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7" autoAdjust="0"/>
    <p:restoredTop sz="94660"/>
  </p:normalViewPr>
  <p:slideViewPr>
    <p:cSldViewPr snapToGrid="0">
      <p:cViewPr varScale="1">
        <p:scale>
          <a:sx n="73" d="100"/>
          <a:sy n="73" d="100"/>
        </p:scale>
        <p:origin x="84" y="6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8EB6E4-3F62-45B6-A066-DC0A904943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F03833E-2A2E-4830-9971-E762166DEB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138746-07B7-4450-A917-A44819AC02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64A78-896F-410E-844E-17CB9F528B6B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AA40A0-2DC9-476C-AE57-6752E0965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4F6799-710F-4132-A439-514DCE291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14C3F-6A9D-47C5-8B1B-6E03E52B3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6562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02805B-9E6F-4A7C-BD9E-0DFD30A96E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CA9C2A-C69C-498F-8D4F-479DF95DC4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27D3FF-3590-4048-BED8-D5074CDA44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64A78-896F-410E-844E-17CB9F528B6B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848A55-5556-4249-B4F7-061056886B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6BF61E-E0BE-4983-A38D-0DA3155BC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14C3F-6A9D-47C5-8B1B-6E03E52B3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3237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32D3E87-EA2E-4C3C-89AE-0A00ED3C24A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90DAF27-D8B1-45D0-806D-3E9F49516D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07539F-A06E-4C49-BBD7-41A47C005B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64A78-896F-410E-844E-17CB9F528B6B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5480C6-3EF2-444B-95E7-72CB455119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2EC9EB-D02F-4D6E-9E29-F36F42AB57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14C3F-6A9D-47C5-8B1B-6E03E52B3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7044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FE7B3A-D86E-4926-81E1-57B1125A60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9E544A-3D9D-474A-B591-AF8CF87532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CFA373-46D6-4BA5-A221-D85ED075E0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64A78-896F-410E-844E-17CB9F528B6B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175535-EAFD-4427-8975-244203043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067EBA-A2F7-46D0-883F-B42B4975F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14C3F-6A9D-47C5-8B1B-6E03E52B3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2101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9C040C-8760-401F-9B43-A56F7C4C7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26B69C-F1C1-48AF-8410-A4A2DB5801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527E6A-4175-4982-8EAA-C7AF3B55C4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64A78-896F-410E-844E-17CB9F528B6B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A1215B-97EA-4E17-993C-D3B38067AF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AC1613-6A43-4CAC-B358-C50DB479B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14C3F-6A9D-47C5-8B1B-6E03E52B3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3824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0973AD-9AE9-431A-B6CF-456DDB2093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527CE9-0E75-40C8-AA22-6827B6666B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5D07FC-0D3C-4E4C-9ED4-F2E2A0B054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D2F071-E72B-4FD3-84F5-F98A543273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64A78-896F-410E-844E-17CB9F528B6B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EB7194-12DB-4297-BF76-921559677E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EDDDE5-A43F-46C1-AFC7-524C90163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14C3F-6A9D-47C5-8B1B-6E03E52B3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2144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9650E7-E4E4-43D4-B9F9-2CC9A58B14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06220D-D068-419F-BB39-91BCD49F90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39B0E9-0A83-483C-A1A9-DDE2AF927A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A177DD5-6DB8-41CC-B718-B9230D064C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4133933-01BD-4E1F-B271-90E32670A84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687586B-000D-49D2-9B52-236A9AE232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64A78-896F-410E-844E-17CB9F528B6B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5BB9CAC-1C55-4560-BA13-9CBC76CBB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7BEB9A8-B0F0-4C67-BC77-1EB0B7FF4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14C3F-6A9D-47C5-8B1B-6E03E52B3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799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2AA930-8BD5-43A6-AC6C-B6EE475E98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94317F4-F99E-4155-A845-7213FBDC5B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64A78-896F-410E-844E-17CB9F528B6B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368CC6E-3857-44F2-B9C4-AD4DE16FA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99EA48-16EB-4595-905C-B8F7B6AA1C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14C3F-6A9D-47C5-8B1B-6E03E52B3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5530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A8A8C31-EA31-4382-9F07-5F92AAE63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64A78-896F-410E-844E-17CB9F528B6B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73189C7-A340-4E4F-AC36-FBCBD410C6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3DCA66-8872-47F5-A226-29D9B9CCBB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14C3F-6A9D-47C5-8B1B-6E03E52B3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4417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7FD478-B7A5-40DC-9A24-3BAB3E0D71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C7BBC2-67A6-47A3-ACBF-9B5528003C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F96E73-0F5E-41B7-9F22-08B773D9A2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D1ECD5-E656-4ABD-A3E6-3524548A8E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64A78-896F-410E-844E-17CB9F528B6B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964F3-3F01-468C-B4AD-EC5500360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C7C820-EA2B-4DCB-AC36-D0CFB0B3C8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14C3F-6A9D-47C5-8B1B-6E03E52B3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556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F0833E-BE60-4DB2-93C4-8942321B5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4516E7B-3210-4D1F-908B-25AF64AC40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F577A9-9C29-41E4-ADD3-2FD898D485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1ABB82-2AA5-4CE1-A21A-9119028BAF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64A78-896F-410E-844E-17CB9F528B6B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C7CCCB-0EEB-45EE-9574-DF16F2AC2F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523B72-E4BC-4768-8D7A-751CB1AFF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14C3F-6A9D-47C5-8B1B-6E03E52B3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523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8FE4740-767F-4559-BBDA-AD0B48421A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38DF40-AFE8-4380-9BFD-7B8DE5311D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473B23-5D7E-4041-9CE1-B55B876FE5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64A78-896F-410E-844E-17CB9F528B6B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AF07E6-5621-467C-A846-C2FF2EAAFF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C940B4-D56F-4263-9DF4-545DC74606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014C3F-6A9D-47C5-8B1B-6E03E52B3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368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indoor, cat, sitting, sink&#10;&#10;Description automatically generated">
            <a:extLst>
              <a:ext uri="{FF2B5EF4-FFF2-40B4-BE49-F238E27FC236}">
                <a16:creationId xmlns:a16="http://schemas.microsoft.com/office/drawing/2014/main" id="{AFE37E0A-07DD-457B-BCD3-CA723411DA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3188" y="0"/>
            <a:ext cx="9144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0CAB558-BE26-468E-99A4-5D3BD84C86A3}"/>
              </a:ext>
            </a:extLst>
          </p:cNvPr>
          <p:cNvSpPr txBox="1"/>
          <p:nvPr/>
        </p:nvSpPr>
        <p:spPr>
          <a:xfrm>
            <a:off x="2578875" y="6494808"/>
            <a:ext cx="2157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What is this the line?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B3F60E2-21D8-478C-A861-D6B9CFA6D3CB}"/>
              </a:ext>
            </a:extLst>
          </p:cNvPr>
          <p:cNvCxnSpPr/>
          <p:nvPr/>
        </p:nvCxnSpPr>
        <p:spPr>
          <a:xfrm flipH="1">
            <a:off x="8418786" y="1939554"/>
            <a:ext cx="157655" cy="835177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3FDBE0C8-A9ED-404D-AC4F-B31F4AD94E31}"/>
              </a:ext>
            </a:extLst>
          </p:cNvPr>
          <p:cNvSpPr txBox="1"/>
          <p:nvPr/>
        </p:nvSpPr>
        <p:spPr>
          <a:xfrm>
            <a:off x="8013629" y="3232777"/>
            <a:ext cx="27387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Or, is this the line from the</a:t>
            </a:r>
          </a:p>
          <a:p>
            <a:r>
              <a:rPr lang="en-US" dirty="0">
                <a:solidFill>
                  <a:schemeClr val="bg1"/>
                </a:solidFill>
              </a:rPr>
              <a:t>outside tanks?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DC47171-0AA1-4DA2-821D-84315DF516E1}"/>
              </a:ext>
            </a:extLst>
          </p:cNvPr>
          <p:cNvCxnSpPr>
            <a:cxnSpLocks/>
          </p:cNvCxnSpPr>
          <p:nvPr/>
        </p:nvCxnSpPr>
        <p:spPr>
          <a:xfrm flipH="1">
            <a:off x="8013629" y="3879108"/>
            <a:ext cx="291738" cy="1293223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238B83D1-59C3-4135-A51C-E946B1EC1D96}"/>
              </a:ext>
            </a:extLst>
          </p:cNvPr>
          <p:cNvSpPr txBox="1"/>
          <p:nvPr/>
        </p:nvSpPr>
        <p:spPr>
          <a:xfrm>
            <a:off x="1782646" y="178526"/>
            <a:ext cx="27042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Where is the line from the</a:t>
            </a:r>
          </a:p>
          <a:p>
            <a:r>
              <a:rPr lang="en-US" dirty="0">
                <a:solidFill>
                  <a:schemeClr val="bg1"/>
                </a:solidFill>
              </a:rPr>
              <a:t>35 gal tank above?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668C068-A352-47D6-B5E8-CAA9C8562EC7}"/>
              </a:ext>
            </a:extLst>
          </p:cNvPr>
          <p:cNvSpPr txBox="1"/>
          <p:nvPr/>
        </p:nvSpPr>
        <p:spPr>
          <a:xfrm>
            <a:off x="6102494" y="188846"/>
            <a:ext cx="24739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Is this the line up to the</a:t>
            </a:r>
          </a:p>
          <a:p>
            <a:r>
              <a:rPr lang="en-US" dirty="0">
                <a:solidFill>
                  <a:schemeClr val="bg1"/>
                </a:solidFill>
              </a:rPr>
              <a:t>cold faucet of the sink?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856565D-3C9A-419C-9925-CFD978F2FDFC}"/>
              </a:ext>
            </a:extLst>
          </p:cNvPr>
          <p:cNvSpPr txBox="1"/>
          <p:nvPr/>
        </p:nvSpPr>
        <p:spPr>
          <a:xfrm>
            <a:off x="1484812" y="1003383"/>
            <a:ext cx="24025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Is this the line up to the</a:t>
            </a:r>
          </a:p>
          <a:p>
            <a:r>
              <a:rPr lang="en-US" dirty="0">
                <a:solidFill>
                  <a:schemeClr val="bg1"/>
                </a:solidFill>
              </a:rPr>
              <a:t>hot faucet of the sink?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D351297F-CFA0-4572-A76E-84C699EB8489}"/>
              </a:ext>
            </a:extLst>
          </p:cNvPr>
          <p:cNvCxnSpPr>
            <a:cxnSpLocks/>
          </p:cNvCxnSpPr>
          <p:nvPr/>
        </p:nvCxnSpPr>
        <p:spPr>
          <a:xfrm flipH="1">
            <a:off x="6102494" y="781211"/>
            <a:ext cx="562416" cy="694892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715F0BA6-8030-4BBB-81B3-DE5F0B52B879}"/>
              </a:ext>
            </a:extLst>
          </p:cNvPr>
          <p:cNvCxnSpPr>
            <a:cxnSpLocks/>
          </p:cNvCxnSpPr>
          <p:nvPr/>
        </p:nvCxnSpPr>
        <p:spPr>
          <a:xfrm>
            <a:off x="3007310" y="1649714"/>
            <a:ext cx="650290" cy="289840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3FDB6000-68A1-45ED-8F94-683D44901227}"/>
              </a:ext>
            </a:extLst>
          </p:cNvPr>
          <p:cNvSpPr txBox="1"/>
          <p:nvPr/>
        </p:nvSpPr>
        <p:spPr>
          <a:xfrm>
            <a:off x="8196906" y="1223942"/>
            <a:ext cx="23626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Is this the line from the</a:t>
            </a:r>
          </a:p>
          <a:p>
            <a:r>
              <a:rPr lang="en-US" dirty="0">
                <a:solidFill>
                  <a:schemeClr val="bg1"/>
                </a:solidFill>
              </a:rPr>
              <a:t>outside tanks?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0A4594E9-EC41-4E17-BB12-4F0FFAF12FC4}"/>
              </a:ext>
            </a:extLst>
          </p:cNvPr>
          <p:cNvCxnSpPr>
            <a:cxnSpLocks/>
          </p:cNvCxnSpPr>
          <p:nvPr/>
        </p:nvCxnSpPr>
        <p:spPr>
          <a:xfrm flipH="1" flipV="1">
            <a:off x="3540035" y="5603967"/>
            <a:ext cx="692331" cy="928144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AAABBC49-58B8-46E7-A61F-FABFD0B39AA3}"/>
              </a:ext>
            </a:extLst>
          </p:cNvPr>
          <p:cNvSpPr txBox="1"/>
          <p:nvPr/>
        </p:nvSpPr>
        <p:spPr>
          <a:xfrm>
            <a:off x="6135188" y="2234864"/>
            <a:ext cx="15703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Get some of these plugs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027B6E93-D04C-45DB-9082-F3D432CFFBF3}"/>
              </a:ext>
            </a:extLst>
          </p:cNvPr>
          <p:cNvCxnSpPr>
            <a:cxnSpLocks/>
          </p:cNvCxnSpPr>
          <p:nvPr/>
        </p:nvCxnSpPr>
        <p:spPr>
          <a:xfrm>
            <a:off x="6927570" y="2864630"/>
            <a:ext cx="856344" cy="100639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55662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indoor, sitting, bed, small&#10;&#10;Description automatically generated">
            <a:extLst>
              <a:ext uri="{FF2B5EF4-FFF2-40B4-BE49-F238E27FC236}">
                <a16:creationId xmlns:a16="http://schemas.microsoft.com/office/drawing/2014/main" id="{B267F020-8D81-4E35-8FC5-F032633FD8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2084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68</Words>
  <Application>Microsoft Office PowerPoint</Application>
  <PresentationFormat>Widescreen</PresentationFormat>
  <Paragraphs>12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Kirk T. McDonald</dc:creator>
  <cp:lastModifiedBy>Kirk T. McDonald</cp:lastModifiedBy>
  <cp:revision>3</cp:revision>
  <cp:lastPrinted>2020-10-20T06:38:55Z</cp:lastPrinted>
  <dcterms:created xsi:type="dcterms:W3CDTF">2020-10-20T06:26:53Z</dcterms:created>
  <dcterms:modified xsi:type="dcterms:W3CDTF">2020-10-20T06:42:46Z</dcterms:modified>
</cp:coreProperties>
</file>