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0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53143-3F2E-48B8-AE55-B64C5911FF13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59E0-3EC1-4121-8DC8-EFB564A50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53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53143-3F2E-48B8-AE55-B64C5911FF13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59E0-3EC1-4121-8DC8-EFB564A50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785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53143-3F2E-48B8-AE55-B64C5911FF13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59E0-3EC1-4121-8DC8-EFB564A50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10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53143-3F2E-48B8-AE55-B64C5911FF13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59E0-3EC1-4121-8DC8-EFB564A50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434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53143-3F2E-48B8-AE55-B64C5911FF13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59E0-3EC1-4121-8DC8-EFB564A50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985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53143-3F2E-48B8-AE55-B64C5911FF13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59E0-3EC1-4121-8DC8-EFB564A50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553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53143-3F2E-48B8-AE55-B64C5911FF13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59E0-3EC1-4121-8DC8-EFB564A50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952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53143-3F2E-48B8-AE55-B64C5911FF13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59E0-3EC1-4121-8DC8-EFB564A50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495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53143-3F2E-48B8-AE55-B64C5911FF13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59E0-3EC1-4121-8DC8-EFB564A50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406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53143-3F2E-48B8-AE55-B64C5911FF13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59E0-3EC1-4121-8DC8-EFB564A50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20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53143-3F2E-48B8-AE55-B64C5911FF13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59E0-3EC1-4121-8DC8-EFB564A50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86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53143-3F2E-48B8-AE55-B64C5911FF13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759E0-3EC1-4121-8DC8-EFB564A505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792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47800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RPC Gas System Operation 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Report 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for October, 2013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0" y="914400"/>
            <a:ext cx="7543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6096000"/>
            <a:ext cx="7543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209800" y="38100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 Changguo Lu, Hansheng Sun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77082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447800"/>
            <a:ext cx="7543800" cy="42672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Comic Sans MS" panose="030F0702030302020204" pitchFamily="66" charset="0"/>
              </a:rPr>
              <a:t>RPC gas system is running smoothly in October. </a:t>
            </a:r>
          </a:p>
          <a:p>
            <a:pPr algn="l"/>
            <a:r>
              <a:rPr lang="en-US" sz="2400" dirty="0" smtClean="0">
                <a:latin typeface="Comic Sans MS" panose="030F0702030302020204" pitchFamily="66" charset="0"/>
              </a:rPr>
              <a:t>We have preformed some system maintenance: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omic Sans MS" panose="030F0702030302020204" pitchFamily="66" charset="0"/>
              </a:rPr>
              <a:t>Replaced saturated moisture filters for 3 Gas Chromatograph systems;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omic Sans MS" panose="030F0702030302020204" pitchFamily="66" charset="0"/>
              </a:rPr>
              <a:t>Readjusted the zero point for all gas flow controllers;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omic Sans MS" panose="030F0702030302020204" pitchFamily="66" charset="0"/>
              </a:rPr>
              <a:t>Adjusted the flammable gas sensor’s zero point. 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0" y="914400"/>
            <a:ext cx="7543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6096000"/>
            <a:ext cx="7543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496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1999" y="922421"/>
            <a:ext cx="7543800" cy="45720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9600" dirty="0" smtClean="0">
                <a:latin typeface="Comic Sans MS" panose="030F0702030302020204" pitchFamily="66" charset="0"/>
              </a:rPr>
              <a:t>1-st and 2-nd drops were due to power shutdown, manually restored the gas flow. The causes for following several drops are not known yet. </a:t>
            </a:r>
            <a:endParaRPr lang="en-US" sz="9600" dirty="0" smtClean="0">
              <a:latin typeface="Comic Sans MS" panose="030F0702030302020204" pitchFamily="66" charset="0"/>
            </a:endParaRPr>
          </a:p>
          <a:p>
            <a:pPr algn="l"/>
            <a:r>
              <a:rPr lang="en-US" sz="2400" dirty="0" smtClean="0">
                <a:latin typeface="Comic Sans MS" panose="030F0702030302020204" pitchFamily="66" charset="0"/>
              </a:rPr>
              <a:t> 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0" y="914400"/>
            <a:ext cx="7543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6096000"/>
            <a:ext cx="7543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18" y="2209800"/>
            <a:ext cx="8361363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28599"/>
            <a:ext cx="5105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Gas </a:t>
            </a:r>
            <a:r>
              <a:rPr lang="en-US" sz="2400" dirty="0">
                <a:latin typeface="Comic Sans MS" panose="030F0702030302020204" pitchFamily="66" charset="0"/>
              </a:rPr>
              <a:t>flow rate of EH#1: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36275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1232" y="304800"/>
            <a:ext cx="7543800" cy="457200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Gas </a:t>
            </a:r>
            <a:r>
              <a:rPr lang="en-US" sz="9600" dirty="0" smtClean="0">
                <a:latin typeface="Comic Sans MS" panose="030F0702030302020204" pitchFamily="66" charset="0"/>
              </a:rPr>
              <a:t>flow rate of EH#2:</a:t>
            </a:r>
          </a:p>
          <a:p>
            <a:pPr algn="l"/>
            <a:r>
              <a:rPr lang="en-US" sz="2400" dirty="0" smtClean="0">
                <a:latin typeface="Comic Sans MS" panose="030F0702030302020204" pitchFamily="66" charset="0"/>
              </a:rPr>
              <a:t> 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0" y="914400"/>
            <a:ext cx="7543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6096000"/>
            <a:ext cx="7543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00" y="1714500"/>
            <a:ext cx="8447087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14400" y="1066800"/>
            <a:ext cx="723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Two spike/drops were due to power shutdown.</a:t>
            </a:r>
            <a:endParaRPr lang="en-US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745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04800"/>
            <a:ext cx="7543800" cy="457200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Gas </a:t>
            </a:r>
            <a:r>
              <a:rPr lang="en-US" sz="9600" dirty="0" smtClean="0">
                <a:latin typeface="Comic Sans MS" panose="030F0702030302020204" pitchFamily="66" charset="0"/>
              </a:rPr>
              <a:t>flow rate of EH#3:</a:t>
            </a:r>
          </a:p>
          <a:p>
            <a:pPr algn="l"/>
            <a:r>
              <a:rPr lang="en-US" sz="2400" dirty="0" smtClean="0">
                <a:latin typeface="Comic Sans MS" panose="030F0702030302020204" pitchFamily="66" charset="0"/>
              </a:rPr>
              <a:t> 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0" y="914400"/>
            <a:ext cx="7543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6096000"/>
            <a:ext cx="7543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93" y="1600200"/>
            <a:ext cx="8645487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2000" y="1114455"/>
            <a:ext cx="754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One drop was due to power shutdown. </a:t>
            </a:r>
            <a:endParaRPr lang="en-US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976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123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Princeton Affiliate</dc:creator>
  <cp:lastModifiedBy>Princeton Affiliate</cp:lastModifiedBy>
  <cp:revision>5</cp:revision>
  <dcterms:created xsi:type="dcterms:W3CDTF">2013-10-28T13:35:34Z</dcterms:created>
  <dcterms:modified xsi:type="dcterms:W3CDTF">2013-10-29T09:53:01Z</dcterms:modified>
</cp:coreProperties>
</file>