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Default Extension="tiff" ContentType="image/tiff"/>
  <Default Extension="avi" ContentType="video/x-msvideo"/>
  <Default Extension="vml" ContentType="application/vnd.openxmlformats-officedocument.vmlDrawing"/>
  <Default Extension="m2ts" ContentType="video/unknown"/>
  <Default Extension="mp4" ContentType="video/mp4"/>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rts/chart2.xml" ContentType="application/vnd.openxmlformats-officedocument.drawingml.chart+xml"/>
  <Override PartName="/ppt/notesSlides/notesSlide27.xml" ContentType="application/vnd.openxmlformats-officedocument.presentationml.notesSlide+xml"/>
  <Override PartName="/ppt/charts/chart3.xml" ContentType="application/vnd.openxmlformats-officedocument.drawingml.chart+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6"/>
  </p:notesMasterIdLst>
  <p:sldIdLst>
    <p:sldId id="256" r:id="rId2"/>
    <p:sldId id="770" r:id="rId3"/>
    <p:sldId id="665" r:id="rId4"/>
    <p:sldId id="666" r:id="rId5"/>
    <p:sldId id="698" r:id="rId6"/>
    <p:sldId id="699" r:id="rId7"/>
    <p:sldId id="701" r:id="rId8"/>
    <p:sldId id="667" r:id="rId9"/>
    <p:sldId id="771" r:id="rId10"/>
    <p:sldId id="670" r:id="rId11"/>
    <p:sldId id="671" r:id="rId12"/>
    <p:sldId id="768" r:id="rId13"/>
    <p:sldId id="769" r:id="rId14"/>
    <p:sldId id="713" r:id="rId15"/>
    <p:sldId id="674" r:id="rId16"/>
    <p:sldId id="675" r:id="rId17"/>
    <p:sldId id="724" r:id="rId18"/>
    <p:sldId id="725" r:id="rId19"/>
    <p:sldId id="776" r:id="rId20"/>
    <p:sldId id="777" r:id="rId21"/>
    <p:sldId id="790" r:id="rId22"/>
    <p:sldId id="792" r:id="rId23"/>
    <p:sldId id="793" r:id="rId24"/>
    <p:sldId id="797" r:id="rId25"/>
    <p:sldId id="784" r:id="rId26"/>
    <p:sldId id="785" r:id="rId27"/>
    <p:sldId id="787" r:id="rId28"/>
    <p:sldId id="788" r:id="rId29"/>
    <p:sldId id="786" r:id="rId30"/>
    <p:sldId id="789" r:id="rId31"/>
    <p:sldId id="795" r:id="rId32"/>
    <p:sldId id="796" r:id="rId33"/>
    <p:sldId id="595" r:id="rId34"/>
    <p:sldId id="596" r:id="rId35"/>
    <p:sldId id="598" r:id="rId36"/>
    <p:sldId id="749" r:id="rId37"/>
    <p:sldId id="604" r:id="rId38"/>
    <p:sldId id="605" r:id="rId39"/>
    <p:sldId id="640" r:id="rId40"/>
    <p:sldId id="609" r:id="rId41"/>
    <p:sldId id="798" r:id="rId42"/>
    <p:sldId id="799" r:id="rId43"/>
    <p:sldId id="802" r:id="rId44"/>
    <p:sldId id="800" r:id="rId45"/>
    <p:sldId id="801" r:id="rId46"/>
    <p:sldId id="693" r:id="rId47"/>
    <p:sldId id="694" r:id="rId48"/>
    <p:sldId id="695" r:id="rId49"/>
    <p:sldId id="623" r:id="rId50"/>
    <p:sldId id="734" r:id="rId51"/>
    <p:sldId id="735" r:id="rId52"/>
    <p:sldId id="783" r:id="rId53"/>
    <p:sldId id="754" r:id="rId54"/>
    <p:sldId id="755" r:id="rId55"/>
    <p:sldId id="696" r:id="rId56"/>
    <p:sldId id="697" r:id="rId57"/>
    <p:sldId id="668" r:id="rId58"/>
    <p:sldId id="669" r:id="rId59"/>
    <p:sldId id="642" r:id="rId60"/>
    <p:sldId id="628" r:id="rId61"/>
    <p:sldId id="655" r:id="rId62"/>
    <p:sldId id="654" r:id="rId63"/>
    <p:sldId id="652" r:id="rId64"/>
    <p:sldId id="653" r:id="rId6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32">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1CDCF"/>
    <a:srgbClr val="D5D1D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46" autoAdjust="0"/>
  </p:normalViewPr>
  <p:slideViewPr>
    <p:cSldViewPr>
      <p:cViewPr varScale="1">
        <p:scale>
          <a:sx n="99" d="100"/>
          <a:sy n="99" d="100"/>
        </p:scale>
        <p:origin x="882" y="72"/>
      </p:cViewPr>
      <p:guideLst>
        <p:guide orient="horz" pos="432"/>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https://webmail.bnl.gov/exchange/smedley/Inbox/Emailing:%20K2CsSb%20DOS.xls.EML/K2CsSb%20DOS.xls/C58EA28C-18C0-4a97-9AF2-036E93DDAFB3/K2CsSb%20DOS.xls?attach=1"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1" Type="http://schemas.openxmlformats.org/officeDocument/2006/relationships/oleObject" Target="file:///C:\Users\John%20Smedley\Desktop\talks\Dimitre's%20workshop\JSR%20PAPER%20FILES\apstiming_jen.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John%20Smedley\Desktop\talks\Dimitre's%20workshop\JSR%20PAPER%20FILES\hole%20velocity%20vs%20field.xls"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3200">
                <a:solidFill>
                  <a:schemeClr val="tx1"/>
                </a:solidFill>
              </a:defRPr>
            </a:pPr>
            <a:r>
              <a:rPr lang="en-US" sz="3200" dirty="0">
                <a:solidFill>
                  <a:schemeClr val="tx1"/>
                </a:solidFill>
              </a:rPr>
              <a:t>K</a:t>
            </a:r>
            <a:r>
              <a:rPr lang="en-US" sz="3200" baseline="-25000" dirty="0">
                <a:solidFill>
                  <a:schemeClr val="tx1"/>
                </a:solidFill>
              </a:rPr>
              <a:t>2</a:t>
            </a:r>
            <a:r>
              <a:rPr lang="en-US" sz="3200" dirty="0">
                <a:solidFill>
                  <a:schemeClr val="tx1"/>
                </a:solidFill>
              </a:rPr>
              <a:t>CsSb DOS</a:t>
            </a:r>
          </a:p>
        </c:rich>
      </c:tx>
      <c:layout>
        <c:manualLayout>
          <c:xMode val="edge"/>
          <c:yMode val="edge"/>
          <c:x val="0.32260451350351477"/>
          <c:y val="2.7948429523232676E-2"/>
        </c:manualLayout>
      </c:layout>
      <c:overlay val="0"/>
      <c:spPr>
        <a:noFill/>
        <a:ln w="25400">
          <a:noFill/>
        </a:ln>
      </c:spPr>
    </c:title>
    <c:autoTitleDeleted val="0"/>
    <c:plotArea>
      <c:layout>
        <c:manualLayout>
          <c:layoutTarget val="inner"/>
          <c:xMode val="edge"/>
          <c:yMode val="edge"/>
          <c:x val="0.12834010621036421"/>
          <c:y val="0.12234910277324652"/>
          <c:w val="0.84961404796653472"/>
          <c:h val="0.77161500815661055"/>
        </c:manualLayout>
      </c:layout>
      <c:scatterChart>
        <c:scatterStyle val="smoothMarker"/>
        <c:varyColors val="0"/>
        <c:ser>
          <c:idx val="0"/>
          <c:order val="0"/>
          <c:spPr>
            <a:ln w="38100">
              <a:solidFill>
                <a:srgbClr val="FF0000"/>
              </a:solidFill>
              <a:prstDash val="solid"/>
            </a:ln>
          </c:spPr>
          <c:marker>
            <c:symbol val="none"/>
          </c:marker>
          <c:xVal>
            <c:numRef>
              <c:f>'[K2CsSb DOS.xls]K2CsSb DOS'!$A$1:$A$526</c:f>
              <c:numCache>
                <c:formatCode>0.00E+00</c:formatCode>
                <c:ptCount val="526"/>
                <c:pt idx="0">
                  <c:v>-7.21</c:v>
                </c:pt>
                <c:pt idx="1">
                  <c:v>-7.1599999999999975</c:v>
                </c:pt>
                <c:pt idx="2">
                  <c:v>-7.13</c:v>
                </c:pt>
                <c:pt idx="3">
                  <c:v>-7.1</c:v>
                </c:pt>
                <c:pt idx="4">
                  <c:v>-7.07</c:v>
                </c:pt>
                <c:pt idx="5">
                  <c:v>-7.04</c:v>
                </c:pt>
                <c:pt idx="6">
                  <c:v>-7.01</c:v>
                </c:pt>
                <c:pt idx="7">
                  <c:v>-6.98</c:v>
                </c:pt>
                <c:pt idx="8">
                  <c:v>-6.95</c:v>
                </c:pt>
                <c:pt idx="9">
                  <c:v>-6.92</c:v>
                </c:pt>
                <c:pt idx="10">
                  <c:v>-6.89</c:v>
                </c:pt>
                <c:pt idx="11">
                  <c:v>-6.8599999999999985</c:v>
                </c:pt>
                <c:pt idx="12">
                  <c:v>-6.83</c:v>
                </c:pt>
                <c:pt idx="13">
                  <c:v>-6.79</c:v>
                </c:pt>
                <c:pt idx="14">
                  <c:v>-6.76</c:v>
                </c:pt>
                <c:pt idx="15">
                  <c:v>-6.73</c:v>
                </c:pt>
                <c:pt idx="16">
                  <c:v>-6.7</c:v>
                </c:pt>
                <c:pt idx="17">
                  <c:v>-6.67</c:v>
                </c:pt>
                <c:pt idx="18">
                  <c:v>-6.64</c:v>
                </c:pt>
                <c:pt idx="19">
                  <c:v>-6.6099999999999985</c:v>
                </c:pt>
                <c:pt idx="20">
                  <c:v>-6.58</c:v>
                </c:pt>
                <c:pt idx="21">
                  <c:v>-6.55</c:v>
                </c:pt>
                <c:pt idx="22">
                  <c:v>-6.52</c:v>
                </c:pt>
                <c:pt idx="23">
                  <c:v>-6.49</c:v>
                </c:pt>
                <c:pt idx="24">
                  <c:v>-6.46</c:v>
                </c:pt>
                <c:pt idx="25">
                  <c:v>-6.4300000000000024</c:v>
                </c:pt>
                <c:pt idx="26">
                  <c:v>-6.4</c:v>
                </c:pt>
                <c:pt idx="27">
                  <c:v>-6.37</c:v>
                </c:pt>
                <c:pt idx="28">
                  <c:v>-6.33</c:v>
                </c:pt>
                <c:pt idx="29">
                  <c:v>-6.3</c:v>
                </c:pt>
                <c:pt idx="30">
                  <c:v>-6.2700000000000014</c:v>
                </c:pt>
                <c:pt idx="31">
                  <c:v>-6.24</c:v>
                </c:pt>
                <c:pt idx="32">
                  <c:v>-6.21</c:v>
                </c:pt>
                <c:pt idx="33">
                  <c:v>-6.18</c:v>
                </c:pt>
                <c:pt idx="34">
                  <c:v>-6.1499999999999995</c:v>
                </c:pt>
                <c:pt idx="35">
                  <c:v>-6.1199999999999966</c:v>
                </c:pt>
                <c:pt idx="36">
                  <c:v>-6.09</c:v>
                </c:pt>
                <c:pt idx="37">
                  <c:v>-6.06</c:v>
                </c:pt>
                <c:pt idx="38">
                  <c:v>-6.03</c:v>
                </c:pt>
                <c:pt idx="39">
                  <c:v>-6</c:v>
                </c:pt>
                <c:pt idx="40">
                  <c:v>-5.9700000000000024</c:v>
                </c:pt>
                <c:pt idx="41">
                  <c:v>-5.94</c:v>
                </c:pt>
                <c:pt idx="42">
                  <c:v>-5.91</c:v>
                </c:pt>
                <c:pt idx="43">
                  <c:v>-5.87</c:v>
                </c:pt>
                <c:pt idx="44">
                  <c:v>-5.84</c:v>
                </c:pt>
                <c:pt idx="45">
                  <c:v>-5.81</c:v>
                </c:pt>
                <c:pt idx="46">
                  <c:v>-5.78</c:v>
                </c:pt>
                <c:pt idx="47">
                  <c:v>-5.75</c:v>
                </c:pt>
                <c:pt idx="48">
                  <c:v>-5.72</c:v>
                </c:pt>
                <c:pt idx="49">
                  <c:v>-5.6899999999999995</c:v>
                </c:pt>
                <c:pt idx="50">
                  <c:v>-5.6599999999999975</c:v>
                </c:pt>
                <c:pt idx="51">
                  <c:v>-5.63</c:v>
                </c:pt>
                <c:pt idx="52">
                  <c:v>-5.6</c:v>
                </c:pt>
                <c:pt idx="53">
                  <c:v>-5.57</c:v>
                </c:pt>
                <c:pt idx="54">
                  <c:v>-5.54</c:v>
                </c:pt>
                <c:pt idx="55">
                  <c:v>-5.51</c:v>
                </c:pt>
                <c:pt idx="56">
                  <c:v>-5.48</c:v>
                </c:pt>
                <c:pt idx="57">
                  <c:v>-5.45</c:v>
                </c:pt>
                <c:pt idx="58">
                  <c:v>-5.41</c:v>
                </c:pt>
                <c:pt idx="59">
                  <c:v>-5.38</c:v>
                </c:pt>
                <c:pt idx="60">
                  <c:v>-5.35</c:v>
                </c:pt>
                <c:pt idx="61">
                  <c:v>-5.3199999999999985</c:v>
                </c:pt>
                <c:pt idx="62">
                  <c:v>-5.29</c:v>
                </c:pt>
                <c:pt idx="63">
                  <c:v>-5.26</c:v>
                </c:pt>
                <c:pt idx="64">
                  <c:v>-5.23</c:v>
                </c:pt>
                <c:pt idx="65">
                  <c:v>-5.2</c:v>
                </c:pt>
                <c:pt idx="66">
                  <c:v>-5.17</c:v>
                </c:pt>
                <c:pt idx="67">
                  <c:v>-5.14</c:v>
                </c:pt>
                <c:pt idx="68">
                  <c:v>-5.1099999999999985</c:v>
                </c:pt>
                <c:pt idx="69">
                  <c:v>-5.08</c:v>
                </c:pt>
                <c:pt idx="70">
                  <c:v>-5.05</c:v>
                </c:pt>
                <c:pt idx="71">
                  <c:v>-5.0199999999999996</c:v>
                </c:pt>
                <c:pt idx="72">
                  <c:v>-4.9800000000000004</c:v>
                </c:pt>
                <c:pt idx="73">
                  <c:v>-4.95</c:v>
                </c:pt>
                <c:pt idx="74">
                  <c:v>-4.92</c:v>
                </c:pt>
                <c:pt idx="75">
                  <c:v>-4.8899999999999997</c:v>
                </c:pt>
                <c:pt idx="76">
                  <c:v>-4.8599999999999985</c:v>
                </c:pt>
                <c:pt idx="77">
                  <c:v>-4.83</c:v>
                </c:pt>
                <c:pt idx="78">
                  <c:v>-4.8</c:v>
                </c:pt>
                <c:pt idx="79">
                  <c:v>-4.7699999999999996</c:v>
                </c:pt>
                <c:pt idx="80">
                  <c:v>-4.74</c:v>
                </c:pt>
                <c:pt idx="81">
                  <c:v>-4.71</c:v>
                </c:pt>
                <c:pt idx="82">
                  <c:v>-4.68</c:v>
                </c:pt>
                <c:pt idx="83">
                  <c:v>-4.6499999999999995</c:v>
                </c:pt>
                <c:pt idx="84">
                  <c:v>-4.6199999999999966</c:v>
                </c:pt>
                <c:pt idx="85">
                  <c:v>-4.59</c:v>
                </c:pt>
                <c:pt idx="86">
                  <c:v>-4.5599999999999996</c:v>
                </c:pt>
                <c:pt idx="87">
                  <c:v>-4.5199999999999996</c:v>
                </c:pt>
                <c:pt idx="88">
                  <c:v>-4.49</c:v>
                </c:pt>
                <c:pt idx="89">
                  <c:v>-4.46</c:v>
                </c:pt>
                <c:pt idx="90">
                  <c:v>-4.4300000000000024</c:v>
                </c:pt>
                <c:pt idx="91">
                  <c:v>-4.4000000000000004</c:v>
                </c:pt>
                <c:pt idx="92">
                  <c:v>-4.37</c:v>
                </c:pt>
                <c:pt idx="93">
                  <c:v>-4.34</c:v>
                </c:pt>
                <c:pt idx="94">
                  <c:v>-4.3099999999999996</c:v>
                </c:pt>
                <c:pt idx="95">
                  <c:v>-4.28</c:v>
                </c:pt>
                <c:pt idx="96">
                  <c:v>-4.25</c:v>
                </c:pt>
                <c:pt idx="97">
                  <c:v>-4.22</c:v>
                </c:pt>
                <c:pt idx="98">
                  <c:v>-4.1899999999999995</c:v>
                </c:pt>
                <c:pt idx="99">
                  <c:v>-4.1599999999999975</c:v>
                </c:pt>
                <c:pt idx="100">
                  <c:v>-4.13</c:v>
                </c:pt>
                <c:pt idx="101">
                  <c:v>-4.0999999999999996</c:v>
                </c:pt>
                <c:pt idx="102">
                  <c:v>-4.0599999999999996</c:v>
                </c:pt>
                <c:pt idx="103">
                  <c:v>-4.03</c:v>
                </c:pt>
                <c:pt idx="104">
                  <c:v>-4</c:v>
                </c:pt>
                <c:pt idx="105">
                  <c:v>-3.9699999999999998</c:v>
                </c:pt>
                <c:pt idx="106">
                  <c:v>-3.94</c:v>
                </c:pt>
                <c:pt idx="107">
                  <c:v>-3.9099999999999997</c:v>
                </c:pt>
                <c:pt idx="108">
                  <c:v>-3.88</c:v>
                </c:pt>
                <c:pt idx="109">
                  <c:v>-3.8499999999999988</c:v>
                </c:pt>
                <c:pt idx="110">
                  <c:v>-3.82</c:v>
                </c:pt>
                <c:pt idx="111">
                  <c:v>-3.79</c:v>
                </c:pt>
                <c:pt idx="112">
                  <c:v>-3.7600000000000002</c:v>
                </c:pt>
                <c:pt idx="113">
                  <c:v>-3.73</c:v>
                </c:pt>
                <c:pt idx="114">
                  <c:v>-3.7</c:v>
                </c:pt>
                <c:pt idx="115">
                  <c:v>-3.67</c:v>
                </c:pt>
                <c:pt idx="116">
                  <c:v>-3.64</c:v>
                </c:pt>
                <c:pt idx="117">
                  <c:v>-3.6</c:v>
                </c:pt>
                <c:pt idx="118">
                  <c:v>-3.57</c:v>
                </c:pt>
                <c:pt idx="119">
                  <c:v>-3.54</c:v>
                </c:pt>
                <c:pt idx="120">
                  <c:v>-3.51</c:v>
                </c:pt>
                <c:pt idx="121">
                  <c:v>-3.48</c:v>
                </c:pt>
                <c:pt idx="122">
                  <c:v>-3.4499999999999997</c:v>
                </c:pt>
                <c:pt idx="123">
                  <c:v>-3.42</c:v>
                </c:pt>
                <c:pt idx="124">
                  <c:v>-3.3899999999999997</c:v>
                </c:pt>
                <c:pt idx="125">
                  <c:v>-3.36</c:v>
                </c:pt>
                <c:pt idx="126">
                  <c:v>-3.3299999999999987</c:v>
                </c:pt>
                <c:pt idx="127">
                  <c:v>-3.3</c:v>
                </c:pt>
                <c:pt idx="128">
                  <c:v>-3.27</c:v>
                </c:pt>
                <c:pt idx="129">
                  <c:v>-3.24</c:v>
                </c:pt>
                <c:pt idx="130">
                  <c:v>-3.21</c:v>
                </c:pt>
                <c:pt idx="131">
                  <c:v>-3.18</c:v>
                </c:pt>
                <c:pt idx="132">
                  <c:v>-3.14</c:v>
                </c:pt>
                <c:pt idx="133">
                  <c:v>-3.11</c:v>
                </c:pt>
                <c:pt idx="134">
                  <c:v>-3.08</c:v>
                </c:pt>
                <c:pt idx="135">
                  <c:v>-3.05</c:v>
                </c:pt>
                <c:pt idx="136">
                  <c:v>-3.02</c:v>
                </c:pt>
                <c:pt idx="137">
                  <c:v>-2.9899999999999998</c:v>
                </c:pt>
                <c:pt idx="138">
                  <c:v>-2.96</c:v>
                </c:pt>
                <c:pt idx="139">
                  <c:v>-2.9299999999999997</c:v>
                </c:pt>
                <c:pt idx="140">
                  <c:v>-2.9</c:v>
                </c:pt>
                <c:pt idx="141">
                  <c:v>-2.8699999999999997</c:v>
                </c:pt>
                <c:pt idx="142">
                  <c:v>-2.84</c:v>
                </c:pt>
                <c:pt idx="143">
                  <c:v>-2.8099999999999987</c:v>
                </c:pt>
                <c:pt idx="144">
                  <c:v>-2.7800000000000002</c:v>
                </c:pt>
                <c:pt idx="145">
                  <c:v>-2.75</c:v>
                </c:pt>
                <c:pt idx="146">
                  <c:v>-2.72</c:v>
                </c:pt>
                <c:pt idx="147">
                  <c:v>-2.68</c:v>
                </c:pt>
                <c:pt idx="148">
                  <c:v>-2.65</c:v>
                </c:pt>
                <c:pt idx="149">
                  <c:v>-2.62</c:v>
                </c:pt>
                <c:pt idx="150">
                  <c:v>-2.59</c:v>
                </c:pt>
                <c:pt idx="151">
                  <c:v>-2.56</c:v>
                </c:pt>
                <c:pt idx="152">
                  <c:v>-2.5299999999999998</c:v>
                </c:pt>
                <c:pt idx="153">
                  <c:v>-2.5</c:v>
                </c:pt>
                <c:pt idx="154">
                  <c:v>-2.4699999999999998</c:v>
                </c:pt>
                <c:pt idx="155">
                  <c:v>-2.44</c:v>
                </c:pt>
                <c:pt idx="156">
                  <c:v>-2.4099999999999997</c:v>
                </c:pt>
                <c:pt idx="157">
                  <c:v>-2.38</c:v>
                </c:pt>
                <c:pt idx="158">
                  <c:v>-2.3499999999999988</c:v>
                </c:pt>
                <c:pt idx="159">
                  <c:v>-2.3199999999999967</c:v>
                </c:pt>
                <c:pt idx="160">
                  <c:v>-2.29</c:v>
                </c:pt>
                <c:pt idx="161">
                  <c:v>-2.25</c:v>
                </c:pt>
                <c:pt idx="162">
                  <c:v>-2.2200000000000002</c:v>
                </c:pt>
                <c:pt idx="163">
                  <c:v>-2.19</c:v>
                </c:pt>
                <c:pt idx="164">
                  <c:v>-2.16</c:v>
                </c:pt>
                <c:pt idx="165">
                  <c:v>-2.13</c:v>
                </c:pt>
                <c:pt idx="166">
                  <c:v>-2.1</c:v>
                </c:pt>
                <c:pt idx="167">
                  <c:v>-2.0699999999999998</c:v>
                </c:pt>
                <c:pt idx="168">
                  <c:v>-2.04</c:v>
                </c:pt>
                <c:pt idx="169">
                  <c:v>-2.0099999999999998</c:v>
                </c:pt>
                <c:pt idx="170">
                  <c:v>-1.980000000000008</c:v>
                </c:pt>
                <c:pt idx="171">
                  <c:v>-1.9500000000000071</c:v>
                </c:pt>
                <c:pt idx="172">
                  <c:v>-1.9200000000000019</c:v>
                </c:pt>
                <c:pt idx="173">
                  <c:v>-1.8900000000000001</c:v>
                </c:pt>
                <c:pt idx="174">
                  <c:v>-1.86</c:v>
                </c:pt>
                <c:pt idx="175">
                  <c:v>-1.83</c:v>
                </c:pt>
                <c:pt idx="176">
                  <c:v>-1.7900000000000031</c:v>
                </c:pt>
                <c:pt idx="177">
                  <c:v>-1.7600000000000031</c:v>
                </c:pt>
                <c:pt idx="178">
                  <c:v>-1.7300000000000029</c:v>
                </c:pt>
                <c:pt idx="179">
                  <c:v>-1.7000000000000026</c:v>
                </c:pt>
                <c:pt idx="180">
                  <c:v>-1.6700000000000021</c:v>
                </c:pt>
                <c:pt idx="181">
                  <c:v>-1.6400000000000001</c:v>
                </c:pt>
                <c:pt idx="182">
                  <c:v>-1.61</c:v>
                </c:pt>
                <c:pt idx="183">
                  <c:v>-1.58</c:v>
                </c:pt>
                <c:pt idx="184">
                  <c:v>-1.55</c:v>
                </c:pt>
                <c:pt idx="185">
                  <c:v>-1.52</c:v>
                </c:pt>
                <c:pt idx="186">
                  <c:v>-1.49</c:v>
                </c:pt>
                <c:pt idx="187">
                  <c:v>-1.46</c:v>
                </c:pt>
                <c:pt idx="188">
                  <c:v>-1.43</c:v>
                </c:pt>
                <c:pt idx="189">
                  <c:v>-1.4</c:v>
                </c:pt>
                <c:pt idx="190">
                  <c:v>-1.37</c:v>
                </c:pt>
                <c:pt idx="191">
                  <c:v>-1.33</c:v>
                </c:pt>
                <c:pt idx="192">
                  <c:v>-1.3</c:v>
                </c:pt>
                <c:pt idx="193">
                  <c:v>-1.27</c:v>
                </c:pt>
                <c:pt idx="194">
                  <c:v>-1.24</c:v>
                </c:pt>
                <c:pt idx="195">
                  <c:v>-1.21</c:v>
                </c:pt>
                <c:pt idx="196">
                  <c:v>-1.1800000000000097</c:v>
                </c:pt>
                <c:pt idx="197">
                  <c:v>-1.149999999999989</c:v>
                </c:pt>
                <c:pt idx="198">
                  <c:v>-1.1200000000000001</c:v>
                </c:pt>
                <c:pt idx="199">
                  <c:v>-1.0900000000000001</c:v>
                </c:pt>
                <c:pt idx="200">
                  <c:v>-1.06</c:v>
                </c:pt>
                <c:pt idx="201">
                  <c:v>-1.03</c:v>
                </c:pt>
                <c:pt idx="202">
                  <c:v>-0.997</c:v>
                </c:pt>
                <c:pt idx="203">
                  <c:v>-0.96700000000000064</c:v>
                </c:pt>
                <c:pt idx="204">
                  <c:v>-0.93600000000000005</c:v>
                </c:pt>
                <c:pt idx="205">
                  <c:v>-0.90500000000000003</c:v>
                </c:pt>
                <c:pt idx="206">
                  <c:v>-0.875000000000005</c:v>
                </c:pt>
                <c:pt idx="207">
                  <c:v>-0.84400000000000064</c:v>
                </c:pt>
                <c:pt idx="208">
                  <c:v>-0.81299999999999994</c:v>
                </c:pt>
                <c:pt idx="209">
                  <c:v>-0.78300000000000003</c:v>
                </c:pt>
                <c:pt idx="210">
                  <c:v>-0.75200000000000522</c:v>
                </c:pt>
                <c:pt idx="211">
                  <c:v>-0.72100000000000064</c:v>
                </c:pt>
                <c:pt idx="212">
                  <c:v>-0.69000000000000228</c:v>
                </c:pt>
                <c:pt idx="213">
                  <c:v>-0.66000000000000625</c:v>
                </c:pt>
                <c:pt idx="214">
                  <c:v>-0.62900000000000544</c:v>
                </c:pt>
                <c:pt idx="215">
                  <c:v>-0.59800000000000064</c:v>
                </c:pt>
                <c:pt idx="216">
                  <c:v>-0.56799999999999995</c:v>
                </c:pt>
                <c:pt idx="217">
                  <c:v>-0.53700000000000003</c:v>
                </c:pt>
                <c:pt idx="218">
                  <c:v>-0.50600000000000001</c:v>
                </c:pt>
                <c:pt idx="219">
                  <c:v>-0.47600000000000031</c:v>
                </c:pt>
                <c:pt idx="220">
                  <c:v>-0.44500000000000073</c:v>
                </c:pt>
                <c:pt idx="221">
                  <c:v>-0.41400000000000031</c:v>
                </c:pt>
                <c:pt idx="222">
                  <c:v>-0.38400000000000273</c:v>
                </c:pt>
                <c:pt idx="223">
                  <c:v>-0.35300000000000031</c:v>
                </c:pt>
                <c:pt idx="224">
                  <c:v>-0.32200000000000273</c:v>
                </c:pt>
                <c:pt idx="225">
                  <c:v>-0.29200000000000031</c:v>
                </c:pt>
                <c:pt idx="226">
                  <c:v>-0.26100000000000001</c:v>
                </c:pt>
                <c:pt idx="227">
                  <c:v>-0.23</c:v>
                </c:pt>
                <c:pt idx="228">
                  <c:v>-0.2</c:v>
                </c:pt>
                <c:pt idx="229">
                  <c:v>-0.16900000000000051</c:v>
                </c:pt>
                <c:pt idx="230">
                  <c:v>-0.13800000000000001</c:v>
                </c:pt>
                <c:pt idx="231">
                  <c:v>-0.10800000000000012</c:v>
                </c:pt>
                <c:pt idx="232">
                  <c:v>-7.7000000000000388E-2</c:v>
                </c:pt>
                <c:pt idx="233">
                  <c:v>-4.6300000000000105E-2</c:v>
                </c:pt>
                <c:pt idx="234">
                  <c:v>-1.5599999999999999E-2</c:v>
                </c:pt>
                <c:pt idx="235">
                  <c:v>1.4999999999999998E-2</c:v>
                </c:pt>
                <c:pt idx="236">
                  <c:v>4.5700000000000227E-2</c:v>
                </c:pt>
                <c:pt idx="237">
                  <c:v>7.6400000000000023E-2</c:v>
                </c:pt>
                <c:pt idx="238">
                  <c:v>0.10700000000000012</c:v>
                </c:pt>
                <c:pt idx="239">
                  <c:v>0.13800000000000001</c:v>
                </c:pt>
                <c:pt idx="240">
                  <c:v>0.16800000000000051</c:v>
                </c:pt>
                <c:pt idx="241">
                  <c:v>0.19900000000000051</c:v>
                </c:pt>
                <c:pt idx="242">
                  <c:v>0.23</c:v>
                </c:pt>
                <c:pt idx="243">
                  <c:v>0.26</c:v>
                </c:pt>
                <c:pt idx="244">
                  <c:v>0.29100000000000031</c:v>
                </c:pt>
                <c:pt idx="245">
                  <c:v>0.32200000000000273</c:v>
                </c:pt>
                <c:pt idx="246">
                  <c:v>0.35200000000000031</c:v>
                </c:pt>
                <c:pt idx="247">
                  <c:v>0.38300000000000273</c:v>
                </c:pt>
                <c:pt idx="248">
                  <c:v>0.41400000000000031</c:v>
                </c:pt>
                <c:pt idx="249">
                  <c:v>0.44400000000000073</c:v>
                </c:pt>
                <c:pt idx="250">
                  <c:v>0.47500000000000031</c:v>
                </c:pt>
                <c:pt idx="251">
                  <c:v>0.50600000000000001</c:v>
                </c:pt>
                <c:pt idx="252">
                  <c:v>0.53700000000000003</c:v>
                </c:pt>
                <c:pt idx="253">
                  <c:v>0.56699999999999995</c:v>
                </c:pt>
                <c:pt idx="254">
                  <c:v>0.59800000000000064</c:v>
                </c:pt>
                <c:pt idx="255">
                  <c:v>0.62900000000000544</c:v>
                </c:pt>
                <c:pt idx="256">
                  <c:v>0.65900000000000625</c:v>
                </c:pt>
                <c:pt idx="257">
                  <c:v>0.69000000000000228</c:v>
                </c:pt>
                <c:pt idx="258">
                  <c:v>0.72100000000000064</c:v>
                </c:pt>
                <c:pt idx="259">
                  <c:v>0.75100000000000511</c:v>
                </c:pt>
                <c:pt idx="260">
                  <c:v>0.78200000000000003</c:v>
                </c:pt>
                <c:pt idx="261">
                  <c:v>0.81299999999999994</c:v>
                </c:pt>
                <c:pt idx="262">
                  <c:v>0.84300000000000064</c:v>
                </c:pt>
                <c:pt idx="263">
                  <c:v>0.87400000000000488</c:v>
                </c:pt>
                <c:pt idx="264">
                  <c:v>0.90500000000000003</c:v>
                </c:pt>
                <c:pt idx="265">
                  <c:v>0.93500000000000005</c:v>
                </c:pt>
                <c:pt idx="266">
                  <c:v>0.96600000000000064</c:v>
                </c:pt>
                <c:pt idx="267">
                  <c:v>0.997</c:v>
                </c:pt>
                <c:pt idx="268">
                  <c:v>1.03</c:v>
                </c:pt>
                <c:pt idx="269">
                  <c:v>1.06</c:v>
                </c:pt>
                <c:pt idx="270">
                  <c:v>1.0900000000000001</c:v>
                </c:pt>
                <c:pt idx="271">
                  <c:v>1.1200000000000001</c:v>
                </c:pt>
                <c:pt idx="272">
                  <c:v>1.149999999999989</c:v>
                </c:pt>
                <c:pt idx="273">
                  <c:v>1.1800000000000097</c:v>
                </c:pt>
                <c:pt idx="274">
                  <c:v>1.21</c:v>
                </c:pt>
                <c:pt idx="275">
                  <c:v>1.24</c:v>
                </c:pt>
                <c:pt idx="276">
                  <c:v>1.27</c:v>
                </c:pt>
                <c:pt idx="277">
                  <c:v>1.3</c:v>
                </c:pt>
                <c:pt idx="278">
                  <c:v>1.33</c:v>
                </c:pt>
                <c:pt idx="279">
                  <c:v>1.36</c:v>
                </c:pt>
                <c:pt idx="280">
                  <c:v>1.4</c:v>
                </c:pt>
                <c:pt idx="281">
                  <c:v>1.43</c:v>
                </c:pt>
                <c:pt idx="282">
                  <c:v>1.46</c:v>
                </c:pt>
                <c:pt idx="283">
                  <c:v>1.49</c:v>
                </c:pt>
                <c:pt idx="284">
                  <c:v>1.52</c:v>
                </c:pt>
                <c:pt idx="285">
                  <c:v>1.55</c:v>
                </c:pt>
                <c:pt idx="286">
                  <c:v>1.58</c:v>
                </c:pt>
                <c:pt idx="287">
                  <c:v>1.61</c:v>
                </c:pt>
                <c:pt idx="288">
                  <c:v>1.6400000000000001</c:v>
                </c:pt>
                <c:pt idx="289">
                  <c:v>1.6700000000000021</c:v>
                </c:pt>
                <c:pt idx="290">
                  <c:v>1.7000000000000026</c:v>
                </c:pt>
                <c:pt idx="291">
                  <c:v>1.7300000000000029</c:v>
                </c:pt>
                <c:pt idx="292">
                  <c:v>1.7600000000000031</c:v>
                </c:pt>
                <c:pt idx="293">
                  <c:v>1.7900000000000031</c:v>
                </c:pt>
                <c:pt idx="294">
                  <c:v>1.82</c:v>
                </c:pt>
                <c:pt idx="295">
                  <c:v>1.86</c:v>
                </c:pt>
                <c:pt idx="296">
                  <c:v>1.8900000000000001</c:v>
                </c:pt>
                <c:pt idx="297">
                  <c:v>1.9200000000000019</c:v>
                </c:pt>
                <c:pt idx="298">
                  <c:v>1.9500000000000071</c:v>
                </c:pt>
                <c:pt idx="299">
                  <c:v>1.980000000000008</c:v>
                </c:pt>
                <c:pt idx="300">
                  <c:v>2.0099999999999998</c:v>
                </c:pt>
                <c:pt idx="301">
                  <c:v>2.04</c:v>
                </c:pt>
                <c:pt idx="302">
                  <c:v>2.0699999999999998</c:v>
                </c:pt>
                <c:pt idx="303">
                  <c:v>2.1</c:v>
                </c:pt>
                <c:pt idx="304">
                  <c:v>2.13</c:v>
                </c:pt>
                <c:pt idx="305">
                  <c:v>2.16</c:v>
                </c:pt>
                <c:pt idx="306">
                  <c:v>2.19</c:v>
                </c:pt>
                <c:pt idx="307">
                  <c:v>2.2200000000000002</c:v>
                </c:pt>
                <c:pt idx="308">
                  <c:v>2.25</c:v>
                </c:pt>
                <c:pt idx="309">
                  <c:v>2.2799999999999998</c:v>
                </c:pt>
                <c:pt idx="310">
                  <c:v>2.3199999999999967</c:v>
                </c:pt>
                <c:pt idx="311">
                  <c:v>2.3499999999999988</c:v>
                </c:pt>
                <c:pt idx="312">
                  <c:v>2.38</c:v>
                </c:pt>
                <c:pt idx="313">
                  <c:v>2.4099999999999997</c:v>
                </c:pt>
                <c:pt idx="314">
                  <c:v>2.44</c:v>
                </c:pt>
                <c:pt idx="315">
                  <c:v>2.4699999999999998</c:v>
                </c:pt>
                <c:pt idx="316">
                  <c:v>2.5</c:v>
                </c:pt>
                <c:pt idx="317">
                  <c:v>2.5299999999999998</c:v>
                </c:pt>
                <c:pt idx="318">
                  <c:v>2.56</c:v>
                </c:pt>
                <c:pt idx="319">
                  <c:v>2.59</c:v>
                </c:pt>
                <c:pt idx="320">
                  <c:v>2.62</c:v>
                </c:pt>
                <c:pt idx="321">
                  <c:v>2.65</c:v>
                </c:pt>
                <c:pt idx="322">
                  <c:v>2.68</c:v>
                </c:pt>
                <c:pt idx="323">
                  <c:v>2.71</c:v>
                </c:pt>
                <c:pt idx="324">
                  <c:v>2.75</c:v>
                </c:pt>
                <c:pt idx="325">
                  <c:v>2.7800000000000002</c:v>
                </c:pt>
                <c:pt idx="326">
                  <c:v>2.8099999999999987</c:v>
                </c:pt>
                <c:pt idx="327">
                  <c:v>2.84</c:v>
                </c:pt>
                <c:pt idx="328">
                  <c:v>2.8699999999999997</c:v>
                </c:pt>
                <c:pt idx="329">
                  <c:v>2.9</c:v>
                </c:pt>
                <c:pt idx="330">
                  <c:v>2.9299999999999997</c:v>
                </c:pt>
                <c:pt idx="331">
                  <c:v>2.96</c:v>
                </c:pt>
                <c:pt idx="332">
                  <c:v>2.9899999999999998</c:v>
                </c:pt>
                <c:pt idx="333">
                  <c:v>3.02</c:v>
                </c:pt>
                <c:pt idx="334">
                  <c:v>3.05</c:v>
                </c:pt>
                <c:pt idx="335">
                  <c:v>3.08</c:v>
                </c:pt>
                <c:pt idx="336">
                  <c:v>3.11</c:v>
                </c:pt>
                <c:pt idx="337">
                  <c:v>3.14</c:v>
                </c:pt>
                <c:pt idx="338">
                  <c:v>3.17</c:v>
                </c:pt>
                <c:pt idx="339">
                  <c:v>3.21</c:v>
                </c:pt>
                <c:pt idx="340">
                  <c:v>3.24</c:v>
                </c:pt>
                <c:pt idx="341">
                  <c:v>3.27</c:v>
                </c:pt>
                <c:pt idx="342">
                  <c:v>3.3</c:v>
                </c:pt>
                <c:pt idx="343">
                  <c:v>3.3299999999999987</c:v>
                </c:pt>
                <c:pt idx="344">
                  <c:v>3.36</c:v>
                </c:pt>
                <c:pt idx="345">
                  <c:v>3.3899999999999997</c:v>
                </c:pt>
                <c:pt idx="346">
                  <c:v>3.42</c:v>
                </c:pt>
                <c:pt idx="347">
                  <c:v>3.4499999999999997</c:v>
                </c:pt>
                <c:pt idx="348">
                  <c:v>3.48</c:v>
                </c:pt>
                <c:pt idx="349">
                  <c:v>3.51</c:v>
                </c:pt>
                <c:pt idx="350">
                  <c:v>3.54</c:v>
                </c:pt>
                <c:pt idx="351">
                  <c:v>3.57</c:v>
                </c:pt>
                <c:pt idx="352">
                  <c:v>3.6</c:v>
                </c:pt>
                <c:pt idx="353">
                  <c:v>3.63</c:v>
                </c:pt>
                <c:pt idx="354">
                  <c:v>3.67</c:v>
                </c:pt>
                <c:pt idx="355">
                  <c:v>3.7</c:v>
                </c:pt>
                <c:pt idx="356">
                  <c:v>3.73</c:v>
                </c:pt>
                <c:pt idx="357">
                  <c:v>3.7600000000000002</c:v>
                </c:pt>
                <c:pt idx="358">
                  <c:v>3.79</c:v>
                </c:pt>
                <c:pt idx="359">
                  <c:v>3.82</c:v>
                </c:pt>
                <c:pt idx="360">
                  <c:v>3.8499999999999988</c:v>
                </c:pt>
                <c:pt idx="361">
                  <c:v>3.88</c:v>
                </c:pt>
                <c:pt idx="362">
                  <c:v>3.9099999999999997</c:v>
                </c:pt>
                <c:pt idx="363">
                  <c:v>3.94</c:v>
                </c:pt>
                <c:pt idx="364">
                  <c:v>3.9699999999999998</c:v>
                </c:pt>
                <c:pt idx="365">
                  <c:v>4</c:v>
                </c:pt>
                <c:pt idx="366">
                  <c:v>4.03</c:v>
                </c:pt>
                <c:pt idx="367">
                  <c:v>4.0599999999999996</c:v>
                </c:pt>
                <c:pt idx="368">
                  <c:v>4.09</c:v>
                </c:pt>
                <c:pt idx="369">
                  <c:v>4.13</c:v>
                </c:pt>
                <c:pt idx="370">
                  <c:v>4.1599999999999975</c:v>
                </c:pt>
                <c:pt idx="371">
                  <c:v>4.1899999999999995</c:v>
                </c:pt>
                <c:pt idx="372">
                  <c:v>4.22</c:v>
                </c:pt>
                <c:pt idx="373">
                  <c:v>4.25</c:v>
                </c:pt>
                <c:pt idx="374">
                  <c:v>4.28</c:v>
                </c:pt>
                <c:pt idx="375">
                  <c:v>4.3099999999999996</c:v>
                </c:pt>
                <c:pt idx="376">
                  <c:v>4.34</c:v>
                </c:pt>
                <c:pt idx="377">
                  <c:v>4.37</c:v>
                </c:pt>
                <c:pt idx="378">
                  <c:v>4.4000000000000004</c:v>
                </c:pt>
                <c:pt idx="379">
                  <c:v>4.4300000000000024</c:v>
                </c:pt>
                <c:pt idx="380">
                  <c:v>4.46</c:v>
                </c:pt>
                <c:pt idx="381">
                  <c:v>4.49</c:v>
                </c:pt>
                <c:pt idx="382">
                  <c:v>4.5199999999999996</c:v>
                </c:pt>
                <c:pt idx="383">
                  <c:v>4.55</c:v>
                </c:pt>
                <c:pt idx="384">
                  <c:v>4.59</c:v>
                </c:pt>
                <c:pt idx="385">
                  <c:v>4.6199999999999966</c:v>
                </c:pt>
                <c:pt idx="386">
                  <c:v>4.6499999999999995</c:v>
                </c:pt>
                <c:pt idx="387">
                  <c:v>4.68</c:v>
                </c:pt>
                <c:pt idx="388">
                  <c:v>4.71</c:v>
                </c:pt>
                <c:pt idx="389">
                  <c:v>4.74</c:v>
                </c:pt>
                <c:pt idx="390">
                  <c:v>4.7699999999999996</c:v>
                </c:pt>
                <c:pt idx="391">
                  <c:v>4.8</c:v>
                </c:pt>
                <c:pt idx="392">
                  <c:v>4.83</c:v>
                </c:pt>
                <c:pt idx="393">
                  <c:v>4.8599999999999985</c:v>
                </c:pt>
                <c:pt idx="394">
                  <c:v>4.8899999999999997</c:v>
                </c:pt>
                <c:pt idx="395">
                  <c:v>4.92</c:v>
                </c:pt>
                <c:pt idx="396">
                  <c:v>4.95</c:v>
                </c:pt>
                <c:pt idx="397">
                  <c:v>4.9800000000000004</c:v>
                </c:pt>
                <c:pt idx="398">
                  <c:v>5.0199999999999996</c:v>
                </c:pt>
                <c:pt idx="399">
                  <c:v>5.05</c:v>
                </c:pt>
                <c:pt idx="400">
                  <c:v>5.08</c:v>
                </c:pt>
                <c:pt idx="401">
                  <c:v>5.1099999999999985</c:v>
                </c:pt>
                <c:pt idx="402">
                  <c:v>5.14</c:v>
                </c:pt>
                <c:pt idx="403">
                  <c:v>5.17</c:v>
                </c:pt>
                <c:pt idx="404">
                  <c:v>5.2</c:v>
                </c:pt>
                <c:pt idx="405">
                  <c:v>5.23</c:v>
                </c:pt>
                <c:pt idx="406">
                  <c:v>5.26</c:v>
                </c:pt>
                <c:pt idx="407">
                  <c:v>5.29</c:v>
                </c:pt>
                <c:pt idx="408">
                  <c:v>5.3199999999999985</c:v>
                </c:pt>
                <c:pt idx="409">
                  <c:v>5.35</c:v>
                </c:pt>
                <c:pt idx="410">
                  <c:v>5.38</c:v>
                </c:pt>
                <c:pt idx="411">
                  <c:v>5.41</c:v>
                </c:pt>
                <c:pt idx="412">
                  <c:v>5.44</c:v>
                </c:pt>
                <c:pt idx="413">
                  <c:v>5.48</c:v>
                </c:pt>
                <c:pt idx="414">
                  <c:v>5.51</c:v>
                </c:pt>
                <c:pt idx="415">
                  <c:v>5.54</c:v>
                </c:pt>
                <c:pt idx="416">
                  <c:v>5.57</c:v>
                </c:pt>
                <c:pt idx="417">
                  <c:v>5.6</c:v>
                </c:pt>
                <c:pt idx="418">
                  <c:v>5.63</c:v>
                </c:pt>
                <c:pt idx="419">
                  <c:v>5.6599999999999975</c:v>
                </c:pt>
                <c:pt idx="420">
                  <c:v>5.6899999999999995</c:v>
                </c:pt>
                <c:pt idx="421">
                  <c:v>5.72</c:v>
                </c:pt>
                <c:pt idx="422">
                  <c:v>5.75</c:v>
                </c:pt>
                <c:pt idx="423">
                  <c:v>5.78</c:v>
                </c:pt>
                <c:pt idx="424">
                  <c:v>5.81</c:v>
                </c:pt>
                <c:pt idx="425">
                  <c:v>5.84</c:v>
                </c:pt>
                <c:pt idx="426">
                  <c:v>5.87</c:v>
                </c:pt>
                <c:pt idx="427">
                  <c:v>5.9</c:v>
                </c:pt>
                <c:pt idx="428">
                  <c:v>5.94</c:v>
                </c:pt>
                <c:pt idx="429">
                  <c:v>5.9700000000000024</c:v>
                </c:pt>
                <c:pt idx="430">
                  <c:v>6</c:v>
                </c:pt>
                <c:pt idx="431">
                  <c:v>6.03</c:v>
                </c:pt>
                <c:pt idx="432">
                  <c:v>6.06</c:v>
                </c:pt>
                <c:pt idx="433">
                  <c:v>6.09</c:v>
                </c:pt>
                <c:pt idx="434">
                  <c:v>6.1199999999999966</c:v>
                </c:pt>
                <c:pt idx="435">
                  <c:v>6.1499999999999995</c:v>
                </c:pt>
                <c:pt idx="436">
                  <c:v>6.18</c:v>
                </c:pt>
                <c:pt idx="437">
                  <c:v>6.21</c:v>
                </c:pt>
                <c:pt idx="438">
                  <c:v>6.24</c:v>
                </c:pt>
                <c:pt idx="439">
                  <c:v>6.2700000000000014</c:v>
                </c:pt>
                <c:pt idx="440">
                  <c:v>6.3</c:v>
                </c:pt>
                <c:pt idx="441">
                  <c:v>6.33</c:v>
                </c:pt>
                <c:pt idx="442">
                  <c:v>6.3599999999999985</c:v>
                </c:pt>
                <c:pt idx="443">
                  <c:v>6.4</c:v>
                </c:pt>
                <c:pt idx="444">
                  <c:v>6.4300000000000024</c:v>
                </c:pt>
                <c:pt idx="445">
                  <c:v>6.46</c:v>
                </c:pt>
                <c:pt idx="446">
                  <c:v>6.49</c:v>
                </c:pt>
                <c:pt idx="447">
                  <c:v>6.52</c:v>
                </c:pt>
                <c:pt idx="448">
                  <c:v>6.55</c:v>
                </c:pt>
                <c:pt idx="449">
                  <c:v>6.58</c:v>
                </c:pt>
                <c:pt idx="450">
                  <c:v>6.6099999999999985</c:v>
                </c:pt>
                <c:pt idx="451">
                  <c:v>6.64</c:v>
                </c:pt>
                <c:pt idx="452">
                  <c:v>6.67</c:v>
                </c:pt>
                <c:pt idx="453">
                  <c:v>6.7</c:v>
                </c:pt>
                <c:pt idx="454">
                  <c:v>6.73</c:v>
                </c:pt>
                <c:pt idx="455">
                  <c:v>6.76</c:v>
                </c:pt>
                <c:pt idx="456">
                  <c:v>6.79</c:v>
                </c:pt>
                <c:pt idx="457">
                  <c:v>6.8199999999999985</c:v>
                </c:pt>
                <c:pt idx="458">
                  <c:v>6.8599999999999985</c:v>
                </c:pt>
                <c:pt idx="459">
                  <c:v>6.89</c:v>
                </c:pt>
                <c:pt idx="460">
                  <c:v>6.92</c:v>
                </c:pt>
                <c:pt idx="461">
                  <c:v>6.95</c:v>
                </c:pt>
                <c:pt idx="462">
                  <c:v>6.98</c:v>
                </c:pt>
                <c:pt idx="463">
                  <c:v>7.01</c:v>
                </c:pt>
                <c:pt idx="464">
                  <c:v>7.04</c:v>
                </c:pt>
                <c:pt idx="465">
                  <c:v>7.07</c:v>
                </c:pt>
                <c:pt idx="466">
                  <c:v>7.1</c:v>
                </c:pt>
                <c:pt idx="467">
                  <c:v>7.13</c:v>
                </c:pt>
                <c:pt idx="468">
                  <c:v>7.1599999999999975</c:v>
                </c:pt>
                <c:pt idx="469">
                  <c:v>7.1899999999999995</c:v>
                </c:pt>
                <c:pt idx="470">
                  <c:v>7.22</c:v>
                </c:pt>
                <c:pt idx="471">
                  <c:v>7.25</c:v>
                </c:pt>
                <c:pt idx="472">
                  <c:v>7.28</c:v>
                </c:pt>
                <c:pt idx="473">
                  <c:v>7.3199999999999985</c:v>
                </c:pt>
                <c:pt idx="474">
                  <c:v>7.35</c:v>
                </c:pt>
                <c:pt idx="475">
                  <c:v>7.38</c:v>
                </c:pt>
                <c:pt idx="476">
                  <c:v>7.41</c:v>
                </c:pt>
                <c:pt idx="477">
                  <c:v>7.44</c:v>
                </c:pt>
                <c:pt idx="478">
                  <c:v>7.4700000000000024</c:v>
                </c:pt>
                <c:pt idx="479">
                  <c:v>7.5</c:v>
                </c:pt>
                <c:pt idx="480">
                  <c:v>7.53</c:v>
                </c:pt>
                <c:pt idx="481">
                  <c:v>7.56</c:v>
                </c:pt>
                <c:pt idx="482">
                  <c:v>7.59</c:v>
                </c:pt>
                <c:pt idx="483">
                  <c:v>7.6199999999999966</c:v>
                </c:pt>
                <c:pt idx="484">
                  <c:v>7.6499999999999995</c:v>
                </c:pt>
                <c:pt idx="485">
                  <c:v>7.68</c:v>
                </c:pt>
                <c:pt idx="486">
                  <c:v>7.71</c:v>
                </c:pt>
                <c:pt idx="487">
                  <c:v>7.75</c:v>
                </c:pt>
                <c:pt idx="488">
                  <c:v>7.78</c:v>
                </c:pt>
                <c:pt idx="489">
                  <c:v>7.81</c:v>
                </c:pt>
                <c:pt idx="490">
                  <c:v>7.84</c:v>
                </c:pt>
                <c:pt idx="491">
                  <c:v>7.87</c:v>
                </c:pt>
                <c:pt idx="492">
                  <c:v>7.9</c:v>
                </c:pt>
                <c:pt idx="493">
                  <c:v>7.9300000000000024</c:v>
                </c:pt>
                <c:pt idx="494">
                  <c:v>7.96</c:v>
                </c:pt>
                <c:pt idx="495">
                  <c:v>7.99</c:v>
                </c:pt>
                <c:pt idx="496">
                  <c:v>8.02</c:v>
                </c:pt>
                <c:pt idx="497">
                  <c:v>8.0500000000000007</c:v>
                </c:pt>
                <c:pt idx="498">
                  <c:v>8.08</c:v>
                </c:pt>
                <c:pt idx="499">
                  <c:v>8.11</c:v>
                </c:pt>
                <c:pt idx="500">
                  <c:v>8.14</c:v>
                </c:pt>
                <c:pt idx="501">
                  <c:v>8.17</c:v>
                </c:pt>
                <c:pt idx="502">
                  <c:v>8.2100000000000009</c:v>
                </c:pt>
                <c:pt idx="503">
                  <c:v>8.24</c:v>
                </c:pt>
                <c:pt idx="504">
                  <c:v>8.27</c:v>
                </c:pt>
                <c:pt idx="505">
                  <c:v>8.3000000000000007</c:v>
                </c:pt>
                <c:pt idx="506">
                  <c:v>8.33</c:v>
                </c:pt>
                <c:pt idx="507">
                  <c:v>8.3600000000000048</c:v>
                </c:pt>
                <c:pt idx="508">
                  <c:v>8.39</c:v>
                </c:pt>
                <c:pt idx="509">
                  <c:v>8.42</c:v>
                </c:pt>
                <c:pt idx="510">
                  <c:v>8.4500000000000028</c:v>
                </c:pt>
                <c:pt idx="511">
                  <c:v>8.48</c:v>
                </c:pt>
                <c:pt idx="512">
                  <c:v>8.51</c:v>
                </c:pt>
                <c:pt idx="513">
                  <c:v>8.5400000000000009</c:v>
                </c:pt>
                <c:pt idx="514">
                  <c:v>8.57</c:v>
                </c:pt>
                <c:pt idx="515">
                  <c:v>8.6</c:v>
                </c:pt>
                <c:pt idx="516">
                  <c:v>8.6300000000000008</c:v>
                </c:pt>
                <c:pt idx="517">
                  <c:v>8.67</c:v>
                </c:pt>
                <c:pt idx="518">
                  <c:v>8.7000000000000011</c:v>
                </c:pt>
                <c:pt idx="519">
                  <c:v>8.73</c:v>
                </c:pt>
                <c:pt idx="520">
                  <c:v>8.76</c:v>
                </c:pt>
                <c:pt idx="521">
                  <c:v>8.7900000000000009</c:v>
                </c:pt>
                <c:pt idx="522">
                  <c:v>8.82</c:v>
                </c:pt>
                <c:pt idx="523">
                  <c:v>8.8500000000000068</c:v>
                </c:pt>
                <c:pt idx="524">
                  <c:v>8.8800000000000008</c:v>
                </c:pt>
                <c:pt idx="525">
                  <c:v>8.91</c:v>
                </c:pt>
              </c:numCache>
            </c:numRef>
          </c:xVal>
          <c:yVal>
            <c:numRef>
              <c:f>'[K2CsSb DOS.xls]K2CsSb DOS'!$B$1:$B$526</c:f>
              <c:numCache>
                <c:formatCode>0.00E+00</c:formatCode>
                <c:ptCount val="526"/>
                <c:pt idx="0">
                  <c:v>0.13400000000000001</c:v>
                </c:pt>
                <c:pt idx="1">
                  <c:v>0.11500000000000019</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9.6200000000000226E-3</c:v>
                </c:pt>
                <c:pt idx="194">
                  <c:v>2.8799999999999999E-2</c:v>
                </c:pt>
                <c:pt idx="195">
                  <c:v>4.8100000000000004E-2</c:v>
                </c:pt>
                <c:pt idx="196">
                  <c:v>6.7300000000000429E-2</c:v>
                </c:pt>
                <c:pt idx="197">
                  <c:v>9.6200000000000063E-2</c:v>
                </c:pt>
                <c:pt idx="198">
                  <c:v>0.15400000000000041</c:v>
                </c:pt>
                <c:pt idx="199">
                  <c:v>0.21200000000000024</c:v>
                </c:pt>
                <c:pt idx="200">
                  <c:v>0.25</c:v>
                </c:pt>
                <c:pt idx="201">
                  <c:v>0.28800000000000031</c:v>
                </c:pt>
                <c:pt idx="202">
                  <c:v>0.35600000000000032</c:v>
                </c:pt>
                <c:pt idx="203">
                  <c:v>0.36500000000000032</c:v>
                </c:pt>
                <c:pt idx="204">
                  <c:v>0.35600000000000032</c:v>
                </c:pt>
                <c:pt idx="205">
                  <c:v>0.33700000000000313</c:v>
                </c:pt>
                <c:pt idx="206">
                  <c:v>0.28800000000000031</c:v>
                </c:pt>
                <c:pt idx="207">
                  <c:v>0.24000000000000021</c:v>
                </c:pt>
                <c:pt idx="208">
                  <c:v>0.21200000000000024</c:v>
                </c:pt>
                <c:pt idx="209">
                  <c:v>0.18300000000000041</c:v>
                </c:pt>
                <c:pt idx="210">
                  <c:v>0.14400000000000004</c:v>
                </c:pt>
                <c:pt idx="211">
                  <c:v>0.10600000000000002</c:v>
                </c:pt>
                <c:pt idx="212">
                  <c:v>8.6500000000000285E-2</c:v>
                </c:pt>
                <c:pt idx="213">
                  <c:v>6.7300000000000429E-2</c:v>
                </c:pt>
                <c:pt idx="214">
                  <c:v>0.10600000000000002</c:v>
                </c:pt>
                <c:pt idx="215">
                  <c:v>0.15400000000000041</c:v>
                </c:pt>
                <c:pt idx="216">
                  <c:v>0.19200000000000039</c:v>
                </c:pt>
                <c:pt idx="217">
                  <c:v>0.24000000000000021</c:v>
                </c:pt>
                <c:pt idx="218">
                  <c:v>0.32700000000000273</c:v>
                </c:pt>
                <c:pt idx="219">
                  <c:v>0.42300000000000032</c:v>
                </c:pt>
                <c:pt idx="220">
                  <c:v>0.58700000000000063</c:v>
                </c:pt>
                <c:pt idx="221">
                  <c:v>0.63500000000000545</c:v>
                </c:pt>
                <c:pt idx="222">
                  <c:v>0.65400000000000613</c:v>
                </c:pt>
                <c:pt idx="223">
                  <c:v>0.73100000000000065</c:v>
                </c:pt>
                <c:pt idx="224">
                  <c:v>0.69200000000000228</c:v>
                </c:pt>
                <c:pt idx="225">
                  <c:v>0.58700000000000063</c:v>
                </c:pt>
                <c:pt idx="226">
                  <c:v>0.5</c:v>
                </c:pt>
                <c:pt idx="227">
                  <c:v>0.47100000000000031</c:v>
                </c:pt>
                <c:pt idx="228">
                  <c:v>0.45200000000000001</c:v>
                </c:pt>
                <c:pt idx="229">
                  <c:v>0.34600000000000114</c:v>
                </c:pt>
                <c:pt idx="230">
                  <c:v>0.29800000000000032</c:v>
                </c:pt>
                <c:pt idx="231">
                  <c:v>0.23100000000000001</c:v>
                </c:pt>
                <c:pt idx="232">
                  <c:v>0.18300000000000041</c:v>
                </c:pt>
                <c:pt idx="233">
                  <c:v>0.17300000000000001</c:v>
                </c:pt>
                <c:pt idx="234">
                  <c:v>9.6200000000000063E-2</c:v>
                </c:pt>
                <c:pt idx="235">
                  <c:v>4.8100000000000004E-2</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1.9199999999999998E-2</c:v>
                </c:pt>
                <c:pt idx="289">
                  <c:v>1.9199999999999998E-2</c:v>
                </c:pt>
                <c:pt idx="290">
                  <c:v>1.9199999999999998E-2</c:v>
                </c:pt>
                <c:pt idx="291">
                  <c:v>1.9199999999999998E-2</c:v>
                </c:pt>
                <c:pt idx="292">
                  <c:v>1.9199999999999998E-2</c:v>
                </c:pt>
                <c:pt idx="293">
                  <c:v>1.9199999999999998E-2</c:v>
                </c:pt>
                <c:pt idx="294">
                  <c:v>1.9199999999999998E-2</c:v>
                </c:pt>
                <c:pt idx="295">
                  <c:v>3.8500000000000006E-2</c:v>
                </c:pt>
                <c:pt idx="296">
                  <c:v>3.8500000000000006E-2</c:v>
                </c:pt>
                <c:pt idx="297">
                  <c:v>3.8500000000000006E-2</c:v>
                </c:pt>
                <c:pt idx="298">
                  <c:v>3.8500000000000006E-2</c:v>
                </c:pt>
                <c:pt idx="299">
                  <c:v>3.8500000000000006E-2</c:v>
                </c:pt>
                <c:pt idx="300">
                  <c:v>3.8500000000000006E-2</c:v>
                </c:pt>
                <c:pt idx="301">
                  <c:v>4.8100000000000004E-2</c:v>
                </c:pt>
                <c:pt idx="302">
                  <c:v>5.7700000000000466E-2</c:v>
                </c:pt>
                <c:pt idx="303">
                  <c:v>5.7700000000000466E-2</c:v>
                </c:pt>
                <c:pt idx="304">
                  <c:v>5.7700000000000466E-2</c:v>
                </c:pt>
                <c:pt idx="305">
                  <c:v>5.7700000000000466E-2</c:v>
                </c:pt>
                <c:pt idx="306">
                  <c:v>5.7700000000000466E-2</c:v>
                </c:pt>
                <c:pt idx="307">
                  <c:v>5.7700000000000466E-2</c:v>
                </c:pt>
                <c:pt idx="308">
                  <c:v>5.7700000000000466E-2</c:v>
                </c:pt>
                <c:pt idx="309">
                  <c:v>6.7300000000000429E-2</c:v>
                </c:pt>
                <c:pt idx="310">
                  <c:v>8.6500000000000285E-2</c:v>
                </c:pt>
                <c:pt idx="311">
                  <c:v>9.6200000000000063E-2</c:v>
                </c:pt>
                <c:pt idx="312">
                  <c:v>0.10600000000000002</c:v>
                </c:pt>
                <c:pt idx="313">
                  <c:v>0.11500000000000019</c:v>
                </c:pt>
                <c:pt idx="314">
                  <c:v>0.125</c:v>
                </c:pt>
                <c:pt idx="315">
                  <c:v>0.14400000000000004</c:v>
                </c:pt>
                <c:pt idx="316">
                  <c:v>0.16300000000000042</c:v>
                </c:pt>
                <c:pt idx="317">
                  <c:v>0.19200000000000039</c:v>
                </c:pt>
                <c:pt idx="318">
                  <c:v>0.20200000000000001</c:v>
                </c:pt>
                <c:pt idx="319">
                  <c:v>0.21200000000000024</c:v>
                </c:pt>
                <c:pt idx="320">
                  <c:v>0.24000000000000021</c:v>
                </c:pt>
                <c:pt idx="321">
                  <c:v>0.24000000000000021</c:v>
                </c:pt>
                <c:pt idx="322">
                  <c:v>0.26900000000000002</c:v>
                </c:pt>
                <c:pt idx="323">
                  <c:v>0.27900000000000008</c:v>
                </c:pt>
                <c:pt idx="324">
                  <c:v>0.28800000000000031</c:v>
                </c:pt>
                <c:pt idx="325">
                  <c:v>0.28800000000000031</c:v>
                </c:pt>
                <c:pt idx="326">
                  <c:v>0.28800000000000031</c:v>
                </c:pt>
                <c:pt idx="327">
                  <c:v>0.28800000000000031</c:v>
                </c:pt>
                <c:pt idx="328">
                  <c:v>0.30800000000000038</c:v>
                </c:pt>
                <c:pt idx="329">
                  <c:v>0.31700000000000261</c:v>
                </c:pt>
                <c:pt idx="330">
                  <c:v>0.31700000000000261</c:v>
                </c:pt>
                <c:pt idx="331">
                  <c:v>0.30800000000000038</c:v>
                </c:pt>
                <c:pt idx="332">
                  <c:v>0.27900000000000008</c:v>
                </c:pt>
                <c:pt idx="333">
                  <c:v>0.26900000000000002</c:v>
                </c:pt>
                <c:pt idx="334">
                  <c:v>0.26900000000000002</c:v>
                </c:pt>
                <c:pt idx="335">
                  <c:v>0.26900000000000002</c:v>
                </c:pt>
                <c:pt idx="336">
                  <c:v>0.26</c:v>
                </c:pt>
                <c:pt idx="337">
                  <c:v>0.24000000000000021</c:v>
                </c:pt>
                <c:pt idx="338">
                  <c:v>0.22100000000000036</c:v>
                </c:pt>
                <c:pt idx="339">
                  <c:v>0.23100000000000001</c:v>
                </c:pt>
                <c:pt idx="340">
                  <c:v>0.26</c:v>
                </c:pt>
                <c:pt idx="341">
                  <c:v>0.26900000000000002</c:v>
                </c:pt>
                <c:pt idx="342">
                  <c:v>0.25</c:v>
                </c:pt>
                <c:pt idx="343">
                  <c:v>0.24000000000000021</c:v>
                </c:pt>
                <c:pt idx="344">
                  <c:v>0.24000000000000021</c:v>
                </c:pt>
                <c:pt idx="345">
                  <c:v>0.24000000000000021</c:v>
                </c:pt>
                <c:pt idx="346">
                  <c:v>0.24000000000000021</c:v>
                </c:pt>
                <c:pt idx="347">
                  <c:v>0.24000000000000021</c:v>
                </c:pt>
                <c:pt idx="348">
                  <c:v>0.26</c:v>
                </c:pt>
                <c:pt idx="349">
                  <c:v>0.27900000000000008</c:v>
                </c:pt>
                <c:pt idx="350">
                  <c:v>0.27900000000000008</c:v>
                </c:pt>
                <c:pt idx="351">
                  <c:v>0.27900000000000008</c:v>
                </c:pt>
                <c:pt idx="352">
                  <c:v>0.28800000000000031</c:v>
                </c:pt>
                <c:pt idx="353">
                  <c:v>0.29800000000000032</c:v>
                </c:pt>
                <c:pt idx="354">
                  <c:v>0.31700000000000261</c:v>
                </c:pt>
                <c:pt idx="355">
                  <c:v>0.34600000000000114</c:v>
                </c:pt>
                <c:pt idx="356">
                  <c:v>0.41300000000000031</c:v>
                </c:pt>
                <c:pt idx="357">
                  <c:v>0.44200000000000073</c:v>
                </c:pt>
                <c:pt idx="358">
                  <c:v>0.45200000000000001</c:v>
                </c:pt>
                <c:pt idx="359">
                  <c:v>0.44200000000000073</c:v>
                </c:pt>
                <c:pt idx="360">
                  <c:v>0.42300000000000032</c:v>
                </c:pt>
                <c:pt idx="361">
                  <c:v>0.38500000000000273</c:v>
                </c:pt>
                <c:pt idx="362">
                  <c:v>0.33700000000000313</c:v>
                </c:pt>
                <c:pt idx="363">
                  <c:v>0.31700000000000261</c:v>
                </c:pt>
                <c:pt idx="364">
                  <c:v>0.30800000000000038</c:v>
                </c:pt>
                <c:pt idx="365">
                  <c:v>0.32700000000000273</c:v>
                </c:pt>
                <c:pt idx="366">
                  <c:v>0.32700000000000273</c:v>
                </c:pt>
                <c:pt idx="367">
                  <c:v>0.32700000000000273</c:v>
                </c:pt>
                <c:pt idx="368">
                  <c:v>0.33700000000000313</c:v>
                </c:pt>
                <c:pt idx="369">
                  <c:v>0.35600000000000032</c:v>
                </c:pt>
                <c:pt idx="370">
                  <c:v>0.38500000000000273</c:v>
                </c:pt>
                <c:pt idx="371">
                  <c:v>0.43300000000000038</c:v>
                </c:pt>
                <c:pt idx="372">
                  <c:v>0.46200000000000002</c:v>
                </c:pt>
                <c:pt idx="373">
                  <c:v>0.48100000000000032</c:v>
                </c:pt>
                <c:pt idx="374">
                  <c:v>0.44200000000000073</c:v>
                </c:pt>
                <c:pt idx="375">
                  <c:v>0.41300000000000031</c:v>
                </c:pt>
                <c:pt idx="376">
                  <c:v>0.35600000000000032</c:v>
                </c:pt>
                <c:pt idx="377">
                  <c:v>0.31700000000000261</c:v>
                </c:pt>
                <c:pt idx="378">
                  <c:v>0.27900000000000008</c:v>
                </c:pt>
                <c:pt idx="379">
                  <c:v>0.26900000000000002</c:v>
                </c:pt>
                <c:pt idx="380">
                  <c:v>0.24000000000000021</c:v>
                </c:pt>
                <c:pt idx="381">
                  <c:v>0.22100000000000036</c:v>
                </c:pt>
                <c:pt idx="382">
                  <c:v>0.19200000000000039</c:v>
                </c:pt>
                <c:pt idx="383">
                  <c:v>0.16300000000000042</c:v>
                </c:pt>
                <c:pt idx="384">
                  <c:v>0.15400000000000041</c:v>
                </c:pt>
                <c:pt idx="385">
                  <c:v>0.16300000000000042</c:v>
                </c:pt>
                <c:pt idx="386">
                  <c:v>0.14400000000000004</c:v>
                </c:pt>
                <c:pt idx="387">
                  <c:v>0.13500000000000001</c:v>
                </c:pt>
                <c:pt idx="388">
                  <c:v>0.13500000000000001</c:v>
                </c:pt>
                <c:pt idx="389">
                  <c:v>0.16300000000000042</c:v>
                </c:pt>
                <c:pt idx="390">
                  <c:v>0.18300000000000041</c:v>
                </c:pt>
                <c:pt idx="391">
                  <c:v>0.19200000000000039</c:v>
                </c:pt>
                <c:pt idx="392">
                  <c:v>0.16300000000000042</c:v>
                </c:pt>
                <c:pt idx="393">
                  <c:v>0.14400000000000004</c:v>
                </c:pt>
                <c:pt idx="394">
                  <c:v>0.13500000000000001</c:v>
                </c:pt>
                <c:pt idx="395">
                  <c:v>0.10600000000000002</c:v>
                </c:pt>
                <c:pt idx="396">
                  <c:v>9.6200000000000063E-2</c:v>
                </c:pt>
                <c:pt idx="397">
                  <c:v>9.6200000000000063E-2</c:v>
                </c:pt>
                <c:pt idx="398">
                  <c:v>0.11500000000000019</c:v>
                </c:pt>
                <c:pt idx="399">
                  <c:v>0.11500000000000019</c:v>
                </c:pt>
                <c:pt idx="400">
                  <c:v>0.11500000000000019</c:v>
                </c:pt>
                <c:pt idx="401">
                  <c:v>0.13500000000000001</c:v>
                </c:pt>
                <c:pt idx="402">
                  <c:v>0.13500000000000001</c:v>
                </c:pt>
                <c:pt idx="403">
                  <c:v>0.16300000000000042</c:v>
                </c:pt>
                <c:pt idx="404">
                  <c:v>0.18300000000000041</c:v>
                </c:pt>
                <c:pt idx="405">
                  <c:v>0.20200000000000001</c:v>
                </c:pt>
                <c:pt idx="406">
                  <c:v>0.21200000000000024</c:v>
                </c:pt>
                <c:pt idx="407">
                  <c:v>0.23100000000000001</c:v>
                </c:pt>
                <c:pt idx="408">
                  <c:v>0.25</c:v>
                </c:pt>
                <c:pt idx="409">
                  <c:v>0.27900000000000008</c:v>
                </c:pt>
                <c:pt idx="410">
                  <c:v>0.26900000000000002</c:v>
                </c:pt>
                <c:pt idx="411">
                  <c:v>0.26</c:v>
                </c:pt>
                <c:pt idx="412">
                  <c:v>0.24000000000000021</c:v>
                </c:pt>
                <c:pt idx="413">
                  <c:v>0.25</c:v>
                </c:pt>
                <c:pt idx="414">
                  <c:v>0.27900000000000008</c:v>
                </c:pt>
                <c:pt idx="415">
                  <c:v>0.29800000000000032</c:v>
                </c:pt>
                <c:pt idx="416">
                  <c:v>0.31700000000000261</c:v>
                </c:pt>
                <c:pt idx="417">
                  <c:v>0.33700000000000313</c:v>
                </c:pt>
                <c:pt idx="418">
                  <c:v>0.36500000000000032</c:v>
                </c:pt>
                <c:pt idx="419">
                  <c:v>0.37500000000000244</c:v>
                </c:pt>
                <c:pt idx="420">
                  <c:v>0.39400000000000313</c:v>
                </c:pt>
                <c:pt idx="421">
                  <c:v>0.39400000000000313</c:v>
                </c:pt>
                <c:pt idx="422">
                  <c:v>0.36500000000000032</c:v>
                </c:pt>
                <c:pt idx="423">
                  <c:v>0.33700000000000313</c:v>
                </c:pt>
                <c:pt idx="424">
                  <c:v>0.29800000000000032</c:v>
                </c:pt>
                <c:pt idx="425">
                  <c:v>0.26900000000000002</c:v>
                </c:pt>
                <c:pt idx="426">
                  <c:v>0.23100000000000001</c:v>
                </c:pt>
                <c:pt idx="427">
                  <c:v>0.22100000000000036</c:v>
                </c:pt>
                <c:pt idx="428">
                  <c:v>0.26</c:v>
                </c:pt>
                <c:pt idx="429">
                  <c:v>0.29800000000000032</c:v>
                </c:pt>
                <c:pt idx="430">
                  <c:v>0.35600000000000032</c:v>
                </c:pt>
                <c:pt idx="431">
                  <c:v>0.38500000000000273</c:v>
                </c:pt>
                <c:pt idx="432">
                  <c:v>0.42300000000000032</c:v>
                </c:pt>
                <c:pt idx="433">
                  <c:v>0.41300000000000031</c:v>
                </c:pt>
                <c:pt idx="434">
                  <c:v>0.38500000000000273</c:v>
                </c:pt>
                <c:pt idx="435">
                  <c:v>0.36500000000000032</c:v>
                </c:pt>
                <c:pt idx="436">
                  <c:v>0.37500000000000244</c:v>
                </c:pt>
                <c:pt idx="437">
                  <c:v>0.35600000000000032</c:v>
                </c:pt>
                <c:pt idx="438">
                  <c:v>0.34600000000000114</c:v>
                </c:pt>
                <c:pt idx="439">
                  <c:v>0.35600000000000032</c:v>
                </c:pt>
                <c:pt idx="440">
                  <c:v>0.36500000000000032</c:v>
                </c:pt>
                <c:pt idx="441">
                  <c:v>0.38500000000000273</c:v>
                </c:pt>
                <c:pt idx="442">
                  <c:v>0.43300000000000038</c:v>
                </c:pt>
                <c:pt idx="443">
                  <c:v>0.47100000000000031</c:v>
                </c:pt>
                <c:pt idx="444">
                  <c:v>0.48100000000000032</c:v>
                </c:pt>
                <c:pt idx="445">
                  <c:v>0.49000000000000032</c:v>
                </c:pt>
                <c:pt idx="446">
                  <c:v>0.48100000000000032</c:v>
                </c:pt>
                <c:pt idx="447">
                  <c:v>0.45200000000000001</c:v>
                </c:pt>
                <c:pt idx="448">
                  <c:v>0.43300000000000038</c:v>
                </c:pt>
                <c:pt idx="449">
                  <c:v>0.39400000000000313</c:v>
                </c:pt>
                <c:pt idx="450">
                  <c:v>0.38500000000000273</c:v>
                </c:pt>
                <c:pt idx="451">
                  <c:v>0.34600000000000114</c:v>
                </c:pt>
                <c:pt idx="452">
                  <c:v>0.29800000000000032</c:v>
                </c:pt>
                <c:pt idx="453">
                  <c:v>0.26900000000000002</c:v>
                </c:pt>
                <c:pt idx="454">
                  <c:v>0.27900000000000008</c:v>
                </c:pt>
                <c:pt idx="455">
                  <c:v>0.25</c:v>
                </c:pt>
                <c:pt idx="456">
                  <c:v>0.25</c:v>
                </c:pt>
                <c:pt idx="457">
                  <c:v>0.23100000000000001</c:v>
                </c:pt>
                <c:pt idx="458">
                  <c:v>0.23100000000000001</c:v>
                </c:pt>
                <c:pt idx="459">
                  <c:v>0.22100000000000036</c:v>
                </c:pt>
                <c:pt idx="460">
                  <c:v>0.20200000000000001</c:v>
                </c:pt>
                <c:pt idx="461">
                  <c:v>0.17300000000000001</c:v>
                </c:pt>
                <c:pt idx="462">
                  <c:v>0.14400000000000004</c:v>
                </c:pt>
                <c:pt idx="463">
                  <c:v>0.125</c:v>
                </c:pt>
                <c:pt idx="464">
                  <c:v>0.10600000000000002</c:v>
                </c:pt>
                <c:pt idx="465">
                  <c:v>0.13500000000000001</c:v>
                </c:pt>
                <c:pt idx="466">
                  <c:v>0.15400000000000041</c:v>
                </c:pt>
                <c:pt idx="467">
                  <c:v>0.17300000000000001</c:v>
                </c:pt>
                <c:pt idx="468">
                  <c:v>0.18300000000000041</c:v>
                </c:pt>
                <c:pt idx="469">
                  <c:v>0.20200000000000001</c:v>
                </c:pt>
                <c:pt idx="470">
                  <c:v>0.23100000000000001</c:v>
                </c:pt>
                <c:pt idx="471">
                  <c:v>0.26</c:v>
                </c:pt>
                <c:pt idx="472">
                  <c:v>0.30800000000000038</c:v>
                </c:pt>
                <c:pt idx="473">
                  <c:v>0.35600000000000032</c:v>
                </c:pt>
                <c:pt idx="474">
                  <c:v>0.36500000000000032</c:v>
                </c:pt>
                <c:pt idx="475">
                  <c:v>0.35600000000000032</c:v>
                </c:pt>
                <c:pt idx="476">
                  <c:v>0.31700000000000261</c:v>
                </c:pt>
                <c:pt idx="477">
                  <c:v>0.27900000000000008</c:v>
                </c:pt>
                <c:pt idx="478">
                  <c:v>0.26</c:v>
                </c:pt>
                <c:pt idx="479">
                  <c:v>0.26</c:v>
                </c:pt>
                <c:pt idx="480">
                  <c:v>0.26900000000000002</c:v>
                </c:pt>
                <c:pt idx="481">
                  <c:v>0.30800000000000038</c:v>
                </c:pt>
                <c:pt idx="482">
                  <c:v>0.34600000000000114</c:v>
                </c:pt>
                <c:pt idx="483">
                  <c:v>0.41300000000000031</c:v>
                </c:pt>
                <c:pt idx="484">
                  <c:v>0.44200000000000073</c:v>
                </c:pt>
                <c:pt idx="485">
                  <c:v>0.45200000000000001</c:v>
                </c:pt>
                <c:pt idx="486">
                  <c:v>0.5</c:v>
                </c:pt>
                <c:pt idx="487">
                  <c:v>0.53800000000000003</c:v>
                </c:pt>
                <c:pt idx="488">
                  <c:v>0.60600000000000065</c:v>
                </c:pt>
                <c:pt idx="489">
                  <c:v>0.68300000000000194</c:v>
                </c:pt>
                <c:pt idx="490">
                  <c:v>0.73100000000000065</c:v>
                </c:pt>
                <c:pt idx="491">
                  <c:v>0.79800000000000004</c:v>
                </c:pt>
                <c:pt idx="492">
                  <c:v>0.77900000000000469</c:v>
                </c:pt>
                <c:pt idx="493">
                  <c:v>0.71200000000000063</c:v>
                </c:pt>
                <c:pt idx="494">
                  <c:v>0.66300000000000625</c:v>
                </c:pt>
                <c:pt idx="495">
                  <c:v>0.60600000000000065</c:v>
                </c:pt>
                <c:pt idx="496">
                  <c:v>0.52900000000000003</c:v>
                </c:pt>
                <c:pt idx="497">
                  <c:v>0.5</c:v>
                </c:pt>
                <c:pt idx="498">
                  <c:v>0.51900000000000002</c:v>
                </c:pt>
                <c:pt idx="499">
                  <c:v>0.52900000000000003</c:v>
                </c:pt>
                <c:pt idx="500">
                  <c:v>0.51900000000000002</c:v>
                </c:pt>
                <c:pt idx="501">
                  <c:v>0.5</c:v>
                </c:pt>
                <c:pt idx="502">
                  <c:v>0.56699999999999995</c:v>
                </c:pt>
                <c:pt idx="503">
                  <c:v>0.58700000000000063</c:v>
                </c:pt>
                <c:pt idx="504">
                  <c:v>0.59600000000000064</c:v>
                </c:pt>
                <c:pt idx="505">
                  <c:v>0.57700000000000062</c:v>
                </c:pt>
                <c:pt idx="506">
                  <c:v>0.53800000000000003</c:v>
                </c:pt>
                <c:pt idx="507">
                  <c:v>0.45200000000000001</c:v>
                </c:pt>
                <c:pt idx="508">
                  <c:v>0.34600000000000114</c:v>
                </c:pt>
                <c:pt idx="509">
                  <c:v>0.32700000000000273</c:v>
                </c:pt>
                <c:pt idx="510">
                  <c:v>0.28800000000000031</c:v>
                </c:pt>
                <c:pt idx="511">
                  <c:v>0.27900000000000008</c:v>
                </c:pt>
                <c:pt idx="512">
                  <c:v>0.31700000000000261</c:v>
                </c:pt>
                <c:pt idx="513">
                  <c:v>0.33700000000000313</c:v>
                </c:pt>
                <c:pt idx="514">
                  <c:v>0.35600000000000032</c:v>
                </c:pt>
                <c:pt idx="515">
                  <c:v>0.39400000000000313</c:v>
                </c:pt>
                <c:pt idx="516">
                  <c:v>0.38500000000000273</c:v>
                </c:pt>
                <c:pt idx="517">
                  <c:v>0.37500000000000244</c:v>
                </c:pt>
                <c:pt idx="518">
                  <c:v>0.36500000000000032</c:v>
                </c:pt>
                <c:pt idx="519">
                  <c:v>0.35600000000000032</c:v>
                </c:pt>
                <c:pt idx="520">
                  <c:v>0.33700000000000313</c:v>
                </c:pt>
                <c:pt idx="521">
                  <c:v>0.31700000000000261</c:v>
                </c:pt>
                <c:pt idx="522">
                  <c:v>0.29800000000000032</c:v>
                </c:pt>
                <c:pt idx="523">
                  <c:v>0.29800000000000032</c:v>
                </c:pt>
                <c:pt idx="524">
                  <c:v>0.31700000000000261</c:v>
                </c:pt>
                <c:pt idx="525">
                  <c:v>0.32700000000000273</c:v>
                </c:pt>
              </c:numCache>
            </c:numRef>
          </c:yVal>
          <c:smooth val="1"/>
        </c:ser>
        <c:ser>
          <c:idx val="1"/>
          <c:order val="1"/>
          <c:marker>
            <c:symbol val="none"/>
          </c:marker>
          <c:xVal>
            <c:numRef>
              <c:f>'[K2CsSb DOS.xls]K2CsSb DOS'!$D$1:$D$2</c:f>
              <c:numCache>
                <c:formatCode>General</c:formatCode>
                <c:ptCount val="2"/>
                <c:pt idx="0">
                  <c:v>2.1</c:v>
                </c:pt>
                <c:pt idx="1">
                  <c:v>2.1</c:v>
                </c:pt>
              </c:numCache>
            </c:numRef>
          </c:xVal>
          <c:yVal>
            <c:numRef>
              <c:f>'[K2CsSb DOS.xls]K2CsSb DOS'!$E$1:$E$2</c:f>
              <c:numCache>
                <c:formatCode>General</c:formatCode>
                <c:ptCount val="2"/>
                <c:pt idx="0">
                  <c:v>0</c:v>
                </c:pt>
                <c:pt idx="1">
                  <c:v>0.8</c:v>
                </c:pt>
              </c:numCache>
            </c:numRef>
          </c:yVal>
          <c:smooth val="1"/>
        </c:ser>
        <c:dLbls>
          <c:showLegendKey val="0"/>
          <c:showVal val="0"/>
          <c:showCatName val="0"/>
          <c:showSerName val="0"/>
          <c:showPercent val="0"/>
          <c:showBubbleSize val="0"/>
        </c:dLbls>
        <c:axId val="204066816"/>
        <c:axId val="204067376"/>
      </c:scatterChart>
      <c:valAx>
        <c:axId val="204066816"/>
        <c:scaling>
          <c:orientation val="minMax"/>
          <c:min val="-3"/>
        </c:scaling>
        <c:delete val="0"/>
        <c:axPos val="b"/>
        <c:title>
          <c:tx>
            <c:rich>
              <a:bodyPr/>
              <a:lstStyle/>
              <a:p>
                <a:pPr>
                  <a:defRPr/>
                </a:pPr>
                <a:r>
                  <a:rPr lang="en-US"/>
                  <a:t>eV</a:t>
                </a:r>
              </a:p>
            </c:rich>
          </c:tx>
          <c:layout>
            <c:manualLayout>
              <c:xMode val="edge"/>
              <c:yMode val="edge"/>
              <c:x val="0.53496115427302993"/>
              <c:y val="0.94453507340946163"/>
            </c:manualLayout>
          </c:layout>
          <c:overlay val="0"/>
          <c:spPr>
            <a:noFill/>
            <a:ln w="25400">
              <a:noFill/>
            </a:ln>
          </c:spPr>
        </c:title>
        <c:numFmt formatCode="0" sourceLinked="0"/>
        <c:majorTickMark val="out"/>
        <c:minorTickMark val="none"/>
        <c:tickLblPos val="nextTo"/>
        <c:spPr>
          <a:ln w="3175">
            <a:solidFill>
              <a:srgbClr val="000000"/>
            </a:solidFill>
            <a:prstDash val="solid"/>
          </a:ln>
        </c:spPr>
        <c:txPr>
          <a:bodyPr rot="0" vert="horz"/>
          <a:lstStyle/>
          <a:p>
            <a:pPr>
              <a:defRPr/>
            </a:pPr>
            <a:endParaRPr lang="en-US"/>
          </a:p>
        </c:txPr>
        <c:crossAx val="204067376"/>
        <c:crosses val="autoZero"/>
        <c:crossBetween val="midCat"/>
      </c:valAx>
      <c:valAx>
        <c:axId val="204067376"/>
        <c:scaling>
          <c:orientation val="minMax"/>
          <c:min val="0"/>
        </c:scaling>
        <c:delete val="0"/>
        <c:axPos val="l"/>
        <c:majorGridlines>
          <c:spPr>
            <a:ln w="3175">
              <a:solidFill>
                <a:srgbClr val="000000"/>
              </a:solidFill>
              <a:prstDash val="solid"/>
            </a:ln>
          </c:spPr>
        </c:majorGridlines>
        <c:title>
          <c:tx>
            <c:rich>
              <a:bodyPr/>
              <a:lstStyle/>
              <a:p>
                <a:pPr>
                  <a:defRPr/>
                </a:pPr>
                <a:r>
                  <a:rPr lang="en-US"/>
                  <a:t>States/eV</a:t>
                </a:r>
              </a:p>
            </c:rich>
          </c:tx>
          <c:layout>
            <c:manualLayout>
              <c:xMode val="edge"/>
              <c:yMode val="edge"/>
              <c:x val="1.2208657047724751E-2"/>
              <c:y val="0.45513866231647637"/>
            </c:manualLayout>
          </c:layout>
          <c:overlay val="0"/>
          <c:spPr>
            <a:noFill/>
            <a:ln w="25400">
              <a:noFill/>
            </a:ln>
          </c:spPr>
        </c:title>
        <c:numFmt formatCode="#,##0.0" sourceLinked="0"/>
        <c:majorTickMark val="out"/>
        <c:minorTickMark val="none"/>
        <c:tickLblPos val="nextTo"/>
        <c:spPr>
          <a:ln w="3175">
            <a:solidFill>
              <a:srgbClr val="000000"/>
            </a:solidFill>
            <a:prstDash val="solid"/>
          </a:ln>
        </c:spPr>
        <c:txPr>
          <a:bodyPr rot="0" vert="horz"/>
          <a:lstStyle/>
          <a:p>
            <a:pPr>
              <a:defRPr/>
            </a:pPr>
            <a:endParaRPr lang="en-US"/>
          </a:p>
        </c:txPr>
        <c:crossAx val="204066816"/>
        <c:crossesAt val="-3"/>
        <c:crossBetween val="midCat"/>
      </c:valAx>
      <c:spPr>
        <a:noFill/>
        <a:ln w="12700">
          <a:solidFill>
            <a:srgbClr val="808080"/>
          </a:solidFill>
          <a:prstDash val="solid"/>
        </a:ln>
      </c:spPr>
    </c:plotArea>
    <c:plotVisOnly val="1"/>
    <c:dispBlanksAs val="gap"/>
    <c:showDLblsOverMax val="0"/>
  </c:chart>
  <c:spPr>
    <a:noFill/>
    <a:ln w="9525">
      <a:noFill/>
    </a:ln>
  </c:spPr>
  <c:txPr>
    <a:bodyPr/>
    <a:lstStyle/>
    <a:p>
      <a:pPr>
        <a:defRPr sz="1600" b="0" i="0" u="none" strike="noStrike" baseline="0">
          <a:solidFill>
            <a:srgbClr val="000000"/>
          </a:solidFill>
          <a:latin typeface="Arial"/>
          <a:ea typeface="Arial"/>
          <a:cs typeface="Arial"/>
        </a:defRPr>
      </a:pPr>
      <a:endParaRPr lang="en-US"/>
    </a:p>
  </c:txPr>
  <c:externalData r:id="rId2">
    <c:autoUpdate val="0"/>
  </c:externalData>
  <c:userShapes r:id="rId3"/>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349189398601571"/>
          <c:y val="2.2405083244032068E-2"/>
          <c:w val="0.83045730987800248"/>
          <c:h val="0.84116689738809025"/>
        </c:manualLayout>
      </c:layout>
      <c:scatterChart>
        <c:scatterStyle val="lineMarker"/>
        <c:varyColors val="0"/>
        <c:ser>
          <c:idx val="0"/>
          <c:order val="0"/>
          <c:tx>
            <c:v>X28C (non-PC)</c:v>
          </c:tx>
          <c:spPr>
            <a:ln w="38100">
              <a:solidFill>
                <a:schemeClr val="tx1"/>
              </a:solidFill>
            </a:ln>
          </c:spPr>
          <c:marker>
            <c:symbol val="none"/>
          </c:marker>
          <c:xVal>
            <c:numRef>
              <c:f>'Timing Data'!$M$3:$M$1002</c:f>
              <c:numCache>
                <c:formatCode>General</c:formatCode>
                <c:ptCount val="1000"/>
                <c:pt idx="0">
                  <c:v>-0.40000000000008384</c:v>
                </c:pt>
                <c:pt idx="1">
                  <c:v>-0.30000000000007532</c:v>
                </c:pt>
                <c:pt idx="2">
                  <c:v>-0.20000000000006679</c:v>
                </c:pt>
                <c:pt idx="3">
                  <c:v>-0.10000000000006537</c:v>
                </c:pt>
                <c:pt idx="4">
                  <c:v>0</c:v>
                </c:pt>
                <c:pt idx="5">
                  <c:v>9.9999999999845768E-2</c:v>
                </c:pt>
                <c:pt idx="6">
                  <c:v>0.19999999999985391</c:v>
                </c:pt>
                <c:pt idx="7">
                  <c:v>0.29999999999987204</c:v>
                </c:pt>
                <c:pt idx="8">
                  <c:v>0.39999999999988067</c:v>
                </c:pt>
                <c:pt idx="9">
                  <c:v>0.49999999999988853</c:v>
                </c:pt>
                <c:pt idx="10">
                  <c:v>0.59999999999988163</c:v>
                </c:pt>
                <c:pt idx="11">
                  <c:v>0.69999999999989815</c:v>
                </c:pt>
                <c:pt idx="12">
                  <c:v>0.79999999999990001</c:v>
                </c:pt>
                <c:pt idx="13">
                  <c:v>0.89999999999990654</c:v>
                </c:pt>
                <c:pt idx="14">
                  <c:v>0.99999999999991451</c:v>
                </c:pt>
                <c:pt idx="15">
                  <c:v>1.0999999999999099</c:v>
                </c:pt>
                <c:pt idx="16">
                  <c:v>1.1999999999999318</c:v>
                </c:pt>
                <c:pt idx="17">
                  <c:v>1.299999999999917</c:v>
                </c:pt>
                <c:pt idx="18">
                  <c:v>1.3999999999999284</c:v>
                </c:pt>
                <c:pt idx="19">
                  <c:v>1.4999999999998288</c:v>
                </c:pt>
                <c:pt idx="20">
                  <c:v>1.5999999999998518</c:v>
                </c:pt>
                <c:pt idx="21">
                  <c:v>1.6999999999998598</c:v>
                </c:pt>
                <c:pt idx="22">
                  <c:v>1.7999999999998566</c:v>
                </c:pt>
                <c:pt idx="23">
                  <c:v>1.8999999999998778</c:v>
                </c:pt>
                <c:pt idx="24">
                  <c:v>1.9999999999998852</c:v>
                </c:pt>
                <c:pt idx="25">
                  <c:v>2.0999999999998566</c:v>
                </c:pt>
                <c:pt idx="26">
                  <c:v>2.1999999999998963</c:v>
                </c:pt>
                <c:pt idx="27">
                  <c:v>2.2999999999999048</c:v>
                </c:pt>
                <c:pt idx="28">
                  <c:v>2.3999999999999133</c:v>
                </c:pt>
                <c:pt idx="29">
                  <c:v>2.4999999999999187</c:v>
                </c:pt>
                <c:pt idx="30">
                  <c:v>2.5999999999999304</c:v>
                </c:pt>
                <c:pt idx="31">
                  <c:v>2.6999999999999389</c:v>
                </c:pt>
                <c:pt idx="32">
                  <c:v>2.7999999999999403</c:v>
                </c:pt>
                <c:pt idx="33">
                  <c:v>2.8999999999998041</c:v>
                </c:pt>
                <c:pt idx="34">
                  <c:v>2.9999999999998135</c:v>
                </c:pt>
                <c:pt idx="35">
                  <c:v>3.0999999999998527</c:v>
                </c:pt>
                <c:pt idx="36">
                  <c:v>3.1999999999998567</c:v>
                </c:pt>
                <c:pt idx="37">
                  <c:v>3.2999999999998764</c:v>
                </c:pt>
                <c:pt idx="38">
                  <c:v>3.3999999999998431</c:v>
                </c:pt>
                <c:pt idx="39">
                  <c:v>3.4999999999998543</c:v>
                </c:pt>
                <c:pt idx="40">
                  <c:v>3.5999999999998638</c:v>
                </c:pt>
                <c:pt idx="41">
                  <c:v>3.6999999999999034</c:v>
                </c:pt>
                <c:pt idx="42">
                  <c:v>3.7999999999999119</c:v>
                </c:pt>
                <c:pt idx="43">
                  <c:v>3.8999999999999178</c:v>
                </c:pt>
                <c:pt idx="44">
                  <c:v>3.9999999999999267</c:v>
                </c:pt>
                <c:pt idx="45">
                  <c:v>4.0999999999999384</c:v>
                </c:pt>
                <c:pt idx="46">
                  <c:v>4.199999999999946</c:v>
                </c:pt>
                <c:pt idx="47">
                  <c:v>4.2999999999998524</c:v>
                </c:pt>
                <c:pt idx="48">
                  <c:v>4.3999999999998494</c:v>
                </c:pt>
                <c:pt idx="49">
                  <c:v>4.4999999999998934</c:v>
                </c:pt>
                <c:pt idx="50">
                  <c:v>4.5999999999998824</c:v>
                </c:pt>
                <c:pt idx="51">
                  <c:v>4.6999999999998794</c:v>
                </c:pt>
                <c:pt idx="52">
                  <c:v>4.7999999999998924</c:v>
                </c:pt>
                <c:pt idx="53">
                  <c:v>4.899999999999892</c:v>
                </c:pt>
                <c:pt idx="54">
                  <c:v>4.9999999999998934</c:v>
                </c:pt>
                <c:pt idx="55">
                  <c:v>5.0999999999999019</c:v>
                </c:pt>
                <c:pt idx="56">
                  <c:v>5.1999999999999105</c:v>
                </c:pt>
                <c:pt idx="57">
                  <c:v>5.299999999999919</c:v>
                </c:pt>
                <c:pt idx="58">
                  <c:v>5.3999999999999284</c:v>
                </c:pt>
                <c:pt idx="59">
                  <c:v>5.4999999999999414</c:v>
                </c:pt>
                <c:pt idx="60">
                  <c:v>5.5999999999999464</c:v>
                </c:pt>
                <c:pt idx="61">
                  <c:v>5.6999999999998474</c:v>
                </c:pt>
                <c:pt idx="62">
                  <c:v>5.7999999999998524</c:v>
                </c:pt>
                <c:pt idx="63">
                  <c:v>5.8999999999998574</c:v>
                </c:pt>
                <c:pt idx="64">
                  <c:v>5.9999999999998934</c:v>
                </c:pt>
                <c:pt idx="65">
                  <c:v>6.0999999999998824</c:v>
                </c:pt>
                <c:pt idx="66">
                  <c:v>6.199999999999882</c:v>
                </c:pt>
                <c:pt idx="67">
                  <c:v>6.2999999999998924</c:v>
                </c:pt>
                <c:pt idx="68">
                  <c:v>6.3999999999998991</c:v>
                </c:pt>
                <c:pt idx="69">
                  <c:v>6.4999999999999014</c:v>
                </c:pt>
                <c:pt idx="70">
                  <c:v>6.5999999999999091</c:v>
                </c:pt>
                <c:pt idx="71">
                  <c:v>6.6999999999999176</c:v>
                </c:pt>
                <c:pt idx="72">
                  <c:v>6.7999999999999314</c:v>
                </c:pt>
                <c:pt idx="73">
                  <c:v>6.8999999999999364</c:v>
                </c:pt>
                <c:pt idx="74">
                  <c:v>6.9999999999999432</c:v>
                </c:pt>
                <c:pt idx="75">
                  <c:v>7.0999999999999517</c:v>
                </c:pt>
                <c:pt idx="76">
                  <c:v>7.1999999999998536</c:v>
                </c:pt>
                <c:pt idx="77">
                  <c:v>7.2999999999998924</c:v>
                </c:pt>
                <c:pt idx="78">
                  <c:v>7.3999999999998733</c:v>
                </c:pt>
                <c:pt idx="79">
                  <c:v>7.4999999999998934</c:v>
                </c:pt>
                <c:pt idx="80">
                  <c:v>7.5999999999998824</c:v>
                </c:pt>
                <c:pt idx="81">
                  <c:v>7.6999999999998892</c:v>
                </c:pt>
                <c:pt idx="82">
                  <c:v>7.7999999999999003</c:v>
                </c:pt>
                <c:pt idx="83">
                  <c:v>7.8999999999999062</c:v>
                </c:pt>
                <c:pt idx="84">
                  <c:v>7.9999999999999094</c:v>
                </c:pt>
                <c:pt idx="85">
                  <c:v>8.0999999999999268</c:v>
                </c:pt>
                <c:pt idx="86">
                  <c:v>8.1999999999999247</c:v>
                </c:pt>
                <c:pt idx="87">
                  <c:v>8.2999999999999368</c:v>
                </c:pt>
                <c:pt idx="88">
                  <c:v>8.4000000000000021</c:v>
                </c:pt>
                <c:pt idx="89">
                  <c:v>8.5000000000000018</c:v>
                </c:pt>
                <c:pt idx="90">
                  <c:v>8.5999999999998522</c:v>
                </c:pt>
                <c:pt idx="91">
                  <c:v>8.6999999999998607</c:v>
                </c:pt>
                <c:pt idx="92">
                  <c:v>8.7999999999998622</c:v>
                </c:pt>
                <c:pt idx="93">
                  <c:v>8.8999999999998707</c:v>
                </c:pt>
                <c:pt idx="94">
                  <c:v>8.9999999999998792</c:v>
                </c:pt>
                <c:pt idx="95">
                  <c:v>9.0999999999998877</c:v>
                </c:pt>
                <c:pt idx="96">
                  <c:v>9.1999999999998963</c:v>
                </c:pt>
                <c:pt idx="97">
                  <c:v>9.2999999999999048</c:v>
                </c:pt>
                <c:pt idx="98">
                  <c:v>9.4000000000000021</c:v>
                </c:pt>
                <c:pt idx="99">
                  <c:v>9.5000000000000018</c:v>
                </c:pt>
                <c:pt idx="100">
                  <c:v>9.5999999999999268</c:v>
                </c:pt>
                <c:pt idx="101">
                  <c:v>9.6999999999999567</c:v>
                </c:pt>
                <c:pt idx="102">
                  <c:v>9.7999999999999527</c:v>
                </c:pt>
                <c:pt idx="103">
                  <c:v>9.9000000000000021</c:v>
                </c:pt>
                <c:pt idx="104">
                  <c:v>9.9999999999998508</c:v>
                </c:pt>
                <c:pt idx="105">
                  <c:v>10.099999999999859</c:v>
                </c:pt>
                <c:pt idx="106">
                  <c:v>10.199999999999864</c:v>
                </c:pt>
                <c:pt idx="107">
                  <c:v>10.299999999999869</c:v>
                </c:pt>
                <c:pt idx="108">
                  <c:v>10.400000000000002</c:v>
                </c:pt>
                <c:pt idx="109">
                  <c:v>10.499999999999886</c:v>
                </c:pt>
                <c:pt idx="110">
                  <c:v>10.600000000000001</c:v>
                </c:pt>
                <c:pt idx="111">
                  <c:v>10.699999999999926</c:v>
                </c:pt>
                <c:pt idx="112">
                  <c:v>10.799999999999924</c:v>
                </c:pt>
                <c:pt idx="113">
                  <c:v>10.900000000000002</c:v>
                </c:pt>
                <c:pt idx="114">
                  <c:v>11.000000000000002</c:v>
                </c:pt>
                <c:pt idx="115">
                  <c:v>11.100000000000001</c:v>
                </c:pt>
                <c:pt idx="116">
                  <c:v>11.199999999999974</c:v>
                </c:pt>
                <c:pt idx="117">
                  <c:v>11.299999999999956</c:v>
                </c:pt>
                <c:pt idx="118">
                  <c:v>11.399999999999856</c:v>
                </c:pt>
                <c:pt idx="119">
                  <c:v>11.49999999999987</c:v>
                </c:pt>
                <c:pt idx="120">
                  <c:v>11.599999999999866</c:v>
                </c:pt>
                <c:pt idx="121">
                  <c:v>11.69999999999987</c:v>
                </c:pt>
                <c:pt idx="122">
                  <c:v>11.799999999999875</c:v>
                </c:pt>
                <c:pt idx="123">
                  <c:v>11.900000000000002</c:v>
                </c:pt>
                <c:pt idx="124">
                  <c:v>12.000000000000002</c:v>
                </c:pt>
                <c:pt idx="125">
                  <c:v>12.100000000000001</c:v>
                </c:pt>
                <c:pt idx="126">
                  <c:v>12.199999999999926</c:v>
                </c:pt>
                <c:pt idx="127">
                  <c:v>12.299999999999924</c:v>
                </c:pt>
                <c:pt idx="128">
                  <c:v>12.400000000000002</c:v>
                </c:pt>
                <c:pt idx="129">
                  <c:v>12.500000000000002</c:v>
                </c:pt>
                <c:pt idx="130">
                  <c:v>12.600000000000001</c:v>
                </c:pt>
                <c:pt idx="131">
                  <c:v>12.699999999999974</c:v>
                </c:pt>
                <c:pt idx="132">
                  <c:v>12.79999999999985</c:v>
                </c:pt>
                <c:pt idx="133">
                  <c:v>12.899999999999856</c:v>
                </c:pt>
                <c:pt idx="134">
                  <c:v>12.99999999999987</c:v>
                </c:pt>
                <c:pt idx="135">
                  <c:v>13.099999999999874</c:v>
                </c:pt>
                <c:pt idx="136">
                  <c:v>13.199999999999875</c:v>
                </c:pt>
                <c:pt idx="137">
                  <c:v>13.299999999999883</c:v>
                </c:pt>
                <c:pt idx="138">
                  <c:v>13.400000000000002</c:v>
                </c:pt>
                <c:pt idx="139">
                  <c:v>13.500000000000002</c:v>
                </c:pt>
                <c:pt idx="140">
                  <c:v>13.600000000000001</c:v>
                </c:pt>
                <c:pt idx="141">
                  <c:v>13.699999999999926</c:v>
                </c:pt>
                <c:pt idx="142">
                  <c:v>13.799999999999926</c:v>
                </c:pt>
                <c:pt idx="143">
                  <c:v>13.900000000000002</c:v>
                </c:pt>
                <c:pt idx="144">
                  <c:v>14.000000000000002</c:v>
                </c:pt>
                <c:pt idx="145">
                  <c:v>14.100000000000001</c:v>
                </c:pt>
                <c:pt idx="146">
                  <c:v>14.19999999999985</c:v>
                </c:pt>
                <c:pt idx="147">
                  <c:v>14.299999999999855</c:v>
                </c:pt>
                <c:pt idx="148">
                  <c:v>14.399999999999872</c:v>
                </c:pt>
                <c:pt idx="149">
                  <c:v>14.499999999999872</c:v>
                </c:pt>
                <c:pt idx="150">
                  <c:v>14.599999999999882</c:v>
                </c:pt>
                <c:pt idx="151">
                  <c:v>14.699999999999889</c:v>
                </c:pt>
                <c:pt idx="152">
                  <c:v>14.799999999999899</c:v>
                </c:pt>
                <c:pt idx="153">
                  <c:v>14.900000000000002</c:v>
                </c:pt>
                <c:pt idx="154">
                  <c:v>15.000000000000002</c:v>
                </c:pt>
                <c:pt idx="155">
                  <c:v>15.100000000000001</c:v>
                </c:pt>
                <c:pt idx="156">
                  <c:v>15.199999999999926</c:v>
                </c:pt>
                <c:pt idx="157">
                  <c:v>15.299999999999926</c:v>
                </c:pt>
                <c:pt idx="158">
                  <c:v>15.400000000000002</c:v>
                </c:pt>
                <c:pt idx="159">
                  <c:v>15.500000000000002</c:v>
                </c:pt>
                <c:pt idx="160">
                  <c:v>15.599999999999852</c:v>
                </c:pt>
                <c:pt idx="161">
                  <c:v>15.699999999999864</c:v>
                </c:pt>
                <c:pt idx="162">
                  <c:v>15.799999999999855</c:v>
                </c:pt>
                <c:pt idx="163">
                  <c:v>15.899999999999872</c:v>
                </c:pt>
                <c:pt idx="164">
                  <c:v>15.999999999999872</c:v>
                </c:pt>
                <c:pt idx="165">
                  <c:v>16.099999999999881</c:v>
                </c:pt>
                <c:pt idx="166">
                  <c:v>16.199999999999893</c:v>
                </c:pt>
                <c:pt idx="167">
                  <c:v>16.299999999999887</c:v>
                </c:pt>
                <c:pt idx="168">
                  <c:v>16.399999999999906</c:v>
                </c:pt>
                <c:pt idx="169">
                  <c:v>16.499999999999886</c:v>
                </c:pt>
                <c:pt idx="170">
                  <c:v>16.599999999999923</c:v>
                </c:pt>
                <c:pt idx="171">
                  <c:v>16.699999999999932</c:v>
                </c:pt>
                <c:pt idx="172">
                  <c:v>16.799999999999926</c:v>
                </c:pt>
                <c:pt idx="173">
                  <c:v>16.899999999999949</c:v>
                </c:pt>
                <c:pt idx="174">
                  <c:v>16.999999999999829</c:v>
                </c:pt>
                <c:pt idx="175">
                  <c:v>17.099999999999852</c:v>
                </c:pt>
                <c:pt idx="176">
                  <c:v>17.199999999999861</c:v>
                </c:pt>
                <c:pt idx="177">
                  <c:v>17.299999999999869</c:v>
                </c:pt>
                <c:pt idx="178">
                  <c:v>17.399999999999878</c:v>
                </c:pt>
                <c:pt idx="179">
                  <c:v>17.499999999999886</c:v>
                </c:pt>
                <c:pt idx="180">
                  <c:v>17.599999999999888</c:v>
                </c:pt>
                <c:pt idx="181">
                  <c:v>17.699999999999903</c:v>
                </c:pt>
                <c:pt idx="182">
                  <c:v>17.799999999999912</c:v>
                </c:pt>
                <c:pt idx="183">
                  <c:v>17.899999999999906</c:v>
                </c:pt>
                <c:pt idx="184">
                  <c:v>17.999999999999886</c:v>
                </c:pt>
                <c:pt idx="185">
                  <c:v>18.099999999999923</c:v>
                </c:pt>
                <c:pt idx="186">
                  <c:v>18.199999999999932</c:v>
                </c:pt>
                <c:pt idx="187">
                  <c:v>18.299999999999926</c:v>
                </c:pt>
                <c:pt idx="188">
                  <c:v>18.399999999999849</c:v>
                </c:pt>
                <c:pt idx="189">
                  <c:v>18.499999999999829</c:v>
                </c:pt>
                <c:pt idx="190">
                  <c:v>18.599999999999866</c:v>
                </c:pt>
                <c:pt idx="191">
                  <c:v>18.699999999999861</c:v>
                </c:pt>
                <c:pt idx="192">
                  <c:v>18.799999999999869</c:v>
                </c:pt>
                <c:pt idx="193">
                  <c:v>18.899999999999878</c:v>
                </c:pt>
                <c:pt idx="194">
                  <c:v>18.999999999999886</c:v>
                </c:pt>
                <c:pt idx="195">
                  <c:v>19.099999999999888</c:v>
                </c:pt>
                <c:pt idx="196">
                  <c:v>19.199999999999903</c:v>
                </c:pt>
                <c:pt idx="197">
                  <c:v>19.299999999999912</c:v>
                </c:pt>
                <c:pt idx="198">
                  <c:v>19.39999999999992</c:v>
                </c:pt>
                <c:pt idx="199">
                  <c:v>19.499999999999929</c:v>
                </c:pt>
                <c:pt idx="200">
                  <c:v>19.599999999999927</c:v>
                </c:pt>
                <c:pt idx="201">
                  <c:v>19.699999999999946</c:v>
                </c:pt>
                <c:pt idx="202">
                  <c:v>19.799999999999827</c:v>
                </c:pt>
                <c:pt idx="203">
                  <c:v>19.899999999999849</c:v>
                </c:pt>
                <c:pt idx="204">
                  <c:v>19.999999999999829</c:v>
                </c:pt>
                <c:pt idx="205">
                  <c:v>20.099999999999866</c:v>
                </c:pt>
                <c:pt idx="206">
                  <c:v>20.199999999999875</c:v>
                </c:pt>
                <c:pt idx="207">
                  <c:v>20.299999999999883</c:v>
                </c:pt>
                <c:pt idx="208">
                  <c:v>20.399999999999892</c:v>
                </c:pt>
                <c:pt idx="209">
                  <c:v>20.499999999999886</c:v>
                </c:pt>
                <c:pt idx="210">
                  <c:v>20.599999999999909</c:v>
                </c:pt>
                <c:pt idx="211">
                  <c:v>20.699999999999918</c:v>
                </c:pt>
                <c:pt idx="212">
                  <c:v>20.799999999999926</c:v>
                </c:pt>
                <c:pt idx="213">
                  <c:v>20.89999999999992</c:v>
                </c:pt>
                <c:pt idx="214">
                  <c:v>20.999999999999929</c:v>
                </c:pt>
                <c:pt idx="215">
                  <c:v>21.099999999999927</c:v>
                </c:pt>
                <c:pt idx="216">
                  <c:v>21.199999999999847</c:v>
                </c:pt>
                <c:pt idx="217">
                  <c:v>21.299999999999827</c:v>
                </c:pt>
                <c:pt idx="218">
                  <c:v>21.399999999999864</c:v>
                </c:pt>
                <c:pt idx="219">
                  <c:v>21.499999999999872</c:v>
                </c:pt>
                <c:pt idx="220">
                  <c:v>21.599999999999866</c:v>
                </c:pt>
                <c:pt idx="221">
                  <c:v>21.699999999999875</c:v>
                </c:pt>
                <c:pt idx="222">
                  <c:v>21.799999999999883</c:v>
                </c:pt>
                <c:pt idx="223">
                  <c:v>21.899999999999892</c:v>
                </c:pt>
                <c:pt idx="224">
                  <c:v>21.999999999999886</c:v>
                </c:pt>
                <c:pt idx="225">
                  <c:v>22.099999999999909</c:v>
                </c:pt>
                <c:pt idx="226">
                  <c:v>22.199999999999918</c:v>
                </c:pt>
                <c:pt idx="227">
                  <c:v>22.299999999999926</c:v>
                </c:pt>
                <c:pt idx="228">
                  <c:v>22.399999999999928</c:v>
                </c:pt>
                <c:pt idx="229">
                  <c:v>22.499999999999929</c:v>
                </c:pt>
                <c:pt idx="230">
                  <c:v>22.599999999999952</c:v>
                </c:pt>
                <c:pt idx="231">
                  <c:v>22.699999999999847</c:v>
                </c:pt>
                <c:pt idx="232">
                  <c:v>22.799999999999827</c:v>
                </c:pt>
                <c:pt idx="233">
                  <c:v>22.899999999999864</c:v>
                </c:pt>
                <c:pt idx="234">
                  <c:v>22.999999999999872</c:v>
                </c:pt>
                <c:pt idx="235">
                  <c:v>23.099999999999881</c:v>
                </c:pt>
                <c:pt idx="236">
                  <c:v>23.199999999999893</c:v>
                </c:pt>
                <c:pt idx="237">
                  <c:v>23.299999999999887</c:v>
                </c:pt>
                <c:pt idx="238">
                  <c:v>23.399999999999906</c:v>
                </c:pt>
                <c:pt idx="239">
                  <c:v>23.499999999999886</c:v>
                </c:pt>
                <c:pt idx="240">
                  <c:v>23.599999999999923</c:v>
                </c:pt>
                <c:pt idx="241">
                  <c:v>23.699999999999932</c:v>
                </c:pt>
                <c:pt idx="242">
                  <c:v>23.799999999999926</c:v>
                </c:pt>
                <c:pt idx="243">
                  <c:v>23.899999999999928</c:v>
                </c:pt>
                <c:pt idx="244">
                  <c:v>23.999999999999929</c:v>
                </c:pt>
                <c:pt idx="245">
                  <c:v>24.099999999999852</c:v>
                </c:pt>
                <c:pt idx="246">
                  <c:v>24.199999999999861</c:v>
                </c:pt>
                <c:pt idx="247">
                  <c:v>24.299999999999869</c:v>
                </c:pt>
                <c:pt idx="248">
                  <c:v>24.399999999999878</c:v>
                </c:pt>
                <c:pt idx="249">
                  <c:v>24.499999999999886</c:v>
                </c:pt>
                <c:pt idx="250">
                  <c:v>24.599999999999881</c:v>
                </c:pt>
                <c:pt idx="251">
                  <c:v>24.699999999999893</c:v>
                </c:pt>
                <c:pt idx="252">
                  <c:v>24.799999999999887</c:v>
                </c:pt>
                <c:pt idx="253">
                  <c:v>24.899999999999906</c:v>
                </c:pt>
                <c:pt idx="254">
                  <c:v>24.999999999999886</c:v>
                </c:pt>
                <c:pt idx="255">
                  <c:v>25.099999999999923</c:v>
                </c:pt>
                <c:pt idx="256">
                  <c:v>25.199999999999932</c:v>
                </c:pt>
                <c:pt idx="257">
                  <c:v>25.299999999999926</c:v>
                </c:pt>
                <c:pt idx="258">
                  <c:v>25.399999999999949</c:v>
                </c:pt>
                <c:pt idx="259">
                  <c:v>25.499999999999829</c:v>
                </c:pt>
                <c:pt idx="260">
                  <c:v>25.599999999999852</c:v>
                </c:pt>
                <c:pt idx="261">
                  <c:v>25.699999999999861</c:v>
                </c:pt>
                <c:pt idx="262">
                  <c:v>25.799999999999869</c:v>
                </c:pt>
                <c:pt idx="263">
                  <c:v>25.899999999999878</c:v>
                </c:pt>
                <c:pt idx="264">
                  <c:v>25.999999999999886</c:v>
                </c:pt>
                <c:pt idx="265">
                  <c:v>26.099999999999888</c:v>
                </c:pt>
                <c:pt idx="266">
                  <c:v>26.199999999999903</c:v>
                </c:pt>
                <c:pt idx="267">
                  <c:v>26.299999999999912</c:v>
                </c:pt>
                <c:pt idx="268">
                  <c:v>26.39999999999992</c:v>
                </c:pt>
                <c:pt idx="269">
                  <c:v>26.499999999999929</c:v>
                </c:pt>
                <c:pt idx="270">
                  <c:v>26.599999999999927</c:v>
                </c:pt>
                <c:pt idx="271">
                  <c:v>26.699999999999946</c:v>
                </c:pt>
                <c:pt idx="272">
                  <c:v>26.799999999999926</c:v>
                </c:pt>
                <c:pt idx="273">
                  <c:v>26.899999999999849</c:v>
                </c:pt>
                <c:pt idx="274">
                  <c:v>26.999999999999829</c:v>
                </c:pt>
                <c:pt idx="275">
                  <c:v>27.099999999999866</c:v>
                </c:pt>
                <c:pt idx="276">
                  <c:v>27.199999999999875</c:v>
                </c:pt>
                <c:pt idx="277">
                  <c:v>27.299999999999883</c:v>
                </c:pt>
                <c:pt idx="278">
                  <c:v>27.399999999999892</c:v>
                </c:pt>
                <c:pt idx="279">
                  <c:v>27.499999999999886</c:v>
                </c:pt>
                <c:pt idx="280">
                  <c:v>27.599999999999888</c:v>
                </c:pt>
                <c:pt idx="281">
                  <c:v>27.699999999999903</c:v>
                </c:pt>
                <c:pt idx="282">
                  <c:v>27.799999999999912</c:v>
                </c:pt>
                <c:pt idx="283">
                  <c:v>27.89999999999992</c:v>
                </c:pt>
                <c:pt idx="284">
                  <c:v>27.999999999999929</c:v>
                </c:pt>
                <c:pt idx="285">
                  <c:v>28.099999999999927</c:v>
                </c:pt>
                <c:pt idx="286">
                  <c:v>28.199999999999946</c:v>
                </c:pt>
                <c:pt idx="287">
                  <c:v>28.299999999999827</c:v>
                </c:pt>
                <c:pt idx="288">
                  <c:v>28.399999999999849</c:v>
                </c:pt>
                <c:pt idx="289">
                  <c:v>28.499999999999829</c:v>
                </c:pt>
                <c:pt idx="290">
                  <c:v>28.599999999999866</c:v>
                </c:pt>
                <c:pt idx="291">
                  <c:v>28.699999999999875</c:v>
                </c:pt>
                <c:pt idx="292">
                  <c:v>28.799999999999883</c:v>
                </c:pt>
                <c:pt idx="293">
                  <c:v>28.899999999999892</c:v>
                </c:pt>
                <c:pt idx="294">
                  <c:v>28.999999999999886</c:v>
                </c:pt>
                <c:pt idx="295">
                  <c:v>29.099999999999909</c:v>
                </c:pt>
                <c:pt idx="296">
                  <c:v>29.199999999999918</c:v>
                </c:pt>
                <c:pt idx="297">
                  <c:v>29.299999999999926</c:v>
                </c:pt>
                <c:pt idx="298">
                  <c:v>29.399999999999928</c:v>
                </c:pt>
                <c:pt idx="299">
                  <c:v>29.499999999999929</c:v>
                </c:pt>
                <c:pt idx="300">
                  <c:v>29.599999999999952</c:v>
                </c:pt>
                <c:pt idx="301">
                  <c:v>29.699999999999847</c:v>
                </c:pt>
                <c:pt idx="302">
                  <c:v>29.799999999999827</c:v>
                </c:pt>
                <c:pt idx="303">
                  <c:v>29.899999999999864</c:v>
                </c:pt>
                <c:pt idx="304">
                  <c:v>29.999999999999872</c:v>
                </c:pt>
                <c:pt idx="305">
                  <c:v>30.099999999999881</c:v>
                </c:pt>
                <c:pt idx="306">
                  <c:v>30.199999999999893</c:v>
                </c:pt>
                <c:pt idx="307">
                  <c:v>30.299999999999887</c:v>
                </c:pt>
                <c:pt idx="308">
                  <c:v>30.399999999999906</c:v>
                </c:pt>
                <c:pt idx="309">
                  <c:v>30.499999999999886</c:v>
                </c:pt>
                <c:pt idx="310">
                  <c:v>30.599999999999909</c:v>
                </c:pt>
                <c:pt idx="311">
                  <c:v>30.699999999999918</c:v>
                </c:pt>
                <c:pt idx="312">
                  <c:v>30.799999999999926</c:v>
                </c:pt>
                <c:pt idx="313">
                  <c:v>30.899999999999928</c:v>
                </c:pt>
                <c:pt idx="314">
                  <c:v>30.999999999999929</c:v>
                </c:pt>
                <c:pt idx="315">
                  <c:v>31.099999999999852</c:v>
                </c:pt>
                <c:pt idx="316">
                  <c:v>31.199999999999847</c:v>
                </c:pt>
                <c:pt idx="317">
                  <c:v>31.299999999999827</c:v>
                </c:pt>
                <c:pt idx="318">
                  <c:v>31.399999999999864</c:v>
                </c:pt>
                <c:pt idx="319">
                  <c:v>31.499999999999872</c:v>
                </c:pt>
                <c:pt idx="320">
                  <c:v>31.599999999999881</c:v>
                </c:pt>
                <c:pt idx="321">
                  <c:v>31.699999999999893</c:v>
                </c:pt>
                <c:pt idx="322">
                  <c:v>31.799999999999887</c:v>
                </c:pt>
                <c:pt idx="323">
                  <c:v>31.899999999999906</c:v>
                </c:pt>
                <c:pt idx="324">
                  <c:v>31.999999999999886</c:v>
                </c:pt>
                <c:pt idx="325">
                  <c:v>32.100000000000009</c:v>
                </c:pt>
                <c:pt idx="326">
                  <c:v>32.20000000000001</c:v>
                </c:pt>
                <c:pt idx="327">
                  <c:v>32.300000000000004</c:v>
                </c:pt>
                <c:pt idx="328">
                  <c:v>32.399999999999963</c:v>
                </c:pt>
                <c:pt idx="329">
                  <c:v>32.5</c:v>
                </c:pt>
                <c:pt idx="330">
                  <c:v>32.600000000000009</c:v>
                </c:pt>
                <c:pt idx="331">
                  <c:v>32.70000000000001</c:v>
                </c:pt>
                <c:pt idx="332">
                  <c:v>32.800000000000004</c:v>
                </c:pt>
                <c:pt idx="333">
                  <c:v>32.899999999999913</c:v>
                </c:pt>
                <c:pt idx="334">
                  <c:v>33</c:v>
                </c:pt>
                <c:pt idx="335">
                  <c:v>33.100000000000009</c:v>
                </c:pt>
                <c:pt idx="336">
                  <c:v>33.20000000000001</c:v>
                </c:pt>
                <c:pt idx="337">
                  <c:v>33.300000000000004</c:v>
                </c:pt>
                <c:pt idx="338">
                  <c:v>33.399999999999913</c:v>
                </c:pt>
                <c:pt idx="339">
                  <c:v>33.5</c:v>
                </c:pt>
                <c:pt idx="340">
                  <c:v>33.600000000000009</c:v>
                </c:pt>
                <c:pt idx="341">
                  <c:v>33.70000000000001</c:v>
                </c:pt>
                <c:pt idx="342">
                  <c:v>33.800000000000004</c:v>
                </c:pt>
                <c:pt idx="343">
                  <c:v>33.899999999999913</c:v>
                </c:pt>
                <c:pt idx="344">
                  <c:v>34</c:v>
                </c:pt>
                <c:pt idx="345">
                  <c:v>34.100000000000009</c:v>
                </c:pt>
                <c:pt idx="346">
                  <c:v>34.20000000000001</c:v>
                </c:pt>
                <c:pt idx="347">
                  <c:v>34.300000000000004</c:v>
                </c:pt>
                <c:pt idx="348">
                  <c:v>34.399999999999913</c:v>
                </c:pt>
                <c:pt idx="349">
                  <c:v>34.5</c:v>
                </c:pt>
                <c:pt idx="350">
                  <c:v>34.600000000000009</c:v>
                </c:pt>
                <c:pt idx="351">
                  <c:v>34.70000000000001</c:v>
                </c:pt>
                <c:pt idx="352">
                  <c:v>34.800000000000004</c:v>
                </c:pt>
                <c:pt idx="353">
                  <c:v>34.899999999999963</c:v>
                </c:pt>
                <c:pt idx="354">
                  <c:v>35</c:v>
                </c:pt>
                <c:pt idx="355">
                  <c:v>35.100000000000009</c:v>
                </c:pt>
                <c:pt idx="356">
                  <c:v>35.20000000000001</c:v>
                </c:pt>
                <c:pt idx="357">
                  <c:v>35.300000000000004</c:v>
                </c:pt>
                <c:pt idx="358">
                  <c:v>35.399999999999913</c:v>
                </c:pt>
                <c:pt idx="359">
                  <c:v>35.5</c:v>
                </c:pt>
                <c:pt idx="360">
                  <c:v>35.600000000000009</c:v>
                </c:pt>
                <c:pt idx="361">
                  <c:v>35.70000000000001</c:v>
                </c:pt>
                <c:pt idx="362">
                  <c:v>35.800000000000004</c:v>
                </c:pt>
                <c:pt idx="363">
                  <c:v>35.899999999999913</c:v>
                </c:pt>
                <c:pt idx="364">
                  <c:v>36</c:v>
                </c:pt>
                <c:pt idx="365">
                  <c:v>36.100000000000009</c:v>
                </c:pt>
                <c:pt idx="366">
                  <c:v>36.20000000000001</c:v>
                </c:pt>
                <c:pt idx="367">
                  <c:v>36.300000000000004</c:v>
                </c:pt>
                <c:pt idx="368">
                  <c:v>36.399999999999963</c:v>
                </c:pt>
                <c:pt idx="369">
                  <c:v>36.5</c:v>
                </c:pt>
                <c:pt idx="370">
                  <c:v>36.600000000000009</c:v>
                </c:pt>
                <c:pt idx="371">
                  <c:v>36.70000000000001</c:v>
                </c:pt>
                <c:pt idx="372">
                  <c:v>36.800000000000004</c:v>
                </c:pt>
                <c:pt idx="373">
                  <c:v>36.899999999999913</c:v>
                </c:pt>
                <c:pt idx="374">
                  <c:v>37</c:v>
                </c:pt>
                <c:pt idx="375">
                  <c:v>37.100000000000009</c:v>
                </c:pt>
                <c:pt idx="376">
                  <c:v>37.20000000000001</c:v>
                </c:pt>
                <c:pt idx="377">
                  <c:v>37.300000000000004</c:v>
                </c:pt>
                <c:pt idx="378">
                  <c:v>37.399999999999913</c:v>
                </c:pt>
                <c:pt idx="379">
                  <c:v>37.5</c:v>
                </c:pt>
                <c:pt idx="380">
                  <c:v>37.600000000000009</c:v>
                </c:pt>
                <c:pt idx="381">
                  <c:v>37.70000000000001</c:v>
                </c:pt>
                <c:pt idx="382">
                  <c:v>37.800000000000004</c:v>
                </c:pt>
                <c:pt idx="383">
                  <c:v>37.899999999999963</c:v>
                </c:pt>
                <c:pt idx="384">
                  <c:v>38</c:v>
                </c:pt>
                <c:pt idx="385">
                  <c:v>38.100000000000009</c:v>
                </c:pt>
                <c:pt idx="386">
                  <c:v>38.20000000000001</c:v>
                </c:pt>
                <c:pt idx="387">
                  <c:v>38.300000000000004</c:v>
                </c:pt>
                <c:pt idx="388">
                  <c:v>38.399999999999913</c:v>
                </c:pt>
                <c:pt idx="389">
                  <c:v>38.5</c:v>
                </c:pt>
                <c:pt idx="390">
                  <c:v>38.600000000000009</c:v>
                </c:pt>
                <c:pt idx="391">
                  <c:v>38.70000000000001</c:v>
                </c:pt>
                <c:pt idx="392">
                  <c:v>38.800000000000004</c:v>
                </c:pt>
                <c:pt idx="393">
                  <c:v>38.899999999999913</c:v>
                </c:pt>
                <c:pt idx="394">
                  <c:v>39</c:v>
                </c:pt>
                <c:pt idx="395">
                  <c:v>39.100000000000009</c:v>
                </c:pt>
                <c:pt idx="396">
                  <c:v>39.20000000000001</c:v>
                </c:pt>
                <c:pt idx="397">
                  <c:v>39.300000000000004</c:v>
                </c:pt>
                <c:pt idx="398">
                  <c:v>39.399999999999963</c:v>
                </c:pt>
                <c:pt idx="399">
                  <c:v>39.5</c:v>
                </c:pt>
                <c:pt idx="400">
                  <c:v>39.600000000000009</c:v>
                </c:pt>
                <c:pt idx="401">
                  <c:v>39.70000000000001</c:v>
                </c:pt>
                <c:pt idx="402">
                  <c:v>39.800000000000004</c:v>
                </c:pt>
                <c:pt idx="403">
                  <c:v>39.899999999999913</c:v>
                </c:pt>
                <c:pt idx="404">
                  <c:v>40</c:v>
                </c:pt>
                <c:pt idx="405">
                  <c:v>40.100000000000009</c:v>
                </c:pt>
                <c:pt idx="406">
                  <c:v>40.20000000000001</c:v>
                </c:pt>
                <c:pt idx="407">
                  <c:v>40.300000000000004</c:v>
                </c:pt>
                <c:pt idx="408">
                  <c:v>40.399999999999913</c:v>
                </c:pt>
                <c:pt idx="409">
                  <c:v>40.5</c:v>
                </c:pt>
                <c:pt idx="410">
                  <c:v>40.600000000000009</c:v>
                </c:pt>
                <c:pt idx="411">
                  <c:v>40.70000000000001</c:v>
                </c:pt>
                <c:pt idx="412">
                  <c:v>40.800000000000004</c:v>
                </c:pt>
                <c:pt idx="413">
                  <c:v>40.899999999999963</c:v>
                </c:pt>
                <c:pt idx="414">
                  <c:v>41</c:v>
                </c:pt>
                <c:pt idx="415">
                  <c:v>41.100000000000009</c:v>
                </c:pt>
                <c:pt idx="416">
                  <c:v>41.20000000000001</c:v>
                </c:pt>
                <c:pt idx="417">
                  <c:v>41.300000000000004</c:v>
                </c:pt>
                <c:pt idx="418">
                  <c:v>41.399999999999913</c:v>
                </c:pt>
                <c:pt idx="419">
                  <c:v>41.5</c:v>
                </c:pt>
                <c:pt idx="420">
                  <c:v>41.600000000000009</c:v>
                </c:pt>
                <c:pt idx="421">
                  <c:v>41.70000000000001</c:v>
                </c:pt>
                <c:pt idx="422">
                  <c:v>41.800000000000004</c:v>
                </c:pt>
                <c:pt idx="423">
                  <c:v>41.899999999999963</c:v>
                </c:pt>
                <c:pt idx="424">
                  <c:v>42</c:v>
                </c:pt>
                <c:pt idx="425">
                  <c:v>42.100000000000009</c:v>
                </c:pt>
                <c:pt idx="426">
                  <c:v>42.20000000000001</c:v>
                </c:pt>
                <c:pt idx="427">
                  <c:v>42.300000000000004</c:v>
                </c:pt>
                <c:pt idx="428">
                  <c:v>42.399999999999913</c:v>
                </c:pt>
                <c:pt idx="429">
                  <c:v>42.5</c:v>
                </c:pt>
                <c:pt idx="430">
                  <c:v>42.600000000000009</c:v>
                </c:pt>
                <c:pt idx="431">
                  <c:v>42.70000000000001</c:v>
                </c:pt>
                <c:pt idx="432">
                  <c:v>42.800000000000004</c:v>
                </c:pt>
                <c:pt idx="433">
                  <c:v>42.899999999999913</c:v>
                </c:pt>
                <c:pt idx="434">
                  <c:v>43</c:v>
                </c:pt>
                <c:pt idx="435">
                  <c:v>43.100000000000009</c:v>
                </c:pt>
                <c:pt idx="436">
                  <c:v>43.20000000000001</c:v>
                </c:pt>
                <c:pt idx="437">
                  <c:v>43.300000000000004</c:v>
                </c:pt>
                <c:pt idx="438">
                  <c:v>43.399999999999963</c:v>
                </c:pt>
                <c:pt idx="439">
                  <c:v>43.5</c:v>
                </c:pt>
                <c:pt idx="440">
                  <c:v>43.600000000000009</c:v>
                </c:pt>
                <c:pt idx="441">
                  <c:v>43.70000000000001</c:v>
                </c:pt>
                <c:pt idx="442">
                  <c:v>43.800000000000004</c:v>
                </c:pt>
                <c:pt idx="443">
                  <c:v>43.899999999999913</c:v>
                </c:pt>
                <c:pt idx="444">
                  <c:v>44</c:v>
                </c:pt>
                <c:pt idx="445">
                  <c:v>44.100000000000009</c:v>
                </c:pt>
                <c:pt idx="446">
                  <c:v>44.20000000000001</c:v>
                </c:pt>
                <c:pt idx="447">
                  <c:v>44.300000000000004</c:v>
                </c:pt>
                <c:pt idx="448">
                  <c:v>44.399999999999913</c:v>
                </c:pt>
                <c:pt idx="449">
                  <c:v>44.5</c:v>
                </c:pt>
                <c:pt idx="450">
                  <c:v>44.600000000000009</c:v>
                </c:pt>
                <c:pt idx="451">
                  <c:v>44.70000000000001</c:v>
                </c:pt>
                <c:pt idx="452">
                  <c:v>44.800000000000004</c:v>
                </c:pt>
                <c:pt idx="453">
                  <c:v>44.899999999999963</c:v>
                </c:pt>
                <c:pt idx="454">
                  <c:v>45</c:v>
                </c:pt>
                <c:pt idx="455">
                  <c:v>45.100000000000009</c:v>
                </c:pt>
                <c:pt idx="456">
                  <c:v>45.20000000000001</c:v>
                </c:pt>
                <c:pt idx="457">
                  <c:v>45.300000000000004</c:v>
                </c:pt>
                <c:pt idx="458">
                  <c:v>45.399999999999913</c:v>
                </c:pt>
                <c:pt idx="459">
                  <c:v>45.5</c:v>
                </c:pt>
                <c:pt idx="460">
                  <c:v>45.600000000000009</c:v>
                </c:pt>
                <c:pt idx="461">
                  <c:v>45.70000000000001</c:v>
                </c:pt>
                <c:pt idx="462">
                  <c:v>45.800000000000004</c:v>
                </c:pt>
                <c:pt idx="463">
                  <c:v>45.899999999999913</c:v>
                </c:pt>
                <c:pt idx="464">
                  <c:v>46</c:v>
                </c:pt>
                <c:pt idx="465">
                  <c:v>46.100000000000009</c:v>
                </c:pt>
                <c:pt idx="466">
                  <c:v>46.20000000000001</c:v>
                </c:pt>
                <c:pt idx="467">
                  <c:v>46.300000000000004</c:v>
                </c:pt>
                <c:pt idx="468">
                  <c:v>46.399999999999963</c:v>
                </c:pt>
                <c:pt idx="469">
                  <c:v>46.5</c:v>
                </c:pt>
                <c:pt idx="470">
                  <c:v>46.600000000000009</c:v>
                </c:pt>
                <c:pt idx="471">
                  <c:v>46.70000000000001</c:v>
                </c:pt>
                <c:pt idx="472">
                  <c:v>46.800000000000004</c:v>
                </c:pt>
                <c:pt idx="473">
                  <c:v>46.899999999999913</c:v>
                </c:pt>
                <c:pt idx="474">
                  <c:v>47</c:v>
                </c:pt>
                <c:pt idx="475">
                  <c:v>47.100000000000009</c:v>
                </c:pt>
                <c:pt idx="476">
                  <c:v>47.20000000000001</c:v>
                </c:pt>
                <c:pt idx="477">
                  <c:v>47.300000000000004</c:v>
                </c:pt>
                <c:pt idx="478">
                  <c:v>47.399999999999913</c:v>
                </c:pt>
                <c:pt idx="479">
                  <c:v>47.5</c:v>
                </c:pt>
                <c:pt idx="480">
                  <c:v>47.600000000000009</c:v>
                </c:pt>
                <c:pt idx="481">
                  <c:v>47.70000000000001</c:v>
                </c:pt>
                <c:pt idx="482">
                  <c:v>47.800000000000004</c:v>
                </c:pt>
                <c:pt idx="483">
                  <c:v>47.899999999999963</c:v>
                </c:pt>
                <c:pt idx="484">
                  <c:v>48</c:v>
                </c:pt>
                <c:pt idx="485">
                  <c:v>48.100000000000009</c:v>
                </c:pt>
                <c:pt idx="486">
                  <c:v>48.20000000000001</c:v>
                </c:pt>
                <c:pt idx="487">
                  <c:v>48.300000000000004</c:v>
                </c:pt>
                <c:pt idx="488">
                  <c:v>48.399999999999913</c:v>
                </c:pt>
                <c:pt idx="489">
                  <c:v>48.5</c:v>
                </c:pt>
                <c:pt idx="490">
                  <c:v>48.600000000000009</c:v>
                </c:pt>
                <c:pt idx="491">
                  <c:v>48.70000000000001</c:v>
                </c:pt>
                <c:pt idx="492">
                  <c:v>48.800000000000004</c:v>
                </c:pt>
                <c:pt idx="493">
                  <c:v>48.899999999999913</c:v>
                </c:pt>
                <c:pt idx="494">
                  <c:v>49</c:v>
                </c:pt>
                <c:pt idx="495">
                  <c:v>49.100000000000009</c:v>
                </c:pt>
                <c:pt idx="496">
                  <c:v>49.20000000000001</c:v>
                </c:pt>
                <c:pt idx="497">
                  <c:v>49.300000000000004</c:v>
                </c:pt>
                <c:pt idx="498">
                  <c:v>49.399999999999913</c:v>
                </c:pt>
                <c:pt idx="499">
                  <c:v>49.5</c:v>
                </c:pt>
                <c:pt idx="500">
                  <c:v>49.600000000000009</c:v>
                </c:pt>
                <c:pt idx="501">
                  <c:v>49.70000000000001</c:v>
                </c:pt>
                <c:pt idx="502">
                  <c:v>49.800000000000004</c:v>
                </c:pt>
                <c:pt idx="503">
                  <c:v>49.899999999999913</c:v>
                </c:pt>
                <c:pt idx="504">
                  <c:v>50</c:v>
                </c:pt>
                <c:pt idx="505">
                  <c:v>50.100000000000009</c:v>
                </c:pt>
                <c:pt idx="506">
                  <c:v>50.20000000000001</c:v>
                </c:pt>
                <c:pt idx="507">
                  <c:v>50.300000000000004</c:v>
                </c:pt>
                <c:pt idx="508">
                  <c:v>50.399999999999963</c:v>
                </c:pt>
                <c:pt idx="509">
                  <c:v>50.5</c:v>
                </c:pt>
                <c:pt idx="510">
                  <c:v>50.600000000000009</c:v>
                </c:pt>
                <c:pt idx="511">
                  <c:v>50.70000000000001</c:v>
                </c:pt>
                <c:pt idx="512">
                  <c:v>50.800000000000004</c:v>
                </c:pt>
                <c:pt idx="513">
                  <c:v>50.899999999999913</c:v>
                </c:pt>
                <c:pt idx="514">
                  <c:v>51</c:v>
                </c:pt>
                <c:pt idx="515">
                  <c:v>51.100000000000009</c:v>
                </c:pt>
                <c:pt idx="516">
                  <c:v>51.20000000000001</c:v>
                </c:pt>
                <c:pt idx="517">
                  <c:v>51.300000000000004</c:v>
                </c:pt>
                <c:pt idx="518">
                  <c:v>51.399999999999913</c:v>
                </c:pt>
                <c:pt idx="519">
                  <c:v>51.5</c:v>
                </c:pt>
                <c:pt idx="520">
                  <c:v>51.600000000000009</c:v>
                </c:pt>
                <c:pt idx="521">
                  <c:v>51.70000000000001</c:v>
                </c:pt>
                <c:pt idx="522">
                  <c:v>51.800000000000004</c:v>
                </c:pt>
                <c:pt idx="523">
                  <c:v>51.899999999999963</c:v>
                </c:pt>
                <c:pt idx="524">
                  <c:v>52</c:v>
                </c:pt>
                <c:pt idx="525">
                  <c:v>52.100000000000009</c:v>
                </c:pt>
                <c:pt idx="526">
                  <c:v>52.20000000000001</c:v>
                </c:pt>
                <c:pt idx="527">
                  <c:v>52.300000000000004</c:v>
                </c:pt>
                <c:pt idx="528">
                  <c:v>52.399999999999913</c:v>
                </c:pt>
                <c:pt idx="529">
                  <c:v>52.5</c:v>
                </c:pt>
                <c:pt idx="530">
                  <c:v>52.600000000000009</c:v>
                </c:pt>
                <c:pt idx="531">
                  <c:v>52.70000000000001</c:v>
                </c:pt>
                <c:pt idx="532">
                  <c:v>52.800000000000004</c:v>
                </c:pt>
                <c:pt idx="533">
                  <c:v>52.899999999999913</c:v>
                </c:pt>
                <c:pt idx="534">
                  <c:v>53</c:v>
                </c:pt>
                <c:pt idx="535">
                  <c:v>53.100000000000009</c:v>
                </c:pt>
                <c:pt idx="536">
                  <c:v>53.20000000000001</c:v>
                </c:pt>
                <c:pt idx="537">
                  <c:v>53.300000000000004</c:v>
                </c:pt>
                <c:pt idx="538">
                  <c:v>53.399999999999963</c:v>
                </c:pt>
                <c:pt idx="539">
                  <c:v>53.5</c:v>
                </c:pt>
                <c:pt idx="540">
                  <c:v>53.600000000000009</c:v>
                </c:pt>
                <c:pt idx="541">
                  <c:v>53.70000000000001</c:v>
                </c:pt>
                <c:pt idx="542">
                  <c:v>53.800000000000004</c:v>
                </c:pt>
                <c:pt idx="543">
                  <c:v>53.899999999999913</c:v>
                </c:pt>
                <c:pt idx="544">
                  <c:v>54</c:v>
                </c:pt>
                <c:pt idx="545">
                  <c:v>54.100000000000009</c:v>
                </c:pt>
                <c:pt idx="546">
                  <c:v>54.20000000000001</c:v>
                </c:pt>
                <c:pt idx="547">
                  <c:v>54.300000000000004</c:v>
                </c:pt>
                <c:pt idx="548">
                  <c:v>54.399999999999913</c:v>
                </c:pt>
                <c:pt idx="549">
                  <c:v>54.5</c:v>
                </c:pt>
                <c:pt idx="550">
                  <c:v>54.600000000000009</c:v>
                </c:pt>
                <c:pt idx="551">
                  <c:v>54.70000000000001</c:v>
                </c:pt>
                <c:pt idx="552">
                  <c:v>54.800000000000004</c:v>
                </c:pt>
                <c:pt idx="553">
                  <c:v>54.899999999999963</c:v>
                </c:pt>
                <c:pt idx="554">
                  <c:v>55</c:v>
                </c:pt>
                <c:pt idx="555">
                  <c:v>55.100000000000009</c:v>
                </c:pt>
                <c:pt idx="556">
                  <c:v>55.20000000000001</c:v>
                </c:pt>
                <c:pt idx="557">
                  <c:v>55.300000000000004</c:v>
                </c:pt>
                <c:pt idx="558">
                  <c:v>55.399999999999913</c:v>
                </c:pt>
                <c:pt idx="559">
                  <c:v>55.5</c:v>
                </c:pt>
                <c:pt idx="560">
                  <c:v>55.600000000000009</c:v>
                </c:pt>
                <c:pt idx="561">
                  <c:v>55.70000000000001</c:v>
                </c:pt>
                <c:pt idx="562">
                  <c:v>55.800000000000004</c:v>
                </c:pt>
                <c:pt idx="563">
                  <c:v>55.899999999999913</c:v>
                </c:pt>
                <c:pt idx="564">
                  <c:v>56</c:v>
                </c:pt>
                <c:pt idx="565">
                  <c:v>56.100000000000009</c:v>
                </c:pt>
                <c:pt idx="566">
                  <c:v>56.20000000000001</c:v>
                </c:pt>
                <c:pt idx="567">
                  <c:v>56.300000000000004</c:v>
                </c:pt>
                <c:pt idx="568">
                  <c:v>56.399999999999963</c:v>
                </c:pt>
                <c:pt idx="569">
                  <c:v>56.5</c:v>
                </c:pt>
                <c:pt idx="570">
                  <c:v>56.600000000000009</c:v>
                </c:pt>
                <c:pt idx="571">
                  <c:v>56.70000000000001</c:v>
                </c:pt>
                <c:pt idx="572">
                  <c:v>56.800000000000004</c:v>
                </c:pt>
                <c:pt idx="573">
                  <c:v>56.899999999999913</c:v>
                </c:pt>
                <c:pt idx="574">
                  <c:v>57</c:v>
                </c:pt>
                <c:pt idx="575">
                  <c:v>57.100000000000009</c:v>
                </c:pt>
                <c:pt idx="576">
                  <c:v>57.20000000000001</c:v>
                </c:pt>
                <c:pt idx="577">
                  <c:v>57.300000000000004</c:v>
                </c:pt>
                <c:pt idx="578">
                  <c:v>57.399999999999963</c:v>
                </c:pt>
                <c:pt idx="579">
                  <c:v>57.5</c:v>
                </c:pt>
                <c:pt idx="580">
                  <c:v>57.600000000000009</c:v>
                </c:pt>
                <c:pt idx="581">
                  <c:v>57.70000000000001</c:v>
                </c:pt>
                <c:pt idx="582">
                  <c:v>57.800000000000004</c:v>
                </c:pt>
                <c:pt idx="583">
                  <c:v>57.899999999999913</c:v>
                </c:pt>
                <c:pt idx="584">
                  <c:v>58</c:v>
                </c:pt>
                <c:pt idx="585">
                  <c:v>58.100000000000009</c:v>
                </c:pt>
                <c:pt idx="586">
                  <c:v>58.20000000000001</c:v>
                </c:pt>
                <c:pt idx="587">
                  <c:v>58.300000000000004</c:v>
                </c:pt>
                <c:pt idx="588">
                  <c:v>58.399999999999913</c:v>
                </c:pt>
                <c:pt idx="589">
                  <c:v>58.5</c:v>
                </c:pt>
                <c:pt idx="590">
                  <c:v>58.600000000000009</c:v>
                </c:pt>
                <c:pt idx="591">
                  <c:v>58.70000000000001</c:v>
                </c:pt>
                <c:pt idx="592">
                  <c:v>58.800000000000004</c:v>
                </c:pt>
                <c:pt idx="593">
                  <c:v>58.899999999999963</c:v>
                </c:pt>
                <c:pt idx="594">
                  <c:v>59</c:v>
                </c:pt>
                <c:pt idx="595">
                  <c:v>59.100000000000009</c:v>
                </c:pt>
                <c:pt idx="596">
                  <c:v>59.20000000000001</c:v>
                </c:pt>
                <c:pt idx="597">
                  <c:v>59.300000000000004</c:v>
                </c:pt>
                <c:pt idx="598">
                  <c:v>59.399999999999913</c:v>
                </c:pt>
                <c:pt idx="599">
                  <c:v>59.5</c:v>
                </c:pt>
                <c:pt idx="600">
                  <c:v>59.600000000000009</c:v>
                </c:pt>
                <c:pt idx="601">
                  <c:v>59.70000000000001</c:v>
                </c:pt>
                <c:pt idx="602">
                  <c:v>59.800000000000004</c:v>
                </c:pt>
                <c:pt idx="603">
                  <c:v>59.899999999999913</c:v>
                </c:pt>
                <c:pt idx="604">
                  <c:v>60</c:v>
                </c:pt>
                <c:pt idx="605">
                  <c:v>60.100000000000009</c:v>
                </c:pt>
                <c:pt idx="606">
                  <c:v>60.20000000000001</c:v>
                </c:pt>
                <c:pt idx="607">
                  <c:v>60.300000000000004</c:v>
                </c:pt>
                <c:pt idx="608">
                  <c:v>60.399999999999963</c:v>
                </c:pt>
                <c:pt idx="609">
                  <c:v>60.5</c:v>
                </c:pt>
                <c:pt idx="610">
                  <c:v>60.600000000000009</c:v>
                </c:pt>
                <c:pt idx="611">
                  <c:v>60.70000000000001</c:v>
                </c:pt>
                <c:pt idx="612">
                  <c:v>60.800000000000004</c:v>
                </c:pt>
                <c:pt idx="613">
                  <c:v>60.899999999999913</c:v>
                </c:pt>
                <c:pt idx="614">
                  <c:v>61</c:v>
                </c:pt>
                <c:pt idx="615">
                  <c:v>61.100000000000009</c:v>
                </c:pt>
                <c:pt idx="616">
                  <c:v>61.20000000000001</c:v>
                </c:pt>
                <c:pt idx="617">
                  <c:v>61.300000000000004</c:v>
                </c:pt>
                <c:pt idx="618">
                  <c:v>61.399999999999913</c:v>
                </c:pt>
                <c:pt idx="619">
                  <c:v>61.5</c:v>
                </c:pt>
                <c:pt idx="620">
                  <c:v>61.600000000000009</c:v>
                </c:pt>
                <c:pt idx="621">
                  <c:v>61.70000000000001</c:v>
                </c:pt>
                <c:pt idx="622">
                  <c:v>61.800000000000004</c:v>
                </c:pt>
                <c:pt idx="623">
                  <c:v>61.899999999999963</c:v>
                </c:pt>
                <c:pt idx="624">
                  <c:v>62</c:v>
                </c:pt>
                <c:pt idx="625">
                  <c:v>62.100000000000009</c:v>
                </c:pt>
                <c:pt idx="626">
                  <c:v>62.20000000000001</c:v>
                </c:pt>
                <c:pt idx="627">
                  <c:v>62.300000000000004</c:v>
                </c:pt>
                <c:pt idx="628">
                  <c:v>62.399999999999913</c:v>
                </c:pt>
                <c:pt idx="629">
                  <c:v>62.5</c:v>
                </c:pt>
                <c:pt idx="630">
                  <c:v>62.600000000000009</c:v>
                </c:pt>
                <c:pt idx="631">
                  <c:v>62.70000000000001</c:v>
                </c:pt>
                <c:pt idx="632">
                  <c:v>62.800000000000004</c:v>
                </c:pt>
                <c:pt idx="633">
                  <c:v>62.899999999999913</c:v>
                </c:pt>
                <c:pt idx="634">
                  <c:v>63</c:v>
                </c:pt>
                <c:pt idx="635">
                  <c:v>63.100000000000009</c:v>
                </c:pt>
                <c:pt idx="636">
                  <c:v>63.20000000000001</c:v>
                </c:pt>
                <c:pt idx="637">
                  <c:v>63.300000000000004</c:v>
                </c:pt>
                <c:pt idx="638">
                  <c:v>63.399999999999963</c:v>
                </c:pt>
                <c:pt idx="639">
                  <c:v>63.5</c:v>
                </c:pt>
                <c:pt idx="640">
                  <c:v>63.600000000000009</c:v>
                </c:pt>
                <c:pt idx="641">
                  <c:v>63.70000000000001</c:v>
                </c:pt>
                <c:pt idx="642">
                  <c:v>63.800000000000004</c:v>
                </c:pt>
                <c:pt idx="643">
                  <c:v>63.899999999999913</c:v>
                </c:pt>
                <c:pt idx="644">
                  <c:v>64</c:v>
                </c:pt>
                <c:pt idx="645">
                  <c:v>64.099999999999895</c:v>
                </c:pt>
                <c:pt idx="646">
                  <c:v>64.199999999999903</c:v>
                </c:pt>
                <c:pt idx="647">
                  <c:v>64.299999999999926</c:v>
                </c:pt>
                <c:pt idx="648">
                  <c:v>64.399999999999906</c:v>
                </c:pt>
                <c:pt idx="649">
                  <c:v>64.5</c:v>
                </c:pt>
                <c:pt idx="650">
                  <c:v>64.599999999999923</c:v>
                </c:pt>
                <c:pt idx="651">
                  <c:v>64.699999999999932</c:v>
                </c:pt>
                <c:pt idx="652">
                  <c:v>64.8</c:v>
                </c:pt>
                <c:pt idx="653">
                  <c:v>64.899999999999864</c:v>
                </c:pt>
                <c:pt idx="654">
                  <c:v>65</c:v>
                </c:pt>
                <c:pt idx="655">
                  <c:v>65.099999999999866</c:v>
                </c:pt>
                <c:pt idx="656">
                  <c:v>65.199999999999861</c:v>
                </c:pt>
                <c:pt idx="657">
                  <c:v>65.299999999999926</c:v>
                </c:pt>
                <c:pt idx="658">
                  <c:v>65.399999999999892</c:v>
                </c:pt>
                <c:pt idx="659">
                  <c:v>65.5</c:v>
                </c:pt>
                <c:pt idx="660">
                  <c:v>65.599999999999895</c:v>
                </c:pt>
                <c:pt idx="661">
                  <c:v>65.699999999999903</c:v>
                </c:pt>
                <c:pt idx="662">
                  <c:v>65.799999999999926</c:v>
                </c:pt>
                <c:pt idx="663">
                  <c:v>65.89999999999992</c:v>
                </c:pt>
                <c:pt idx="664">
                  <c:v>66</c:v>
                </c:pt>
                <c:pt idx="665">
                  <c:v>66.099999999999937</c:v>
                </c:pt>
                <c:pt idx="666">
                  <c:v>66.199999999999946</c:v>
                </c:pt>
                <c:pt idx="667">
                  <c:v>66.299999999999926</c:v>
                </c:pt>
                <c:pt idx="668">
                  <c:v>66.399999999999864</c:v>
                </c:pt>
                <c:pt idx="669">
                  <c:v>66.5</c:v>
                </c:pt>
                <c:pt idx="670">
                  <c:v>66.599999999999866</c:v>
                </c:pt>
                <c:pt idx="671">
                  <c:v>66.699999999999875</c:v>
                </c:pt>
                <c:pt idx="672">
                  <c:v>66.799999999999926</c:v>
                </c:pt>
                <c:pt idx="673">
                  <c:v>66.899999999999892</c:v>
                </c:pt>
                <c:pt idx="674">
                  <c:v>67</c:v>
                </c:pt>
                <c:pt idx="675">
                  <c:v>67.099999999999923</c:v>
                </c:pt>
                <c:pt idx="676">
                  <c:v>67.199999999999932</c:v>
                </c:pt>
                <c:pt idx="677">
                  <c:v>67.299999999999926</c:v>
                </c:pt>
                <c:pt idx="678">
                  <c:v>67.39999999999992</c:v>
                </c:pt>
                <c:pt idx="679">
                  <c:v>67.5</c:v>
                </c:pt>
                <c:pt idx="680">
                  <c:v>67.599999999999937</c:v>
                </c:pt>
                <c:pt idx="681">
                  <c:v>67.699999999999946</c:v>
                </c:pt>
                <c:pt idx="682">
                  <c:v>67.799999999999926</c:v>
                </c:pt>
                <c:pt idx="683">
                  <c:v>67.899999999999864</c:v>
                </c:pt>
                <c:pt idx="684">
                  <c:v>68</c:v>
                </c:pt>
                <c:pt idx="685">
                  <c:v>68.099999999999866</c:v>
                </c:pt>
                <c:pt idx="686">
                  <c:v>68.199999999999875</c:v>
                </c:pt>
                <c:pt idx="687">
                  <c:v>68.299999999999926</c:v>
                </c:pt>
                <c:pt idx="688">
                  <c:v>68.399999999999892</c:v>
                </c:pt>
                <c:pt idx="689">
                  <c:v>68.5</c:v>
                </c:pt>
                <c:pt idx="690">
                  <c:v>68.599999999999923</c:v>
                </c:pt>
                <c:pt idx="691">
                  <c:v>68.699999999999932</c:v>
                </c:pt>
                <c:pt idx="692">
                  <c:v>68.799999999999926</c:v>
                </c:pt>
                <c:pt idx="693">
                  <c:v>68.899999999999935</c:v>
                </c:pt>
                <c:pt idx="694">
                  <c:v>69</c:v>
                </c:pt>
                <c:pt idx="695">
                  <c:v>69.099999999999966</c:v>
                </c:pt>
                <c:pt idx="696">
                  <c:v>69.199999999999847</c:v>
                </c:pt>
                <c:pt idx="697">
                  <c:v>69.299999999999926</c:v>
                </c:pt>
                <c:pt idx="698">
                  <c:v>69.399999999999864</c:v>
                </c:pt>
                <c:pt idx="699">
                  <c:v>69.5</c:v>
                </c:pt>
                <c:pt idx="700">
                  <c:v>69.599999999999895</c:v>
                </c:pt>
                <c:pt idx="701">
                  <c:v>69.699999999999903</c:v>
                </c:pt>
                <c:pt idx="702">
                  <c:v>69.799999999999926</c:v>
                </c:pt>
                <c:pt idx="703">
                  <c:v>69.899999999999906</c:v>
                </c:pt>
                <c:pt idx="704">
                  <c:v>70</c:v>
                </c:pt>
                <c:pt idx="705">
                  <c:v>70.099999999999923</c:v>
                </c:pt>
                <c:pt idx="706">
                  <c:v>70.199999999999932</c:v>
                </c:pt>
                <c:pt idx="707">
                  <c:v>70.299999999999926</c:v>
                </c:pt>
                <c:pt idx="708">
                  <c:v>70.399999999999935</c:v>
                </c:pt>
                <c:pt idx="709">
                  <c:v>70.5</c:v>
                </c:pt>
                <c:pt idx="710">
                  <c:v>70.599999999999866</c:v>
                </c:pt>
                <c:pt idx="711">
                  <c:v>70.699999999999861</c:v>
                </c:pt>
                <c:pt idx="712">
                  <c:v>70.799999999999926</c:v>
                </c:pt>
                <c:pt idx="713">
                  <c:v>70.899999999999892</c:v>
                </c:pt>
                <c:pt idx="714">
                  <c:v>71</c:v>
                </c:pt>
                <c:pt idx="715">
                  <c:v>71.099999999999895</c:v>
                </c:pt>
                <c:pt idx="716">
                  <c:v>71.199999999999903</c:v>
                </c:pt>
                <c:pt idx="717">
                  <c:v>71.299999999999926</c:v>
                </c:pt>
                <c:pt idx="718">
                  <c:v>71.399999999999906</c:v>
                </c:pt>
                <c:pt idx="719">
                  <c:v>71.5</c:v>
                </c:pt>
                <c:pt idx="720">
                  <c:v>71.599999999999923</c:v>
                </c:pt>
                <c:pt idx="721">
                  <c:v>71.699999999999932</c:v>
                </c:pt>
                <c:pt idx="722">
                  <c:v>71.8</c:v>
                </c:pt>
                <c:pt idx="723">
                  <c:v>71.899999999999963</c:v>
                </c:pt>
                <c:pt idx="724">
                  <c:v>72</c:v>
                </c:pt>
                <c:pt idx="725">
                  <c:v>72.099999999999866</c:v>
                </c:pt>
                <c:pt idx="726">
                  <c:v>72.199999999999861</c:v>
                </c:pt>
                <c:pt idx="727">
                  <c:v>72.299999999999926</c:v>
                </c:pt>
                <c:pt idx="728">
                  <c:v>72.399999999999892</c:v>
                </c:pt>
                <c:pt idx="729">
                  <c:v>72.5</c:v>
                </c:pt>
                <c:pt idx="730">
                  <c:v>72.599999999999895</c:v>
                </c:pt>
                <c:pt idx="731">
                  <c:v>72.699999999999903</c:v>
                </c:pt>
                <c:pt idx="732">
                  <c:v>72.799999999999926</c:v>
                </c:pt>
                <c:pt idx="733">
                  <c:v>72.89999999999992</c:v>
                </c:pt>
                <c:pt idx="734">
                  <c:v>73</c:v>
                </c:pt>
                <c:pt idx="735">
                  <c:v>73.099999999999937</c:v>
                </c:pt>
                <c:pt idx="736">
                  <c:v>73.199999999999932</c:v>
                </c:pt>
                <c:pt idx="737">
                  <c:v>73.3</c:v>
                </c:pt>
                <c:pt idx="738">
                  <c:v>73.399999999999864</c:v>
                </c:pt>
                <c:pt idx="739">
                  <c:v>73.5</c:v>
                </c:pt>
                <c:pt idx="740">
                  <c:v>73.599999999999866</c:v>
                </c:pt>
                <c:pt idx="741">
                  <c:v>73.699999999999875</c:v>
                </c:pt>
                <c:pt idx="742">
                  <c:v>73.799999999999926</c:v>
                </c:pt>
                <c:pt idx="743">
                  <c:v>73.899999999999892</c:v>
                </c:pt>
                <c:pt idx="744">
                  <c:v>74</c:v>
                </c:pt>
                <c:pt idx="745">
                  <c:v>74.099999999999895</c:v>
                </c:pt>
                <c:pt idx="746">
                  <c:v>74.199999999999903</c:v>
                </c:pt>
                <c:pt idx="747">
                  <c:v>74.299999999999926</c:v>
                </c:pt>
                <c:pt idx="748">
                  <c:v>74.39999999999992</c:v>
                </c:pt>
                <c:pt idx="749">
                  <c:v>74.5</c:v>
                </c:pt>
                <c:pt idx="750">
                  <c:v>74.599999999999937</c:v>
                </c:pt>
                <c:pt idx="751">
                  <c:v>74.699999999999946</c:v>
                </c:pt>
                <c:pt idx="752">
                  <c:v>74.799999999999926</c:v>
                </c:pt>
                <c:pt idx="753">
                  <c:v>74.899999999999864</c:v>
                </c:pt>
                <c:pt idx="754">
                  <c:v>75</c:v>
                </c:pt>
                <c:pt idx="755">
                  <c:v>75.099999999999866</c:v>
                </c:pt>
                <c:pt idx="756">
                  <c:v>75.199999999999875</c:v>
                </c:pt>
                <c:pt idx="757">
                  <c:v>75.299999999999926</c:v>
                </c:pt>
                <c:pt idx="758">
                  <c:v>75.399999999999892</c:v>
                </c:pt>
                <c:pt idx="759">
                  <c:v>75.5</c:v>
                </c:pt>
                <c:pt idx="760">
                  <c:v>75.599999999999923</c:v>
                </c:pt>
                <c:pt idx="761">
                  <c:v>75.699999999999932</c:v>
                </c:pt>
                <c:pt idx="762">
                  <c:v>75.799999999999926</c:v>
                </c:pt>
                <c:pt idx="763">
                  <c:v>75.899999999999935</c:v>
                </c:pt>
                <c:pt idx="764">
                  <c:v>76</c:v>
                </c:pt>
                <c:pt idx="765">
                  <c:v>76.099999999999966</c:v>
                </c:pt>
                <c:pt idx="766">
                  <c:v>76.199999999999847</c:v>
                </c:pt>
                <c:pt idx="767">
                  <c:v>76.299999999999926</c:v>
                </c:pt>
                <c:pt idx="768">
                  <c:v>76.399999999999864</c:v>
                </c:pt>
                <c:pt idx="769">
                  <c:v>76.5</c:v>
                </c:pt>
                <c:pt idx="770">
                  <c:v>76.599999999999895</c:v>
                </c:pt>
                <c:pt idx="771">
                  <c:v>76.699999999999903</c:v>
                </c:pt>
                <c:pt idx="772">
                  <c:v>76.799999999999926</c:v>
                </c:pt>
                <c:pt idx="773">
                  <c:v>76.899999999999892</c:v>
                </c:pt>
                <c:pt idx="774">
                  <c:v>77</c:v>
                </c:pt>
                <c:pt idx="775">
                  <c:v>77.099999999999923</c:v>
                </c:pt>
                <c:pt idx="776">
                  <c:v>77.199999999999932</c:v>
                </c:pt>
                <c:pt idx="777">
                  <c:v>77.299999999999926</c:v>
                </c:pt>
                <c:pt idx="778">
                  <c:v>77.399999999999935</c:v>
                </c:pt>
                <c:pt idx="779">
                  <c:v>77.5</c:v>
                </c:pt>
                <c:pt idx="780">
                  <c:v>77.599999999999866</c:v>
                </c:pt>
                <c:pt idx="781">
                  <c:v>77.699999999999847</c:v>
                </c:pt>
                <c:pt idx="782">
                  <c:v>77.799999999999926</c:v>
                </c:pt>
                <c:pt idx="783">
                  <c:v>77.899999999999864</c:v>
                </c:pt>
                <c:pt idx="784">
                  <c:v>78</c:v>
                </c:pt>
                <c:pt idx="785">
                  <c:v>78.099999999999895</c:v>
                </c:pt>
                <c:pt idx="786">
                  <c:v>78.199999999999903</c:v>
                </c:pt>
                <c:pt idx="787">
                  <c:v>78.299999999999926</c:v>
                </c:pt>
                <c:pt idx="788">
                  <c:v>78.399999999999892</c:v>
                </c:pt>
                <c:pt idx="789">
                  <c:v>78.5</c:v>
                </c:pt>
                <c:pt idx="790">
                  <c:v>78.599999999999923</c:v>
                </c:pt>
                <c:pt idx="791">
                  <c:v>78.699999999999932</c:v>
                </c:pt>
                <c:pt idx="792">
                  <c:v>78.799999999999926</c:v>
                </c:pt>
                <c:pt idx="793">
                  <c:v>78.899999999999963</c:v>
                </c:pt>
                <c:pt idx="794">
                  <c:v>79</c:v>
                </c:pt>
                <c:pt idx="795">
                  <c:v>79.099999999999866</c:v>
                </c:pt>
                <c:pt idx="796">
                  <c:v>79.199999999999847</c:v>
                </c:pt>
                <c:pt idx="797">
                  <c:v>79.299999999999926</c:v>
                </c:pt>
                <c:pt idx="798">
                  <c:v>79.399999999999864</c:v>
                </c:pt>
                <c:pt idx="799">
                  <c:v>79.5</c:v>
                </c:pt>
                <c:pt idx="800">
                  <c:v>79.599999999999895</c:v>
                </c:pt>
                <c:pt idx="801">
                  <c:v>79.699999999999903</c:v>
                </c:pt>
                <c:pt idx="802">
                  <c:v>79.799999999999926</c:v>
                </c:pt>
                <c:pt idx="803">
                  <c:v>79.89999999999992</c:v>
                </c:pt>
                <c:pt idx="804">
                  <c:v>80</c:v>
                </c:pt>
                <c:pt idx="805">
                  <c:v>80.099999999999937</c:v>
                </c:pt>
                <c:pt idx="806">
                  <c:v>80.199999999999932</c:v>
                </c:pt>
                <c:pt idx="807">
                  <c:v>80.3</c:v>
                </c:pt>
                <c:pt idx="808">
                  <c:v>80.399999999999835</c:v>
                </c:pt>
                <c:pt idx="809">
                  <c:v>80.5</c:v>
                </c:pt>
                <c:pt idx="810">
                  <c:v>80.599999999999866</c:v>
                </c:pt>
                <c:pt idx="811">
                  <c:v>80.699999999999875</c:v>
                </c:pt>
                <c:pt idx="812">
                  <c:v>80.799999999999926</c:v>
                </c:pt>
                <c:pt idx="813">
                  <c:v>80.899999999999892</c:v>
                </c:pt>
                <c:pt idx="814">
                  <c:v>81</c:v>
                </c:pt>
                <c:pt idx="815">
                  <c:v>81.099999999999923</c:v>
                </c:pt>
                <c:pt idx="816">
                  <c:v>81.199999999999903</c:v>
                </c:pt>
                <c:pt idx="817">
                  <c:v>81.299999999999926</c:v>
                </c:pt>
                <c:pt idx="818">
                  <c:v>81.39999999999992</c:v>
                </c:pt>
                <c:pt idx="819">
                  <c:v>81.5</c:v>
                </c:pt>
                <c:pt idx="820">
                  <c:v>81.599999999999937</c:v>
                </c:pt>
                <c:pt idx="821">
                  <c:v>81.699999999999932</c:v>
                </c:pt>
                <c:pt idx="822">
                  <c:v>81.799999999999926</c:v>
                </c:pt>
                <c:pt idx="823">
                  <c:v>81.899999999999864</c:v>
                </c:pt>
                <c:pt idx="824">
                  <c:v>82</c:v>
                </c:pt>
                <c:pt idx="825">
                  <c:v>82.099999999999866</c:v>
                </c:pt>
                <c:pt idx="826">
                  <c:v>82.199999999999875</c:v>
                </c:pt>
                <c:pt idx="827">
                  <c:v>82.299999999999926</c:v>
                </c:pt>
                <c:pt idx="828">
                  <c:v>82.399999999999892</c:v>
                </c:pt>
                <c:pt idx="829">
                  <c:v>82.5</c:v>
                </c:pt>
                <c:pt idx="830">
                  <c:v>82.599999999999923</c:v>
                </c:pt>
                <c:pt idx="831">
                  <c:v>82.699999999999903</c:v>
                </c:pt>
                <c:pt idx="832">
                  <c:v>82.799999999999926</c:v>
                </c:pt>
                <c:pt idx="833">
                  <c:v>82.89999999999992</c:v>
                </c:pt>
                <c:pt idx="834">
                  <c:v>83</c:v>
                </c:pt>
                <c:pt idx="835">
                  <c:v>83.099999999999937</c:v>
                </c:pt>
                <c:pt idx="836">
                  <c:v>83.19999999999996</c:v>
                </c:pt>
                <c:pt idx="837">
                  <c:v>83.299999999999926</c:v>
                </c:pt>
                <c:pt idx="838">
                  <c:v>83.399999999999864</c:v>
                </c:pt>
                <c:pt idx="839">
                  <c:v>83.5</c:v>
                </c:pt>
                <c:pt idx="840">
                  <c:v>83.599999999999895</c:v>
                </c:pt>
                <c:pt idx="841">
                  <c:v>83.699999999999875</c:v>
                </c:pt>
                <c:pt idx="842">
                  <c:v>83.799999999999926</c:v>
                </c:pt>
                <c:pt idx="843">
                  <c:v>83.899999999999892</c:v>
                </c:pt>
                <c:pt idx="844">
                  <c:v>84</c:v>
                </c:pt>
                <c:pt idx="845">
                  <c:v>84.099999999999923</c:v>
                </c:pt>
                <c:pt idx="846">
                  <c:v>84.199999999999932</c:v>
                </c:pt>
                <c:pt idx="847">
                  <c:v>84.299999999999926</c:v>
                </c:pt>
                <c:pt idx="848">
                  <c:v>84.39999999999992</c:v>
                </c:pt>
                <c:pt idx="849">
                  <c:v>84.5</c:v>
                </c:pt>
                <c:pt idx="850">
                  <c:v>84.599999999999937</c:v>
                </c:pt>
                <c:pt idx="851">
                  <c:v>84.699999999999847</c:v>
                </c:pt>
                <c:pt idx="852">
                  <c:v>84.799999999999926</c:v>
                </c:pt>
                <c:pt idx="853">
                  <c:v>84.899999999999864</c:v>
                </c:pt>
                <c:pt idx="854">
                  <c:v>85</c:v>
                </c:pt>
                <c:pt idx="855">
                  <c:v>85.099999999999895</c:v>
                </c:pt>
                <c:pt idx="856">
                  <c:v>85.199999999999875</c:v>
                </c:pt>
                <c:pt idx="857">
                  <c:v>85.299999999999926</c:v>
                </c:pt>
                <c:pt idx="858">
                  <c:v>85.399999999999892</c:v>
                </c:pt>
                <c:pt idx="859">
                  <c:v>85.5</c:v>
                </c:pt>
                <c:pt idx="860">
                  <c:v>85.599999999999923</c:v>
                </c:pt>
                <c:pt idx="861">
                  <c:v>85.699999999999932</c:v>
                </c:pt>
                <c:pt idx="862">
                  <c:v>85.799999999999926</c:v>
                </c:pt>
                <c:pt idx="863">
                  <c:v>85.899999999999963</c:v>
                </c:pt>
                <c:pt idx="864">
                  <c:v>86</c:v>
                </c:pt>
                <c:pt idx="865">
                  <c:v>86.099999999999866</c:v>
                </c:pt>
                <c:pt idx="866">
                  <c:v>86.199999999999847</c:v>
                </c:pt>
                <c:pt idx="867">
                  <c:v>86.299999999999926</c:v>
                </c:pt>
                <c:pt idx="868">
                  <c:v>86.399999999999864</c:v>
                </c:pt>
                <c:pt idx="869">
                  <c:v>86.5</c:v>
                </c:pt>
                <c:pt idx="870">
                  <c:v>86.599999999999895</c:v>
                </c:pt>
                <c:pt idx="871">
                  <c:v>86.699999999999903</c:v>
                </c:pt>
                <c:pt idx="872">
                  <c:v>86.799999999999926</c:v>
                </c:pt>
                <c:pt idx="873">
                  <c:v>86.89999999999992</c:v>
                </c:pt>
                <c:pt idx="874">
                  <c:v>87</c:v>
                </c:pt>
                <c:pt idx="875">
                  <c:v>87.099999999999937</c:v>
                </c:pt>
                <c:pt idx="876">
                  <c:v>87.199999999999932</c:v>
                </c:pt>
                <c:pt idx="877">
                  <c:v>87.299999999999926</c:v>
                </c:pt>
                <c:pt idx="878">
                  <c:v>87.399999999999963</c:v>
                </c:pt>
                <c:pt idx="879">
                  <c:v>87.5</c:v>
                </c:pt>
                <c:pt idx="880">
                  <c:v>87.599999999999866</c:v>
                </c:pt>
                <c:pt idx="881">
                  <c:v>87.699999999999875</c:v>
                </c:pt>
                <c:pt idx="882">
                  <c:v>87.799999999999926</c:v>
                </c:pt>
                <c:pt idx="883">
                  <c:v>87.899999999999892</c:v>
                </c:pt>
                <c:pt idx="884">
                  <c:v>88</c:v>
                </c:pt>
                <c:pt idx="885">
                  <c:v>88.099999999999895</c:v>
                </c:pt>
                <c:pt idx="886">
                  <c:v>88.199999999999903</c:v>
                </c:pt>
                <c:pt idx="887">
                  <c:v>88.299999999999926</c:v>
                </c:pt>
                <c:pt idx="888">
                  <c:v>88.39999999999992</c:v>
                </c:pt>
                <c:pt idx="889">
                  <c:v>88.5</c:v>
                </c:pt>
                <c:pt idx="890">
                  <c:v>88.599999999999937</c:v>
                </c:pt>
                <c:pt idx="891">
                  <c:v>88.699999999999932</c:v>
                </c:pt>
                <c:pt idx="892">
                  <c:v>88.8</c:v>
                </c:pt>
                <c:pt idx="893">
                  <c:v>88.899999999999835</c:v>
                </c:pt>
                <c:pt idx="894">
                  <c:v>89</c:v>
                </c:pt>
                <c:pt idx="895">
                  <c:v>89.099999999999866</c:v>
                </c:pt>
                <c:pt idx="896">
                  <c:v>89.199999999999875</c:v>
                </c:pt>
                <c:pt idx="897">
                  <c:v>89.299999999999926</c:v>
                </c:pt>
                <c:pt idx="898">
                  <c:v>89.399999999999892</c:v>
                </c:pt>
                <c:pt idx="899">
                  <c:v>89.5</c:v>
                </c:pt>
                <c:pt idx="900">
                  <c:v>89.599999999999923</c:v>
                </c:pt>
                <c:pt idx="901">
                  <c:v>89.699999999999903</c:v>
                </c:pt>
                <c:pt idx="902">
                  <c:v>89.799999999999926</c:v>
                </c:pt>
                <c:pt idx="903">
                  <c:v>89.89999999999992</c:v>
                </c:pt>
                <c:pt idx="904">
                  <c:v>90</c:v>
                </c:pt>
                <c:pt idx="905">
                  <c:v>90.099999999999937</c:v>
                </c:pt>
                <c:pt idx="906">
                  <c:v>90.199999999999932</c:v>
                </c:pt>
                <c:pt idx="907">
                  <c:v>90.299999999999926</c:v>
                </c:pt>
                <c:pt idx="908">
                  <c:v>90.399999999999864</c:v>
                </c:pt>
                <c:pt idx="909">
                  <c:v>90.5</c:v>
                </c:pt>
                <c:pt idx="910">
                  <c:v>90.599999999999895</c:v>
                </c:pt>
                <c:pt idx="911">
                  <c:v>90.699999999999875</c:v>
                </c:pt>
                <c:pt idx="912">
                  <c:v>90.799999999999926</c:v>
                </c:pt>
                <c:pt idx="913">
                  <c:v>90.899999999999892</c:v>
                </c:pt>
                <c:pt idx="914">
                  <c:v>91</c:v>
                </c:pt>
                <c:pt idx="915">
                  <c:v>91.099999999999923</c:v>
                </c:pt>
                <c:pt idx="916">
                  <c:v>91.199999999999903</c:v>
                </c:pt>
                <c:pt idx="917">
                  <c:v>91.299999999999926</c:v>
                </c:pt>
                <c:pt idx="918">
                  <c:v>91.39999999999992</c:v>
                </c:pt>
                <c:pt idx="919">
                  <c:v>91.5</c:v>
                </c:pt>
                <c:pt idx="920">
                  <c:v>91.599999999999937</c:v>
                </c:pt>
                <c:pt idx="921">
                  <c:v>91.699999999999847</c:v>
                </c:pt>
                <c:pt idx="922">
                  <c:v>91.799999999999926</c:v>
                </c:pt>
                <c:pt idx="923">
                  <c:v>91.899999999999864</c:v>
                </c:pt>
                <c:pt idx="924">
                  <c:v>92</c:v>
                </c:pt>
                <c:pt idx="925">
                  <c:v>92.099999999999895</c:v>
                </c:pt>
                <c:pt idx="926">
                  <c:v>92.199999999999875</c:v>
                </c:pt>
                <c:pt idx="927">
                  <c:v>92.299999999999926</c:v>
                </c:pt>
                <c:pt idx="928">
                  <c:v>92.399999999999892</c:v>
                </c:pt>
                <c:pt idx="929">
                  <c:v>92.5</c:v>
                </c:pt>
                <c:pt idx="930">
                  <c:v>92.599999999999923</c:v>
                </c:pt>
                <c:pt idx="931">
                  <c:v>92.699999999999932</c:v>
                </c:pt>
                <c:pt idx="932">
                  <c:v>92.799999999999926</c:v>
                </c:pt>
                <c:pt idx="933">
                  <c:v>92.899999999999963</c:v>
                </c:pt>
                <c:pt idx="934">
                  <c:v>93</c:v>
                </c:pt>
                <c:pt idx="935">
                  <c:v>93.099999999999866</c:v>
                </c:pt>
                <c:pt idx="936">
                  <c:v>93.199999999999847</c:v>
                </c:pt>
                <c:pt idx="937">
                  <c:v>93.299999999999926</c:v>
                </c:pt>
                <c:pt idx="938">
                  <c:v>93.399999999999864</c:v>
                </c:pt>
                <c:pt idx="939">
                  <c:v>93.5</c:v>
                </c:pt>
                <c:pt idx="940">
                  <c:v>93.599999999999895</c:v>
                </c:pt>
                <c:pt idx="941">
                  <c:v>93.699999999999903</c:v>
                </c:pt>
                <c:pt idx="942">
                  <c:v>93.799999999999926</c:v>
                </c:pt>
                <c:pt idx="943">
                  <c:v>93.899999999999892</c:v>
                </c:pt>
                <c:pt idx="944">
                  <c:v>94</c:v>
                </c:pt>
                <c:pt idx="945">
                  <c:v>94.099999999999923</c:v>
                </c:pt>
                <c:pt idx="946">
                  <c:v>94.199999999999932</c:v>
                </c:pt>
                <c:pt idx="947">
                  <c:v>94.299999999999926</c:v>
                </c:pt>
                <c:pt idx="948">
                  <c:v>94.399999999999963</c:v>
                </c:pt>
                <c:pt idx="949">
                  <c:v>94.5</c:v>
                </c:pt>
                <c:pt idx="950">
                  <c:v>94.599999999999866</c:v>
                </c:pt>
                <c:pt idx="951">
                  <c:v>94.699999999999847</c:v>
                </c:pt>
                <c:pt idx="952">
                  <c:v>94.799999999999926</c:v>
                </c:pt>
                <c:pt idx="953">
                  <c:v>94.899999999999864</c:v>
                </c:pt>
                <c:pt idx="954">
                  <c:v>95</c:v>
                </c:pt>
                <c:pt idx="955">
                  <c:v>95.099999999999895</c:v>
                </c:pt>
                <c:pt idx="956">
                  <c:v>95.199999999999903</c:v>
                </c:pt>
                <c:pt idx="957">
                  <c:v>95.299999999999926</c:v>
                </c:pt>
                <c:pt idx="958">
                  <c:v>95.39999999999992</c:v>
                </c:pt>
                <c:pt idx="959">
                  <c:v>95.5</c:v>
                </c:pt>
                <c:pt idx="960">
                  <c:v>95.599999999999937</c:v>
                </c:pt>
                <c:pt idx="961">
                  <c:v>95.699999999999932</c:v>
                </c:pt>
                <c:pt idx="962">
                  <c:v>95.8</c:v>
                </c:pt>
                <c:pt idx="963">
                  <c:v>95.899999999999835</c:v>
                </c:pt>
                <c:pt idx="964">
                  <c:v>96</c:v>
                </c:pt>
                <c:pt idx="965">
                  <c:v>96.099999999999866</c:v>
                </c:pt>
                <c:pt idx="966">
                  <c:v>96.199999999999875</c:v>
                </c:pt>
                <c:pt idx="967">
                  <c:v>96.299999999999926</c:v>
                </c:pt>
                <c:pt idx="968">
                  <c:v>96.399999999999892</c:v>
                </c:pt>
                <c:pt idx="969">
                  <c:v>96.5</c:v>
                </c:pt>
                <c:pt idx="970">
                  <c:v>96.599999999999923</c:v>
                </c:pt>
                <c:pt idx="971">
                  <c:v>96.699999999999903</c:v>
                </c:pt>
                <c:pt idx="972">
                  <c:v>96.799999999999926</c:v>
                </c:pt>
                <c:pt idx="973">
                  <c:v>96.89999999999992</c:v>
                </c:pt>
                <c:pt idx="974">
                  <c:v>97</c:v>
                </c:pt>
                <c:pt idx="975">
                  <c:v>97.099999999999937</c:v>
                </c:pt>
                <c:pt idx="976">
                  <c:v>97.199999999999932</c:v>
                </c:pt>
                <c:pt idx="977">
                  <c:v>97.3</c:v>
                </c:pt>
                <c:pt idx="978">
                  <c:v>97.399999999999864</c:v>
                </c:pt>
                <c:pt idx="979">
                  <c:v>97.5</c:v>
                </c:pt>
                <c:pt idx="980">
                  <c:v>97.599999999999866</c:v>
                </c:pt>
                <c:pt idx="981">
                  <c:v>97.699999999999875</c:v>
                </c:pt>
                <c:pt idx="982">
                  <c:v>97.799999999999926</c:v>
                </c:pt>
                <c:pt idx="983">
                  <c:v>97.899999999999892</c:v>
                </c:pt>
                <c:pt idx="984">
                  <c:v>98</c:v>
                </c:pt>
                <c:pt idx="985">
                  <c:v>98.099999999999923</c:v>
                </c:pt>
                <c:pt idx="986">
                  <c:v>98.199999999999903</c:v>
                </c:pt>
                <c:pt idx="987">
                  <c:v>98.299999999999926</c:v>
                </c:pt>
                <c:pt idx="988">
                  <c:v>98.39999999999992</c:v>
                </c:pt>
                <c:pt idx="989">
                  <c:v>98.5</c:v>
                </c:pt>
                <c:pt idx="990">
                  <c:v>98.599999999999937</c:v>
                </c:pt>
                <c:pt idx="991">
                  <c:v>98.69999999999996</c:v>
                </c:pt>
                <c:pt idx="992">
                  <c:v>98.799999999999926</c:v>
                </c:pt>
                <c:pt idx="993">
                  <c:v>98.899999999999864</c:v>
                </c:pt>
                <c:pt idx="994">
                  <c:v>99</c:v>
                </c:pt>
                <c:pt idx="995">
                  <c:v>99.099999999999895</c:v>
                </c:pt>
                <c:pt idx="996">
                  <c:v>99.199999999999875</c:v>
                </c:pt>
                <c:pt idx="997">
                  <c:v>99.299999999999926</c:v>
                </c:pt>
                <c:pt idx="998">
                  <c:v>99.399999999999892</c:v>
                </c:pt>
                <c:pt idx="999">
                  <c:v>99.5</c:v>
                </c:pt>
              </c:numCache>
            </c:numRef>
          </c:xVal>
          <c:yVal>
            <c:numRef>
              <c:f>'Timing Data'!$N$3:$N$1002</c:f>
              <c:numCache>
                <c:formatCode>General</c:formatCode>
                <c:ptCount val="1000"/>
                <c:pt idx="0">
                  <c:v>0.7835051546391838</c:v>
                </c:pt>
                <c:pt idx="1">
                  <c:v>0.75257731958762886</c:v>
                </c:pt>
                <c:pt idx="2">
                  <c:v>0.75257731958762886</c:v>
                </c:pt>
                <c:pt idx="3">
                  <c:v>0.7319587628866</c:v>
                </c:pt>
                <c:pt idx="4">
                  <c:v>0.72164948453609756</c:v>
                </c:pt>
                <c:pt idx="5">
                  <c:v>0.7010309278350515</c:v>
                </c:pt>
                <c:pt idx="6">
                  <c:v>0.69072164948454673</c:v>
                </c:pt>
                <c:pt idx="7">
                  <c:v>0.67010309278351798</c:v>
                </c:pt>
                <c:pt idx="8">
                  <c:v>0.65979381443300611</c:v>
                </c:pt>
                <c:pt idx="9">
                  <c:v>0.62886597938144362</c:v>
                </c:pt>
                <c:pt idx="10">
                  <c:v>0.61855670103092031</c:v>
                </c:pt>
                <c:pt idx="11">
                  <c:v>0.59793814432989734</c:v>
                </c:pt>
                <c:pt idx="12">
                  <c:v>0.59793814432989734</c:v>
                </c:pt>
                <c:pt idx="13">
                  <c:v>0.57731958762886604</c:v>
                </c:pt>
                <c:pt idx="14">
                  <c:v>0.57731958762886604</c:v>
                </c:pt>
                <c:pt idx="15">
                  <c:v>0.5670103092783505</c:v>
                </c:pt>
                <c:pt idx="16">
                  <c:v>0.57731958762886604</c:v>
                </c:pt>
                <c:pt idx="17">
                  <c:v>0.55670103092783563</c:v>
                </c:pt>
                <c:pt idx="18">
                  <c:v>0.55670103092783563</c:v>
                </c:pt>
                <c:pt idx="19">
                  <c:v>0.54639175257731964</c:v>
                </c:pt>
                <c:pt idx="20">
                  <c:v>0.53608247422680411</c:v>
                </c:pt>
                <c:pt idx="21">
                  <c:v>0.51546391752577325</c:v>
                </c:pt>
                <c:pt idx="22">
                  <c:v>0.50515463917525749</c:v>
                </c:pt>
                <c:pt idx="23">
                  <c:v>0.49484536082474972</c:v>
                </c:pt>
                <c:pt idx="24">
                  <c:v>0.47422680412371138</c:v>
                </c:pt>
                <c:pt idx="25">
                  <c:v>0.45360824742268041</c:v>
                </c:pt>
                <c:pt idx="26">
                  <c:v>0.43298969072165616</c:v>
                </c:pt>
                <c:pt idx="27">
                  <c:v>0.41237113402061881</c:v>
                </c:pt>
                <c:pt idx="28">
                  <c:v>0.39175257731959512</c:v>
                </c:pt>
                <c:pt idx="29">
                  <c:v>0.39175257731959512</c:v>
                </c:pt>
                <c:pt idx="30">
                  <c:v>0.36082474226804873</c:v>
                </c:pt>
                <c:pt idx="31">
                  <c:v>0.35051546391753041</c:v>
                </c:pt>
                <c:pt idx="32">
                  <c:v>0.35051546391753041</c:v>
                </c:pt>
                <c:pt idx="33">
                  <c:v>0.34020618556701082</c:v>
                </c:pt>
                <c:pt idx="34">
                  <c:v>0.32989690721650183</c:v>
                </c:pt>
                <c:pt idx="35">
                  <c:v>0.30927835051546398</c:v>
                </c:pt>
                <c:pt idx="36">
                  <c:v>0.32989690721650183</c:v>
                </c:pt>
                <c:pt idx="37">
                  <c:v>0.28865979381443735</c:v>
                </c:pt>
                <c:pt idx="38">
                  <c:v>0.28865979381443735</c:v>
                </c:pt>
                <c:pt idx="39">
                  <c:v>0.28865979381443735</c:v>
                </c:pt>
                <c:pt idx="40">
                  <c:v>0.26804123711340205</c:v>
                </c:pt>
                <c:pt idx="41">
                  <c:v>0.24742268041237453</c:v>
                </c:pt>
                <c:pt idx="42">
                  <c:v>0.23711340206185574</c:v>
                </c:pt>
                <c:pt idx="43">
                  <c:v>0.21649484536082797</c:v>
                </c:pt>
                <c:pt idx="44">
                  <c:v>0.2061855670103093</c:v>
                </c:pt>
                <c:pt idx="45">
                  <c:v>0.18556701030927841</c:v>
                </c:pt>
                <c:pt idx="46">
                  <c:v>0.1752577319587629</c:v>
                </c:pt>
                <c:pt idx="47">
                  <c:v>0.15463917525773199</c:v>
                </c:pt>
                <c:pt idx="48">
                  <c:v>0.13402061855670103</c:v>
                </c:pt>
                <c:pt idx="49">
                  <c:v>0.12371134020618731</c:v>
                </c:pt>
                <c:pt idx="50">
                  <c:v>0.12371134020618731</c:v>
                </c:pt>
                <c:pt idx="51">
                  <c:v>0.10309278350515588</c:v>
                </c:pt>
                <c:pt idx="52">
                  <c:v>0.10309278350515588</c:v>
                </c:pt>
                <c:pt idx="53">
                  <c:v>0.10309278350515588</c:v>
                </c:pt>
                <c:pt idx="54">
                  <c:v>0.10309278350515588</c:v>
                </c:pt>
                <c:pt idx="55">
                  <c:v>9.2783505154639248E-2</c:v>
                </c:pt>
                <c:pt idx="56">
                  <c:v>0.10309278350515588</c:v>
                </c:pt>
                <c:pt idx="57">
                  <c:v>9.2783505154639248E-2</c:v>
                </c:pt>
                <c:pt idx="58">
                  <c:v>9.2783505154639248E-2</c:v>
                </c:pt>
                <c:pt idx="59">
                  <c:v>9.2783505154639248E-2</c:v>
                </c:pt>
                <c:pt idx="60">
                  <c:v>9.2783505154639248E-2</c:v>
                </c:pt>
                <c:pt idx="61">
                  <c:v>9.2783505154639248E-2</c:v>
                </c:pt>
                <c:pt idx="62">
                  <c:v>8.2474226804123682E-2</c:v>
                </c:pt>
                <c:pt idx="63">
                  <c:v>7.2164948453608393E-2</c:v>
                </c:pt>
                <c:pt idx="64">
                  <c:v>8.2474226804123682E-2</c:v>
                </c:pt>
                <c:pt idx="65">
                  <c:v>6.1855670103092814E-2</c:v>
                </c:pt>
                <c:pt idx="66">
                  <c:v>6.1855670103092814E-2</c:v>
                </c:pt>
                <c:pt idx="67">
                  <c:v>5.1546391752577317E-2</c:v>
                </c:pt>
                <c:pt idx="68">
                  <c:v>7.2164948453608393E-2</c:v>
                </c:pt>
                <c:pt idx="69">
                  <c:v>5.1546391752577317E-2</c:v>
                </c:pt>
                <c:pt idx="70">
                  <c:v>5.1546391752577317E-2</c:v>
                </c:pt>
                <c:pt idx="71">
                  <c:v>6.1855670103092814E-2</c:v>
                </c:pt>
                <c:pt idx="72">
                  <c:v>6.1855670103092814E-2</c:v>
                </c:pt>
                <c:pt idx="73">
                  <c:v>6.1855670103092814E-2</c:v>
                </c:pt>
                <c:pt idx="74">
                  <c:v>6.1855670103092814E-2</c:v>
                </c:pt>
                <c:pt idx="75">
                  <c:v>7.2164948453608393E-2</c:v>
                </c:pt>
                <c:pt idx="76">
                  <c:v>6.1855670103092814E-2</c:v>
                </c:pt>
                <c:pt idx="77">
                  <c:v>6.1855670103092814E-2</c:v>
                </c:pt>
                <c:pt idx="78">
                  <c:v>7.2164948453608393E-2</c:v>
                </c:pt>
                <c:pt idx="79">
                  <c:v>6.1855670103092814E-2</c:v>
                </c:pt>
                <c:pt idx="80">
                  <c:v>6.1855670103092814E-2</c:v>
                </c:pt>
                <c:pt idx="81">
                  <c:v>6.1855670103092814E-2</c:v>
                </c:pt>
                <c:pt idx="82">
                  <c:v>6.1855670103092814E-2</c:v>
                </c:pt>
                <c:pt idx="83">
                  <c:v>6.1855670103092814E-2</c:v>
                </c:pt>
                <c:pt idx="84">
                  <c:v>6.1855670103092814E-2</c:v>
                </c:pt>
                <c:pt idx="85">
                  <c:v>5.1546391752577317E-2</c:v>
                </c:pt>
                <c:pt idx="86">
                  <c:v>5.1546391752577317E-2</c:v>
                </c:pt>
                <c:pt idx="87">
                  <c:v>5.1546391752577317E-2</c:v>
                </c:pt>
                <c:pt idx="88">
                  <c:v>6.1855670103092814E-2</c:v>
                </c:pt>
                <c:pt idx="89">
                  <c:v>5.1546391752577317E-2</c:v>
                </c:pt>
                <c:pt idx="90">
                  <c:v>5.1546391752577317E-2</c:v>
                </c:pt>
                <c:pt idx="91">
                  <c:v>5.1546391752577317E-2</c:v>
                </c:pt>
                <c:pt idx="92">
                  <c:v>5.1546391752577317E-2</c:v>
                </c:pt>
                <c:pt idx="93">
                  <c:v>5.1546391752577317E-2</c:v>
                </c:pt>
                <c:pt idx="94">
                  <c:v>6.1855670103092814E-2</c:v>
                </c:pt>
                <c:pt idx="95">
                  <c:v>4.1237113402061855E-2</c:v>
                </c:pt>
                <c:pt idx="96">
                  <c:v>5.1546391752577317E-2</c:v>
                </c:pt>
                <c:pt idx="97">
                  <c:v>4.1237113402061855E-2</c:v>
                </c:pt>
                <c:pt idx="98">
                  <c:v>4.1237113402061855E-2</c:v>
                </c:pt>
                <c:pt idx="99">
                  <c:v>5.1546391752577317E-2</c:v>
                </c:pt>
                <c:pt idx="100">
                  <c:v>5.1546391752577317E-2</c:v>
                </c:pt>
                <c:pt idx="101">
                  <c:v>4.1237113402061855E-2</c:v>
                </c:pt>
                <c:pt idx="102">
                  <c:v>4.1237113402061855E-2</c:v>
                </c:pt>
                <c:pt idx="103">
                  <c:v>4.1237113402061855E-2</c:v>
                </c:pt>
                <c:pt idx="104">
                  <c:v>4.1237113402061855E-2</c:v>
                </c:pt>
                <c:pt idx="105">
                  <c:v>5.1546391752577317E-2</c:v>
                </c:pt>
                <c:pt idx="106">
                  <c:v>5.1546391752577317E-2</c:v>
                </c:pt>
                <c:pt idx="107">
                  <c:v>4.1237113402061855E-2</c:v>
                </c:pt>
                <c:pt idx="108">
                  <c:v>6.1855670103092814E-2</c:v>
                </c:pt>
                <c:pt idx="109">
                  <c:v>5.1546391752577317E-2</c:v>
                </c:pt>
                <c:pt idx="110">
                  <c:v>6.1855670103092814E-2</c:v>
                </c:pt>
                <c:pt idx="111">
                  <c:v>5.1546391752577317E-2</c:v>
                </c:pt>
                <c:pt idx="112">
                  <c:v>6.1855670103092814E-2</c:v>
                </c:pt>
                <c:pt idx="113">
                  <c:v>5.1546391752577317E-2</c:v>
                </c:pt>
                <c:pt idx="114">
                  <c:v>6.1855670103092814E-2</c:v>
                </c:pt>
                <c:pt idx="115">
                  <c:v>4.1237113402061855E-2</c:v>
                </c:pt>
                <c:pt idx="116">
                  <c:v>5.1546391752577317E-2</c:v>
                </c:pt>
                <c:pt idx="117">
                  <c:v>5.1546391752577317E-2</c:v>
                </c:pt>
                <c:pt idx="118">
                  <c:v>5.1546391752577317E-2</c:v>
                </c:pt>
                <c:pt idx="119">
                  <c:v>5.1546391752577317E-2</c:v>
                </c:pt>
                <c:pt idx="120">
                  <c:v>4.1237113402061855E-2</c:v>
                </c:pt>
                <c:pt idx="121">
                  <c:v>3.0927835051546414E-2</c:v>
                </c:pt>
                <c:pt idx="122">
                  <c:v>4.1237113402061855E-2</c:v>
                </c:pt>
                <c:pt idx="123">
                  <c:v>3.0927835051546414E-2</c:v>
                </c:pt>
                <c:pt idx="124">
                  <c:v>2.0618556701030927E-2</c:v>
                </c:pt>
                <c:pt idx="125">
                  <c:v>3.0927835051546414E-2</c:v>
                </c:pt>
                <c:pt idx="126">
                  <c:v>3.0927835051546414E-2</c:v>
                </c:pt>
                <c:pt idx="127">
                  <c:v>4.1237113402061855E-2</c:v>
                </c:pt>
                <c:pt idx="128">
                  <c:v>3.0927835051546414E-2</c:v>
                </c:pt>
                <c:pt idx="129">
                  <c:v>3.0927835051546414E-2</c:v>
                </c:pt>
                <c:pt idx="130">
                  <c:v>3.0927835051546414E-2</c:v>
                </c:pt>
                <c:pt idx="131">
                  <c:v>3.0927835051546414E-2</c:v>
                </c:pt>
                <c:pt idx="132">
                  <c:v>3.0927835051546414E-2</c:v>
                </c:pt>
                <c:pt idx="133">
                  <c:v>2.0618556701030927E-2</c:v>
                </c:pt>
                <c:pt idx="134">
                  <c:v>3.0927835051546414E-2</c:v>
                </c:pt>
                <c:pt idx="135">
                  <c:v>2.0618556701030927E-2</c:v>
                </c:pt>
                <c:pt idx="136">
                  <c:v>2.0618556701030927E-2</c:v>
                </c:pt>
                <c:pt idx="137">
                  <c:v>2.0618556701030927E-2</c:v>
                </c:pt>
                <c:pt idx="138">
                  <c:v>3.0927835051546414E-2</c:v>
                </c:pt>
                <c:pt idx="139">
                  <c:v>2.0618556701030927E-2</c:v>
                </c:pt>
                <c:pt idx="140">
                  <c:v>3.0927835051546414E-2</c:v>
                </c:pt>
                <c:pt idx="141">
                  <c:v>2.0618556701030927E-2</c:v>
                </c:pt>
                <c:pt idx="142">
                  <c:v>3.0927835051546414E-2</c:v>
                </c:pt>
                <c:pt idx="143">
                  <c:v>4.1237113402061855E-2</c:v>
                </c:pt>
                <c:pt idx="144">
                  <c:v>5.1546391752577317E-2</c:v>
                </c:pt>
                <c:pt idx="145">
                  <c:v>5.1546391752577317E-2</c:v>
                </c:pt>
                <c:pt idx="146">
                  <c:v>4.1237113402061855E-2</c:v>
                </c:pt>
                <c:pt idx="147">
                  <c:v>4.1237113402061855E-2</c:v>
                </c:pt>
                <c:pt idx="148">
                  <c:v>4.1237113402061855E-2</c:v>
                </c:pt>
                <c:pt idx="149">
                  <c:v>5.1546391752577317E-2</c:v>
                </c:pt>
                <c:pt idx="150">
                  <c:v>4.1237113402061855E-2</c:v>
                </c:pt>
                <c:pt idx="151">
                  <c:v>4.1237113402061855E-2</c:v>
                </c:pt>
                <c:pt idx="152">
                  <c:v>4.1237113402061855E-2</c:v>
                </c:pt>
                <c:pt idx="153">
                  <c:v>5.1546391752577317E-2</c:v>
                </c:pt>
                <c:pt idx="154">
                  <c:v>4.1237113402061855E-2</c:v>
                </c:pt>
                <c:pt idx="155">
                  <c:v>4.1237113402061855E-2</c:v>
                </c:pt>
                <c:pt idx="156">
                  <c:v>4.1237113402061855E-2</c:v>
                </c:pt>
                <c:pt idx="157">
                  <c:v>3.0927835051546414E-2</c:v>
                </c:pt>
                <c:pt idx="158">
                  <c:v>4.1237113402061855E-2</c:v>
                </c:pt>
                <c:pt idx="159">
                  <c:v>3.0927835051546414E-2</c:v>
                </c:pt>
                <c:pt idx="160">
                  <c:v>5.1546391752577317E-2</c:v>
                </c:pt>
                <c:pt idx="161">
                  <c:v>7.2164948453608393E-2</c:v>
                </c:pt>
                <c:pt idx="162">
                  <c:v>0.13402061855670103</c:v>
                </c:pt>
                <c:pt idx="163">
                  <c:v>0.21649484536082797</c:v>
                </c:pt>
                <c:pt idx="164">
                  <c:v>0.31958762886598363</c:v>
                </c:pt>
                <c:pt idx="165">
                  <c:v>0.44329896907216582</c:v>
                </c:pt>
                <c:pt idx="166">
                  <c:v>0.55670103092783563</c:v>
                </c:pt>
                <c:pt idx="167">
                  <c:v>0.67010309278351798</c:v>
                </c:pt>
                <c:pt idx="168">
                  <c:v>0.76288659793814462</c:v>
                </c:pt>
                <c:pt idx="169">
                  <c:v>0.84536082474225815</c:v>
                </c:pt>
                <c:pt idx="170">
                  <c:v>0.90721649484535083</c:v>
                </c:pt>
                <c:pt idx="171">
                  <c:v>0.94845360824742253</c:v>
                </c:pt>
                <c:pt idx="172">
                  <c:v>0.9793814432989687</c:v>
                </c:pt>
                <c:pt idx="173">
                  <c:v>0.98969072164949212</c:v>
                </c:pt>
                <c:pt idx="174">
                  <c:v>1</c:v>
                </c:pt>
                <c:pt idx="175">
                  <c:v>0.98969072164949212</c:v>
                </c:pt>
                <c:pt idx="176">
                  <c:v>0.98969072164949212</c:v>
                </c:pt>
                <c:pt idx="177">
                  <c:v>0.9690721649484535</c:v>
                </c:pt>
                <c:pt idx="178">
                  <c:v>0.94845360824742253</c:v>
                </c:pt>
                <c:pt idx="179">
                  <c:v>0.92783505154639923</c:v>
                </c:pt>
                <c:pt idx="180">
                  <c:v>0.91752577319588469</c:v>
                </c:pt>
                <c:pt idx="181">
                  <c:v>0.89690721649485539</c:v>
                </c:pt>
                <c:pt idx="182">
                  <c:v>0.87628865979381465</c:v>
                </c:pt>
                <c:pt idx="183">
                  <c:v>0.85567010309279101</c:v>
                </c:pt>
                <c:pt idx="184">
                  <c:v>0.84536082474225815</c:v>
                </c:pt>
                <c:pt idx="185">
                  <c:v>0.82474226804123718</c:v>
                </c:pt>
                <c:pt idx="186">
                  <c:v>0.80412371134020622</c:v>
                </c:pt>
                <c:pt idx="187">
                  <c:v>0.79381443298969823</c:v>
                </c:pt>
                <c:pt idx="188">
                  <c:v>0.80412371134020622</c:v>
                </c:pt>
                <c:pt idx="189">
                  <c:v>0.7835051546391838</c:v>
                </c:pt>
                <c:pt idx="190">
                  <c:v>0.77319587628867692</c:v>
                </c:pt>
                <c:pt idx="191">
                  <c:v>0.76288659793814462</c:v>
                </c:pt>
                <c:pt idx="192">
                  <c:v>0.74226804123711343</c:v>
                </c:pt>
                <c:pt idx="193">
                  <c:v>0.72164948453609756</c:v>
                </c:pt>
                <c:pt idx="194">
                  <c:v>0.71134020618557992</c:v>
                </c:pt>
                <c:pt idx="195">
                  <c:v>0.69072164948454673</c:v>
                </c:pt>
                <c:pt idx="196">
                  <c:v>0.67010309278351798</c:v>
                </c:pt>
                <c:pt idx="197">
                  <c:v>0.65979381443300611</c:v>
                </c:pt>
                <c:pt idx="198">
                  <c:v>0.64948453608248291</c:v>
                </c:pt>
                <c:pt idx="199">
                  <c:v>0.62886597938144362</c:v>
                </c:pt>
                <c:pt idx="200">
                  <c:v>0.59793814432989734</c:v>
                </c:pt>
                <c:pt idx="201">
                  <c:v>0.59793814432989734</c:v>
                </c:pt>
                <c:pt idx="202">
                  <c:v>0.59793814432989734</c:v>
                </c:pt>
                <c:pt idx="203">
                  <c:v>0.57731958762886604</c:v>
                </c:pt>
                <c:pt idx="204">
                  <c:v>0.58762886597938213</c:v>
                </c:pt>
                <c:pt idx="205">
                  <c:v>0.5670103092783505</c:v>
                </c:pt>
                <c:pt idx="206">
                  <c:v>0.5670103092783505</c:v>
                </c:pt>
                <c:pt idx="207">
                  <c:v>0.5670103092783505</c:v>
                </c:pt>
                <c:pt idx="208">
                  <c:v>0.55670103092783563</c:v>
                </c:pt>
                <c:pt idx="209">
                  <c:v>0.53608247422680411</c:v>
                </c:pt>
                <c:pt idx="210">
                  <c:v>0.53608247422680411</c:v>
                </c:pt>
                <c:pt idx="211">
                  <c:v>0.50515463917525749</c:v>
                </c:pt>
                <c:pt idx="212">
                  <c:v>0.49484536082474972</c:v>
                </c:pt>
                <c:pt idx="213">
                  <c:v>0.46391752577319589</c:v>
                </c:pt>
                <c:pt idx="214">
                  <c:v>0.44329896907216582</c:v>
                </c:pt>
                <c:pt idx="215">
                  <c:v>0.42268041237113407</c:v>
                </c:pt>
                <c:pt idx="216">
                  <c:v>0.42268041237113407</c:v>
                </c:pt>
                <c:pt idx="217">
                  <c:v>0.40206185567010311</c:v>
                </c:pt>
                <c:pt idx="218">
                  <c:v>0.38144329896907714</c:v>
                </c:pt>
                <c:pt idx="219">
                  <c:v>0.36082474226804873</c:v>
                </c:pt>
                <c:pt idx="220">
                  <c:v>0.35051546391753041</c:v>
                </c:pt>
                <c:pt idx="221">
                  <c:v>0.34020618556701082</c:v>
                </c:pt>
                <c:pt idx="222">
                  <c:v>0.32989690721650183</c:v>
                </c:pt>
                <c:pt idx="223">
                  <c:v>0.32989690721650183</c:v>
                </c:pt>
                <c:pt idx="224">
                  <c:v>0.32989690721650183</c:v>
                </c:pt>
                <c:pt idx="225">
                  <c:v>0.30927835051546398</c:v>
                </c:pt>
                <c:pt idx="226">
                  <c:v>0.30927835051546398</c:v>
                </c:pt>
                <c:pt idx="227">
                  <c:v>0.28865979381443735</c:v>
                </c:pt>
                <c:pt idx="228">
                  <c:v>0.27835051546391781</c:v>
                </c:pt>
                <c:pt idx="229">
                  <c:v>0.26804123711340205</c:v>
                </c:pt>
                <c:pt idx="230">
                  <c:v>0.25773195876288663</c:v>
                </c:pt>
                <c:pt idx="231">
                  <c:v>0.23711340206185574</c:v>
                </c:pt>
                <c:pt idx="232">
                  <c:v>0.22680412371134034</c:v>
                </c:pt>
                <c:pt idx="233">
                  <c:v>0.21649484536082797</c:v>
                </c:pt>
                <c:pt idx="234">
                  <c:v>0.19587628865979395</c:v>
                </c:pt>
                <c:pt idx="235">
                  <c:v>0.1752577319587629</c:v>
                </c:pt>
                <c:pt idx="236">
                  <c:v>0.16494845360824925</c:v>
                </c:pt>
                <c:pt idx="237">
                  <c:v>0.13402061855670103</c:v>
                </c:pt>
                <c:pt idx="238">
                  <c:v>0.13402061855670103</c:v>
                </c:pt>
                <c:pt idx="239">
                  <c:v>0.10309278350515588</c:v>
                </c:pt>
                <c:pt idx="240">
                  <c:v>0.12371134020618731</c:v>
                </c:pt>
                <c:pt idx="241">
                  <c:v>0.11340206185567016</c:v>
                </c:pt>
                <c:pt idx="242">
                  <c:v>0.10309278350515588</c:v>
                </c:pt>
                <c:pt idx="243">
                  <c:v>0.10309278350515588</c:v>
                </c:pt>
                <c:pt idx="244">
                  <c:v>9.2783505154639248E-2</c:v>
                </c:pt>
                <c:pt idx="245">
                  <c:v>0.10309278350515588</c:v>
                </c:pt>
                <c:pt idx="246">
                  <c:v>9.2783505154639248E-2</c:v>
                </c:pt>
                <c:pt idx="247">
                  <c:v>8.2474226804123682E-2</c:v>
                </c:pt>
                <c:pt idx="248">
                  <c:v>0.10309278350515588</c:v>
                </c:pt>
                <c:pt idx="249">
                  <c:v>8.2474226804123682E-2</c:v>
                </c:pt>
                <c:pt idx="250">
                  <c:v>9.2783505154639248E-2</c:v>
                </c:pt>
                <c:pt idx="251">
                  <c:v>7.2164948453608393E-2</c:v>
                </c:pt>
                <c:pt idx="252">
                  <c:v>8.2474226804123682E-2</c:v>
                </c:pt>
                <c:pt idx="253">
                  <c:v>7.2164948453608393E-2</c:v>
                </c:pt>
                <c:pt idx="254">
                  <c:v>6.1855670103092814E-2</c:v>
                </c:pt>
                <c:pt idx="255">
                  <c:v>7.2164948453608393E-2</c:v>
                </c:pt>
                <c:pt idx="256">
                  <c:v>6.1855670103092814E-2</c:v>
                </c:pt>
                <c:pt idx="257">
                  <c:v>6.1855670103092814E-2</c:v>
                </c:pt>
                <c:pt idx="258">
                  <c:v>6.1855670103092814E-2</c:v>
                </c:pt>
                <c:pt idx="259">
                  <c:v>5.1546391752577317E-2</c:v>
                </c:pt>
                <c:pt idx="260">
                  <c:v>6.1855670103092814E-2</c:v>
                </c:pt>
                <c:pt idx="261">
                  <c:v>5.1546391752577317E-2</c:v>
                </c:pt>
                <c:pt idx="262">
                  <c:v>6.1855670103092814E-2</c:v>
                </c:pt>
                <c:pt idx="263">
                  <c:v>6.1855670103092814E-2</c:v>
                </c:pt>
                <c:pt idx="264">
                  <c:v>6.1855670103092814E-2</c:v>
                </c:pt>
                <c:pt idx="265">
                  <c:v>6.1855670103092814E-2</c:v>
                </c:pt>
                <c:pt idx="266">
                  <c:v>7.2164948453608393E-2</c:v>
                </c:pt>
                <c:pt idx="267">
                  <c:v>7.2164948453608393E-2</c:v>
                </c:pt>
                <c:pt idx="268">
                  <c:v>7.2164948453608393E-2</c:v>
                </c:pt>
                <c:pt idx="269">
                  <c:v>6.1855670103092814E-2</c:v>
                </c:pt>
                <c:pt idx="270">
                  <c:v>7.2164948453608393E-2</c:v>
                </c:pt>
                <c:pt idx="271">
                  <c:v>6.1855670103092814E-2</c:v>
                </c:pt>
                <c:pt idx="272">
                  <c:v>6.1855670103092814E-2</c:v>
                </c:pt>
                <c:pt idx="273">
                  <c:v>5.1546391752577317E-2</c:v>
                </c:pt>
                <c:pt idx="274">
                  <c:v>6.1855670103092814E-2</c:v>
                </c:pt>
                <c:pt idx="275">
                  <c:v>6.1855670103092814E-2</c:v>
                </c:pt>
                <c:pt idx="276">
                  <c:v>6.1855670103092814E-2</c:v>
                </c:pt>
                <c:pt idx="277">
                  <c:v>5.1546391752577317E-2</c:v>
                </c:pt>
                <c:pt idx="278">
                  <c:v>5.1546391752577317E-2</c:v>
                </c:pt>
                <c:pt idx="279">
                  <c:v>5.1546391752577317E-2</c:v>
                </c:pt>
                <c:pt idx="280">
                  <c:v>6.1855670103092814E-2</c:v>
                </c:pt>
                <c:pt idx="281">
                  <c:v>4.1237113402061855E-2</c:v>
                </c:pt>
                <c:pt idx="282">
                  <c:v>5.1546391752577317E-2</c:v>
                </c:pt>
                <c:pt idx="283">
                  <c:v>5.1546391752577317E-2</c:v>
                </c:pt>
                <c:pt idx="284">
                  <c:v>5.1546391752577317E-2</c:v>
                </c:pt>
                <c:pt idx="285">
                  <c:v>5.1546391752577317E-2</c:v>
                </c:pt>
                <c:pt idx="286">
                  <c:v>5.1546391752577317E-2</c:v>
                </c:pt>
                <c:pt idx="287">
                  <c:v>5.1546391752577317E-2</c:v>
                </c:pt>
                <c:pt idx="288">
                  <c:v>5.1546391752577317E-2</c:v>
                </c:pt>
                <c:pt idx="289">
                  <c:v>5.1546391752577317E-2</c:v>
                </c:pt>
                <c:pt idx="290">
                  <c:v>5.1546391752577317E-2</c:v>
                </c:pt>
                <c:pt idx="291">
                  <c:v>5.1546391752577317E-2</c:v>
                </c:pt>
                <c:pt idx="292">
                  <c:v>5.1546391752577317E-2</c:v>
                </c:pt>
                <c:pt idx="293">
                  <c:v>4.1237113402061855E-2</c:v>
                </c:pt>
                <c:pt idx="294">
                  <c:v>5.1546391752577317E-2</c:v>
                </c:pt>
                <c:pt idx="295">
                  <c:v>5.1546391752577317E-2</c:v>
                </c:pt>
                <c:pt idx="296">
                  <c:v>5.1546391752577317E-2</c:v>
                </c:pt>
                <c:pt idx="297">
                  <c:v>5.1546391752577317E-2</c:v>
                </c:pt>
                <c:pt idx="298">
                  <c:v>4.1237113402061855E-2</c:v>
                </c:pt>
                <c:pt idx="299">
                  <c:v>4.1237113402061855E-2</c:v>
                </c:pt>
                <c:pt idx="300">
                  <c:v>5.1546391752577317E-2</c:v>
                </c:pt>
                <c:pt idx="301">
                  <c:v>5.1546391752577317E-2</c:v>
                </c:pt>
                <c:pt idx="302">
                  <c:v>5.1546391752577317E-2</c:v>
                </c:pt>
                <c:pt idx="303">
                  <c:v>5.1546391752577317E-2</c:v>
                </c:pt>
                <c:pt idx="304">
                  <c:v>6.1855670103092814E-2</c:v>
                </c:pt>
                <c:pt idx="305">
                  <c:v>5.1546391752577317E-2</c:v>
                </c:pt>
                <c:pt idx="306">
                  <c:v>4.1237113402061855E-2</c:v>
                </c:pt>
                <c:pt idx="307">
                  <c:v>4.1237113402061855E-2</c:v>
                </c:pt>
                <c:pt idx="308">
                  <c:v>4.1237113402061855E-2</c:v>
                </c:pt>
                <c:pt idx="309">
                  <c:v>4.1237113402061855E-2</c:v>
                </c:pt>
                <c:pt idx="310">
                  <c:v>4.1237113402061855E-2</c:v>
                </c:pt>
                <c:pt idx="311">
                  <c:v>4.1237113402061855E-2</c:v>
                </c:pt>
                <c:pt idx="312">
                  <c:v>4.1237113402061855E-2</c:v>
                </c:pt>
                <c:pt idx="313">
                  <c:v>4.1237113402061855E-2</c:v>
                </c:pt>
                <c:pt idx="314">
                  <c:v>4.1237113402061855E-2</c:v>
                </c:pt>
                <c:pt idx="315">
                  <c:v>3.0927835051546414E-2</c:v>
                </c:pt>
                <c:pt idx="316">
                  <c:v>4.1237113402061855E-2</c:v>
                </c:pt>
                <c:pt idx="317">
                  <c:v>2.0618556701030927E-2</c:v>
                </c:pt>
                <c:pt idx="318">
                  <c:v>4.1237113402061855E-2</c:v>
                </c:pt>
                <c:pt idx="319">
                  <c:v>2.0618556701030927E-2</c:v>
                </c:pt>
                <c:pt idx="320">
                  <c:v>3.0927835051546414E-2</c:v>
                </c:pt>
                <c:pt idx="321">
                  <c:v>3.0927835051546414E-2</c:v>
                </c:pt>
                <c:pt idx="322">
                  <c:v>4.1237113402061855E-2</c:v>
                </c:pt>
                <c:pt idx="323">
                  <c:v>3.0927835051546414E-2</c:v>
                </c:pt>
                <c:pt idx="324">
                  <c:v>3.0927835051546414E-2</c:v>
                </c:pt>
                <c:pt idx="325">
                  <c:v>2.0618556701030927E-2</c:v>
                </c:pt>
                <c:pt idx="326">
                  <c:v>3.0927835051546414E-2</c:v>
                </c:pt>
                <c:pt idx="327">
                  <c:v>3.0927835051546414E-2</c:v>
                </c:pt>
                <c:pt idx="328">
                  <c:v>3.0927835051546414E-2</c:v>
                </c:pt>
                <c:pt idx="329">
                  <c:v>2.0618556701030927E-2</c:v>
                </c:pt>
                <c:pt idx="330">
                  <c:v>3.0927835051546414E-2</c:v>
                </c:pt>
                <c:pt idx="331">
                  <c:v>3.0927835051546414E-2</c:v>
                </c:pt>
                <c:pt idx="332">
                  <c:v>3.0927835051546414E-2</c:v>
                </c:pt>
                <c:pt idx="333">
                  <c:v>4.1237113402061855E-2</c:v>
                </c:pt>
                <c:pt idx="334">
                  <c:v>4.1237113402061855E-2</c:v>
                </c:pt>
                <c:pt idx="335">
                  <c:v>3.0927835051546414E-2</c:v>
                </c:pt>
                <c:pt idx="336">
                  <c:v>4.1237113402061855E-2</c:v>
                </c:pt>
                <c:pt idx="337">
                  <c:v>4.1237113402061855E-2</c:v>
                </c:pt>
                <c:pt idx="338">
                  <c:v>5.1546391752577317E-2</c:v>
                </c:pt>
                <c:pt idx="339">
                  <c:v>4.1237113402061855E-2</c:v>
                </c:pt>
                <c:pt idx="340">
                  <c:v>5.1546391752577317E-2</c:v>
                </c:pt>
                <c:pt idx="341">
                  <c:v>4.1237113402061855E-2</c:v>
                </c:pt>
                <c:pt idx="342">
                  <c:v>4.1237113402061855E-2</c:v>
                </c:pt>
                <c:pt idx="343">
                  <c:v>4.1237113402061855E-2</c:v>
                </c:pt>
                <c:pt idx="344">
                  <c:v>4.1237113402061855E-2</c:v>
                </c:pt>
                <c:pt idx="345">
                  <c:v>4.1237113402061855E-2</c:v>
                </c:pt>
                <c:pt idx="346">
                  <c:v>3.0927835051546414E-2</c:v>
                </c:pt>
                <c:pt idx="347">
                  <c:v>3.0927835051546414E-2</c:v>
                </c:pt>
                <c:pt idx="348">
                  <c:v>3.0927835051546414E-2</c:v>
                </c:pt>
                <c:pt idx="349">
                  <c:v>2.0618556701030927E-2</c:v>
                </c:pt>
                <c:pt idx="350">
                  <c:v>4.1237113402061855E-2</c:v>
                </c:pt>
                <c:pt idx="351">
                  <c:v>2.0618556701030927E-2</c:v>
                </c:pt>
                <c:pt idx="352">
                  <c:v>4.1237113402061855E-2</c:v>
                </c:pt>
                <c:pt idx="353">
                  <c:v>3.0927835051546414E-2</c:v>
                </c:pt>
                <c:pt idx="354">
                  <c:v>5.1546391752577317E-2</c:v>
                </c:pt>
                <c:pt idx="355">
                  <c:v>3.0927835051546414E-2</c:v>
                </c:pt>
                <c:pt idx="356">
                  <c:v>3.0927835051546414E-2</c:v>
                </c:pt>
                <c:pt idx="357">
                  <c:v>4.1237113402061855E-2</c:v>
                </c:pt>
                <c:pt idx="358">
                  <c:v>4.1237113402061855E-2</c:v>
                </c:pt>
                <c:pt idx="359">
                  <c:v>4.1237113402061855E-2</c:v>
                </c:pt>
                <c:pt idx="360">
                  <c:v>3.0927835051546414E-2</c:v>
                </c:pt>
                <c:pt idx="361">
                  <c:v>3.0927835051546414E-2</c:v>
                </c:pt>
                <c:pt idx="362">
                  <c:v>5.1546391752577317E-2</c:v>
                </c:pt>
                <c:pt idx="363">
                  <c:v>3.0927835051546414E-2</c:v>
                </c:pt>
                <c:pt idx="364">
                  <c:v>3.0927835051546414E-2</c:v>
                </c:pt>
                <c:pt idx="365">
                  <c:v>3.0927835051546414E-2</c:v>
                </c:pt>
                <c:pt idx="366">
                  <c:v>3.0927835051546414E-2</c:v>
                </c:pt>
                <c:pt idx="367">
                  <c:v>3.0927835051546414E-2</c:v>
                </c:pt>
                <c:pt idx="368">
                  <c:v>3.0927835051546414E-2</c:v>
                </c:pt>
                <c:pt idx="369">
                  <c:v>2.0618556701030927E-2</c:v>
                </c:pt>
                <c:pt idx="370">
                  <c:v>3.0927835051546414E-2</c:v>
                </c:pt>
                <c:pt idx="371">
                  <c:v>2.0618556701030927E-2</c:v>
                </c:pt>
                <c:pt idx="372">
                  <c:v>3.0927835051546414E-2</c:v>
                </c:pt>
                <c:pt idx="373">
                  <c:v>3.0927835051546414E-2</c:v>
                </c:pt>
                <c:pt idx="374">
                  <c:v>4.1237113402061855E-2</c:v>
                </c:pt>
                <c:pt idx="375">
                  <c:v>4.1237113402061855E-2</c:v>
                </c:pt>
                <c:pt idx="376">
                  <c:v>4.1237113402061855E-2</c:v>
                </c:pt>
                <c:pt idx="377">
                  <c:v>3.0927835051546414E-2</c:v>
                </c:pt>
                <c:pt idx="378">
                  <c:v>4.1237113402061855E-2</c:v>
                </c:pt>
                <c:pt idx="379">
                  <c:v>3.0927835051546414E-2</c:v>
                </c:pt>
                <c:pt idx="380">
                  <c:v>3.0927835051546414E-2</c:v>
                </c:pt>
                <c:pt idx="381">
                  <c:v>4.1237113402061855E-2</c:v>
                </c:pt>
                <c:pt idx="382">
                  <c:v>3.0927835051546414E-2</c:v>
                </c:pt>
                <c:pt idx="383">
                  <c:v>4.1237113402061855E-2</c:v>
                </c:pt>
                <c:pt idx="384">
                  <c:v>4.1237113402061855E-2</c:v>
                </c:pt>
                <c:pt idx="385">
                  <c:v>3.0927835051546414E-2</c:v>
                </c:pt>
                <c:pt idx="386">
                  <c:v>3.0927835051546414E-2</c:v>
                </c:pt>
                <c:pt idx="387">
                  <c:v>3.0927835051546414E-2</c:v>
                </c:pt>
                <c:pt idx="388">
                  <c:v>3.0927835051546414E-2</c:v>
                </c:pt>
                <c:pt idx="389">
                  <c:v>3.0927835051546414E-2</c:v>
                </c:pt>
                <c:pt idx="390">
                  <c:v>3.0927835051546414E-2</c:v>
                </c:pt>
                <c:pt idx="391">
                  <c:v>2.0618556701030927E-2</c:v>
                </c:pt>
                <c:pt idx="392">
                  <c:v>4.1237113402061855E-2</c:v>
                </c:pt>
                <c:pt idx="393">
                  <c:v>3.0927835051546414E-2</c:v>
                </c:pt>
                <c:pt idx="394">
                  <c:v>5.1546391752577317E-2</c:v>
                </c:pt>
                <c:pt idx="395">
                  <c:v>3.0927835051546414E-2</c:v>
                </c:pt>
                <c:pt idx="396">
                  <c:v>4.1237113402061855E-2</c:v>
                </c:pt>
                <c:pt idx="397">
                  <c:v>4.1237113402061855E-2</c:v>
                </c:pt>
                <c:pt idx="398">
                  <c:v>4.1237113402061855E-2</c:v>
                </c:pt>
                <c:pt idx="399">
                  <c:v>3.0927835051546414E-2</c:v>
                </c:pt>
                <c:pt idx="400">
                  <c:v>4.1237113402061855E-2</c:v>
                </c:pt>
                <c:pt idx="401">
                  <c:v>3.0927835051546414E-2</c:v>
                </c:pt>
                <c:pt idx="402">
                  <c:v>3.0927835051546414E-2</c:v>
                </c:pt>
                <c:pt idx="403">
                  <c:v>4.1237113402061855E-2</c:v>
                </c:pt>
                <c:pt idx="404">
                  <c:v>2.0618556701030927E-2</c:v>
                </c:pt>
                <c:pt idx="405">
                  <c:v>2.0618556701030927E-2</c:v>
                </c:pt>
                <c:pt idx="406">
                  <c:v>3.0927835051546414E-2</c:v>
                </c:pt>
                <c:pt idx="407">
                  <c:v>2.0618556701030927E-2</c:v>
                </c:pt>
                <c:pt idx="408">
                  <c:v>3.0927835051546414E-2</c:v>
                </c:pt>
                <c:pt idx="409">
                  <c:v>2.0618556701030927E-2</c:v>
                </c:pt>
                <c:pt idx="410">
                  <c:v>3.0927835051546414E-2</c:v>
                </c:pt>
                <c:pt idx="411">
                  <c:v>2.0618556701030927E-2</c:v>
                </c:pt>
                <c:pt idx="412">
                  <c:v>2.0618556701030927E-2</c:v>
                </c:pt>
                <c:pt idx="413">
                  <c:v>3.0927835051546414E-2</c:v>
                </c:pt>
                <c:pt idx="414">
                  <c:v>3.0927835051546414E-2</c:v>
                </c:pt>
                <c:pt idx="415">
                  <c:v>4.1237113402061855E-2</c:v>
                </c:pt>
                <c:pt idx="416">
                  <c:v>3.0927835051546414E-2</c:v>
                </c:pt>
                <c:pt idx="417">
                  <c:v>3.0927835051546414E-2</c:v>
                </c:pt>
                <c:pt idx="418">
                  <c:v>2.0618556701030927E-2</c:v>
                </c:pt>
                <c:pt idx="419">
                  <c:v>2.0618556701030927E-2</c:v>
                </c:pt>
                <c:pt idx="420">
                  <c:v>4.1237113402061855E-2</c:v>
                </c:pt>
                <c:pt idx="421">
                  <c:v>3.0927835051546414E-2</c:v>
                </c:pt>
                <c:pt idx="422">
                  <c:v>3.0927835051546414E-2</c:v>
                </c:pt>
                <c:pt idx="423">
                  <c:v>3.0927835051546414E-2</c:v>
                </c:pt>
                <c:pt idx="424">
                  <c:v>3.0927835051546414E-2</c:v>
                </c:pt>
                <c:pt idx="425">
                  <c:v>3.0927835051546414E-2</c:v>
                </c:pt>
                <c:pt idx="426">
                  <c:v>3.0927835051546414E-2</c:v>
                </c:pt>
                <c:pt idx="427">
                  <c:v>3.0927835051546414E-2</c:v>
                </c:pt>
                <c:pt idx="428">
                  <c:v>4.1237113402061855E-2</c:v>
                </c:pt>
                <c:pt idx="429">
                  <c:v>3.0927835051546414E-2</c:v>
                </c:pt>
                <c:pt idx="430">
                  <c:v>3.0927835051546414E-2</c:v>
                </c:pt>
                <c:pt idx="431">
                  <c:v>3.0927835051546414E-2</c:v>
                </c:pt>
                <c:pt idx="432">
                  <c:v>3.0927835051546414E-2</c:v>
                </c:pt>
                <c:pt idx="433">
                  <c:v>3.0927835051546414E-2</c:v>
                </c:pt>
                <c:pt idx="434">
                  <c:v>3.0927835051546414E-2</c:v>
                </c:pt>
                <c:pt idx="435">
                  <c:v>4.1237113402061855E-2</c:v>
                </c:pt>
                <c:pt idx="436">
                  <c:v>3.0927835051546414E-2</c:v>
                </c:pt>
                <c:pt idx="437">
                  <c:v>3.0927835051546414E-2</c:v>
                </c:pt>
                <c:pt idx="438">
                  <c:v>3.0927835051546414E-2</c:v>
                </c:pt>
                <c:pt idx="439">
                  <c:v>3.0927835051546414E-2</c:v>
                </c:pt>
                <c:pt idx="440">
                  <c:v>4.1237113402061855E-2</c:v>
                </c:pt>
                <c:pt idx="441">
                  <c:v>2.0618556701030927E-2</c:v>
                </c:pt>
                <c:pt idx="442">
                  <c:v>3.0927835051546414E-2</c:v>
                </c:pt>
                <c:pt idx="443">
                  <c:v>2.0618556701030927E-2</c:v>
                </c:pt>
                <c:pt idx="444">
                  <c:v>4.1237113402061855E-2</c:v>
                </c:pt>
                <c:pt idx="445">
                  <c:v>3.0927835051546414E-2</c:v>
                </c:pt>
                <c:pt idx="446">
                  <c:v>3.0927835051546414E-2</c:v>
                </c:pt>
                <c:pt idx="447">
                  <c:v>2.0618556701030927E-2</c:v>
                </c:pt>
                <c:pt idx="448">
                  <c:v>3.0927835051546414E-2</c:v>
                </c:pt>
                <c:pt idx="449">
                  <c:v>3.0927835051546414E-2</c:v>
                </c:pt>
                <c:pt idx="450">
                  <c:v>2.0618556701030927E-2</c:v>
                </c:pt>
                <c:pt idx="451">
                  <c:v>2.0618556701030927E-2</c:v>
                </c:pt>
                <c:pt idx="452">
                  <c:v>2.0618556701030927E-2</c:v>
                </c:pt>
                <c:pt idx="453">
                  <c:v>3.0927835051546414E-2</c:v>
                </c:pt>
                <c:pt idx="454">
                  <c:v>3.0927835051546414E-2</c:v>
                </c:pt>
                <c:pt idx="455">
                  <c:v>3.0927835051546414E-2</c:v>
                </c:pt>
                <c:pt idx="456">
                  <c:v>3.0927835051546414E-2</c:v>
                </c:pt>
                <c:pt idx="457">
                  <c:v>3.0927835051546414E-2</c:v>
                </c:pt>
                <c:pt idx="458">
                  <c:v>3.0927835051546414E-2</c:v>
                </c:pt>
                <c:pt idx="459">
                  <c:v>2.0618556701030927E-2</c:v>
                </c:pt>
                <c:pt idx="460">
                  <c:v>3.0927835051546414E-2</c:v>
                </c:pt>
                <c:pt idx="461">
                  <c:v>3.0927835051546414E-2</c:v>
                </c:pt>
                <c:pt idx="462">
                  <c:v>3.0927835051546414E-2</c:v>
                </c:pt>
                <c:pt idx="463">
                  <c:v>2.0618556701030927E-2</c:v>
                </c:pt>
                <c:pt idx="464">
                  <c:v>4.1237113402061855E-2</c:v>
                </c:pt>
                <c:pt idx="465">
                  <c:v>3.0927835051546414E-2</c:v>
                </c:pt>
                <c:pt idx="466">
                  <c:v>2.0618556701030927E-2</c:v>
                </c:pt>
                <c:pt idx="467">
                  <c:v>3.0927835051546414E-2</c:v>
                </c:pt>
                <c:pt idx="468">
                  <c:v>3.0927835051546414E-2</c:v>
                </c:pt>
                <c:pt idx="469">
                  <c:v>3.0927835051546414E-2</c:v>
                </c:pt>
                <c:pt idx="470">
                  <c:v>3.0927835051546414E-2</c:v>
                </c:pt>
                <c:pt idx="471">
                  <c:v>2.0618556701030927E-2</c:v>
                </c:pt>
                <c:pt idx="472">
                  <c:v>3.0927835051546414E-2</c:v>
                </c:pt>
                <c:pt idx="473">
                  <c:v>2.0618556701030927E-2</c:v>
                </c:pt>
                <c:pt idx="474">
                  <c:v>3.0927835051546414E-2</c:v>
                </c:pt>
                <c:pt idx="475">
                  <c:v>2.0618556701030927E-2</c:v>
                </c:pt>
                <c:pt idx="476">
                  <c:v>3.0927835051546414E-2</c:v>
                </c:pt>
                <c:pt idx="477">
                  <c:v>3.0927835051546414E-2</c:v>
                </c:pt>
                <c:pt idx="478">
                  <c:v>4.1237113402061855E-2</c:v>
                </c:pt>
                <c:pt idx="479">
                  <c:v>3.0927835051546414E-2</c:v>
                </c:pt>
                <c:pt idx="480">
                  <c:v>2.0618556701030927E-2</c:v>
                </c:pt>
                <c:pt idx="481">
                  <c:v>3.0927835051546414E-2</c:v>
                </c:pt>
                <c:pt idx="482">
                  <c:v>3.0927835051546414E-2</c:v>
                </c:pt>
                <c:pt idx="483">
                  <c:v>2.0618556701030927E-2</c:v>
                </c:pt>
                <c:pt idx="484">
                  <c:v>3.0927835051546414E-2</c:v>
                </c:pt>
                <c:pt idx="485">
                  <c:v>2.0618556701030927E-2</c:v>
                </c:pt>
                <c:pt idx="486">
                  <c:v>3.0927835051546414E-2</c:v>
                </c:pt>
                <c:pt idx="487">
                  <c:v>2.0618556701030927E-2</c:v>
                </c:pt>
                <c:pt idx="488">
                  <c:v>3.0927835051546414E-2</c:v>
                </c:pt>
                <c:pt idx="489">
                  <c:v>2.0618556701030927E-2</c:v>
                </c:pt>
                <c:pt idx="490">
                  <c:v>3.0927835051546414E-2</c:v>
                </c:pt>
                <c:pt idx="491">
                  <c:v>2.0618556701030927E-2</c:v>
                </c:pt>
                <c:pt idx="492">
                  <c:v>2.0618556701030927E-2</c:v>
                </c:pt>
                <c:pt idx="493">
                  <c:v>3.0927835051546414E-2</c:v>
                </c:pt>
                <c:pt idx="494">
                  <c:v>3.0927835051546414E-2</c:v>
                </c:pt>
                <c:pt idx="495">
                  <c:v>3.0927835051546414E-2</c:v>
                </c:pt>
                <c:pt idx="496">
                  <c:v>3.0927835051546414E-2</c:v>
                </c:pt>
                <c:pt idx="497">
                  <c:v>3.0927835051546414E-2</c:v>
                </c:pt>
                <c:pt idx="498">
                  <c:v>3.0927835051546414E-2</c:v>
                </c:pt>
                <c:pt idx="499">
                  <c:v>3.0927835051546414E-2</c:v>
                </c:pt>
                <c:pt idx="500">
                  <c:v>2.0618556701030927E-2</c:v>
                </c:pt>
                <c:pt idx="501">
                  <c:v>3.0927835051546414E-2</c:v>
                </c:pt>
                <c:pt idx="502">
                  <c:v>3.0927835051546414E-2</c:v>
                </c:pt>
                <c:pt idx="503">
                  <c:v>2.0618556701030927E-2</c:v>
                </c:pt>
                <c:pt idx="504">
                  <c:v>3.0927835051546414E-2</c:v>
                </c:pt>
                <c:pt idx="505">
                  <c:v>2.0618556701030927E-2</c:v>
                </c:pt>
                <c:pt idx="506">
                  <c:v>2.0618556701030927E-2</c:v>
                </c:pt>
                <c:pt idx="507">
                  <c:v>2.0618556701030927E-2</c:v>
                </c:pt>
                <c:pt idx="508">
                  <c:v>3.0927835051546414E-2</c:v>
                </c:pt>
                <c:pt idx="509">
                  <c:v>2.0618556701030927E-2</c:v>
                </c:pt>
                <c:pt idx="510">
                  <c:v>3.0927835051546414E-2</c:v>
                </c:pt>
                <c:pt idx="511">
                  <c:v>2.0618556701030927E-2</c:v>
                </c:pt>
                <c:pt idx="512">
                  <c:v>3.0927835051546414E-2</c:v>
                </c:pt>
                <c:pt idx="513">
                  <c:v>3.0927835051546414E-2</c:v>
                </c:pt>
                <c:pt idx="514">
                  <c:v>2.0618556701030927E-2</c:v>
                </c:pt>
                <c:pt idx="515">
                  <c:v>3.0927835051546414E-2</c:v>
                </c:pt>
                <c:pt idx="516">
                  <c:v>2.0618556701030927E-2</c:v>
                </c:pt>
                <c:pt idx="517">
                  <c:v>3.0927835051546414E-2</c:v>
                </c:pt>
                <c:pt idx="518">
                  <c:v>3.0927835051546414E-2</c:v>
                </c:pt>
                <c:pt idx="519">
                  <c:v>3.0927835051546414E-2</c:v>
                </c:pt>
                <c:pt idx="520">
                  <c:v>4.1237113402061855E-2</c:v>
                </c:pt>
                <c:pt idx="521">
                  <c:v>3.0927835051546414E-2</c:v>
                </c:pt>
                <c:pt idx="522">
                  <c:v>4.1237113402061855E-2</c:v>
                </c:pt>
                <c:pt idx="523">
                  <c:v>3.0927835051546414E-2</c:v>
                </c:pt>
                <c:pt idx="524">
                  <c:v>4.1237113402061855E-2</c:v>
                </c:pt>
                <c:pt idx="525">
                  <c:v>4.1237113402061855E-2</c:v>
                </c:pt>
                <c:pt idx="526">
                  <c:v>3.0927835051546414E-2</c:v>
                </c:pt>
                <c:pt idx="527">
                  <c:v>4.1237113402061855E-2</c:v>
                </c:pt>
                <c:pt idx="528">
                  <c:v>5.1546391752577317E-2</c:v>
                </c:pt>
                <c:pt idx="529">
                  <c:v>4.1237113402061855E-2</c:v>
                </c:pt>
                <c:pt idx="530">
                  <c:v>3.0927835051546414E-2</c:v>
                </c:pt>
                <c:pt idx="531">
                  <c:v>4.1237113402061855E-2</c:v>
                </c:pt>
                <c:pt idx="532">
                  <c:v>4.1237113402061855E-2</c:v>
                </c:pt>
                <c:pt idx="533">
                  <c:v>4.1237113402061855E-2</c:v>
                </c:pt>
                <c:pt idx="534">
                  <c:v>4.1237113402061855E-2</c:v>
                </c:pt>
                <c:pt idx="535">
                  <c:v>3.0927835051546414E-2</c:v>
                </c:pt>
                <c:pt idx="536">
                  <c:v>5.1546391752577317E-2</c:v>
                </c:pt>
                <c:pt idx="537">
                  <c:v>3.0927835051546414E-2</c:v>
                </c:pt>
                <c:pt idx="538">
                  <c:v>3.0927835051546414E-2</c:v>
                </c:pt>
                <c:pt idx="539">
                  <c:v>3.0927835051546414E-2</c:v>
                </c:pt>
                <c:pt idx="540">
                  <c:v>4.1237113402061855E-2</c:v>
                </c:pt>
                <c:pt idx="541">
                  <c:v>4.1237113402061855E-2</c:v>
                </c:pt>
                <c:pt idx="542">
                  <c:v>3.0927835051546414E-2</c:v>
                </c:pt>
                <c:pt idx="543">
                  <c:v>4.1237113402061855E-2</c:v>
                </c:pt>
                <c:pt idx="544">
                  <c:v>3.0927835051546414E-2</c:v>
                </c:pt>
                <c:pt idx="545">
                  <c:v>3.0927835051546414E-2</c:v>
                </c:pt>
                <c:pt idx="546">
                  <c:v>3.0927835051546414E-2</c:v>
                </c:pt>
                <c:pt idx="547">
                  <c:v>3.0927835051546414E-2</c:v>
                </c:pt>
                <c:pt idx="548">
                  <c:v>3.0927835051546414E-2</c:v>
                </c:pt>
                <c:pt idx="549">
                  <c:v>3.0927835051546414E-2</c:v>
                </c:pt>
                <c:pt idx="550">
                  <c:v>3.0927835051546414E-2</c:v>
                </c:pt>
                <c:pt idx="551">
                  <c:v>3.0927835051546414E-2</c:v>
                </c:pt>
                <c:pt idx="552">
                  <c:v>3.0927835051546414E-2</c:v>
                </c:pt>
                <c:pt idx="553">
                  <c:v>2.0618556701030927E-2</c:v>
                </c:pt>
                <c:pt idx="554">
                  <c:v>4.1237113402061855E-2</c:v>
                </c:pt>
                <c:pt idx="555">
                  <c:v>3.0927835051546414E-2</c:v>
                </c:pt>
                <c:pt idx="556">
                  <c:v>3.0927835051546414E-2</c:v>
                </c:pt>
                <c:pt idx="557">
                  <c:v>3.0927835051546414E-2</c:v>
                </c:pt>
                <c:pt idx="558">
                  <c:v>3.0927835051546414E-2</c:v>
                </c:pt>
                <c:pt idx="559">
                  <c:v>3.0927835051546414E-2</c:v>
                </c:pt>
                <c:pt idx="560">
                  <c:v>3.0927835051546414E-2</c:v>
                </c:pt>
                <c:pt idx="561">
                  <c:v>2.0618556701030927E-2</c:v>
                </c:pt>
                <c:pt idx="562">
                  <c:v>3.0927835051546414E-2</c:v>
                </c:pt>
                <c:pt idx="563">
                  <c:v>3.0927835051546414E-2</c:v>
                </c:pt>
                <c:pt idx="564">
                  <c:v>2.0618556701030927E-2</c:v>
                </c:pt>
                <c:pt idx="565">
                  <c:v>3.0927835051546414E-2</c:v>
                </c:pt>
                <c:pt idx="566">
                  <c:v>3.0927835051546414E-2</c:v>
                </c:pt>
                <c:pt idx="567">
                  <c:v>2.0618556701030927E-2</c:v>
                </c:pt>
                <c:pt idx="568">
                  <c:v>3.0927835051546414E-2</c:v>
                </c:pt>
                <c:pt idx="569">
                  <c:v>3.0927835051546414E-2</c:v>
                </c:pt>
                <c:pt idx="570">
                  <c:v>3.0927835051546414E-2</c:v>
                </c:pt>
                <c:pt idx="571">
                  <c:v>2.0618556701030927E-2</c:v>
                </c:pt>
                <c:pt idx="572">
                  <c:v>3.0927835051546414E-2</c:v>
                </c:pt>
                <c:pt idx="573">
                  <c:v>2.0618556701030927E-2</c:v>
                </c:pt>
                <c:pt idx="574">
                  <c:v>3.0927835051546414E-2</c:v>
                </c:pt>
                <c:pt idx="575">
                  <c:v>3.0927835051546414E-2</c:v>
                </c:pt>
                <c:pt idx="576">
                  <c:v>4.1237113402061855E-2</c:v>
                </c:pt>
                <c:pt idx="577">
                  <c:v>2.0618556701030927E-2</c:v>
                </c:pt>
                <c:pt idx="578">
                  <c:v>3.0927835051546414E-2</c:v>
                </c:pt>
                <c:pt idx="579">
                  <c:v>3.0927835051546414E-2</c:v>
                </c:pt>
                <c:pt idx="580">
                  <c:v>3.0927835051546414E-2</c:v>
                </c:pt>
                <c:pt idx="581">
                  <c:v>3.0927835051546414E-2</c:v>
                </c:pt>
                <c:pt idx="582">
                  <c:v>3.0927835051546414E-2</c:v>
                </c:pt>
                <c:pt idx="583">
                  <c:v>2.0618556701030927E-2</c:v>
                </c:pt>
                <c:pt idx="584">
                  <c:v>4.1237113402061855E-2</c:v>
                </c:pt>
                <c:pt idx="585">
                  <c:v>2.0618556701030927E-2</c:v>
                </c:pt>
                <c:pt idx="586">
                  <c:v>3.0927835051546414E-2</c:v>
                </c:pt>
                <c:pt idx="587">
                  <c:v>2.0618556701030927E-2</c:v>
                </c:pt>
                <c:pt idx="588">
                  <c:v>3.0927835051546414E-2</c:v>
                </c:pt>
                <c:pt idx="589">
                  <c:v>2.0618556701030927E-2</c:v>
                </c:pt>
                <c:pt idx="590">
                  <c:v>2.0618556701030927E-2</c:v>
                </c:pt>
                <c:pt idx="591">
                  <c:v>3.0927835051546414E-2</c:v>
                </c:pt>
                <c:pt idx="592">
                  <c:v>3.0927835051546414E-2</c:v>
                </c:pt>
                <c:pt idx="593">
                  <c:v>2.0618556701030927E-2</c:v>
                </c:pt>
                <c:pt idx="594">
                  <c:v>2.0618556701030927E-2</c:v>
                </c:pt>
                <c:pt idx="595">
                  <c:v>2.0618556701030927E-2</c:v>
                </c:pt>
                <c:pt idx="596">
                  <c:v>3.0927835051546414E-2</c:v>
                </c:pt>
                <c:pt idx="597">
                  <c:v>2.0618556701030927E-2</c:v>
                </c:pt>
                <c:pt idx="598">
                  <c:v>3.0927835051546414E-2</c:v>
                </c:pt>
                <c:pt idx="599">
                  <c:v>2.0618556701030927E-2</c:v>
                </c:pt>
                <c:pt idx="600">
                  <c:v>3.0927835051546414E-2</c:v>
                </c:pt>
                <c:pt idx="601">
                  <c:v>2.0618556701030927E-2</c:v>
                </c:pt>
                <c:pt idx="602">
                  <c:v>2.0618556701030927E-2</c:v>
                </c:pt>
                <c:pt idx="603">
                  <c:v>1.0309278350515481E-2</c:v>
                </c:pt>
                <c:pt idx="604">
                  <c:v>2.0618556701030927E-2</c:v>
                </c:pt>
                <c:pt idx="605">
                  <c:v>1.0309278350515481E-2</c:v>
                </c:pt>
                <c:pt idx="606">
                  <c:v>2.0618556701030927E-2</c:v>
                </c:pt>
                <c:pt idx="607">
                  <c:v>2.0618556701030927E-2</c:v>
                </c:pt>
                <c:pt idx="608">
                  <c:v>2.0618556701030927E-2</c:v>
                </c:pt>
                <c:pt idx="609">
                  <c:v>1.0309278350515481E-2</c:v>
                </c:pt>
                <c:pt idx="610">
                  <c:v>2.0618556701030927E-2</c:v>
                </c:pt>
                <c:pt idx="611">
                  <c:v>2.0618556701030927E-2</c:v>
                </c:pt>
                <c:pt idx="612">
                  <c:v>3.0927835051546414E-2</c:v>
                </c:pt>
                <c:pt idx="613">
                  <c:v>3.0927835051546414E-2</c:v>
                </c:pt>
                <c:pt idx="614">
                  <c:v>2.0618556701030927E-2</c:v>
                </c:pt>
                <c:pt idx="615">
                  <c:v>1.0309278350515481E-2</c:v>
                </c:pt>
                <c:pt idx="616">
                  <c:v>3.0927835051546414E-2</c:v>
                </c:pt>
                <c:pt idx="617">
                  <c:v>3.0927835051546414E-2</c:v>
                </c:pt>
                <c:pt idx="618">
                  <c:v>2.0618556701030927E-2</c:v>
                </c:pt>
                <c:pt idx="619">
                  <c:v>1.0309278350515481E-2</c:v>
                </c:pt>
                <c:pt idx="620">
                  <c:v>2.0618556701030927E-2</c:v>
                </c:pt>
                <c:pt idx="621">
                  <c:v>2.0618556701030927E-2</c:v>
                </c:pt>
                <c:pt idx="622">
                  <c:v>3.0927835051546414E-2</c:v>
                </c:pt>
                <c:pt idx="623">
                  <c:v>2.0618556701030927E-2</c:v>
                </c:pt>
                <c:pt idx="624">
                  <c:v>2.0618556701030927E-2</c:v>
                </c:pt>
                <c:pt idx="625">
                  <c:v>2.0618556701030927E-2</c:v>
                </c:pt>
                <c:pt idx="626">
                  <c:v>2.0618556701030927E-2</c:v>
                </c:pt>
                <c:pt idx="627">
                  <c:v>2.0618556701030927E-2</c:v>
                </c:pt>
                <c:pt idx="628">
                  <c:v>3.0927835051546414E-2</c:v>
                </c:pt>
                <c:pt idx="629">
                  <c:v>2.0618556701030927E-2</c:v>
                </c:pt>
                <c:pt idx="630">
                  <c:v>1.0309278350515481E-2</c:v>
                </c:pt>
                <c:pt idx="631">
                  <c:v>3.0927835051546414E-2</c:v>
                </c:pt>
                <c:pt idx="632">
                  <c:v>3.0927835051546414E-2</c:v>
                </c:pt>
                <c:pt idx="633">
                  <c:v>2.0618556701030927E-2</c:v>
                </c:pt>
                <c:pt idx="634">
                  <c:v>2.0618556701030927E-2</c:v>
                </c:pt>
                <c:pt idx="635">
                  <c:v>1.0309278350515481E-2</c:v>
                </c:pt>
                <c:pt idx="636">
                  <c:v>2.0618556701030927E-2</c:v>
                </c:pt>
                <c:pt idx="637">
                  <c:v>3.0927835051546414E-2</c:v>
                </c:pt>
                <c:pt idx="638">
                  <c:v>2.0618556701030927E-2</c:v>
                </c:pt>
                <c:pt idx="639">
                  <c:v>2.0618556701030927E-2</c:v>
                </c:pt>
                <c:pt idx="640">
                  <c:v>3.0927835051546414E-2</c:v>
                </c:pt>
                <c:pt idx="641">
                  <c:v>1.0309278350515481E-2</c:v>
                </c:pt>
                <c:pt idx="642">
                  <c:v>3.0927835051546414E-2</c:v>
                </c:pt>
                <c:pt idx="643">
                  <c:v>2.0618556701030927E-2</c:v>
                </c:pt>
                <c:pt idx="644">
                  <c:v>2.0618556701030927E-2</c:v>
                </c:pt>
                <c:pt idx="645">
                  <c:v>3.0927835051546414E-2</c:v>
                </c:pt>
                <c:pt idx="646">
                  <c:v>2.0618556701030927E-2</c:v>
                </c:pt>
                <c:pt idx="647">
                  <c:v>2.0618556701030927E-2</c:v>
                </c:pt>
                <c:pt idx="648">
                  <c:v>3.0927835051546414E-2</c:v>
                </c:pt>
                <c:pt idx="649">
                  <c:v>2.0618556701030927E-2</c:v>
                </c:pt>
                <c:pt idx="650">
                  <c:v>2.0618556701030927E-2</c:v>
                </c:pt>
                <c:pt idx="651">
                  <c:v>2.0618556701030927E-2</c:v>
                </c:pt>
                <c:pt idx="652">
                  <c:v>3.0927835051546414E-2</c:v>
                </c:pt>
                <c:pt idx="653">
                  <c:v>2.0618556701030927E-2</c:v>
                </c:pt>
                <c:pt idx="654">
                  <c:v>2.0618556701030927E-2</c:v>
                </c:pt>
                <c:pt idx="655">
                  <c:v>2.0618556701030927E-2</c:v>
                </c:pt>
                <c:pt idx="656">
                  <c:v>3.0927835051546414E-2</c:v>
                </c:pt>
                <c:pt idx="657">
                  <c:v>2.0618556701030927E-2</c:v>
                </c:pt>
                <c:pt idx="658">
                  <c:v>3.0927835051546414E-2</c:v>
                </c:pt>
                <c:pt idx="659">
                  <c:v>2.0618556701030927E-2</c:v>
                </c:pt>
                <c:pt idx="660">
                  <c:v>2.0618556701030927E-2</c:v>
                </c:pt>
                <c:pt idx="661">
                  <c:v>2.0618556701030927E-2</c:v>
                </c:pt>
                <c:pt idx="662">
                  <c:v>2.0618556701030927E-2</c:v>
                </c:pt>
                <c:pt idx="663">
                  <c:v>2.0618556701030927E-2</c:v>
                </c:pt>
                <c:pt idx="664">
                  <c:v>2.0618556701030927E-2</c:v>
                </c:pt>
                <c:pt idx="665">
                  <c:v>2.0618556701030927E-2</c:v>
                </c:pt>
                <c:pt idx="666">
                  <c:v>3.0927835051546414E-2</c:v>
                </c:pt>
                <c:pt idx="667">
                  <c:v>2.0618556701030927E-2</c:v>
                </c:pt>
                <c:pt idx="668">
                  <c:v>3.0927835051546414E-2</c:v>
                </c:pt>
                <c:pt idx="669">
                  <c:v>2.0618556701030927E-2</c:v>
                </c:pt>
                <c:pt idx="670">
                  <c:v>2.0618556701030927E-2</c:v>
                </c:pt>
                <c:pt idx="671">
                  <c:v>2.0618556701030927E-2</c:v>
                </c:pt>
                <c:pt idx="672">
                  <c:v>2.0618556701030927E-2</c:v>
                </c:pt>
                <c:pt idx="673">
                  <c:v>2.0618556701030927E-2</c:v>
                </c:pt>
                <c:pt idx="674">
                  <c:v>3.0927835051546414E-2</c:v>
                </c:pt>
                <c:pt idx="675">
                  <c:v>2.0618556701030927E-2</c:v>
                </c:pt>
                <c:pt idx="676">
                  <c:v>3.0927835051546414E-2</c:v>
                </c:pt>
                <c:pt idx="677">
                  <c:v>2.0618556701030927E-2</c:v>
                </c:pt>
                <c:pt idx="678">
                  <c:v>3.0927835051546414E-2</c:v>
                </c:pt>
                <c:pt idx="679">
                  <c:v>2.0618556701030927E-2</c:v>
                </c:pt>
                <c:pt idx="680">
                  <c:v>2.0618556701030927E-2</c:v>
                </c:pt>
                <c:pt idx="681">
                  <c:v>3.0927835051546414E-2</c:v>
                </c:pt>
                <c:pt idx="682">
                  <c:v>2.0618556701030927E-2</c:v>
                </c:pt>
                <c:pt idx="683">
                  <c:v>2.0618556701030927E-2</c:v>
                </c:pt>
                <c:pt idx="684">
                  <c:v>3.0927835051546414E-2</c:v>
                </c:pt>
                <c:pt idx="685">
                  <c:v>3.0927835051546414E-2</c:v>
                </c:pt>
                <c:pt idx="686">
                  <c:v>1.0309278350515481E-2</c:v>
                </c:pt>
                <c:pt idx="687">
                  <c:v>3.0927835051546414E-2</c:v>
                </c:pt>
                <c:pt idx="688">
                  <c:v>2.0618556701030927E-2</c:v>
                </c:pt>
                <c:pt idx="689">
                  <c:v>3.0927835051546414E-2</c:v>
                </c:pt>
                <c:pt idx="690">
                  <c:v>3.0927835051546414E-2</c:v>
                </c:pt>
                <c:pt idx="691">
                  <c:v>1.0309278350515481E-2</c:v>
                </c:pt>
                <c:pt idx="692">
                  <c:v>2.0618556701030927E-2</c:v>
                </c:pt>
                <c:pt idx="693">
                  <c:v>2.0618556701030927E-2</c:v>
                </c:pt>
                <c:pt idx="694">
                  <c:v>3.0927835051546414E-2</c:v>
                </c:pt>
                <c:pt idx="695">
                  <c:v>3.0927835051546414E-2</c:v>
                </c:pt>
                <c:pt idx="696">
                  <c:v>2.0618556701030927E-2</c:v>
                </c:pt>
                <c:pt idx="697">
                  <c:v>1.0309278350515481E-2</c:v>
                </c:pt>
                <c:pt idx="698">
                  <c:v>2.0618556701030927E-2</c:v>
                </c:pt>
                <c:pt idx="699">
                  <c:v>2.0618556701030927E-2</c:v>
                </c:pt>
                <c:pt idx="700">
                  <c:v>1.0309278350515481E-2</c:v>
                </c:pt>
                <c:pt idx="701">
                  <c:v>1.0309278350515481E-2</c:v>
                </c:pt>
                <c:pt idx="702">
                  <c:v>1.0309278350515481E-2</c:v>
                </c:pt>
                <c:pt idx="703">
                  <c:v>3.0927835051546414E-2</c:v>
                </c:pt>
                <c:pt idx="704">
                  <c:v>3.0927835051546414E-2</c:v>
                </c:pt>
                <c:pt idx="705">
                  <c:v>2.0618556701030927E-2</c:v>
                </c:pt>
                <c:pt idx="706">
                  <c:v>3.0927835051546414E-2</c:v>
                </c:pt>
                <c:pt idx="707">
                  <c:v>1.0309278350515481E-2</c:v>
                </c:pt>
                <c:pt idx="708">
                  <c:v>3.0927835051546414E-2</c:v>
                </c:pt>
                <c:pt idx="709">
                  <c:v>3.0927835051546414E-2</c:v>
                </c:pt>
                <c:pt idx="710">
                  <c:v>3.0927835051546414E-2</c:v>
                </c:pt>
                <c:pt idx="711">
                  <c:v>2.0618556701030927E-2</c:v>
                </c:pt>
                <c:pt idx="712">
                  <c:v>4.1237113402061855E-2</c:v>
                </c:pt>
                <c:pt idx="713">
                  <c:v>3.0927835051546414E-2</c:v>
                </c:pt>
                <c:pt idx="714">
                  <c:v>4.1237113402061855E-2</c:v>
                </c:pt>
                <c:pt idx="715">
                  <c:v>3.0927835051546414E-2</c:v>
                </c:pt>
                <c:pt idx="716">
                  <c:v>3.0927835051546414E-2</c:v>
                </c:pt>
                <c:pt idx="717">
                  <c:v>3.0927835051546414E-2</c:v>
                </c:pt>
                <c:pt idx="718">
                  <c:v>4.1237113402061855E-2</c:v>
                </c:pt>
                <c:pt idx="719">
                  <c:v>4.1237113402061855E-2</c:v>
                </c:pt>
                <c:pt idx="720">
                  <c:v>4.1237113402061855E-2</c:v>
                </c:pt>
                <c:pt idx="721">
                  <c:v>4.1237113402061855E-2</c:v>
                </c:pt>
                <c:pt idx="722">
                  <c:v>3.0927835051546414E-2</c:v>
                </c:pt>
                <c:pt idx="723">
                  <c:v>3.0927835051546414E-2</c:v>
                </c:pt>
                <c:pt idx="724">
                  <c:v>3.0927835051546414E-2</c:v>
                </c:pt>
                <c:pt idx="725">
                  <c:v>3.0927835051546414E-2</c:v>
                </c:pt>
                <c:pt idx="726">
                  <c:v>3.0927835051546414E-2</c:v>
                </c:pt>
                <c:pt idx="727">
                  <c:v>3.0927835051546414E-2</c:v>
                </c:pt>
                <c:pt idx="728">
                  <c:v>3.0927835051546414E-2</c:v>
                </c:pt>
                <c:pt idx="729">
                  <c:v>2.0618556701030927E-2</c:v>
                </c:pt>
                <c:pt idx="730">
                  <c:v>4.1237113402061855E-2</c:v>
                </c:pt>
                <c:pt idx="731">
                  <c:v>3.0927835051546414E-2</c:v>
                </c:pt>
                <c:pt idx="732">
                  <c:v>3.0927835051546414E-2</c:v>
                </c:pt>
                <c:pt idx="733">
                  <c:v>2.0618556701030927E-2</c:v>
                </c:pt>
                <c:pt idx="734">
                  <c:v>3.0927835051546414E-2</c:v>
                </c:pt>
                <c:pt idx="735">
                  <c:v>3.0927835051546414E-2</c:v>
                </c:pt>
                <c:pt idx="736">
                  <c:v>4.1237113402061855E-2</c:v>
                </c:pt>
                <c:pt idx="737">
                  <c:v>2.0618556701030927E-2</c:v>
                </c:pt>
                <c:pt idx="738">
                  <c:v>2.0618556701030927E-2</c:v>
                </c:pt>
                <c:pt idx="739">
                  <c:v>2.0618556701030927E-2</c:v>
                </c:pt>
                <c:pt idx="740">
                  <c:v>3.0927835051546414E-2</c:v>
                </c:pt>
                <c:pt idx="741">
                  <c:v>3.0927835051546414E-2</c:v>
                </c:pt>
                <c:pt idx="742">
                  <c:v>2.0618556701030927E-2</c:v>
                </c:pt>
                <c:pt idx="743">
                  <c:v>2.0618556701030927E-2</c:v>
                </c:pt>
                <c:pt idx="744">
                  <c:v>3.0927835051546414E-2</c:v>
                </c:pt>
                <c:pt idx="745">
                  <c:v>2.0618556701030927E-2</c:v>
                </c:pt>
                <c:pt idx="746">
                  <c:v>3.0927835051546414E-2</c:v>
                </c:pt>
                <c:pt idx="747">
                  <c:v>3.0927835051546414E-2</c:v>
                </c:pt>
                <c:pt idx="748">
                  <c:v>3.0927835051546414E-2</c:v>
                </c:pt>
                <c:pt idx="749">
                  <c:v>3.0927835051546414E-2</c:v>
                </c:pt>
                <c:pt idx="750">
                  <c:v>2.0618556701030927E-2</c:v>
                </c:pt>
                <c:pt idx="751">
                  <c:v>2.0618556701030927E-2</c:v>
                </c:pt>
                <c:pt idx="752">
                  <c:v>3.0927835051546414E-2</c:v>
                </c:pt>
                <c:pt idx="753">
                  <c:v>3.0927835051546414E-2</c:v>
                </c:pt>
                <c:pt idx="754">
                  <c:v>1.0309278350515481E-2</c:v>
                </c:pt>
                <c:pt idx="755">
                  <c:v>2.0618556701030927E-2</c:v>
                </c:pt>
                <c:pt idx="756">
                  <c:v>2.0618556701030927E-2</c:v>
                </c:pt>
                <c:pt idx="757">
                  <c:v>2.0618556701030927E-2</c:v>
                </c:pt>
                <c:pt idx="758">
                  <c:v>2.0618556701030927E-2</c:v>
                </c:pt>
                <c:pt idx="759">
                  <c:v>2.0618556701030927E-2</c:v>
                </c:pt>
                <c:pt idx="760">
                  <c:v>3.0927835051546414E-2</c:v>
                </c:pt>
                <c:pt idx="761">
                  <c:v>2.0618556701030927E-2</c:v>
                </c:pt>
                <c:pt idx="762">
                  <c:v>2.0618556701030927E-2</c:v>
                </c:pt>
                <c:pt idx="763">
                  <c:v>2.0618556701030927E-2</c:v>
                </c:pt>
                <c:pt idx="764">
                  <c:v>2.0618556701030927E-2</c:v>
                </c:pt>
                <c:pt idx="765">
                  <c:v>2.0618556701030927E-2</c:v>
                </c:pt>
                <c:pt idx="766">
                  <c:v>2.0618556701030927E-2</c:v>
                </c:pt>
                <c:pt idx="767">
                  <c:v>3.0927835051546414E-2</c:v>
                </c:pt>
                <c:pt idx="768">
                  <c:v>3.0927835051546414E-2</c:v>
                </c:pt>
                <c:pt idx="769">
                  <c:v>2.0618556701030927E-2</c:v>
                </c:pt>
                <c:pt idx="770">
                  <c:v>2.0618556701030927E-2</c:v>
                </c:pt>
                <c:pt idx="771">
                  <c:v>3.0927835051546414E-2</c:v>
                </c:pt>
                <c:pt idx="772">
                  <c:v>3.0927835051546414E-2</c:v>
                </c:pt>
                <c:pt idx="773">
                  <c:v>2.0618556701030927E-2</c:v>
                </c:pt>
                <c:pt idx="774">
                  <c:v>2.0618556701030927E-2</c:v>
                </c:pt>
                <c:pt idx="775">
                  <c:v>2.0618556701030927E-2</c:v>
                </c:pt>
                <c:pt idx="776">
                  <c:v>2.0618556701030927E-2</c:v>
                </c:pt>
                <c:pt idx="777">
                  <c:v>2.0618556701030927E-2</c:v>
                </c:pt>
                <c:pt idx="778">
                  <c:v>2.0618556701030927E-2</c:v>
                </c:pt>
                <c:pt idx="779">
                  <c:v>1.0309278350515481E-2</c:v>
                </c:pt>
                <c:pt idx="780">
                  <c:v>2.0618556701030927E-2</c:v>
                </c:pt>
                <c:pt idx="781">
                  <c:v>2.0618556701030927E-2</c:v>
                </c:pt>
                <c:pt idx="782">
                  <c:v>2.0618556701030927E-2</c:v>
                </c:pt>
                <c:pt idx="783">
                  <c:v>3.0927835051546414E-2</c:v>
                </c:pt>
                <c:pt idx="784">
                  <c:v>2.0618556701030927E-2</c:v>
                </c:pt>
                <c:pt idx="785">
                  <c:v>2.0618556701030927E-2</c:v>
                </c:pt>
                <c:pt idx="786">
                  <c:v>3.0927835051546414E-2</c:v>
                </c:pt>
                <c:pt idx="787">
                  <c:v>1.0309278350515481E-2</c:v>
                </c:pt>
                <c:pt idx="788">
                  <c:v>2.0618556701030927E-2</c:v>
                </c:pt>
                <c:pt idx="789">
                  <c:v>1.0309278350515481E-2</c:v>
                </c:pt>
                <c:pt idx="790">
                  <c:v>2.0618556701030927E-2</c:v>
                </c:pt>
                <c:pt idx="791">
                  <c:v>2.0618556701030927E-2</c:v>
                </c:pt>
                <c:pt idx="792">
                  <c:v>2.0618556701030927E-2</c:v>
                </c:pt>
                <c:pt idx="793">
                  <c:v>1.0309278350515481E-2</c:v>
                </c:pt>
                <c:pt idx="794">
                  <c:v>2.0618556701030927E-2</c:v>
                </c:pt>
                <c:pt idx="795">
                  <c:v>2.0618556701030927E-2</c:v>
                </c:pt>
                <c:pt idx="796">
                  <c:v>1.0309278350515481E-2</c:v>
                </c:pt>
                <c:pt idx="797">
                  <c:v>2.0618556701030927E-2</c:v>
                </c:pt>
                <c:pt idx="798">
                  <c:v>2.0618556701030927E-2</c:v>
                </c:pt>
                <c:pt idx="799">
                  <c:v>3.0927835051546414E-2</c:v>
                </c:pt>
                <c:pt idx="800">
                  <c:v>2.0618556701030927E-2</c:v>
                </c:pt>
                <c:pt idx="801">
                  <c:v>2.0618556701030927E-2</c:v>
                </c:pt>
                <c:pt idx="802">
                  <c:v>2.0618556701030927E-2</c:v>
                </c:pt>
                <c:pt idx="803">
                  <c:v>2.0618556701030927E-2</c:v>
                </c:pt>
                <c:pt idx="804">
                  <c:v>2.0618556701030927E-2</c:v>
                </c:pt>
                <c:pt idx="805">
                  <c:v>1.0309278350515481E-2</c:v>
                </c:pt>
                <c:pt idx="806">
                  <c:v>3.0927835051546414E-2</c:v>
                </c:pt>
                <c:pt idx="807">
                  <c:v>2.0618556701030927E-2</c:v>
                </c:pt>
                <c:pt idx="808">
                  <c:v>3.0927835051546414E-2</c:v>
                </c:pt>
                <c:pt idx="809">
                  <c:v>2.0618556701030927E-2</c:v>
                </c:pt>
                <c:pt idx="810">
                  <c:v>2.0618556701030927E-2</c:v>
                </c:pt>
                <c:pt idx="811">
                  <c:v>1.0309278350515481E-2</c:v>
                </c:pt>
                <c:pt idx="812">
                  <c:v>0</c:v>
                </c:pt>
                <c:pt idx="813">
                  <c:v>2.0618556701030927E-2</c:v>
                </c:pt>
                <c:pt idx="814">
                  <c:v>2.0618556701030927E-2</c:v>
                </c:pt>
                <c:pt idx="815">
                  <c:v>2.0618556701030927E-2</c:v>
                </c:pt>
                <c:pt idx="816">
                  <c:v>2.0618556701030927E-2</c:v>
                </c:pt>
                <c:pt idx="817">
                  <c:v>2.0618556701030927E-2</c:v>
                </c:pt>
                <c:pt idx="818">
                  <c:v>2.0618556701030927E-2</c:v>
                </c:pt>
                <c:pt idx="819">
                  <c:v>2.0618556701030927E-2</c:v>
                </c:pt>
                <c:pt idx="820">
                  <c:v>2.0618556701030927E-2</c:v>
                </c:pt>
                <c:pt idx="821">
                  <c:v>2.0618556701030927E-2</c:v>
                </c:pt>
                <c:pt idx="822">
                  <c:v>2.0618556701030927E-2</c:v>
                </c:pt>
                <c:pt idx="823">
                  <c:v>3.0927835051546414E-2</c:v>
                </c:pt>
                <c:pt idx="824">
                  <c:v>2.0618556701030927E-2</c:v>
                </c:pt>
                <c:pt idx="825">
                  <c:v>2.0618556701030927E-2</c:v>
                </c:pt>
                <c:pt idx="826">
                  <c:v>3.0927835051546414E-2</c:v>
                </c:pt>
                <c:pt idx="827">
                  <c:v>1.0309278350515481E-2</c:v>
                </c:pt>
                <c:pt idx="828">
                  <c:v>2.0618556701030927E-2</c:v>
                </c:pt>
                <c:pt idx="829">
                  <c:v>1.0309278350515481E-2</c:v>
                </c:pt>
                <c:pt idx="830">
                  <c:v>1.0309278350515481E-2</c:v>
                </c:pt>
                <c:pt idx="831">
                  <c:v>2.0618556701030927E-2</c:v>
                </c:pt>
                <c:pt idx="832">
                  <c:v>2.0618556701030927E-2</c:v>
                </c:pt>
                <c:pt idx="833">
                  <c:v>1.0309278350515481E-2</c:v>
                </c:pt>
                <c:pt idx="834">
                  <c:v>1.0309278350515481E-2</c:v>
                </c:pt>
                <c:pt idx="835">
                  <c:v>2.0618556701030927E-2</c:v>
                </c:pt>
                <c:pt idx="836">
                  <c:v>2.0618556701030927E-2</c:v>
                </c:pt>
                <c:pt idx="837">
                  <c:v>2.0618556701030927E-2</c:v>
                </c:pt>
                <c:pt idx="838">
                  <c:v>1.0309278350515481E-2</c:v>
                </c:pt>
                <c:pt idx="839">
                  <c:v>2.0618556701030927E-2</c:v>
                </c:pt>
                <c:pt idx="840">
                  <c:v>3.0927835051546414E-2</c:v>
                </c:pt>
                <c:pt idx="841">
                  <c:v>2.0618556701030927E-2</c:v>
                </c:pt>
                <c:pt idx="842">
                  <c:v>2.0618556701030927E-2</c:v>
                </c:pt>
                <c:pt idx="843">
                  <c:v>1.0309278350515481E-2</c:v>
                </c:pt>
                <c:pt idx="844">
                  <c:v>2.0618556701030927E-2</c:v>
                </c:pt>
                <c:pt idx="845">
                  <c:v>2.0618556701030927E-2</c:v>
                </c:pt>
                <c:pt idx="846">
                  <c:v>2.0618556701030927E-2</c:v>
                </c:pt>
                <c:pt idx="847">
                  <c:v>2.0618556701030927E-2</c:v>
                </c:pt>
                <c:pt idx="848">
                  <c:v>2.0618556701030927E-2</c:v>
                </c:pt>
                <c:pt idx="849">
                  <c:v>2.0618556701030927E-2</c:v>
                </c:pt>
                <c:pt idx="850">
                  <c:v>2.0618556701030927E-2</c:v>
                </c:pt>
                <c:pt idx="851">
                  <c:v>1.0309278350515481E-2</c:v>
                </c:pt>
                <c:pt idx="852">
                  <c:v>2.0618556701030927E-2</c:v>
                </c:pt>
                <c:pt idx="853">
                  <c:v>2.0618556701030927E-2</c:v>
                </c:pt>
                <c:pt idx="854">
                  <c:v>2.0618556701030927E-2</c:v>
                </c:pt>
                <c:pt idx="855">
                  <c:v>2.0618556701030927E-2</c:v>
                </c:pt>
                <c:pt idx="856">
                  <c:v>3.0927835051546414E-2</c:v>
                </c:pt>
                <c:pt idx="857">
                  <c:v>1.0309278350515481E-2</c:v>
                </c:pt>
                <c:pt idx="858">
                  <c:v>3.0927835051546414E-2</c:v>
                </c:pt>
                <c:pt idx="859">
                  <c:v>2.0618556701030927E-2</c:v>
                </c:pt>
                <c:pt idx="860">
                  <c:v>2.0618556701030927E-2</c:v>
                </c:pt>
                <c:pt idx="861">
                  <c:v>2.0618556701030927E-2</c:v>
                </c:pt>
                <c:pt idx="862">
                  <c:v>2.0618556701030927E-2</c:v>
                </c:pt>
                <c:pt idx="863">
                  <c:v>2.0618556701030927E-2</c:v>
                </c:pt>
                <c:pt idx="864">
                  <c:v>2.0618556701030927E-2</c:v>
                </c:pt>
                <c:pt idx="865">
                  <c:v>1.0309278350515481E-2</c:v>
                </c:pt>
                <c:pt idx="866">
                  <c:v>2.0618556701030927E-2</c:v>
                </c:pt>
                <c:pt idx="867">
                  <c:v>2.0618556701030927E-2</c:v>
                </c:pt>
                <c:pt idx="868">
                  <c:v>3.0927835051546414E-2</c:v>
                </c:pt>
                <c:pt idx="869">
                  <c:v>1.0309278350515481E-2</c:v>
                </c:pt>
                <c:pt idx="870">
                  <c:v>2.0618556701030927E-2</c:v>
                </c:pt>
                <c:pt idx="871">
                  <c:v>3.0927835051546414E-2</c:v>
                </c:pt>
                <c:pt idx="872">
                  <c:v>3.0927835051546414E-2</c:v>
                </c:pt>
                <c:pt idx="873">
                  <c:v>1.0309278350515481E-2</c:v>
                </c:pt>
                <c:pt idx="874">
                  <c:v>2.0618556701030927E-2</c:v>
                </c:pt>
                <c:pt idx="875">
                  <c:v>2.0618556701030927E-2</c:v>
                </c:pt>
                <c:pt idx="876">
                  <c:v>2.0618556701030927E-2</c:v>
                </c:pt>
                <c:pt idx="877">
                  <c:v>2.0618556701030927E-2</c:v>
                </c:pt>
                <c:pt idx="878">
                  <c:v>2.0618556701030927E-2</c:v>
                </c:pt>
                <c:pt idx="879">
                  <c:v>2.0618556701030927E-2</c:v>
                </c:pt>
                <c:pt idx="880">
                  <c:v>2.0618556701030927E-2</c:v>
                </c:pt>
                <c:pt idx="881">
                  <c:v>2.0618556701030927E-2</c:v>
                </c:pt>
                <c:pt idx="882">
                  <c:v>2.0618556701030927E-2</c:v>
                </c:pt>
                <c:pt idx="883">
                  <c:v>1.0309278350515481E-2</c:v>
                </c:pt>
                <c:pt idx="884">
                  <c:v>2.0618556701030927E-2</c:v>
                </c:pt>
                <c:pt idx="885">
                  <c:v>2.0618556701030927E-2</c:v>
                </c:pt>
                <c:pt idx="886">
                  <c:v>2.0618556701030927E-2</c:v>
                </c:pt>
                <c:pt idx="887">
                  <c:v>1.0309278350515481E-2</c:v>
                </c:pt>
                <c:pt idx="888">
                  <c:v>2.0618556701030927E-2</c:v>
                </c:pt>
                <c:pt idx="889">
                  <c:v>2.0618556701030927E-2</c:v>
                </c:pt>
                <c:pt idx="890">
                  <c:v>2.0618556701030927E-2</c:v>
                </c:pt>
                <c:pt idx="891">
                  <c:v>2.0618556701030927E-2</c:v>
                </c:pt>
                <c:pt idx="892">
                  <c:v>2.0618556701030927E-2</c:v>
                </c:pt>
                <c:pt idx="893">
                  <c:v>2.0618556701030927E-2</c:v>
                </c:pt>
                <c:pt idx="894">
                  <c:v>1.0309278350515481E-2</c:v>
                </c:pt>
                <c:pt idx="895">
                  <c:v>2.0618556701030927E-2</c:v>
                </c:pt>
                <c:pt idx="896">
                  <c:v>2.0618556701030927E-2</c:v>
                </c:pt>
                <c:pt idx="897">
                  <c:v>3.0927835051546414E-2</c:v>
                </c:pt>
                <c:pt idx="898">
                  <c:v>3.0927835051546414E-2</c:v>
                </c:pt>
                <c:pt idx="899">
                  <c:v>3.0927835051546414E-2</c:v>
                </c:pt>
                <c:pt idx="900">
                  <c:v>3.0927835051546414E-2</c:v>
                </c:pt>
                <c:pt idx="901">
                  <c:v>3.0927835051546414E-2</c:v>
                </c:pt>
                <c:pt idx="902">
                  <c:v>2.0618556701030927E-2</c:v>
                </c:pt>
                <c:pt idx="903">
                  <c:v>4.1237113402061855E-2</c:v>
                </c:pt>
                <c:pt idx="904">
                  <c:v>4.1237113402061855E-2</c:v>
                </c:pt>
                <c:pt idx="905">
                  <c:v>3.0927835051546414E-2</c:v>
                </c:pt>
                <c:pt idx="906">
                  <c:v>4.1237113402061855E-2</c:v>
                </c:pt>
                <c:pt idx="907">
                  <c:v>3.0927835051546414E-2</c:v>
                </c:pt>
                <c:pt idx="908">
                  <c:v>3.0927835051546414E-2</c:v>
                </c:pt>
                <c:pt idx="909">
                  <c:v>3.0927835051546414E-2</c:v>
                </c:pt>
                <c:pt idx="910">
                  <c:v>3.0927835051546414E-2</c:v>
                </c:pt>
                <c:pt idx="911">
                  <c:v>3.0927835051546414E-2</c:v>
                </c:pt>
                <c:pt idx="912">
                  <c:v>3.0927835051546414E-2</c:v>
                </c:pt>
                <c:pt idx="913">
                  <c:v>3.0927835051546414E-2</c:v>
                </c:pt>
                <c:pt idx="914">
                  <c:v>4.1237113402061855E-2</c:v>
                </c:pt>
                <c:pt idx="915">
                  <c:v>3.0927835051546414E-2</c:v>
                </c:pt>
                <c:pt idx="916">
                  <c:v>3.0927835051546414E-2</c:v>
                </c:pt>
                <c:pt idx="917">
                  <c:v>3.0927835051546414E-2</c:v>
                </c:pt>
                <c:pt idx="918">
                  <c:v>4.1237113402061855E-2</c:v>
                </c:pt>
                <c:pt idx="919">
                  <c:v>3.0927835051546414E-2</c:v>
                </c:pt>
                <c:pt idx="920">
                  <c:v>3.0927835051546414E-2</c:v>
                </c:pt>
                <c:pt idx="921">
                  <c:v>3.0927835051546414E-2</c:v>
                </c:pt>
                <c:pt idx="922">
                  <c:v>3.0927835051546414E-2</c:v>
                </c:pt>
                <c:pt idx="923">
                  <c:v>3.0927835051546414E-2</c:v>
                </c:pt>
                <c:pt idx="924">
                  <c:v>2.0618556701030927E-2</c:v>
                </c:pt>
                <c:pt idx="925">
                  <c:v>3.0927835051546414E-2</c:v>
                </c:pt>
                <c:pt idx="926">
                  <c:v>2.0618556701030927E-2</c:v>
                </c:pt>
                <c:pt idx="927">
                  <c:v>3.0927835051546414E-2</c:v>
                </c:pt>
                <c:pt idx="928">
                  <c:v>3.0927835051546414E-2</c:v>
                </c:pt>
                <c:pt idx="929">
                  <c:v>3.0927835051546414E-2</c:v>
                </c:pt>
                <c:pt idx="930">
                  <c:v>3.0927835051546414E-2</c:v>
                </c:pt>
                <c:pt idx="931">
                  <c:v>3.0927835051546414E-2</c:v>
                </c:pt>
                <c:pt idx="932">
                  <c:v>2.0618556701030927E-2</c:v>
                </c:pt>
                <c:pt idx="933">
                  <c:v>2.0618556701030927E-2</c:v>
                </c:pt>
                <c:pt idx="934">
                  <c:v>3.0927835051546414E-2</c:v>
                </c:pt>
                <c:pt idx="935">
                  <c:v>2.0618556701030927E-2</c:v>
                </c:pt>
                <c:pt idx="936">
                  <c:v>2.0618556701030927E-2</c:v>
                </c:pt>
                <c:pt idx="937">
                  <c:v>2.0618556701030927E-2</c:v>
                </c:pt>
                <c:pt idx="938">
                  <c:v>2.0618556701030927E-2</c:v>
                </c:pt>
                <c:pt idx="939">
                  <c:v>3.0927835051546414E-2</c:v>
                </c:pt>
                <c:pt idx="940">
                  <c:v>3.0927835051546414E-2</c:v>
                </c:pt>
                <c:pt idx="941">
                  <c:v>1.0309278350515481E-2</c:v>
                </c:pt>
                <c:pt idx="942">
                  <c:v>2.0618556701030927E-2</c:v>
                </c:pt>
                <c:pt idx="943">
                  <c:v>3.0927835051546414E-2</c:v>
                </c:pt>
                <c:pt idx="944">
                  <c:v>2.0618556701030927E-2</c:v>
                </c:pt>
                <c:pt idx="945">
                  <c:v>2.0618556701030927E-2</c:v>
                </c:pt>
                <c:pt idx="946">
                  <c:v>2.0618556701030927E-2</c:v>
                </c:pt>
                <c:pt idx="947">
                  <c:v>1.0309278350515481E-2</c:v>
                </c:pt>
                <c:pt idx="948">
                  <c:v>3.0927835051546414E-2</c:v>
                </c:pt>
                <c:pt idx="949">
                  <c:v>2.0618556701030927E-2</c:v>
                </c:pt>
                <c:pt idx="950">
                  <c:v>2.0618556701030927E-2</c:v>
                </c:pt>
                <c:pt idx="951">
                  <c:v>3.0927835051546414E-2</c:v>
                </c:pt>
                <c:pt idx="952">
                  <c:v>3.0927835051546414E-2</c:v>
                </c:pt>
                <c:pt idx="953">
                  <c:v>2.0618556701030927E-2</c:v>
                </c:pt>
                <c:pt idx="954">
                  <c:v>2.0618556701030927E-2</c:v>
                </c:pt>
                <c:pt idx="955">
                  <c:v>2.0618556701030927E-2</c:v>
                </c:pt>
                <c:pt idx="956">
                  <c:v>3.0927835051546414E-2</c:v>
                </c:pt>
                <c:pt idx="957">
                  <c:v>2.0618556701030927E-2</c:v>
                </c:pt>
                <c:pt idx="958">
                  <c:v>2.0618556701030927E-2</c:v>
                </c:pt>
                <c:pt idx="959">
                  <c:v>2.0618556701030927E-2</c:v>
                </c:pt>
                <c:pt idx="960">
                  <c:v>2.0618556701030927E-2</c:v>
                </c:pt>
                <c:pt idx="961">
                  <c:v>2.0618556701030927E-2</c:v>
                </c:pt>
                <c:pt idx="962">
                  <c:v>2.0618556701030927E-2</c:v>
                </c:pt>
                <c:pt idx="963">
                  <c:v>1.0309278350515481E-2</c:v>
                </c:pt>
                <c:pt idx="964">
                  <c:v>2.0618556701030927E-2</c:v>
                </c:pt>
                <c:pt idx="965">
                  <c:v>2.0618556701030927E-2</c:v>
                </c:pt>
                <c:pt idx="966">
                  <c:v>2.0618556701030927E-2</c:v>
                </c:pt>
                <c:pt idx="967">
                  <c:v>1.0309278350515481E-2</c:v>
                </c:pt>
                <c:pt idx="968">
                  <c:v>3.0927835051546414E-2</c:v>
                </c:pt>
                <c:pt idx="969">
                  <c:v>1.0309278350515481E-2</c:v>
                </c:pt>
                <c:pt idx="970">
                  <c:v>2.0618556701030927E-2</c:v>
                </c:pt>
                <c:pt idx="971">
                  <c:v>1.0309278350515481E-2</c:v>
                </c:pt>
                <c:pt idx="972">
                  <c:v>2.0618556701030927E-2</c:v>
                </c:pt>
                <c:pt idx="973">
                  <c:v>2.0618556701030927E-2</c:v>
                </c:pt>
                <c:pt idx="974">
                  <c:v>2.0618556701030927E-2</c:v>
                </c:pt>
                <c:pt idx="975">
                  <c:v>2.0618556701030927E-2</c:v>
                </c:pt>
                <c:pt idx="976">
                  <c:v>2.0618556701030927E-2</c:v>
                </c:pt>
                <c:pt idx="977">
                  <c:v>1.0309278350515481E-2</c:v>
                </c:pt>
                <c:pt idx="978">
                  <c:v>2.0618556701030927E-2</c:v>
                </c:pt>
                <c:pt idx="979">
                  <c:v>2.0618556701030927E-2</c:v>
                </c:pt>
                <c:pt idx="980">
                  <c:v>1.0309278350515481E-2</c:v>
                </c:pt>
                <c:pt idx="981">
                  <c:v>2.0618556701030927E-2</c:v>
                </c:pt>
                <c:pt idx="982">
                  <c:v>1.0309278350515481E-2</c:v>
                </c:pt>
                <c:pt idx="983">
                  <c:v>2.0618556701030927E-2</c:v>
                </c:pt>
                <c:pt idx="984">
                  <c:v>2.0618556701030927E-2</c:v>
                </c:pt>
                <c:pt idx="985">
                  <c:v>1.0309278350515481E-2</c:v>
                </c:pt>
                <c:pt idx="986">
                  <c:v>1.0309278350515481E-2</c:v>
                </c:pt>
                <c:pt idx="987">
                  <c:v>2.0618556701030927E-2</c:v>
                </c:pt>
                <c:pt idx="988">
                  <c:v>1.0309278350515481E-2</c:v>
                </c:pt>
                <c:pt idx="989">
                  <c:v>1.0309278350515481E-2</c:v>
                </c:pt>
                <c:pt idx="990">
                  <c:v>1.0309278350515481E-2</c:v>
                </c:pt>
                <c:pt idx="991">
                  <c:v>1.0309278350515481E-2</c:v>
                </c:pt>
                <c:pt idx="992">
                  <c:v>1.0309278350515481E-2</c:v>
                </c:pt>
                <c:pt idx="993">
                  <c:v>2.0618556701030927E-2</c:v>
                </c:pt>
                <c:pt idx="994">
                  <c:v>2.0618556701030927E-2</c:v>
                </c:pt>
                <c:pt idx="995">
                  <c:v>1.0309278350515481E-2</c:v>
                </c:pt>
                <c:pt idx="996">
                  <c:v>1.0309278350515481E-2</c:v>
                </c:pt>
                <c:pt idx="997">
                  <c:v>2.0618556701030927E-2</c:v>
                </c:pt>
                <c:pt idx="998">
                  <c:v>2.0618556701030927E-2</c:v>
                </c:pt>
                <c:pt idx="999">
                  <c:v>1.0309278350515481E-2</c:v>
                </c:pt>
              </c:numCache>
            </c:numRef>
          </c:yVal>
          <c:smooth val="1"/>
        </c:ser>
        <c:ser>
          <c:idx val="1"/>
          <c:order val="1"/>
          <c:tx>
            <c:v>APS 11-ID-D (PC)</c:v>
          </c:tx>
          <c:spPr>
            <a:ln w="38100">
              <a:solidFill>
                <a:srgbClr val="0000FF"/>
              </a:solidFill>
            </a:ln>
          </c:spPr>
          <c:marker>
            <c:symbol val="none"/>
          </c:marker>
          <c:xVal>
            <c:numRef>
              <c:f>'Timing Data'!$O$3:$O$4003</c:f>
              <c:numCache>
                <c:formatCode>General</c:formatCode>
                <c:ptCount val="4001"/>
                <c:pt idx="0">
                  <c:v>-0.5</c:v>
                </c:pt>
                <c:pt idx="1">
                  <c:v>-0.47500000000000142</c:v>
                </c:pt>
                <c:pt idx="2">
                  <c:v>-0.44999999999999984</c:v>
                </c:pt>
                <c:pt idx="3">
                  <c:v>-0.42500000000000032</c:v>
                </c:pt>
                <c:pt idx="4">
                  <c:v>-0.40000000000000008</c:v>
                </c:pt>
                <c:pt idx="5">
                  <c:v>-0.37500000000000333</c:v>
                </c:pt>
                <c:pt idx="6">
                  <c:v>-0.35000000000000142</c:v>
                </c:pt>
                <c:pt idx="7">
                  <c:v>-0.32500000000000656</c:v>
                </c:pt>
                <c:pt idx="8">
                  <c:v>-0.30000000000000032</c:v>
                </c:pt>
                <c:pt idx="9">
                  <c:v>-0.27500000000000002</c:v>
                </c:pt>
                <c:pt idx="10">
                  <c:v>-0.24999999999999648</c:v>
                </c:pt>
                <c:pt idx="11">
                  <c:v>-0.22500000000000153</c:v>
                </c:pt>
                <c:pt idx="12">
                  <c:v>-0.19999999999999812</c:v>
                </c:pt>
                <c:pt idx="13">
                  <c:v>-0.17500000000000426</c:v>
                </c:pt>
                <c:pt idx="14">
                  <c:v>-0.15000000000000024</c:v>
                </c:pt>
                <c:pt idx="15">
                  <c:v>-0.125</c:v>
                </c:pt>
                <c:pt idx="16">
                  <c:v>-9.9999999999995245E-2</c:v>
                </c:pt>
                <c:pt idx="17">
                  <c:v>-7.499999999999693E-2</c:v>
                </c:pt>
                <c:pt idx="18">
                  <c:v>-4.9999999999997956E-2</c:v>
                </c:pt>
                <c:pt idx="19">
                  <c:v>-2.4999999999998579E-2</c:v>
                </c:pt>
                <c:pt idx="20">
                  <c:v>0</c:v>
                </c:pt>
                <c:pt idx="21">
                  <c:v>2.4999999999998579E-2</c:v>
                </c:pt>
                <c:pt idx="22">
                  <c:v>5.0000000000004312E-2</c:v>
                </c:pt>
                <c:pt idx="23">
                  <c:v>7.5000000000002925E-2</c:v>
                </c:pt>
                <c:pt idx="24">
                  <c:v>0.10000000000000853</c:v>
                </c:pt>
                <c:pt idx="25">
                  <c:v>0.125</c:v>
                </c:pt>
                <c:pt idx="26">
                  <c:v>0.15000000000000571</c:v>
                </c:pt>
                <c:pt idx="27">
                  <c:v>0.17499999999999988</c:v>
                </c:pt>
                <c:pt idx="28">
                  <c:v>0.20000000000000284</c:v>
                </c:pt>
                <c:pt idx="29">
                  <c:v>0.22500000000000153</c:v>
                </c:pt>
                <c:pt idx="30">
                  <c:v>0.25</c:v>
                </c:pt>
                <c:pt idx="31">
                  <c:v>0.27500000000000568</c:v>
                </c:pt>
                <c:pt idx="32">
                  <c:v>0.30000000000000032</c:v>
                </c:pt>
                <c:pt idx="33">
                  <c:v>0.32500000000000656</c:v>
                </c:pt>
                <c:pt idx="34">
                  <c:v>0.34999999999999992</c:v>
                </c:pt>
                <c:pt idx="35">
                  <c:v>0.37500000000000333</c:v>
                </c:pt>
                <c:pt idx="36">
                  <c:v>0.40000000000000008</c:v>
                </c:pt>
                <c:pt idx="37">
                  <c:v>0.42500000000000432</c:v>
                </c:pt>
                <c:pt idx="38">
                  <c:v>0.45000000000000284</c:v>
                </c:pt>
                <c:pt idx="39">
                  <c:v>0.47500000000000142</c:v>
                </c:pt>
                <c:pt idx="40">
                  <c:v>0.5</c:v>
                </c:pt>
                <c:pt idx="41">
                  <c:v>0.52499999999999869</c:v>
                </c:pt>
                <c:pt idx="42">
                  <c:v>0.5499999999999976</c:v>
                </c:pt>
                <c:pt idx="43">
                  <c:v>0.57500000000000284</c:v>
                </c:pt>
                <c:pt idx="44">
                  <c:v>0.60000000000000164</c:v>
                </c:pt>
                <c:pt idx="45">
                  <c:v>0.62500000000001377</c:v>
                </c:pt>
                <c:pt idx="46">
                  <c:v>0.65000000000000635</c:v>
                </c:pt>
                <c:pt idx="47">
                  <c:v>0.67500000000001292</c:v>
                </c:pt>
                <c:pt idx="48">
                  <c:v>0.69999999999999662</c:v>
                </c:pt>
                <c:pt idx="49">
                  <c:v>0.72500000000000164</c:v>
                </c:pt>
                <c:pt idx="50">
                  <c:v>0.75000000000000677</c:v>
                </c:pt>
                <c:pt idx="51">
                  <c:v>0.77500000000001268</c:v>
                </c:pt>
                <c:pt idx="52">
                  <c:v>0.8000000000000046</c:v>
                </c:pt>
                <c:pt idx="53">
                  <c:v>0.82500000000000284</c:v>
                </c:pt>
                <c:pt idx="54">
                  <c:v>0.85000000000000164</c:v>
                </c:pt>
                <c:pt idx="55">
                  <c:v>0.87500000000000677</c:v>
                </c:pt>
                <c:pt idx="56">
                  <c:v>0.89999999999999913</c:v>
                </c:pt>
                <c:pt idx="57">
                  <c:v>0.9250000000000046</c:v>
                </c:pt>
                <c:pt idx="58">
                  <c:v>0.95000000000000284</c:v>
                </c:pt>
                <c:pt idx="59">
                  <c:v>0.97500000000000164</c:v>
                </c:pt>
                <c:pt idx="60">
                  <c:v>1</c:v>
                </c:pt>
                <c:pt idx="61">
                  <c:v>1.0249999999999835</c:v>
                </c:pt>
                <c:pt idx="62">
                  <c:v>1.0499999999999774</c:v>
                </c:pt>
                <c:pt idx="63">
                  <c:v>1.0749999999999824</c:v>
                </c:pt>
                <c:pt idx="64">
                  <c:v>1.1000000000000021</c:v>
                </c:pt>
                <c:pt idx="65">
                  <c:v>1.125</c:v>
                </c:pt>
                <c:pt idx="66">
                  <c:v>1.1500000000000061</c:v>
                </c:pt>
                <c:pt idx="67">
                  <c:v>1.1749999999999972</c:v>
                </c:pt>
                <c:pt idx="68">
                  <c:v>1.2000000000000028</c:v>
                </c:pt>
                <c:pt idx="69">
                  <c:v>1.2250000000000014</c:v>
                </c:pt>
                <c:pt idx="70">
                  <c:v>1.25</c:v>
                </c:pt>
                <c:pt idx="71">
                  <c:v>1.2749999999999835</c:v>
                </c:pt>
                <c:pt idx="72">
                  <c:v>1.3000000000000043</c:v>
                </c:pt>
                <c:pt idx="73">
                  <c:v>1.3250000000000028</c:v>
                </c:pt>
                <c:pt idx="74">
                  <c:v>1.3500000000000021</c:v>
                </c:pt>
                <c:pt idx="75">
                  <c:v>1.375</c:v>
                </c:pt>
                <c:pt idx="76">
                  <c:v>1.4000000000000057</c:v>
                </c:pt>
                <c:pt idx="77">
                  <c:v>1.4249999999999774</c:v>
                </c:pt>
                <c:pt idx="78">
                  <c:v>1.4500000000000028</c:v>
                </c:pt>
                <c:pt idx="79">
                  <c:v>1.4750000000000014</c:v>
                </c:pt>
                <c:pt idx="80">
                  <c:v>1.5000000000000071</c:v>
                </c:pt>
                <c:pt idx="81">
                  <c:v>1.5249999999999835</c:v>
                </c:pt>
                <c:pt idx="82">
                  <c:v>1.5500000000000043</c:v>
                </c:pt>
                <c:pt idx="83">
                  <c:v>1.5750000000000028</c:v>
                </c:pt>
                <c:pt idx="84">
                  <c:v>1.6000000000000021</c:v>
                </c:pt>
                <c:pt idx="85">
                  <c:v>1.625</c:v>
                </c:pt>
                <c:pt idx="86">
                  <c:v>1.6500000000000061</c:v>
                </c:pt>
                <c:pt idx="87">
                  <c:v>1.6750000000000043</c:v>
                </c:pt>
                <c:pt idx="88">
                  <c:v>1.7000000000000037</c:v>
                </c:pt>
                <c:pt idx="89">
                  <c:v>1.7250000000000019</c:v>
                </c:pt>
                <c:pt idx="90">
                  <c:v>1.7500000000000009</c:v>
                </c:pt>
                <c:pt idx="91">
                  <c:v>1.7749999999999846</c:v>
                </c:pt>
                <c:pt idx="92">
                  <c:v>1.7999999999999787</c:v>
                </c:pt>
                <c:pt idx="93">
                  <c:v>1.8250000000000028</c:v>
                </c:pt>
                <c:pt idx="94">
                  <c:v>1.8500000000000021</c:v>
                </c:pt>
                <c:pt idx="95">
                  <c:v>1.875</c:v>
                </c:pt>
                <c:pt idx="96">
                  <c:v>1.8999999999999835</c:v>
                </c:pt>
                <c:pt idx="97">
                  <c:v>1.925000000000004</c:v>
                </c:pt>
                <c:pt idx="98">
                  <c:v>1.9499999999999815</c:v>
                </c:pt>
                <c:pt idx="99">
                  <c:v>1.9750000000000021</c:v>
                </c:pt>
                <c:pt idx="100">
                  <c:v>2</c:v>
                </c:pt>
                <c:pt idx="101">
                  <c:v>2.0250000000000057</c:v>
                </c:pt>
                <c:pt idx="102">
                  <c:v>2.0499999999999972</c:v>
                </c:pt>
                <c:pt idx="103">
                  <c:v>2.0750000000000028</c:v>
                </c:pt>
                <c:pt idx="104">
                  <c:v>2.1000000000000014</c:v>
                </c:pt>
                <c:pt idx="105">
                  <c:v>2.125</c:v>
                </c:pt>
                <c:pt idx="106">
                  <c:v>2.1499999999999986</c:v>
                </c:pt>
                <c:pt idx="107">
                  <c:v>2.1750000000000043</c:v>
                </c:pt>
                <c:pt idx="108">
                  <c:v>2.2000000000000042</c:v>
                </c:pt>
                <c:pt idx="109">
                  <c:v>2.2250000000000014</c:v>
                </c:pt>
                <c:pt idx="110">
                  <c:v>2.25</c:v>
                </c:pt>
                <c:pt idx="111">
                  <c:v>2.2750000000000057</c:v>
                </c:pt>
                <c:pt idx="112">
                  <c:v>2.2999999999999972</c:v>
                </c:pt>
                <c:pt idx="113">
                  <c:v>2.3250000000000028</c:v>
                </c:pt>
                <c:pt idx="114">
                  <c:v>2.3499999999999988</c:v>
                </c:pt>
                <c:pt idx="115">
                  <c:v>2.3750000000000067</c:v>
                </c:pt>
                <c:pt idx="116">
                  <c:v>2.3999999999999977</c:v>
                </c:pt>
                <c:pt idx="117">
                  <c:v>2.4250000000000043</c:v>
                </c:pt>
                <c:pt idx="118">
                  <c:v>2.4500000000000028</c:v>
                </c:pt>
                <c:pt idx="119">
                  <c:v>2.4749999999999988</c:v>
                </c:pt>
                <c:pt idx="120">
                  <c:v>2.5</c:v>
                </c:pt>
                <c:pt idx="121">
                  <c:v>2.5250000000000057</c:v>
                </c:pt>
                <c:pt idx="122">
                  <c:v>2.5500000000000043</c:v>
                </c:pt>
                <c:pt idx="123">
                  <c:v>2.5750000000000028</c:v>
                </c:pt>
                <c:pt idx="124">
                  <c:v>2.6000000000000014</c:v>
                </c:pt>
                <c:pt idx="125">
                  <c:v>2.625</c:v>
                </c:pt>
                <c:pt idx="126">
                  <c:v>2.6499999999999986</c:v>
                </c:pt>
                <c:pt idx="127">
                  <c:v>2.6749999999999972</c:v>
                </c:pt>
                <c:pt idx="128">
                  <c:v>2.7000000000000042</c:v>
                </c:pt>
                <c:pt idx="129">
                  <c:v>2.7250000000000014</c:v>
                </c:pt>
                <c:pt idx="130">
                  <c:v>2.75</c:v>
                </c:pt>
                <c:pt idx="131">
                  <c:v>2.7749999999999986</c:v>
                </c:pt>
                <c:pt idx="132">
                  <c:v>2.8000000000000043</c:v>
                </c:pt>
                <c:pt idx="133">
                  <c:v>2.8249999999999957</c:v>
                </c:pt>
                <c:pt idx="134">
                  <c:v>2.8499999999999988</c:v>
                </c:pt>
                <c:pt idx="135">
                  <c:v>2.8749999999999987</c:v>
                </c:pt>
                <c:pt idx="136">
                  <c:v>2.9000000000000057</c:v>
                </c:pt>
                <c:pt idx="137">
                  <c:v>2.9249999999999972</c:v>
                </c:pt>
                <c:pt idx="138">
                  <c:v>2.9500000000000028</c:v>
                </c:pt>
                <c:pt idx="139">
                  <c:v>2.9749999999999988</c:v>
                </c:pt>
                <c:pt idx="140">
                  <c:v>3</c:v>
                </c:pt>
                <c:pt idx="141">
                  <c:v>3.0249999999999986</c:v>
                </c:pt>
                <c:pt idx="142">
                  <c:v>3.0500000000000043</c:v>
                </c:pt>
                <c:pt idx="143">
                  <c:v>3.0750000000000028</c:v>
                </c:pt>
                <c:pt idx="144">
                  <c:v>3.1000000000000014</c:v>
                </c:pt>
                <c:pt idx="145">
                  <c:v>3.125</c:v>
                </c:pt>
                <c:pt idx="146">
                  <c:v>3.1500000000000057</c:v>
                </c:pt>
                <c:pt idx="147">
                  <c:v>3.1749999999999972</c:v>
                </c:pt>
                <c:pt idx="148">
                  <c:v>3.2000000000000042</c:v>
                </c:pt>
                <c:pt idx="149">
                  <c:v>3.2250000000000014</c:v>
                </c:pt>
                <c:pt idx="150">
                  <c:v>3.2500000000000071</c:v>
                </c:pt>
                <c:pt idx="151">
                  <c:v>3.2750000000000057</c:v>
                </c:pt>
                <c:pt idx="152">
                  <c:v>3.3000000000000043</c:v>
                </c:pt>
                <c:pt idx="153">
                  <c:v>3.3250000000000028</c:v>
                </c:pt>
                <c:pt idx="154">
                  <c:v>3.3499999999999988</c:v>
                </c:pt>
                <c:pt idx="155">
                  <c:v>3.3749999999999987</c:v>
                </c:pt>
                <c:pt idx="156">
                  <c:v>3.3999999999999977</c:v>
                </c:pt>
                <c:pt idx="157">
                  <c:v>3.4250000000000043</c:v>
                </c:pt>
                <c:pt idx="158">
                  <c:v>3.4500000000000028</c:v>
                </c:pt>
                <c:pt idx="159">
                  <c:v>3.4749999999999988</c:v>
                </c:pt>
                <c:pt idx="160">
                  <c:v>3.5</c:v>
                </c:pt>
                <c:pt idx="161">
                  <c:v>3.5249999999999986</c:v>
                </c:pt>
                <c:pt idx="162">
                  <c:v>3.5499999999999972</c:v>
                </c:pt>
                <c:pt idx="163">
                  <c:v>3.5750000000000028</c:v>
                </c:pt>
                <c:pt idx="164">
                  <c:v>3.6000000000000014</c:v>
                </c:pt>
                <c:pt idx="165">
                  <c:v>3.6250000000000071</c:v>
                </c:pt>
                <c:pt idx="166">
                  <c:v>3.6499999999999986</c:v>
                </c:pt>
                <c:pt idx="167">
                  <c:v>3.6750000000000043</c:v>
                </c:pt>
                <c:pt idx="168">
                  <c:v>3.6999999999999957</c:v>
                </c:pt>
                <c:pt idx="169">
                  <c:v>3.7250000000000014</c:v>
                </c:pt>
                <c:pt idx="170">
                  <c:v>3.75</c:v>
                </c:pt>
                <c:pt idx="171">
                  <c:v>3.7750000000000057</c:v>
                </c:pt>
                <c:pt idx="172">
                  <c:v>3.8000000000000043</c:v>
                </c:pt>
                <c:pt idx="173">
                  <c:v>3.8250000000000028</c:v>
                </c:pt>
                <c:pt idx="174">
                  <c:v>3.8499999999999988</c:v>
                </c:pt>
                <c:pt idx="175">
                  <c:v>3.8749999999999987</c:v>
                </c:pt>
                <c:pt idx="176">
                  <c:v>3.8999999999999977</c:v>
                </c:pt>
                <c:pt idx="177">
                  <c:v>3.9250000000000043</c:v>
                </c:pt>
                <c:pt idx="178">
                  <c:v>3.9500000000000028</c:v>
                </c:pt>
                <c:pt idx="179">
                  <c:v>3.9750000000000068</c:v>
                </c:pt>
                <c:pt idx="180">
                  <c:v>4</c:v>
                </c:pt>
                <c:pt idx="181">
                  <c:v>4.0250000000000057</c:v>
                </c:pt>
                <c:pt idx="182">
                  <c:v>4.0499999999999972</c:v>
                </c:pt>
                <c:pt idx="183">
                  <c:v>4.0750000000000028</c:v>
                </c:pt>
                <c:pt idx="184">
                  <c:v>4.1000000000000005</c:v>
                </c:pt>
                <c:pt idx="185">
                  <c:v>4.1249999999999645</c:v>
                </c:pt>
                <c:pt idx="186">
                  <c:v>4.1500000000000057</c:v>
                </c:pt>
                <c:pt idx="187">
                  <c:v>4.1749999999999945</c:v>
                </c:pt>
                <c:pt idx="188">
                  <c:v>4.2000000000000028</c:v>
                </c:pt>
                <c:pt idx="189">
                  <c:v>4.2249999999999845</c:v>
                </c:pt>
                <c:pt idx="190">
                  <c:v>4.25</c:v>
                </c:pt>
                <c:pt idx="191">
                  <c:v>4.2749999999999986</c:v>
                </c:pt>
                <c:pt idx="192">
                  <c:v>4.3000000000000043</c:v>
                </c:pt>
                <c:pt idx="193">
                  <c:v>4.3249999999999655</c:v>
                </c:pt>
                <c:pt idx="194">
                  <c:v>4.3500000000000005</c:v>
                </c:pt>
                <c:pt idx="195">
                  <c:v>4.375</c:v>
                </c:pt>
                <c:pt idx="196">
                  <c:v>4.3999999999999986</c:v>
                </c:pt>
                <c:pt idx="197">
                  <c:v>4.4249999999999945</c:v>
                </c:pt>
                <c:pt idx="198">
                  <c:v>4.4500000000000028</c:v>
                </c:pt>
                <c:pt idx="199">
                  <c:v>4.4750000000000014</c:v>
                </c:pt>
                <c:pt idx="200">
                  <c:v>4.5000000000000071</c:v>
                </c:pt>
                <c:pt idx="201">
                  <c:v>4.5249999999999755</c:v>
                </c:pt>
                <c:pt idx="202">
                  <c:v>4.5500000000000043</c:v>
                </c:pt>
                <c:pt idx="203">
                  <c:v>4.5749999999999957</c:v>
                </c:pt>
                <c:pt idx="204">
                  <c:v>4.6000000000000005</c:v>
                </c:pt>
                <c:pt idx="205">
                  <c:v>4.6249999999999645</c:v>
                </c:pt>
                <c:pt idx="206">
                  <c:v>4.6500000000000057</c:v>
                </c:pt>
                <c:pt idx="207">
                  <c:v>4.6750000000000043</c:v>
                </c:pt>
                <c:pt idx="208">
                  <c:v>4.7000000000000028</c:v>
                </c:pt>
                <c:pt idx="209">
                  <c:v>4.7250000000000005</c:v>
                </c:pt>
                <c:pt idx="210">
                  <c:v>4.7500000000000071</c:v>
                </c:pt>
                <c:pt idx="211">
                  <c:v>4.7749999999999986</c:v>
                </c:pt>
                <c:pt idx="212">
                  <c:v>4.8000000000000043</c:v>
                </c:pt>
                <c:pt idx="213">
                  <c:v>4.8249999999999655</c:v>
                </c:pt>
                <c:pt idx="214">
                  <c:v>4.8500000000000005</c:v>
                </c:pt>
                <c:pt idx="215">
                  <c:v>4.875</c:v>
                </c:pt>
                <c:pt idx="216">
                  <c:v>4.8999999999999986</c:v>
                </c:pt>
                <c:pt idx="217">
                  <c:v>4.9250000000000043</c:v>
                </c:pt>
                <c:pt idx="218">
                  <c:v>4.9499999999999984</c:v>
                </c:pt>
                <c:pt idx="219">
                  <c:v>4.9750000000000014</c:v>
                </c:pt>
                <c:pt idx="220">
                  <c:v>5</c:v>
                </c:pt>
                <c:pt idx="221">
                  <c:v>5.0250000000000057</c:v>
                </c:pt>
                <c:pt idx="222">
                  <c:v>5.0499999999999972</c:v>
                </c:pt>
                <c:pt idx="223">
                  <c:v>5.0750000000000028</c:v>
                </c:pt>
                <c:pt idx="224">
                  <c:v>5.1000000000000005</c:v>
                </c:pt>
                <c:pt idx="225">
                  <c:v>5.1249999999999645</c:v>
                </c:pt>
                <c:pt idx="226">
                  <c:v>5.1499999999999986</c:v>
                </c:pt>
                <c:pt idx="227">
                  <c:v>5.1750000000000043</c:v>
                </c:pt>
                <c:pt idx="228">
                  <c:v>5.2000000000000028</c:v>
                </c:pt>
                <c:pt idx="229">
                  <c:v>5.2250000000000005</c:v>
                </c:pt>
                <c:pt idx="230">
                  <c:v>5.25</c:v>
                </c:pt>
                <c:pt idx="231">
                  <c:v>5.2750000000000083</c:v>
                </c:pt>
                <c:pt idx="232">
                  <c:v>5.2999999999999972</c:v>
                </c:pt>
                <c:pt idx="233">
                  <c:v>5.3249999999999655</c:v>
                </c:pt>
                <c:pt idx="234">
                  <c:v>5.3500000000000005</c:v>
                </c:pt>
                <c:pt idx="235">
                  <c:v>5.3750000000000071</c:v>
                </c:pt>
                <c:pt idx="236">
                  <c:v>5.3999999999999986</c:v>
                </c:pt>
                <c:pt idx="237">
                  <c:v>5.4250000000000043</c:v>
                </c:pt>
                <c:pt idx="238">
                  <c:v>5.4500000000000028</c:v>
                </c:pt>
                <c:pt idx="239">
                  <c:v>5.4750000000000014</c:v>
                </c:pt>
                <c:pt idx="240">
                  <c:v>5.5</c:v>
                </c:pt>
                <c:pt idx="241">
                  <c:v>5.5250000000000057</c:v>
                </c:pt>
                <c:pt idx="242">
                  <c:v>5.5500000000000043</c:v>
                </c:pt>
                <c:pt idx="243">
                  <c:v>5.5750000000000028</c:v>
                </c:pt>
                <c:pt idx="244">
                  <c:v>5.6000000000000005</c:v>
                </c:pt>
                <c:pt idx="245">
                  <c:v>5.6249999999999645</c:v>
                </c:pt>
                <c:pt idx="246">
                  <c:v>5.6499999999999986</c:v>
                </c:pt>
                <c:pt idx="247">
                  <c:v>5.6749999999999945</c:v>
                </c:pt>
                <c:pt idx="248">
                  <c:v>5.7000000000000028</c:v>
                </c:pt>
                <c:pt idx="249">
                  <c:v>5.7250000000000005</c:v>
                </c:pt>
                <c:pt idx="250">
                  <c:v>5.75</c:v>
                </c:pt>
                <c:pt idx="251">
                  <c:v>5.7749999999999986</c:v>
                </c:pt>
                <c:pt idx="252">
                  <c:v>5.8000000000000043</c:v>
                </c:pt>
                <c:pt idx="253">
                  <c:v>5.8249999999999655</c:v>
                </c:pt>
                <c:pt idx="254">
                  <c:v>5.8500000000000005</c:v>
                </c:pt>
                <c:pt idx="255">
                  <c:v>5.875</c:v>
                </c:pt>
                <c:pt idx="256">
                  <c:v>5.9000000000000083</c:v>
                </c:pt>
                <c:pt idx="257">
                  <c:v>5.9249999999999945</c:v>
                </c:pt>
                <c:pt idx="258">
                  <c:v>5.9500000000000028</c:v>
                </c:pt>
                <c:pt idx="259">
                  <c:v>5.9750000000000014</c:v>
                </c:pt>
                <c:pt idx="260">
                  <c:v>6</c:v>
                </c:pt>
                <c:pt idx="261">
                  <c:v>6.0249999999999755</c:v>
                </c:pt>
                <c:pt idx="262">
                  <c:v>6.0500000000000043</c:v>
                </c:pt>
                <c:pt idx="263">
                  <c:v>6.0750000000000028</c:v>
                </c:pt>
                <c:pt idx="264">
                  <c:v>6.1000000000000005</c:v>
                </c:pt>
                <c:pt idx="265">
                  <c:v>6.1249999999999645</c:v>
                </c:pt>
                <c:pt idx="266">
                  <c:v>6.1500000000000057</c:v>
                </c:pt>
                <c:pt idx="267">
                  <c:v>6.1749999999999945</c:v>
                </c:pt>
                <c:pt idx="268">
                  <c:v>6.2000000000000028</c:v>
                </c:pt>
                <c:pt idx="269">
                  <c:v>6.2250000000000005</c:v>
                </c:pt>
                <c:pt idx="270">
                  <c:v>6.2500000000000071</c:v>
                </c:pt>
                <c:pt idx="271">
                  <c:v>6.2749999999999986</c:v>
                </c:pt>
                <c:pt idx="272">
                  <c:v>6.3000000000000043</c:v>
                </c:pt>
                <c:pt idx="273">
                  <c:v>6.3249999999999655</c:v>
                </c:pt>
                <c:pt idx="274">
                  <c:v>6.3500000000000005</c:v>
                </c:pt>
                <c:pt idx="275">
                  <c:v>6.375</c:v>
                </c:pt>
                <c:pt idx="276">
                  <c:v>6.3999999999999986</c:v>
                </c:pt>
                <c:pt idx="277">
                  <c:v>6.4250000000000043</c:v>
                </c:pt>
                <c:pt idx="278">
                  <c:v>6.4499999999999984</c:v>
                </c:pt>
                <c:pt idx="279">
                  <c:v>6.4750000000000014</c:v>
                </c:pt>
                <c:pt idx="280">
                  <c:v>6.5</c:v>
                </c:pt>
                <c:pt idx="281">
                  <c:v>6.5249999999999755</c:v>
                </c:pt>
                <c:pt idx="282">
                  <c:v>6.5499999999999972</c:v>
                </c:pt>
                <c:pt idx="283">
                  <c:v>6.5750000000000028</c:v>
                </c:pt>
                <c:pt idx="284">
                  <c:v>6.6000000000000005</c:v>
                </c:pt>
                <c:pt idx="285">
                  <c:v>6.6249999999999645</c:v>
                </c:pt>
                <c:pt idx="286">
                  <c:v>6.6499999999999986</c:v>
                </c:pt>
                <c:pt idx="287">
                  <c:v>6.6750000000000043</c:v>
                </c:pt>
                <c:pt idx="288">
                  <c:v>6.6999999999999957</c:v>
                </c:pt>
                <c:pt idx="289">
                  <c:v>6.7250000000000005</c:v>
                </c:pt>
                <c:pt idx="290">
                  <c:v>6.75</c:v>
                </c:pt>
                <c:pt idx="291">
                  <c:v>6.7750000000000083</c:v>
                </c:pt>
                <c:pt idx="292">
                  <c:v>6.7999999999999972</c:v>
                </c:pt>
                <c:pt idx="293">
                  <c:v>6.8249999999999655</c:v>
                </c:pt>
                <c:pt idx="294">
                  <c:v>6.8500000000000005</c:v>
                </c:pt>
                <c:pt idx="295">
                  <c:v>6.875</c:v>
                </c:pt>
                <c:pt idx="296">
                  <c:v>6.8999999999999986</c:v>
                </c:pt>
                <c:pt idx="297">
                  <c:v>6.9250000000000043</c:v>
                </c:pt>
                <c:pt idx="298">
                  <c:v>6.9500000000000028</c:v>
                </c:pt>
                <c:pt idx="299">
                  <c:v>6.9750000000000094</c:v>
                </c:pt>
                <c:pt idx="300">
                  <c:v>7</c:v>
                </c:pt>
                <c:pt idx="301">
                  <c:v>7.0250000000000057</c:v>
                </c:pt>
                <c:pt idx="302">
                  <c:v>7.0499999999999972</c:v>
                </c:pt>
                <c:pt idx="303">
                  <c:v>7.0750000000000028</c:v>
                </c:pt>
                <c:pt idx="304">
                  <c:v>7.1000000000000005</c:v>
                </c:pt>
                <c:pt idx="305">
                  <c:v>7.1249999999999645</c:v>
                </c:pt>
                <c:pt idx="306">
                  <c:v>7.1500000000000057</c:v>
                </c:pt>
                <c:pt idx="307">
                  <c:v>7.1750000000000043</c:v>
                </c:pt>
                <c:pt idx="308">
                  <c:v>7.2000000000000028</c:v>
                </c:pt>
                <c:pt idx="309">
                  <c:v>7.2250000000000005</c:v>
                </c:pt>
                <c:pt idx="310">
                  <c:v>7.25</c:v>
                </c:pt>
                <c:pt idx="311">
                  <c:v>7.2749999999999986</c:v>
                </c:pt>
                <c:pt idx="312">
                  <c:v>7.3000000000000043</c:v>
                </c:pt>
                <c:pt idx="313">
                  <c:v>7.3249999999999655</c:v>
                </c:pt>
                <c:pt idx="314">
                  <c:v>7.3500000000000005</c:v>
                </c:pt>
                <c:pt idx="315">
                  <c:v>7.375</c:v>
                </c:pt>
                <c:pt idx="316">
                  <c:v>7.3999999999999986</c:v>
                </c:pt>
                <c:pt idx="317">
                  <c:v>7.4249999999999945</c:v>
                </c:pt>
                <c:pt idx="318">
                  <c:v>7.4500000000000028</c:v>
                </c:pt>
                <c:pt idx="319">
                  <c:v>7.4750000000000014</c:v>
                </c:pt>
                <c:pt idx="320">
                  <c:v>7.5000000000000071</c:v>
                </c:pt>
                <c:pt idx="321">
                  <c:v>7.5249999999999755</c:v>
                </c:pt>
                <c:pt idx="322">
                  <c:v>7.5500000000000043</c:v>
                </c:pt>
                <c:pt idx="323">
                  <c:v>7.5749999999999957</c:v>
                </c:pt>
                <c:pt idx="324">
                  <c:v>7.6000000000000005</c:v>
                </c:pt>
                <c:pt idx="325">
                  <c:v>7.6249999999999645</c:v>
                </c:pt>
                <c:pt idx="326">
                  <c:v>7.6500000000000057</c:v>
                </c:pt>
                <c:pt idx="327">
                  <c:v>7.6750000000000043</c:v>
                </c:pt>
                <c:pt idx="328">
                  <c:v>7.7000000000000028</c:v>
                </c:pt>
                <c:pt idx="329">
                  <c:v>7.7250000000000005</c:v>
                </c:pt>
                <c:pt idx="330">
                  <c:v>7.75</c:v>
                </c:pt>
                <c:pt idx="331">
                  <c:v>7.7749999999999986</c:v>
                </c:pt>
                <c:pt idx="332">
                  <c:v>7.8000000000000043</c:v>
                </c:pt>
                <c:pt idx="333">
                  <c:v>7.8249999999999655</c:v>
                </c:pt>
                <c:pt idx="334">
                  <c:v>7.8500000000000085</c:v>
                </c:pt>
                <c:pt idx="335">
                  <c:v>7.875</c:v>
                </c:pt>
                <c:pt idx="336">
                  <c:v>7.9000000000000083</c:v>
                </c:pt>
                <c:pt idx="337">
                  <c:v>7.9249999999999945</c:v>
                </c:pt>
                <c:pt idx="338">
                  <c:v>7.9500000000000028</c:v>
                </c:pt>
                <c:pt idx="339">
                  <c:v>7.9750000000000014</c:v>
                </c:pt>
                <c:pt idx="340">
                  <c:v>8</c:v>
                </c:pt>
                <c:pt idx="341">
                  <c:v>8.0250000000000057</c:v>
                </c:pt>
                <c:pt idx="342">
                  <c:v>8.0500000000000025</c:v>
                </c:pt>
                <c:pt idx="343">
                  <c:v>8.0750000000000028</c:v>
                </c:pt>
                <c:pt idx="344">
                  <c:v>8.1000000000000014</c:v>
                </c:pt>
                <c:pt idx="345">
                  <c:v>8.125</c:v>
                </c:pt>
                <c:pt idx="346">
                  <c:v>8.15</c:v>
                </c:pt>
                <c:pt idx="347">
                  <c:v>8.1750000000000043</c:v>
                </c:pt>
                <c:pt idx="348">
                  <c:v>8.2000000000000011</c:v>
                </c:pt>
                <c:pt idx="349">
                  <c:v>8.2250000000000014</c:v>
                </c:pt>
                <c:pt idx="350">
                  <c:v>8.25</c:v>
                </c:pt>
                <c:pt idx="351">
                  <c:v>8.2750000000000004</c:v>
                </c:pt>
                <c:pt idx="352">
                  <c:v>8.3000000000000025</c:v>
                </c:pt>
                <c:pt idx="353">
                  <c:v>8.3250000000000028</c:v>
                </c:pt>
                <c:pt idx="354">
                  <c:v>8.3500000000000068</c:v>
                </c:pt>
                <c:pt idx="355">
                  <c:v>8.3750000000000266</c:v>
                </c:pt>
                <c:pt idx="356">
                  <c:v>8.4000000000000021</c:v>
                </c:pt>
                <c:pt idx="357">
                  <c:v>8.4250000000000043</c:v>
                </c:pt>
                <c:pt idx="358">
                  <c:v>8.4500000000000028</c:v>
                </c:pt>
                <c:pt idx="359">
                  <c:v>8.4750000000000068</c:v>
                </c:pt>
                <c:pt idx="360">
                  <c:v>8.5</c:v>
                </c:pt>
                <c:pt idx="361">
                  <c:v>8.5250000000000057</c:v>
                </c:pt>
                <c:pt idx="362">
                  <c:v>8.5500000000000043</c:v>
                </c:pt>
                <c:pt idx="363">
                  <c:v>8.5750000000000028</c:v>
                </c:pt>
                <c:pt idx="364">
                  <c:v>8.6000000000000014</c:v>
                </c:pt>
                <c:pt idx="365">
                  <c:v>8.6250000000000071</c:v>
                </c:pt>
                <c:pt idx="366">
                  <c:v>8.65</c:v>
                </c:pt>
                <c:pt idx="367">
                  <c:v>8.6750000000000043</c:v>
                </c:pt>
                <c:pt idx="368">
                  <c:v>8.7000000000000011</c:v>
                </c:pt>
                <c:pt idx="369">
                  <c:v>8.7250000000000014</c:v>
                </c:pt>
                <c:pt idx="370">
                  <c:v>8.75</c:v>
                </c:pt>
                <c:pt idx="371">
                  <c:v>8.7750000000000004</c:v>
                </c:pt>
                <c:pt idx="372">
                  <c:v>8.8000000000000043</c:v>
                </c:pt>
                <c:pt idx="373">
                  <c:v>8.8250000000000028</c:v>
                </c:pt>
                <c:pt idx="374">
                  <c:v>8.8500000000000068</c:v>
                </c:pt>
                <c:pt idx="375">
                  <c:v>8.8750000000000266</c:v>
                </c:pt>
                <c:pt idx="376">
                  <c:v>8.9000000000000057</c:v>
                </c:pt>
                <c:pt idx="377">
                  <c:v>8.9250000000000025</c:v>
                </c:pt>
                <c:pt idx="378">
                  <c:v>8.9500000000000028</c:v>
                </c:pt>
                <c:pt idx="379">
                  <c:v>8.9750000000000068</c:v>
                </c:pt>
                <c:pt idx="380">
                  <c:v>9</c:v>
                </c:pt>
                <c:pt idx="381">
                  <c:v>9.0250000000000004</c:v>
                </c:pt>
                <c:pt idx="382">
                  <c:v>9.0500000000000043</c:v>
                </c:pt>
                <c:pt idx="383">
                  <c:v>9.0750000000000028</c:v>
                </c:pt>
                <c:pt idx="384">
                  <c:v>9.1000000000000014</c:v>
                </c:pt>
                <c:pt idx="385">
                  <c:v>9.125</c:v>
                </c:pt>
                <c:pt idx="386">
                  <c:v>9.1500000000000057</c:v>
                </c:pt>
                <c:pt idx="387">
                  <c:v>9.1750000000000025</c:v>
                </c:pt>
                <c:pt idx="388">
                  <c:v>9.2000000000000011</c:v>
                </c:pt>
                <c:pt idx="389">
                  <c:v>9.2250000000000014</c:v>
                </c:pt>
                <c:pt idx="390">
                  <c:v>9.2500000000000071</c:v>
                </c:pt>
                <c:pt idx="391">
                  <c:v>9.2750000000000004</c:v>
                </c:pt>
                <c:pt idx="392">
                  <c:v>9.3000000000000043</c:v>
                </c:pt>
                <c:pt idx="393">
                  <c:v>9.3250000000000028</c:v>
                </c:pt>
                <c:pt idx="394">
                  <c:v>9.3500000000000068</c:v>
                </c:pt>
                <c:pt idx="395">
                  <c:v>9.3750000000000266</c:v>
                </c:pt>
                <c:pt idx="396">
                  <c:v>9.4000000000000057</c:v>
                </c:pt>
                <c:pt idx="397">
                  <c:v>9.4250000000000043</c:v>
                </c:pt>
                <c:pt idx="398">
                  <c:v>9.4500000000000028</c:v>
                </c:pt>
                <c:pt idx="399">
                  <c:v>9.4750000000000068</c:v>
                </c:pt>
                <c:pt idx="400">
                  <c:v>9.5</c:v>
                </c:pt>
                <c:pt idx="401">
                  <c:v>9.5250000000000004</c:v>
                </c:pt>
                <c:pt idx="402">
                  <c:v>9.5500000000000025</c:v>
                </c:pt>
                <c:pt idx="403">
                  <c:v>9.5750000000000028</c:v>
                </c:pt>
                <c:pt idx="404">
                  <c:v>9.6000000000000014</c:v>
                </c:pt>
                <c:pt idx="405">
                  <c:v>9.6250000000000071</c:v>
                </c:pt>
                <c:pt idx="406">
                  <c:v>9.6500000000000057</c:v>
                </c:pt>
                <c:pt idx="407">
                  <c:v>9.6750000000000025</c:v>
                </c:pt>
                <c:pt idx="408">
                  <c:v>9.7000000000000011</c:v>
                </c:pt>
                <c:pt idx="409">
                  <c:v>9.7250000000000014</c:v>
                </c:pt>
                <c:pt idx="410">
                  <c:v>9.75</c:v>
                </c:pt>
                <c:pt idx="411">
                  <c:v>9.7750000000000057</c:v>
                </c:pt>
                <c:pt idx="412">
                  <c:v>9.8000000000000043</c:v>
                </c:pt>
                <c:pt idx="413">
                  <c:v>9.8250000000000028</c:v>
                </c:pt>
                <c:pt idx="414">
                  <c:v>9.8500000000000068</c:v>
                </c:pt>
                <c:pt idx="415">
                  <c:v>9.8750000000000266</c:v>
                </c:pt>
                <c:pt idx="416">
                  <c:v>9.9000000000000021</c:v>
                </c:pt>
                <c:pt idx="417">
                  <c:v>9.9250000000000043</c:v>
                </c:pt>
                <c:pt idx="418">
                  <c:v>9.9500000000000028</c:v>
                </c:pt>
                <c:pt idx="419">
                  <c:v>9.9750000000000227</c:v>
                </c:pt>
                <c:pt idx="420">
                  <c:v>10.000000000000007</c:v>
                </c:pt>
                <c:pt idx="421">
                  <c:v>10.025</c:v>
                </c:pt>
                <c:pt idx="422">
                  <c:v>10.050000000000002</c:v>
                </c:pt>
                <c:pt idx="423">
                  <c:v>10.075000000000006</c:v>
                </c:pt>
                <c:pt idx="424">
                  <c:v>10.100000000000001</c:v>
                </c:pt>
                <c:pt idx="425">
                  <c:v>10.125000000000007</c:v>
                </c:pt>
                <c:pt idx="426">
                  <c:v>10.150000000000006</c:v>
                </c:pt>
                <c:pt idx="427">
                  <c:v>10.175000000000002</c:v>
                </c:pt>
                <c:pt idx="428">
                  <c:v>10.200000000000001</c:v>
                </c:pt>
                <c:pt idx="429">
                  <c:v>10.225000000000001</c:v>
                </c:pt>
                <c:pt idx="430">
                  <c:v>10.25</c:v>
                </c:pt>
                <c:pt idx="431">
                  <c:v>10.275</c:v>
                </c:pt>
                <c:pt idx="432">
                  <c:v>10.300000000000004</c:v>
                </c:pt>
                <c:pt idx="433">
                  <c:v>10.325000000000006</c:v>
                </c:pt>
                <c:pt idx="434">
                  <c:v>10.350000000000026</c:v>
                </c:pt>
                <c:pt idx="435">
                  <c:v>10.375000000000076</c:v>
                </c:pt>
                <c:pt idx="436">
                  <c:v>10.400000000000002</c:v>
                </c:pt>
                <c:pt idx="437">
                  <c:v>10.425000000000002</c:v>
                </c:pt>
                <c:pt idx="438">
                  <c:v>10.450000000000006</c:v>
                </c:pt>
                <c:pt idx="439">
                  <c:v>10.475000000000026</c:v>
                </c:pt>
                <c:pt idx="440">
                  <c:v>10.500000000000007</c:v>
                </c:pt>
                <c:pt idx="441">
                  <c:v>10.525000000000006</c:v>
                </c:pt>
                <c:pt idx="442">
                  <c:v>10.55</c:v>
                </c:pt>
                <c:pt idx="443">
                  <c:v>10.575000000000006</c:v>
                </c:pt>
                <c:pt idx="444">
                  <c:v>10.600000000000001</c:v>
                </c:pt>
                <c:pt idx="445">
                  <c:v>10.625</c:v>
                </c:pt>
                <c:pt idx="446">
                  <c:v>10.650000000000006</c:v>
                </c:pt>
                <c:pt idx="447">
                  <c:v>10.675000000000004</c:v>
                </c:pt>
                <c:pt idx="448">
                  <c:v>10.70000000000001</c:v>
                </c:pt>
                <c:pt idx="449">
                  <c:v>10.724999999999994</c:v>
                </c:pt>
                <c:pt idx="450">
                  <c:v>10.75</c:v>
                </c:pt>
                <c:pt idx="451">
                  <c:v>10.775</c:v>
                </c:pt>
                <c:pt idx="452">
                  <c:v>10.800000000000004</c:v>
                </c:pt>
                <c:pt idx="453">
                  <c:v>10.825000000000006</c:v>
                </c:pt>
                <c:pt idx="454">
                  <c:v>10.850000000000026</c:v>
                </c:pt>
                <c:pt idx="455">
                  <c:v>10.875000000000076</c:v>
                </c:pt>
                <c:pt idx="456">
                  <c:v>10.900000000000002</c:v>
                </c:pt>
                <c:pt idx="457">
                  <c:v>10.925000000000002</c:v>
                </c:pt>
                <c:pt idx="458">
                  <c:v>10.950000000000006</c:v>
                </c:pt>
                <c:pt idx="459">
                  <c:v>10.975000000000026</c:v>
                </c:pt>
                <c:pt idx="460">
                  <c:v>11.000000000000007</c:v>
                </c:pt>
                <c:pt idx="461">
                  <c:v>11.025000000000006</c:v>
                </c:pt>
                <c:pt idx="462">
                  <c:v>11.050000000000004</c:v>
                </c:pt>
                <c:pt idx="463">
                  <c:v>11.075000000000006</c:v>
                </c:pt>
                <c:pt idx="464">
                  <c:v>11.100000000000001</c:v>
                </c:pt>
                <c:pt idx="465">
                  <c:v>11.125</c:v>
                </c:pt>
                <c:pt idx="466">
                  <c:v>11.15</c:v>
                </c:pt>
                <c:pt idx="467">
                  <c:v>11.175000000000004</c:v>
                </c:pt>
                <c:pt idx="468">
                  <c:v>11.200000000000003</c:v>
                </c:pt>
                <c:pt idx="469">
                  <c:v>11.225000000000009</c:v>
                </c:pt>
                <c:pt idx="470">
                  <c:v>11.249999999999996</c:v>
                </c:pt>
                <c:pt idx="471">
                  <c:v>11.275</c:v>
                </c:pt>
                <c:pt idx="472">
                  <c:v>11.3</c:v>
                </c:pt>
                <c:pt idx="473">
                  <c:v>11.325000000000006</c:v>
                </c:pt>
                <c:pt idx="474">
                  <c:v>11.350000000000026</c:v>
                </c:pt>
                <c:pt idx="475">
                  <c:v>11.375000000000076</c:v>
                </c:pt>
                <c:pt idx="476">
                  <c:v>11.400000000000006</c:v>
                </c:pt>
                <c:pt idx="477">
                  <c:v>11.425000000000002</c:v>
                </c:pt>
                <c:pt idx="478">
                  <c:v>11.450000000000006</c:v>
                </c:pt>
                <c:pt idx="479">
                  <c:v>11.475000000000026</c:v>
                </c:pt>
                <c:pt idx="480">
                  <c:v>11.5</c:v>
                </c:pt>
                <c:pt idx="481">
                  <c:v>11.525000000000006</c:v>
                </c:pt>
                <c:pt idx="482">
                  <c:v>11.550000000000004</c:v>
                </c:pt>
                <c:pt idx="483">
                  <c:v>11.575000000000022</c:v>
                </c:pt>
                <c:pt idx="484">
                  <c:v>11.600000000000001</c:v>
                </c:pt>
                <c:pt idx="485">
                  <c:v>11.625</c:v>
                </c:pt>
                <c:pt idx="486">
                  <c:v>11.65</c:v>
                </c:pt>
                <c:pt idx="487">
                  <c:v>11.675000000000004</c:v>
                </c:pt>
                <c:pt idx="488">
                  <c:v>11.700000000000003</c:v>
                </c:pt>
                <c:pt idx="489">
                  <c:v>11.725000000000009</c:v>
                </c:pt>
                <c:pt idx="490">
                  <c:v>11.750000000000007</c:v>
                </c:pt>
                <c:pt idx="491">
                  <c:v>11.775</c:v>
                </c:pt>
                <c:pt idx="492">
                  <c:v>11.8</c:v>
                </c:pt>
                <c:pt idx="493">
                  <c:v>11.825000000000006</c:v>
                </c:pt>
                <c:pt idx="494">
                  <c:v>11.850000000000026</c:v>
                </c:pt>
                <c:pt idx="495">
                  <c:v>11.875000000000076</c:v>
                </c:pt>
                <c:pt idx="496">
                  <c:v>11.900000000000006</c:v>
                </c:pt>
                <c:pt idx="497">
                  <c:v>11.925000000000004</c:v>
                </c:pt>
                <c:pt idx="498">
                  <c:v>11.950000000000006</c:v>
                </c:pt>
                <c:pt idx="499">
                  <c:v>11.975000000000026</c:v>
                </c:pt>
                <c:pt idx="500">
                  <c:v>12</c:v>
                </c:pt>
                <c:pt idx="501">
                  <c:v>12.025</c:v>
                </c:pt>
                <c:pt idx="502">
                  <c:v>12.050000000000004</c:v>
                </c:pt>
                <c:pt idx="503">
                  <c:v>12.075000000000006</c:v>
                </c:pt>
                <c:pt idx="504">
                  <c:v>12.100000000000009</c:v>
                </c:pt>
                <c:pt idx="505">
                  <c:v>12.124999999999996</c:v>
                </c:pt>
                <c:pt idx="506">
                  <c:v>12.15</c:v>
                </c:pt>
                <c:pt idx="507">
                  <c:v>12.175000000000002</c:v>
                </c:pt>
                <c:pt idx="508">
                  <c:v>12.200000000000003</c:v>
                </c:pt>
                <c:pt idx="509">
                  <c:v>12.225000000000001</c:v>
                </c:pt>
                <c:pt idx="510">
                  <c:v>12.250000000000007</c:v>
                </c:pt>
                <c:pt idx="511">
                  <c:v>12.275000000000006</c:v>
                </c:pt>
                <c:pt idx="512">
                  <c:v>12.3</c:v>
                </c:pt>
                <c:pt idx="513">
                  <c:v>12.325000000000006</c:v>
                </c:pt>
                <c:pt idx="514">
                  <c:v>12.350000000000026</c:v>
                </c:pt>
                <c:pt idx="515">
                  <c:v>12.375000000000076</c:v>
                </c:pt>
                <c:pt idx="516">
                  <c:v>12.400000000000006</c:v>
                </c:pt>
                <c:pt idx="517">
                  <c:v>12.425000000000004</c:v>
                </c:pt>
                <c:pt idx="518">
                  <c:v>12.450000000000022</c:v>
                </c:pt>
                <c:pt idx="519">
                  <c:v>12.475000000000026</c:v>
                </c:pt>
                <c:pt idx="520">
                  <c:v>12.5</c:v>
                </c:pt>
                <c:pt idx="521">
                  <c:v>12.525</c:v>
                </c:pt>
                <c:pt idx="522">
                  <c:v>12.550000000000004</c:v>
                </c:pt>
                <c:pt idx="523">
                  <c:v>12.575000000000006</c:v>
                </c:pt>
                <c:pt idx="524">
                  <c:v>12.600000000000001</c:v>
                </c:pt>
                <c:pt idx="525">
                  <c:v>12.625000000000007</c:v>
                </c:pt>
                <c:pt idx="526">
                  <c:v>12.65</c:v>
                </c:pt>
                <c:pt idx="527">
                  <c:v>12.675000000000002</c:v>
                </c:pt>
                <c:pt idx="528">
                  <c:v>12.700000000000001</c:v>
                </c:pt>
                <c:pt idx="529">
                  <c:v>12.725000000000001</c:v>
                </c:pt>
                <c:pt idx="530">
                  <c:v>12.75</c:v>
                </c:pt>
                <c:pt idx="531">
                  <c:v>12.775000000000006</c:v>
                </c:pt>
                <c:pt idx="532">
                  <c:v>12.800000000000004</c:v>
                </c:pt>
                <c:pt idx="533">
                  <c:v>12.825000000000006</c:v>
                </c:pt>
                <c:pt idx="534">
                  <c:v>12.850000000000026</c:v>
                </c:pt>
                <c:pt idx="535">
                  <c:v>12.875000000000076</c:v>
                </c:pt>
                <c:pt idx="536">
                  <c:v>12.900000000000002</c:v>
                </c:pt>
                <c:pt idx="537">
                  <c:v>12.925000000000004</c:v>
                </c:pt>
                <c:pt idx="538">
                  <c:v>12.950000000000006</c:v>
                </c:pt>
                <c:pt idx="539">
                  <c:v>12.975000000000026</c:v>
                </c:pt>
                <c:pt idx="540">
                  <c:v>13.000000000000002</c:v>
                </c:pt>
                <c:pt idx="541">
                  <c:v>13.025</c:v>
                </c:pt>
                <c:pt idx="542">
                  <c:v>13.05</c:v>
                </c:pt>
                <c:pt idx="543">
                  <c:v>13.075000000000006</c:v>
                </c:pt>
                <c:pt idx="544">
                  <c:v>13.100000000000001</c:v>
                </c:pt>
                <c:pt idx="545">
                  <c:v>13.125000000000007</c:v>
                </c:pt>
                <c:pt idx="546">
                  <c:v>13.150000000000006</c:v>
                </c:pt>
                <c:pt idx="547">
                  <c:v>13.17500000000002</c:v>
                </c:pt>
                <c:pt idx="548">
                  <c:v>13.200000000000001</c:v>
                </c:pt>
                <c:pt idx="549">
                  <c:v>13.225000000000001</c:v>
                </c:pt>
                <c:pt idx="550">
                  <c:v>13.25</c:v>
                </c:pt>
                <c:pt idx="551">
                  <c:v>13.275000000000006</c:v>
                </c:pt>
                <c:pt idx="552">
                  <c:v>13.300000000000004</c:v>
                </c:pt>
                <c:pt idx="553">
                  <c:v>13.325000000000006</c:v>
                </c:pt>
                <c:pt idx="554">
                  <c:v>13.350000000000026</c:v>
                </c:pt>
                <c:pt idx="555">
                  <c:v>13.375000000000076</c:v>
                </c:pt>
                <c:pt idx="556">
                  <c:v>13.400000000000002</c:v>
                </c:pt>
                <c:pt idx="557">
                  <c:v>13.425000000000002</c:v>
                </c:pt>
                <c:pt idx="558">
                  <c:v>13.450000000000006</c:v>
                </c:pt>
                <c:pt idx="559">
                  <c:v>13.475000000000026</c:v>
                </c:pt>
                <c:pt idx="560">
                  <c:v>13.500000000000007</c:v>
                </c:pt>
                <c:pt idx="561">
                  <c:v>13.525000000000006</c:v>
                </c:pt>
                <c:pt idx="562">
                  <c:v>13.55</c:v>
                </c:pt>
                <c:pt idx="563">
                  <c:v>13.575000000000006</c:v>
                </c:pt>
                <c:pt idx="564">
                  <c:v>13.600000000000001</c:v>
                </c:pt>
                <c:pt idx="565">
                  <c:v>13.625</c:v>
                </c:pt>
                <c:pt idx="566">
                  <c:v>13.650000000000006</c:v>
                </c:pt>
                <c:pt idx="567">
                  <c:v>13.675000000000004</c:v>
                </c:pt>
                <c:pt idx="568">
                  <c:v>13.700000000000001</c:v>
                </c:pt>
                <c:pt idx="569">
                  <c:v>13.724999999999994</c:v>
                </c:pt>
                <c:pt idx="570">
                  <c:v>13.75</c:v>
                </c:pt>
                <c:pt idx="571">
                  <c:v>13.775</c:v>
                </c:pt>
                <c:pt idx="572">
                  <c:v>13.800000000000004</c:v>
                </c:pt>
                <c:pt idx="573">
                  <c:v>13.825000000000006</c:v>
                </c:pt>
                <c:pt idx="574">
                  <c:v>13.850000000000026</c:v>
                </c:pt>
                <c:pt idx="575">
                  <c:v>13.875000000000076</c:v>
                </c:pt>
                <c:pt idx="576">
                  <c:v>13.900000000000002</c:v>
                </c:pt>
                <c:pt idx="577">
                  <c:v>13.925000000000002</c:v>
                </c:pt>
                <c:pt idx="578">
                  <c:v>13.950000000000006</c:v>
                </c:pt>
                <c:pt idx="579">
                  <c:v>13.975000000000026</c:v>
                </c:pt>
                <c:pt idx="580">
                  <c:v>14</c:v>
                </c:pt>
                <c:pt idx="581">
                  <c:v>14.025000000000006</c:v>
                </c:pt>
                <c:pt idx="582">
                  <c:v>14.05000000000002</c:v>
                </c:pt>
                <c:pt idx="583">
                  <c:v>14.075000000000006</c:v>
                </c:pt>
                <c:pt idx="584">
                  <c:v>14.100000000000001</c:v>
                </c:pt>
                <c:pt idx="585">
                  <c:v>14.125</c:v>
                </c:pt>
                <c:pt idx="586">
                  <c:v>14.150000000000006</c:v>
                </c:pt>
                <c:pt idx="587">
                  <c:v>14.175000000000002</c:v>
                </c:pt>
                <c:pt idx="588">
                  <c:v>14.200000000000003</c:v>
                </c:pt>
                <c:pt idx="589">
                  <c:v>14.225000000000009</c:v>
                </c:pt>
                <c:pt idx="590">
                  <c:v>14.25</c:v>
                </c:pt>
                <c:pt idx="591">
                  <c:v>14.275</c:v>
                </c:pt>
                <c:pt idx="592">
                  <c:v>14.3</c:v>
                </c:pt>
                <c:pt idx="593">
                  <c:v>14.325000000000006</c:v>
                </c:pt>
                <c:pt idx="594">
                  <c:v>14.350000000000026</c:v>
                </c:pt>
                <c:pt idx="595">
                  <c:v>14.375000000000076</c:v>
                </c:pt>
                <c:pt idx="596">
                  <c:v>14.400000000000006</c:v>
                </c:pt>
                <c:pt idx="597">
                  <c:v>14.425000000000002</c:v>
                </c:pt>
                <c:pt idx="598">
                  <c:v>14.450000000000006</c:v>
                </c:pt>
                <c:pt idx="599">
                  <c:v>14.475000000000026</c:v>
                </c:pt>
                <c:pt idx="600">
                  <c:v>14.5</c:v>
                </c:pt>
                <c:pt idx="601">
                  <c:v>14.525000000000006</c:v>
                </c:pt>
                <c:pt idx="602">
                  <c:v>14.55000000000002</c:v>
                </c:pt>
                <c:pt idx="603">
                  <c:v>14.575000000000006</c:v>
                </c:pt>
                <c:pt idx="604">
                  <c:v>14.600000000000001</c:v>
                </c:pt>
                <c:pt idx="605">
                  <c:v>14.625</c:v>
                </c:pt>
                <c:pt idx="606">
                  <c:v>14.650000000000006</c:v>
                </c:pt>
                <c:pt idx="607">
                  <c:v>14.675000000000002</c:v>
                </c:pt>
                <c:pt idx="608">
                  <c:v>14.700000000000003</c:v>
                </c:pt>
                <c:pt idx="609">
                  <c:v>14.725000000000009</c:v>
                </c:pt>
                <c:pt idx="610">
                  <c:v>14.750000000000014</c:v>
                </c:pt>
                <c:pt idx="611">
                  <c:v>14.775</c:v>
                </c:pt>
                <c:pt idx="612">
                  <c:v>14.8</c:v>
                </c:pt>
                <c:pt idx="613">
                  <c:v>14.825000000000006</c:v>
                </c:pt>
                <c:pt idx="614">
                  <c:v>14.850000000000026</c:v>
                </c:pt>
                <c:pt idx="615">
                  <c:v>14.875000000000076</c:v>
                </c:pt>
                <c:pt idx="616">
                  <c:v>14.900000000000006</c:v>
                </c:pt>
                <c:pt idx="617">
                  <c:v>14.92500000000002</c:v>
                </c:pt>
                <c:pt idx="618">
                  <c:v>14.950000000000006</c:v>
                </c:pt>
                <c:pt idx="619">
                  <c:v>14.975000000000026</c:v>
                </c:pt>
                <c:pt idx="620">
                  <c:v>15</c:v>
                </c:pt>
                <c:pt idx="621">
                  <c:v>15.025000000000006</c:v>
                </c:pt>
                <c:pt idx="622">
                  <c:v>15.05</c:v>
                </c:pt>
                <c:pt idx="623">
                  <c:v>15.075000000000006</c:v>
                </c:pt>
                <c:pt idx="624">
                  <c:v>15.100000000000009</c:v>
                </c:pt>
                <c:pt idx="625">
                  <c:v>15.125</c:v>
                </c:pt>
                <c:pt idx="626">
                  <c:v>15.15</c:v>
                </c:pt>
                <c:pt idx="627">
                  <c:v>15.175000000000002</c:v>
                </c:pt>
                <c:pt idx="628">
                  <c:v>15.200000000000003</c:v>
                </c:pt>
                <c:pt idx="629">
                  <c:v>15.225000000000009</c:v>
                </c:pt>
                <c:pt idx="630">
                  <c:v>15.25</c:v>
                </c:pt>
                <c:pt idx="631">
                  <c:v>15.275000000000006</c:v>
                </c:pt>
                <c:pt idx="632">
                  <c:v>15.3</c:v>
                </c:pt>
                <c:pt idx="633">
                  <c:v>15.325000000000006</c:v>
                </c:pt>
                <c:pt idx="634">
                  <c:v>15.350000000000026</c:v>
                </c:pt>
                <c:pt idx="635">
                  <c:v>15.375000000000076</c:v>
                </c:pt>
                <c:pt idx="636">
                  <c:v>15.400000000000006</c:v>
                </c:pt>
                <c:pt idx="637">
                  <c:v>15.42500000000002</c:v>
                </c:pt>
                <c:pt idx="638">
                  <c:v>15.450000000000006</c:v>
                </c:pt>
                <c:pt idx="639">
                  <c:v>15.475000000000026</c:v>
                </c:pt>
                <c:pt idx="640">
                  <c:v>15.5</c:v>
                </c:pt>
                <c:pt idx="641">
                  <c:v>15.525000000000006</c:v>
                </c:pt>
                <c:pt idx="642">
                  <c:v>15.55</c:v>
                </c:pt>
                <c:pt idx="643">
                  <c:v>15.575000000000006</c:v>
                </c:pt>
                <c:pt idx="644">
                  <c:v>15.600000000000009</c:v>
                </c:pt>
                <c:pt idx="645">
                  <c:v>15.625</c:v>
                </c:pt>
                <c:pt idx="646">
                  <c:v>15.65</c:v>
                </c:pt>
                <c:pt idx="647">
                  <c:v>15.675000000000002</c:v>
                </c:pt>
                <c:pt idx="648">
                  <c:v>15.700000000000003</c:v>
                </c:pt>
                <c:pt idx="649">
                  <c:v>15.724999999999994</c:v>
                </c:pt>
                <c:pt idx="650">
                  <c:v>15.75</c:v>
                </c:pt>
                <c:pt idx="651">
                  <c:v>15.775000000000006</c:v>
                </c:pt>
                <c:pt idx="652">
                  <c:v>15.80000000000002</c:v>
                </c:pt>
                <c:pt idx="653">
                  <c:v>15.825000000000006</c:v>
                </c:pt>
                <c:pt idx="654">
                  <c:v>15.850000000000026</c:v>
                </c:pt>
                <c:pt idx="655">
                  <c:v>15.875000000000076</c:v>
                </c:pt>
                <c:pt idx="656">
                  <c:v>15.900000000000006</c:v>
                </c:pt>
                <c:pt idx="657">
                  <c:v>15.925000000000002</c:v>
                </c:pt>
                <c:pt idx="658">
                  <c:v>15.950000000000006</c:v>
                </c:pt>
                <c:pt idx="659">
                  <c:v>15.975000000000026</c:v>
                </c:pt>
                <c:pt idx="660">
                  <c:v>16</c:v>
                </c:pt>
                <c:pt idx="661">
                  <c:v>16.024999999999988</c:v>
                </c:pt>
                <c:pt idx="662">
                  <c:v>16.049999999999986</c:v>
                </c:pt>
                <c:pt idx="663">
                  <c:v>16.075000000000003</c:v>
                </c:pt>
                <c:pt idx="664">
                  <c:v>16.10000000000003</c:v>
                </c:pt>
                <c:pt idx="665">
                  <c:v>16.125</c:v>
                </c:pt>
                <c:pt idx="666">
                  <c:v>16.150000000000031</c:v>
                </c:pt>
                <c:pt idx="667">
                  <c:v>16.174999999999997</c:v>
                </c:pt>
                <c:pt idx="668">
                  <c:v>16.200000000000003</c:v>
                </c:pt>
                <c:pt idx="669">
                  <c:v>16.224999999999987</c:v>
                </c:pt>
                <c:pt idx="670">
                  <c:v>16.25</c:v>
                </c:pt>
                <c:pt idx="671">
                  <c:v>16.275000000000006</c:v>
                </c:pt>
                <c:pt idx="672">
                  <c:v>16.300000000000011</c:v>
                </c:pt>
                <c:pt idx="673">
                  <c:v>16.325000000000003</c:v>
                </c:pt>
                <c:pt idx="674">
                  <c:v>16.349999999999987</c:v>
                </c:pt>
                <c:pt idx="675">
                  <c:v>16.375</c:v>
                </c:pt>
                <c:pt idx="676">
                  <c:v>16.400000000000006</c:v>
                </c:pt>
                <c:pt idx="677">
                  <c:v>16.424999999999986</c:v>
                </c:pt>
                <c:pt idx="678">
                  <c:v>16.450000000000003</c:v>
                </c:pt>
                <c:pt idx="679">
                  <c:v>16.475000000000009</c:v>
                </c:pt>
                <c:pt idx="680">
                  <c:v>16.5</c:v>
                </c:pt>
                <c:pt idx="681">
                  <c:v>16.524999999999988</c:v>
                </c:pt>
                <c:pt idx="682">
                  <c:v>16.549999999999986</c:v>
                </c:pt>
                <c:pt idx="683">
                  <c:v>16.575000000000003</c:v>
                </c:pt>
                <c:pt idx="684">
                  <c:v>16.599999999999987</c:v>
                </c:pt>
                <c:pt idx="685">
                  <c:v>16.625</c:v>
                </c:pt>
                <c:pt idx="686">
                  <c:v>16.650000000000031</c:v>
                </c:pt>
                <c:pt idx="687">
                  <c:v>16.675000000000011</c:v>
                </c:pt>
                <c:pt idx="688">
                  <c:v>16.699999999999992</c:v>
                </c:pt>
                <c:pt idx="689">
                  <c:v>16.724999999999987</c:v>
                </c:pt>
                <c:pt idx="690">
                  <c:v>16.75</c:v>
                </c:pt>
                <c:pt idx="691">
                  <c:v>16.775000000000006</c:v>
                </c:pt>
                <c:pt idx="692">
                  <c:v>16.799999999999986</c:v>
                </c:pt>
                <c:pt idx="693">
                  <c:v>16.825000000000003</c:v>
                </c:pt>
                <c:pt idx="694">
                  <c:v>16.85000000000003</c:v>
                </c:pt>
                <c:pt idx="695">
                  <c:v>16.875</c:v>
                </c:pt>
                <c:pt idx="696">
                  <c:v>16.899999999999988</c:v>
                </c:pt>
                <c:pt idx="697">
                  <c:v>16.924999999999986</c:v>
                </c:pt>
                <c:pt idx="698">
                  <c:v>16.950000000000003</c:v>
                </c:pt>
                <c:pt idx="699">
                  <c:v>16.975000000000009</c:v>
                </c:pt>
                <c:pt idx="700">
                  <c:v>17</c:v>
                </c:pt>
                <c:pt idx="701">
                  <c:v>17.025000000000006</c:v>
                </c:pt>
                <c:pt idx="702">
                  <c:v>17.050000000000011</c:v>
                </c:pt>
                <c:pt idx="703">
                  <c:v>17.075000000000003</c:v>
                </c:pt>
                <c:pt idx="704">
                  <c:v>17.099999999999987</c:v>
                </c:pt>
                <c:pt idx="705">
                  <c:v>17.125</c:v>
                </c:pt>
                <c:pt idx="706">
                  <c:v>17.150000000000031</c:v>
                </c:pt>
                <c:pt idx="707">
                  <c:v>17.175000000000011</c:v>
                </c:pt>
                <c:pt idx="708">
                  <c:v>17.200000000000003</c:v>
                </c:pt>
                <c:pt idx="709">
                  <c:v>17.224999999999987</c:v>
                </c:pt>
                <c:pt idx="710">
                  <c:v>17.25</c:v>
                </c:pt>
                <c:pt idx="711">
                  <c:v>17.274999999999988</c:v>
                </c:pt>
                <c:pt idx="712">
                  <c:v>17.299999999999986</c:v>
                </c:pt>
                <c:pt idx="713">
                  <c:v>17.325000000000003</c:v>
                </c:pt>
                <c:pt idx="714">
                  <c:v>17.35000000000003</c:v>
                </c:pt>
                <c:pt idx="715">
                  <c:v>17.375</c:v>
                </c:pt>
                <c:pt idx="716">
                  <c:v>17.400000000000006</c:v>
                </c:pt>
                <c:pt idx="717">
                  <c:v>17.424999999999986</c:v>
                </c:pt>
                <c:pt idx="718">
                  <c:v>17.450000000000003</c:v>
                </c:pt>
                <c:pt idx="719">
                  <c:v>17.474999999999987</c:v>
                </c:pt>
                <c:pt idx="720">
                  <c:v>17.5</c:v>
                </c:pt>
                <c:pt idx="721">
                  <c:v>17.525000000000006</c:v>
                </c:pt>
                <c:pt idx="722">
                  <c:v>17.550000000000011</c:v>
                </c:pt>
                <c:pt idx="723">
                  <c:v>17.575000000000003</c:v>
                </c:pt>
                <c:pt idx="724">
                  <c:v>17.599999999999987</c:v>
                </c:pt>
                <c:pt idx="725">
                  <c:v>17.625</c:v>
                </c:pt>
                <c:pt idx="726">
                  <c:v>17.650000000000031</c:v>
                </c:pt>
                <c:pt idx="727">
                  <c:v>17.674999999999997</c:v>
                </c:pt>
                <c:pt idx="728">
                  <c:v>17.700000000000003</c:v>
                </c:pt>
                <c:pt idx="729">
                  <c:v>17.725000000000009</c:v>
                </c:pt>
                <c:pt idx="730">
                  <c:v>17.750000000000014</c:v>
                </c:pt>
                <c:pt idx="731">
                  <c:v>17.774999999999988</c:v>
                </c:pt>
                <c:pt idx="732">
                  <c:v>17.799999999999986</c:v>
                </c:pt>
                <c:pt idx="733">
                  <c:v>17.825000000000003</c:v>
                </c:pt>
                <c:pt idx="734">
                  <c:v>17.85000000000003</c:v>
                </c:pt>
                <c:pt idx="735">
                  <c:v>17.875</c:v>
                </c:pt>
                <c:pt idx="736">
                  <c:v>17.900000000000006</c:v>
                </c:pt>
                <c:pt idx="737">
                  <c:v>17.924999999999986</c:v>
                </c:pt>
                <c:pt idx="738">
                  <c:v>17.950000000000003</c:v>
                </c:pt>
                <c:pt idx="739">
                  <c:v>17.974999999999987</c:v>
                </c:pt>
                <c:pt idx="740">
                  <c:v>18</c:v>
                </c:pt>
                <c:pt idx="741">
                  <c:v>18.025000000000006</c:v>
                </c:pt>
                <c:pt idx="742">
                  <c:v>18.049999999999986</c:v>
                </c:pt>
                <c:pt idx="743">
                  <c:v>18.075000000000003</c:v>
                </c:pt>
                <c:pt idx="744">
                  <c:v>18.10000000000003</c:v>
                </c:pt>
                <c:pt idx="745">
                  <c:v>18.125</c:v>
                </c:pt>
                <c:pt idx="746">
                  <c:v>18.149999999999988</c:v>
                </c:pt>
                <c:pt idx="747">
                  <c:v>18.174999999999997</c:v>
                </c:pt>
                <c:pt idx="748">
                  <c:v>18.200000000000003</c:v>
                </c:pt>
                <c:pt idx="749">
                  <c:v>18.225000000000009</c:v>
                </c:pt>
                <c:pt idx="750">
                  <c:v>18.25</c:v>
                </c:pt>
                <c:pt idx="751">
                  <c:v>18.275000000000006</c:v>
                </c:pt>
                <c:pt idx="752">
                  <c:v>18.299999999999986</c:v>
                </c:pt>
                <c:pt idx="753">
                  <c:v>18.325000000000003</c:v>
                </c:pt>
                <c:pt idx="754">
                  <c:v>18.349999999999987</c:v>
                </c:pt>
                <c:pt idx="755">
                  <c:v>18.375</c:v>
                </c:pt>
                <c:pt idx="756">
                  <c:v>18.400000000000006</c:v>
                </c:pt>
                <c:pt idx="757">
                  <c:v>18.424999999999986</c:v>
                </c:pt>
                <c:pt idx="758">
                  <c:v>18.450000000000003</c:v>
                </c:pt>
                <c:pt idx="759">
                  <c:v>18.474999999999987</c:v>
                </c:pt>
                <c:pt idx="760">
                  <c:v>18.5</c:v>
                </c:pt>
                <c:pt idx="761">
                  <c:v>18.525000000000006</c:v>
                </c:pt>
                <c:pt idx="762">
                  <c:v>18.549999999999986</c:v>
                </c:pt>
                <c:pt idx="763">
                  <c:v>18.575000000000003</c:v>
                </c:pt>
                <c:pt idx="764">
                  <c:v>18.60000000000003</c:v>
                </c:pt>
                <c:pt idx="765">
                  <c:v>18.625000000000014</c:v>
                </c:pt>
                <c:pt idx="766">
                  <c:v>18.649999999999988</c:v>
                </c:pt>
                <c:pt idx="767">
                  <c:v>18.674999999999997</c:v>
                </c:pt>
                <c:pt idx="768">
                  <c:v>18.700000000000003</c:v>
                </c:pt>
                <c:pt idx="769">
                  <c:v>18.725000000000009</c:v>
                </c:pt>
                <c:pt idx="770">
                  <c:v>18.75</c:v>
                </c:pt>
                <c:pt idx="771">
                  <c:v>18.775000000000006</c:v>
                </c:pt>
                <c:pt idx="772">
                  <c:v>18.800000000000011</c:v>
                </c:pt>
                <c:pt idx="773">
                  <c:v>18.825000000000003</c:v>
                </c:pt>
                <c:pt idx="774">
                  <c:v>18.849999999999987</c:v>
                </c:pt>
                <c:pt idx="775">
                  <c:v>18.875</c:v>
                </c:pt>
                <c:pt idx="776">
                  <c:v>18.900000000000006</c:v>
                </c:pt>
                <c:pt idx="777">
                  <c:v>18.924999999999986</c:v>
                </c:pt>
                <c:pt idx="778">
                  <c:v>18.950000000000003</c:v>
                </c:pt>
                <c:pt idx="779">
                  <c:v>18.975000000000009</c:v>
                </c:pt>
                <c:pt idx="780">
                  <c:v>19</c:v>
                </c:pt>
                <c:pt idx="781">
                  <c:v>19.024999999999988</c:v>
                </c:pt>
                <c:pt idx="782">
                  <c:v>19.049999999999986</c:v>
                </c:pt>
                <c:pt idx="783">
                  <c:v>19.075000000000003</c:v>
                </c:pt>
                <c:pt idx="784">
                  <c:v>19.10000000000003</c:v>
                </c:pt>
                <c:pt idx="785">
                  <c:v>19.125</c:v>
                </c:pt>
                <c:pt idx="786">
                  <c:v>19.150000000000031</c:v>
                </c:pt>
                <c:pt idx="787">
                  <c:v>19.174999999999997</c:v>
                </c:pt>
                <c:pt idx="788">
                  <c:v>19.200000000000003</c:v>
                </c:pt>
                <c:pt idx="789">
                  <c:v>19.224999999999987</c:v>
                </c:pt>
                <c:pt idx="790">
                  <c:v>19.25</c:v>
                </c:pt>
                <c:pt idx="791">
                  <c:v>19.275000000000006</c:v>
                </c:pt>
                <c:pt idx="792">
                  <c:v>19.300000000000011</c:v>
                </c:pt>
                <c:pt idx="793">
                  <c:v>19.325000000000003</c:v>
                </c:pt>
                <c:pt idx="794">
                  <c:v>19.349999999999987</c:v>
                </c:pt>
                <c:pt idx="795">
                  <c:v>19.375</c:v>
                </c:pt>
                <c:pt idx="796">
                  <c:v>19.400000000000006</c:v>
                </c:pt>
                <c:pt idx="797">
                  <c:v>19.424999999999986</c:v>
                </c:pt>
                <c:pt idx="798">
                  <c:v>19.450000000000003</c:v>
                </c:pt>
                <c:pt idx="799">
                  <c:v>19.475000000000009</c:v>
                </c:pt>
                <c:pt idx="800">
                  <c:v>19.5</c:v>
                </c:pt>
                <c:pt idx="801">
                  <c:v>19.524999999999988</c:v>
                </c:pt>
                <c:pt idx="802">
                  <c:v>19.549999999999986</c:v>
                </c:pt>
                <c:pt idx="803">
                  <c:v>19.575000000000003</c:v>
                </c:pt>
                <c:pt idx="804">
                  <c:v>19.599999999999987</c:v>
                </c:pt>
                <c:pt idx="805">
                  <c:v>19.625</c:v>
                </c:pt>
                <c:pt idx="806">
                  <c:v>19.650000000000031</c:v>
                </c:pt>
                <c:pt idx="807">
                  <c:v>19.675000000000011</c:v>
                </c:pt>
                <c:pt idx="808">
                  <c:v>19.699999999999992</c:v>
                </c:pt>
                <c:pt idx="809">
                  <c:v>19.724999999999987</c:v>
                </c:pt>
                <c:pt idx="810">
                  <c:v>19.75</c:v>
                </c:pt>
                <c:pt idx="811">
                  <c:v>19.775000000000006</c:v>
                </c:pt>
                <c:pt idx="812">
                  <c:v>19.799999999999986</c:v>
                </c:pt>
                <c:pt idx="813">
                  <c:v>19.825000000000003</c:v>
                </c:pt>
                <c:pt idx="814">
                  <c:v>19.85000000000003</c:v>
                </c:pt>
                <c:pt idx="815">
                  <c:v>19.875</c:v>
                </c:pt>
                <c:pt idx="816">
                  <c:v>19.899999999999988</c:v>
                </c:pt>
                <c:pt idx="817">
                  <c:v>19.924999999999986</c:v>
                </c:pt>
                <c:pt idx="818">
                  <c:v>19.950000000000003</c:v>
                </c:pt>
                <c:pt idx="819">
                  <c:v>19.975000000000009</c:v>
                </c:pt>
                <c:pt idx="820">
                  <c:v>20</c:v>
                </c:pt>
                <c:pt idx="821">
                  <c:v>20.025000000000006</c:v>
                </c:pt>
                <c:pt idx="822">
                  <c:v>20.049999999999986</c:v>
                </c:pt>
                <c:pt idx="823">
                  <c:v>20.075000000000003</c:v>
                </c:pt>
                <c:pt idx="824">
                  <c:v>20.099999999999987</c:v>
                </c:pt>
                <c:pt idx="825">
                  <c:v>20.125</c:v>
                </c:pt>
                <c:pt idx="826">
                  <c:v>20.150000000000031</c:v>
                </c:pt>
                <c:pt idx="827">
                  <c:v>20.175000000000011</c:v>
                </c:pt>
                <c:pt idx="828">
                  <c:v>20.200000000000003</c:v>
                </c:pt>
                <c:pt idx="829">
                  <c:v>20.225000000000009</c:v>
                </c:pt>
                <c:pt idx="830">
                  <c:v>20.25</c:v>
                </c:pt>
                <c:pt idx="831">
                  <c:v>20.275000000000006</c:v>
                </c:pt>
                <c:pt idx="832">
                  <c:v>20.299999999999986</c:v>
                </c:pt>
                <c:pt idx="833">
                  <c:v>20.325000000000003</c:v>
                </c:pt>
                <c:pt idx="834">
                  <c:v>20.35000000000003</c:v>
                </c:pt>
                <c:pt idx="835">
                  <c:v>20.375</c:v>
                </c:pt>
                <c:pt idx="836">
                  <c:v>20.399999999999988</c:v>
                </c:pt>
                <c:pt idx="837">
                  <c:v>20.424999999999986</c:v>
                </c:pt>
                <c:pt idx="838">
                  <c:v>20.450000000000003</c:v>
                </c:pt>
                <c:pt idx="839">
                  <c:v>20.474999999999987</c:v>
                </c:pt>
                <c:pt idx="840">
                  <c:v>20.5</c:v>
                </c:pt>
                <c:pt idx="841">
                  <c:v>20.525000000000006</c:v>
                </c:pt>
                <c:pt idx="842">
                  <c:v>20.550000000000011</c:v>
                </c:pt>
                <c:pt idx="843">
                  <c:v>20.575000000000003</c:v>
                </c:pt>
                <c:pt idx="844">
                  <c:v>20.599999999999987</c:v>
                </c:pt>
                <c:pt idx="845">
                  <c:v>20.625</c:v>
                </c:pt>
                <c:pt idx="846">
                  <c:v>20.650000000000031</c:v>
                </c:pt>
                <c:pt idx="847">
                  <c:v>20.674999999999997</c:v>
                </c:pt>
                <c:pt idx="848">
                  <c:v>20.700000000000003</c:v>
                </c:pt>
                <c:pt idx="849">
                  <c:v>20.725000000000009</c:v>
                </c:pt>
                <c:pt idx="850">
                  <c:v>20.75</c:v>
                </c:pt>
                <c:pt idx="851">
                  <c:v>20.774999999999988</c:v>
                </c:pt>
                <c:pt idx="852">
                  <c:v>20.799999999999986</c:v>
                </c:pt>
                <c:pt idx="853">
                  <c:v>20.825000000000003</c:v>
                </c:pt>
                <c:pt idx="854">
                  <c:v>20.85000000000003</c:v>
                </c:pt>
                <c:pt idx="855">
                  <c:v>20.875</c:v>
                </c:pt>
                <c:pt idx="856">
                  <c:v>20.900000000000006</c:v>
                </c:pt>
                <c:pt idx="857">
                  <c:v>20.924999999999986</c:v>
                </c:pt>
                <c:pt idx="858">
                  <c:v>20.950000000000003</c:v>
                </c:pt>
                <c:pt idx="859">
                  <c:v>20.974999999999987</c:v>
                </c:pt>
                <c:pt idx="860">
                  <c:v>21</c:v>
                </c:pt>
                <c:pt idx="861">
                  <c:v>21.025000000000006</c:v>
                </c:pt>
                <c:pt idx="862">
                  <c:v>21.049999999999986</c:v>
                </c:pt>
                <c:pt idx="863">
                  <c:v>21.075000000000003</c:v>
                </c:pt>
                <c:pt idx="864">
                  <c:v>21.099999999999987</c:v>
                </c:pt>
                <c:pt idx="865">
                  <c:v>21.125</c:v>
                </c:pt>
                <c:pt idx="866">
                  <c:v>21.149999999999988</c:v>
                </c:pt>
                <c:pt idx="867">
                  <c:v>21.174999999999997</c:v>
                </c:pt>
                <c:pt idx="868">
                  <c:v>21.200000000000003</c:v>
                </c:pt>
                <c:pt idx="869">
                  <c:v>21.225000000000009</c:v>
                </c:pt>
                <c:pt idx="870">
                  <c:v>21.25</c:v>
                </c:pt>
                <c:pt idx="871">
                  <c:v>21.275000000000006</c:v>
                </c:pt>
                <c:pt idx="872">
                  <c:v>21.299999999999986</c:v>
                </c:pt>
                <c:pt idx="873">
                  <c:v>21.325000000000003</c:v>
                </c:pt>
                <c:pt idx="874">
                  <c:v>21.349999999999987</c:v>
                </c:pt>
                <c:pt idx="875">
                  <c:v>21.375</c:v>
                </c:pt>
                <c:pt idx="876">
                  <c:v>21.400000000000006</c:v>
                </c:pt>
                <c:pt idx="877">
                  <c:v>21.424999999999986</c:v>
                </c:pt>
                <c:pt idx="878">
                  <c:v>21.449999999999989</c:v>
                </c:pt>
                <c:pt idx="879">
                  <c:v>21.474999999999987</c:v>
                </c:pt>
                <c:pt idx="880">
                  <c:v>21.5</c:v>
                </c:pt>
                <c:pt idx="881">
                  <c:v>21.525000000000006</c:v>
                </c:pt>
                <c:pt idx="882">
                  <c:v>21.549999999999986</c:v>
                </c:pt>
                <c:pt idx="883">
                  <c:v>21.575000000000003</c:v>
                </c:pt>
                <c:pt idx="884">
                  <c:v>21.60000000000003</c:v>
                </c:pt>
                <c:pt idx="885">
                  <c:v>21.625000000000014</c:v>
                </c:pt>
                <c:pt idx="886">
                  <c:v>21.649999999999988</c:v>
                </c:pt>
                <c:pt idx="887">
                  <c:v>21.674999999999997</c:v>
                </c:pt>
                <c:pt idx="888">
                  <c:v>21.700000000000003</c:v>
                </c:pt>
                <c:pt idx="889">
                  <c:v>21.725000000000009</c:v>
                </c:pt>
                <c:pt idx="890">
                  <c:v>21.75</c:v>
                </c:pt>
                <c:pt idx="891">
                  <c:v>21.775000000000006</c:v>
                </c:pt>
                <c:pt idx="892">
                  <c:v>21.800000000000011</c:v>
                </c:pt>
                <c:pt idx="893">
                  <c:v>21.825000000000003</c:v>
                </c:pt>
                <c:pt idx="894">
                  <c:v>21.849999999999987</c:v>
                </c:pt>
                <c:pt idx="895">
                  <c:v>21.875</c:v>
                </c:pt>
                <c:pt idx="896">
                  <c:v>21.900000000000006</c:v>
                </c:pt>
                <c:pt idx="897">
                  <c:v>21.924999999999986</c:v>
                </c:pt>
                <c:pt idx="898">
                  <c:v>21.950000000000003</c:v>
                </c:pt>
                <c:pt idx="899">
                  <c:v>21.975000000000009</c:v>
                </c:pt>
                <c:pt idx="900">
                  <c:v>22</c:v>
                </c:pt>
                <c:pt idx="901">
                  <c:v>22.024999999999988</c:v>
                </c:pt>
                <c:pt idx="902">
                  <c:v>22.049999999999986</c:v>
                </c:pt>
                <c:pt idx="903">
                  <c:v>22.075000000000003</c:v>
                </c:pt>
                <c:pt idx="904">
                  <c:v>22.10000000000003</c:v>
                </c:pt>
                <c:pt idx="905">
                  <c:v>22.125</c:v>
                </c:pt>
                <c:pt idx="906">
                  <c:v>22.150000000000031</c:v>
                </c:pt>
                <c:pt idx="907">
                  <c:v>22.174999999999997</c:v>
                </c:pt>
                <c:pt idx="908">
                  <c:v>22.200000000000003</c:v>
                </c:pt>
                <c:pt idx="909">
                  <c:v>22.224999999999987</c:v>
                </c:pt>
                <c:pt idx="910">
                  <c:v>22.25</c:v>
                </c:pt>
                <c:pt idx="911">
                  <c:v>22.275000000000006</c:v>
                </c:pt>
                <c:pt idx="912">
                  <c:v>22.300000000000011</c:v>
                </c:pt>
                <c:pt idx="913">
                  <c:v>22.325000000000003</c:v>
                </c:pt>
                <c:pt idx="914">
                  <c:v>22.349999999999987</c:v>
                </c:pt>
                <c:pt idx="915">
                  <c:v>22.375</c:v>
                </c:pt>
                <c:pt idx="916">
                  <c:v>22.400000000000006</c:v>
                </c:pt>
                <c:pt idx="917">
                  <c:v>22.424999999999986</c:v>
                </c:pt>
                <c:pt idx="918">
                  <c:v>22.450000000000003</c:v>
                </c:pt>
                <c:pt idx="919">
                  <c:v>22.475000000000009</c:v>
                </c:pt>
                <c:pt idx="920">
                  <c:v>22.500000000000014</c:v>
                </c:pt>
                <c:pt idx="921">
                  <c:v>22.524999999999988</c:v>
                </c:pt>
                <c:pt idx="922">
                  <c:v>22.549999999999986</c:v>
                </c:pt>
                <c:pt idx="923">
                  <c:v>22.575000000000003</c:v>
                </c:pt>
                <c:pt idx="924">
                  <c:v>22.60000000000003</c:v>
                </c:pt>
                <c:pt idx="925">
                  <c:v>22.625</c:v>
                </c:pt>
                <c:pt idx="926">
                  <c:v>22.650000000000031</c:v>
                </c:pt>
                <c:pt idx="927">
                  <c:v>22.675000000000011</c:v>
                </c:pt>
                <c:pt idx="928">
                  <c:v>22.700000000000003</c:v>
                </c:pt>
                <c:pt idx="929">
                  <c:v>22.724999999999987</c:v>
                </c:pt>
                <c:pt idx="930">
                  <c:v>22.75</c:v>
                </c:pt>
                <c:pt idx="931">
                  <c:v>22.775000000000006</c:v>
                </c:pt>
                <c:pt idx="932">
                  <c:v>22.799999999999986</c:v>
                </c:pt>
                <c:pt idx="933">
                  <c:v>22.825000000000003</c:v>
                </c:pt>
                <c:pt idx="934">
                  <c:v>22.85000000000003</c:v>
                </c:pt>
                <c:pt idx="935">
                  <c:v>22.875</c:v>
                </c:pt>
                <c:pt idx="936">
                  <c:v>22.899999999999988</c:v>
                </c:pt>
                <c:pt idx="937">
                  <c:v>22.924999999999986</c:v>
                </c:pt>
                <c:pt idx="938">
                  <c:v>22.950000000000003</c:v>
                </c:pt>
                <c:pt idx="939">
                  <c:v>22.975000000000009</c:v>
                </c:pt>
                <c:pt idx="940">
                  <c:v>23</c:v>
                </c:pt>
                <c:pt idx="941">
                  <c:v>23.025000000000006</c:v>
                </c:pt>
                <c:pt idx="942">
                  <c:v>23.049999999999986</c:v>
                </c:pt>
                <c:pt idx="943">
                  <c:v>23.075000000000003</c:v>
                </c:pt>
                <c:pt idx="944">
                  <c:v>23.099999999999987</c:v>
                </c:pt>
                <c:pt idx="945">
                  <c:v>23.125</c:v>
                </c:pt>
                <c:pt idx="946">
                  <c:v>23.150000000000031</c:v>
                </c:pt>
                <c:pt idx="947">
                  <c:v>23.175000000000011</c:v>
                </c:pt>
                <c:pt idx="948">
                  <c:v>23.200000000000003</c:v>
                </c:pt>
                <c:pt idx="949">
                  <c:v>23.224999999999987</c:v>
                </c:pt>
                <c:pt idx="950">
                  <c:v>23.25</c:v>
                </c:pt>
                <c:pt idx="951">
                  <c:v>23.275000000000006</c:v>
                </c:pt>
                <c:pt idx="952">
                  <c:v>23.299999999999986</c:v>
                </c:pt>
                <c:pt idx="953">
                  <c:v>23.325000000000003</c:v>
                </c:pt>
                <c:pt idx="954">
                  <c:v>23.35000000000003</c:v>
                </c:pt>
                <c:pt idx="955">
                  <c:v>23.375</c:v>
                </c:pt>
                <c:pt idx="956">
                  <c:v>23.399999999999988</c:v>
                </c:pt>
                <c:pt idx="957">
                  <c:v>23.424999999999986</c:v>
                </c:pt>
                <c:pt idx="958">
                  <c:v>23.450000000000003</c:v>
                </c:pt>
                <c:pt idx="959">
                  <c:v>23.474999999999987</c:v>
                </c:pt>
                <c:pt idx="960">
                  <c:v>23.5</c:v>
                </c:pt>
                <c:pt idx="961">
                  <c:v>23.525000000000006</c:v>
                </c:pt>
                <c:pt idx="962">
                  <c:v>23.550000000000011</c:v>
                </c:pt>
                <c:pt idx="963">
                  <c:v>23.574999999999992</c:v>
                </c:pt>
                <c:pt idx="964">
                  <c:v>23.599999999999987</c:v>
                </c:pt>
                <c:pt idx="965">
                  <c:v>23.625</c:v>
                </c:pt>
                <c:pt idx="966">
                  <c:v>23.650000000000031</c:v>
                </c:pt>
                <c:pt idx="967">
                  <c:v>23.674999999999997</c:v>
                </c:pt>
                <c:pt idx="968">
                  <c:v>23.700000000000003</c:v>
                </c:pt>
                <c:pt idx="969">
                  <c:v>23.725000000000009</c:v>
                </c:pt>
                <c:pt idx="970">
                  <c:v>23.750000000000014</c:v>
                </c:pt>
                <c:pt idx="971">
                  <c:v>23.774999999999988</c:v>
                </c:pt>
                <c:pt idx="972">
                  <c:v>23.799999999999986</c:v>
                </c:pt>
                <c:pt idx="973">
                  <c:v>23.825000000000003</c:v>
                </c:pt>
                <c:pt idx="974">
                  <c:v>23.85000000000003</c:v>
                </c:pt>
                <c:pt idx="975">
                  <c:v>23.875</c:v>
                </c:pt>
                <c:pt idx="976">
                  <c:v>23.900000000000006</c:v>
                </c:pt>
                <c:pt idx="977">
                  <c:v>23.924999999999986</c:v>
                </c:pt>
                <c:pt idx="978">
                  <c:v>23.950000000000003</c:v>
                </c:pt>
                <c:pt idx="979">
                  <c:v>23.974999999999987</c:v>
                </c:pt>
                <c:pt idx="980">
                  <c:v>24</c:v>
                </c:pt>
                <c:pt idx="981">
                  <c:v>24.025000000000006</c:v>
                </c:pt>
                <c:pt idx="982">
                  <c:v>24.050000000000011</c:v>
                </c:pt>
                <c:pt idx="983">
                  <c:v>24.075000000000003</c:v>
                </c:pt>
                <c:pt idx="984">
                  <c:v>24.10000000000003</c:v>
                </c:pt>
                <c:pt idx="985">
                  <c:v>24.125</c:v>
                </c:pt>
                <c:pt idx="986">
                  <c:v>24.150000000000031</c:v>
                </c:pt>
                <c:pt idx="987">
                  <c:v>24.174999999999997</c:v>
                </c:pt>
                <c:pt idx="988">
                  <c:v>24.200000000000003</c:v>
                </c:pt>
                <c:pt idx="989">
                  <c:v>24.225000000000009</c:v>
                </c:pt>
                <c:pt idx="990">
                  <c:v>24.25</c:v>
                </c:pt>
                <c:pt idx="991">
                  <c:v>24.274999999999988</c:v>
                </c:pt>
                <c:pt idx="992">
                  <c:v>24.299999999999986</c:v>
                </c:pt>
                <c:pt idx="993">
                  <c:v>24.325000000000003</c:v>
                </c:pt>
                <c:pt idx="994">
                  <c:v>24.349999999999987</c:v>
                </c:pt>
                <c:pt idx="995">
                  <c:v>24.375</c:v>
                </c:pt>
                <c:pt idx="996">
                  <c:v>24.400000000000006</c:v>
                </c:pt>
                <c:pt idx="997">
                  <c:v>24.424999999999986</c:v>
                </c:pt>
                <c:pt idx="998">
                  <c:v>24.450000000000003</c:v>
                </c:pt>
                <c:pt idx="999">
                  <c:v>24.474999999999987</c:v>
                </c:pt>
                <c:pt idx="1000">
                  <c:v>24.5</c:v>
                </c:pt>
                <c:pt idx="1001">
                  <c:v>24.525000000000006</c:v>
                </c:pt>
                <c:pt idx="1002">
                  <c:v>24.549999999999986</c:v>
                </c:pt>
                <c:pt idx="1003">
                  <c:v>24.575000000000003</c:v>
                </c:pt>
                <c:pt idx="1004">
                  <c:v>24.60000000000003</c:v>
                </c:pt>
                <c:pt idx="1005">
                  <c:v>24.625</c:v>
                </c:pt>
                <c:pt idx="1006">
                  <c:v>24.649999999999988</c:v>
                </c:pt>
                <c:pt idx="1007">
                  <c:v>24.674999999999997</c:v>
                </c:pt>
                <c:pt idx="1008">
                  <c:v>24.700000000000003</c:v>
                </c:pt>
                <c:pt idx="1009">
                  <c:v>24.725000000000009</c:v>
                </c:pt>
                <c:pt idx="1010">
                  <c:v>24.75</c:v>
                </c:pt>
                <c:pt idx="1011">
                  <c:v>24.775000000000006</c:v>
                </c:pt>
                <c:pt idx="1012">
                  <c:v>24.800000000000011</c:v>
                </c:pt>
                <c:pt idx="1013">
                  <c:v>24.825000000000003</c:v>
                </c:pt>
                <c:pt idx="1014">
                  <c:v>24.849999999999987</c:v>
                </c:pt>
                <c:pt idx="1015">
                  <c:v>24.875</c:v>
                </c:pt>
                <c:pt idx="1016">
                  <c:v>24.900000000000006</c:v>
                </c:pt>
                <c:pt idx="1017">
                  <c:v>24.924999999999986</c:v>
                </c:pt>
                <c:pt idx="1018">
                  <c:v>24.950000000000003</c:v>
                </c:pt>
                <c:pt idx="1019">
                  <c:v>24.974999999999987</c:v>
                </c:pt>
                <c:pt idx="1020">
                  <c:v>25</c:v>
                </c:pt>
                <c:pt idx="1021">
                  <c:v>25.024999999999988</c:v>
                </c:pt>
                <c:pt idx="1022">
                  <c:v>25.049999999999986</c:v>
                </c:pt>
                <c:pt idx="1023">
                  <c:v>25.075000000000003</c:v>
                </c:pt>
                <c:pt idx="1024">
                  <c:v>25.10000000000003</c:v>
                </c:pt>
                <c:pt idx="1025">
                  <c:v>25.125</c:v>
                </c:pt>
                <c:pt idx="1026">
                  <c:v>25.150000000000031</c:v>
                </c:pt>
                <c:pt idx="1027">
                  <c:v>25.174999999999997</c:v>
                </c:pt>
                <c:pt idx="1028">
                  <c:v>25.200000000000003</c:v>
                </c:pt>
                <c:pt idx="1029">
                  <c:v>25.224999999999987</c:v>
                </c:pt>
                <c:pt idx="1030">
                  <c:v>25.25</c:v>
                </c:pt>
                <c:pt idx="1031">
                  <c:v>25.275000000000006</c:v>
                </c:pt>
                <c:pt idx="1032">
                  <c:v>25.300000000000011</c:v>
                </c:pt>
                <c:pt idx="1033">
                  <c:v>25.324999999999992</c:v>
                </c:pt>
                <c:pt idx="1034">
                  <c:v>25.349999999999987</c:v>
                </c:pt>
                <c:pt idx="1035">
                  <c:v>25.375</c:v>
                </c:pt>
                <c:pt idx="1036">
                  <c:v>25.400000000000006</c:v>
                </c:pt>
                <c:pt idx="1037">
                  <c:v>25.424999999999986</c:v>
                </c:pt>
                <c:pt idx="1038">
                  <c:v>25.450000000000003</c:v>
                </c:pt>
                <c:pt idx="1039">
                  <c:v>25.475000000000009</c:v>
                </c:pt>
                <c:pt idx="1040">
                  <c:v>25.500000000000014</c:v>
                </c:pt>
                <c:pt idx="1041">
                  <c:v>25.524999999999988</c:v>
                </c:pt>
                <c:pt idx="1042">
                  <c:v>25.549999999999986</c:v>
                </c:pt>
                <c:pt idx="1043">
                  <c:v>25.575000000000003</c:v>
                </c:pt>
                <c:pt idx="1044">
                  <c:v>25.60000000000003</c:v>
                </c:pt>
                <c:pt idx="1045">
                  <c:v>25.625</c:v>
                </c:pt>
                <c:pt idx="1046">
                  <c:v>25.650000000000031</c:v>
                </c:pt>
                <c:pt idx="1047">
                  <c:v>25.674999999999997</c:v>
                </c:pt>
                <c:pt idx="1048">
                  <c:v>25.700000000000003</c:v>
                </c:pt>
                <c:pt idx="1049">
                  <c:v>25.724999999999987</c:v>
                </c:pt>
                <c:pt idx="1050">
                  <c:v>25.75</c:v>
                </c:pt>
                <c:pt idx="1051">
                  <c:v>25.775000000000006</c:v>
                </c:pt>
                <c:pt idx="1052">
                  <c:v>25.799999999999986</c:v>
                </c:pt>
                <c:pt idx="1053">
                  <c:v>25.825000000000003</c:v>
                </c:pt>
                <c:pt idx="1054">
                  <c:v>25.85000000000003</c:v>
                </c:pt>
                <c:pt idx="1055">
                  <c:v>25.875</c:v>
                </c:pt>
                <c:pt idx="1056">
                  <c:v>25.899999999999988</c:v>
                </c:pt>
                <c:pt idx="1057">
                  <c:v>25.924999999999986</c:v>
                </c:pt>
                <c:pt idx="1058">
                  <c:v>25.950000000000003</c:v>
                </c:pt>
                <c:pt idx="1059">
                  <c:v>25.975000000000009</c:v>
                </c:pt>
                <c:pt idx="1060">
                  <c:v>26</c:v>
                </c:pt>
                <c:pt idx="1061">
                  <c:v>26.024999999999988</c:v>
                </c:pt>
                <c:pt idx="1062">
                  <c:v>26.049999999999986</c:v>
                </c:pt>
                <c:pt idx="1063">
                  <c:v>26.075000000000003</c:v>
                </c:pt>
                <c:pt idx="1064">
                  <c:v>26.099999999999987</c:v>
                </c:pt>
                <c:pt idx="1065">
                  <c:v>26.125</c:v>
                </c:pt>
                <c:pt idx="1066">
                  <c:v>26.150000000000031</c:v>
                </c:pt>
                <c:pt idx="1067">
                  <c:v>26.175000000000011</c:v>
                </c:pt>
                <c:pt idx="1068">
                  <c:v>26.200000000000003</c:v>
                </c:pt>
                <c:pt idx="1069">
                  <c:v>26.224999999999987</c:v>
                </c:pt>
                <c:pt idx="1070">
                  <c:v>26.25</c:v>
                </c:pt>
                <c:pt idx="1071">
                  <c:v>26.275000000000006</c:v>
                </c:pt>
                <c:pt idx="1072">
                  <c:v>26.299999999999986</c:v>
                </c:pt>
                <c:pt idx="1073">
                  <c:v>26.325000000000003</c:v>
                </c:pt>
                <c:pt idx="1074">
                  <c:v>26.35000000000003</c:v>
                </c:pt>
                <c:pt idx="1075">
                  <c:v>26.375000000000014</c:v>
                </c:pt>
                <c:pt idx="1076">
                  <c:v>26.399999999999988</c:v>
                </c:pt>
                <c:pt idx="1077">
                  <c:v>26.424999999999986</c:v>
                </c:pt>
                <c:pt idx="1078">
                  <c:v>26.450000000000003</c:v>
                </c:pt>
                <c:pt idx="1079">
                  <c:v>26.475000000000009</c:v>
                </c:pt>
                <c:pt idx="1080">
                  <c:v>26.5</c:v>
                </c:pt>
                <c:pt idx="1081">
                  <c:v>26.525000000000006</c:v>
                </c:pt>
                <c:pt idx="1082">
                  <c:v>26.550000000000011</c:v>
                </c:pt>
                <c:pt idx="1083">
                  <c:v>26.575000000000003</c:v>
                </c:pt>
                <c:pt idx="1084">
                  <c:v>26.599999999999987</c:v>
                </c:pt>
                <c:pt idx="1085">
                  <c:v>26.625</c:v>
                </c:pt>
                <c:pt idx="1086">
                  <c:v>26.650000000000031</c:v>
                </c:pt>
                <c:pt idx="1087">
                  <c:v>26.674999999999997</c:v>
                </c:pt>
                <c:pt idx="1088">
                  <c:v>26.700000000000003</c:v>
                </c:pt>
                <c:pt idx="1089">
                  <c:v>26.725000000000009</c:v>
                </c:pt>
                <c:pt idx="1090">
                  <c:v>26.75</c:v>
                </c:pt>
                <c:pt idx="1091">
                  <c:v>26.774999999999988</c:v>
                </c:pt>
                <c:pt idx="1092">
                  <c:v>26.799999999999986</c:v>
                </c:pt>
                <c:pt idx="1093">
                  <c:v>26.825000000000003</c:v>
                </c:pt>
                <c:pt idx="1094">
                  <c:v>26.85000000000003</c:v>
                </c:pt>
                <c:pt idx="1095">
                  <c:v>26.875</c:v>
                </c:pt>
                <c:pt idx="1096">
                  <c:v>26.900000000000006</c:v>
                </c:pt>
                <c:pt idx="1097">
                  <c:v>26.924999999999986</c:v>
                </c:pt>
                <c:pt idx="1098">
                  <c:v>26.950000000000003</c:v>
                </c:pt>
                <c:pt idx="1099">
                  <c:v>26.974999999999987</c:v>
                </c:pt>
                <c:pt idx="1100">
                  <c:v>27</c:v>
                </c:pt>
                <c:pt idx="1101">
                  <c:v>27.025000000000006</c:v>
                </c:pt>
                <c:pt idx="1102">
                  <c:v>27.050000000000011</c:v>
                </c:pt>
                <c:pt idx="1103">
                  <c:v>27.075000000000003</c:v>
                </c:pt>
                <c:pt idx="1104">
                  <c:v>27.099999999999987</c:v>
                </c:pt>
                <c:pt idx="1105">
                  <c:v>27.125</c:v>
                </c:pt>
                <c:pt idx="1106">
                  <c:v>27.150000000000031</c:v>
                </c:pt>
                <c:pt idx="1107">
                  <c:v>27.174999999999997</c:v>
                </c:pt>
                <c:pt idx="1108">
                  <c:v>27.200000000000003</c:v>
                </c:pt>
                <c:pt idx="1109">
                  <c:v>27.225000000000009</c:v>
                </c:pt>
                <c:pt idx="1110">
                  <c:v>27.25</c:v>
                </c:pt>
                <c:pt idx="1111">
                  <c:v>27.275000000000006</c:v>
                </c:pt>
                <c:pt idx="1112">
                  <c:v>27.299999999999986</c:v>
                </c:pt>
                <c:pt idx="1113">
                  <c:v>27.325000000000003</c:v>
                </c:pt>
                <c:pt idx="1114">
                  <c:v>27.349999999999987</c:v>
                </c:pt>
                <c:pt idx="1115">
                  <c:v>27.375</c:v>
                </c:pt>
                <c:pt idx="1116">
                  <c:v>27.400000000000006</c:v>
                </c:pt>
                <c:pt idx="1117">
                  <c:v>27.424999999999986</c:v>
                </c:pt>
                <c:pt idx="1118">
                  <c:v>27.449999999999989</c:v>
                </c:pt>
                <c:pt idx="1119">
                  <c:v>27.474999999999987</c:v>
                </c:pt>
                <c:pt idx="1120">
                  <c:v>27.5</c:v>
                </c:pt>
                <c:pt idx="1121">
                  <c:v>27.525000000000006</c:v>
                </c:pt>
                <c:pt idx="1122">
                  <c:v>27.549999999999986</c:v>
                </c:pt>
                <c:pt idx="1123">
                  <c:v>27.575000000000003</c:v>
                </c:pt>
                <c:pt idx="1124">
                  <c:v>27.60000000000003</c:v>
                </c:pt>
                <c:pt idx="1125">
                  <c:v>27.625000000000014</c:v>
                </c:pt>
                <c:pt idx="1126">
                  <c:v>27.649999999999988</c:v>
                </c:pt>
                <c:pt idx="1127">
                  <c:v>27.674999999999997</c:v>
                </c:pt>
                <c:pt idx="1128">
                  <c:v>27.700000000000003</c:v>
                </c:pt>
                <c:pt idx="1129">
                  <c:v>27.725000000000009</c:v>
                </c:pt>
                <c:pt idx="1130">
                  <c:v>27.75</c:v>
                </c:pt>
                <c:pt idx="1131">
                  <c:v>27.775000000000006</c:v>
                </c:pt>
                <c:pt idx="1132">
                  <c:v>27.799999999999986</c:v>
                </c:pt>
                <c:pt idx="1133">
                  <c:v>27.825000000000003</c:v>
                </c:pt>
                <c:pt idx="1134">
                  <c:v>27.849999999999987</c:v>
                </c:pt>
                <c:pt idx="1135">
                  <c:v>27.875</c:v>
                </c:pt>
                <c:pt idx="1136">
                  <c:v>27.900000000000006</c:v>
                </c:pt>
                <c:pt idx="1137">
                  <c:v>27.924999999999986</c:v>
                </c:pt>
                <c:pt idx="1138">
                  <c:v>27.950000000000003</c:v>
                </c:pt>
                <c:pt idx="1139">
                  <c:v>27.975000000000009</c:v>
                </c:pt>
                <c:pt idx="1140">
                  <c:v>28</c:v>
                </c:pt>
                <c:pt idx="1141">
                  <c:v>28.025000000000006</c:v>
                </c:pt>
                <c:pt idx="1142">
                  <c:v>28.049999999999986</c:v>
                </c:pt>
                <c:pt idx="1143">
                  <c:v>28.075000000000003</c:v>
                </c:pt>
                <c:pt idx="1144">
                  <c:v>28.10000000000003</c:v>
                </c:pt>
                <c:pt idx="1145">
                  <c:v>28.125</c:v>
                </c:pt>
                <c:pt idx="1146">
                  <c:v>28.149999999999988</c:v>
                </c:pt>
                <c:pt idx="1147">
                  <c:v>28.174999999999997</c:v>
                </c:pt>
                <c:pt idx="1148">
                  <c:v>28.200000000000003</c:v>
                </c:pt>
                <c:pt idx="1149">
                  <c:v>28.224999999999987</c:v>
                </c:pt>
                <c:pt idx="1150">
                  <c:v>28.25</c:v>
                </c:pt>
                <c:pt idx="1151">
                  <c:v>28.275000000000006</c:v>
                </c:pt>
                <c:pt idx="1152">
                  <c:v>28.300000000000011</c:v>
                </c:pt>
                <c:pt idx="1153">
                  <c:v>28.325000000000003</c:v>
                </c:pt>
                <c:pt idx="1154">
                  <c:v>28.349999999999987</c:v>
                </c:pt>
                <c:pt idx="1155">
                  <c:v>28.375</c:v>
                </c:pt>
                <c:pt idx="1156">
                  <c:v>28.400000000000006</c:v>
                </c:pt>
                <c:pt idx="1157">
                  <c:v>28.424999999999986</c:v>
                </c:pt>
                <c:pt idx="1158">
                  <c:v>28.450000000000003</c:v>
                </c:pt>
                <c:pt idx="1159">
                  <c:v>28.475000000000009</c:v>
                </c:pt>
                <c:pt idx="1160">
                  <c:v>28.5</c:v>
                </c:pt>
                <c:pt idx="1161">
                  <c:v>28.524999999999988</c:v>
                </c:pt>
                <c:pt idx="1162">
                  <c:v>28.549999999999986</c:v>
                </c:pt>
                <c:pt idx="1163">
                  <c:v>28.575000000000003</c:v>
                </c:pt>
                <c:pt idx="1164">
                  <c:v>28.60000000000003</c:v>
                </c:pt>
                <c:pt idx="1165">
                  <c:v>28.625</c:v>
                </c:pt>
                <c:pt idx="1166">
                  <c:v>28.650000000000031</c:v>
                </c:pt>
                <c:pt idx="1167">
                  <c:v>28.675000000000011</c:v>
                </c:pt>
                <c:pt idx="1168">
                  <c:v>28.700000000000003</c:v>
                </c:pt>
                <c:pt idx="1169">
                  <c:v>28.724999999999987</c:v>
                </c:pt>
                <c:pt idx="1170">
                  <c:v>28.75</c:v>
                </c:pt>
                <c:pt idx="1171">
                  <c:v>28.775000000000006</c:v>
                </c:pt>
                <c:pt idx="1172">
                  <c:v>28.799999999999986</c:v>
                </c:pt>
                <c:pt idx="1173">
                  <c:v>28.825000000000003</c:v>
                </c:pt>
                <c:pt idx="1174">
                  <c:v>28.849999999999987</c:v>
                </c:pt>
                <c:pt idx="1175">
                  <c:v>28.875</c:v>
                </c:pt>
                <c:pt idx="1176">
                  <c:v>28.899999999999988</c:v>
                </c:pt>
                <c:pt idx="1177">
                  <c:v>28.924999999999986</c:v>
                </c:pt>
                <c:pt idx="1178">
                  <c:v>28.950000000000003</c:v>
                </c:pt>
                <c:pt idx="1179">
                  <c:v>28.975000000000009</c:v>
                </c:pt>
                <c:pt idx="1180">
                  <c:v>29</c:v>
                </c:pt>
                <c:pt idx="1181">
                  <c:v>29.025000000000006</c:v>
                </c:pt>
                <c:pt idx="1182">
                  <c:v>29.049999999999986</c:v>
                </c:pt>
                <c:pt idx="1183">
                  <c:v>29.075000000000003</c:v>
                </c:pt>
                <c:pt idx="1184">
                  <c:v>29.099999999999987</c:v>
                </c:pt>
                <c:pt idx="1185">
                  <c:v>29.125</c:v>
                </c:pt>
                <c:pt idx="1186">
                  <c:v>29.150000000000031</c:v>
                </c:pt>
                <c:pt idx="1187">
                  <c:v>29.175000000000011</c:v>
                </c:pt>
                <c:pt idx="1188">
                  <c:v>29.199999999999992</c:v>
                </c:pt>
                <c:pt idx="1189">
                  <c:v>29.224999999999987</c:v>
                </c:pt>
                <c:pt idx="1190">
                  <c:v>29.25</c:v>
                </c:pt>
                <c:pt idx="1191">
                  <c:v>29.275000000000006</c:v>
                </c:pt>
                <c:pt idx="1192">
                  <c:v>29.299999999999986</c:v>
                </c:pt>
                <c:pt idx="1193">
                  <c:v>29.325000000000003</c:v>
                </c:pt>
                <c:pt idx="1194">
                  <c:v>29.35000000000003</c:v>
                </c:pt>
                <c:pt idx="1195">
                  <c:v>29.375000000000014</c:v>
                </c:pt>
                <c:pt idx="1196">
                  <c:v>29.399999999999988</c:v>
                </c:pt>
                <c:pt idx="1197">
                  <c:v>29.424999999999986</c:v>
                </c:pt>
                <c:pt idx="1198">
                  <c:v>29.450000000000003</c:v>
                </c:pt>
                <c:pt idx="1199">
                  <c:v>29.475000000000009</c:v>
                </c:pt>
                <c:pt idx="1200">
                  <c:v>29.5</c:v>
                </c:pt>
                <c:pt idx="1201">
                  <c:v>29.525000000000006</c:v>
                </c:pt>
                <c:pt idx="1202">
                  <c:v>29.549999999999986</c:v>
                </c:pt>
                <c:pt idx="1203">
                  <c:v>29.575000000000003</c:v>
                </c:pt>
                <c:pt idx="1204">
                  <c:v>29.599999999999987</c:v>
                </c:pt>
                <c:pt idx="1205">
                  <c:v>29.625</c:v>
                </c:pt>
                <c:pt idx="1206">
                  <c:v>29.650000000000031</c:v>
                </c:pt>
                <c:pt idx="1207">
                  <c:v>29.674999999999997</c:v>
                </c:pt>
                <c:pt idx="1208">
                  <c:v>29.700000000000003</c:v>
                </c:pt>
                <c:pt idx="1209">
                  <c:v>29.725000000000009</c:v>
                </c:pt>
                <c:pt idx="1210">
                  <c:v>29.75</c:v>
                </c:pt>
                <c:pt idx="1211">
                  <c:v>29.774999999999988</c:v>
                </c:pt>
                <c:pt idx="1212">
                  <c:v>29.799999999999986</c:v>
                </c:pt>
                <c:pt idx="1213">
                  <c:v>29.825000000000003</c:v>
                </c:pt>
                <c:pt idx="1214">
                  <c:v>29.85000000000003</c:v>
                </c:pt>
                <c:pt idx="1215">
                  <c:v>29.875</c:v>
                </c:pt>
                <c:pt idx="1216">
                  <c:v>29.899999999999988</c:v>
                </c:pt>
                <c:pt idx="1217">
                  <c:v>29.924999999999986</c:v>
                </c:pt>
                <c:pt idx="1218">
                  <c:v>29.950000000000003</c:v>
                </c:pt>
                <c:pt idx="1219">
                  <c:v>29.974999999999987</c:v>
                </c:pt>
                <c:pt idx="1220">
                  <c:v>30</c:v>
                </c:pt>
                <c:pt idx="1221">
                  <c:v>30.025000000000006</c:v>
                </c:pt>
                <c:pt idx="1222">
                  <c:v>30.050000000000011</c:v>
                </c:pt>
                <c:pt idx="1223">
                  <c:v>30.075000000000003</c:v>
                </c:pt>
                <c:pt idx="1224">
                  <c:v>30.099999999999987</c:v>
                </c:pt>
                <c:pt idx="1225">
                  <c:v>30.125</c:v>
                </c:pt>
                <c:pt idx="1226">
                  <c:v>30.150000000000031</c:v>
                </c:pt>
                <c:pt idx="1227">
                  <c:v>30.174999999999997</c:v>
                </c:pt>
                <c:pt idx="1228">
                  <c:v>30.200000000000003</c:v>
                </c:pt>
                <c:pt idx="1229">
                  <c:v>30.225000000000009</c:v>
                </c:pt>
                <c:pt idx="1230">
                  <c:v>30.250000000000014</c:v>
                </c:pt>
                <c:pt idx="1231">
                  <c:v>30.274999999999988</c:v>
                </c:pt>
                <c:pt idx="1232">
                  <c:v>30.299999999999986</c:v>
                </c:pt>
                <c:pt idx="1233">
                  <c:v>30.325000000000003</c:v>
                </c:pt>
                <c:pt idx="1234">
                  <c:v>30.35000000000003</c:v>
                </c:pt>
                <c:pt idx="1235">
                  <c:v>30.375</c:v>
                </c:pt>
                <c:pt idx="1236">
                  <c:v>30.400000000000006</c:v>
                </c:pt>
                <c:pt idx="1237">
                  <c:v>30.424999999999986</c:v>
                </c:pt>
                <c:pt idx="1238">
                  <c:v>30.450000000000003</c:v>
                </c:pt>
                <c:pt idx="1239">
                  <c:v>30.474999999999987</c:v>
                </c:pt>
                <c:pt idx="1240">
                  <c:v>30.5</c:v>
                </c:pt>
                <c:pt idx="1241">
                  <c:v>30.525000000000006</c:v>
                </c:pt>
                <c:pt idx="1242">
                  <c:v>30.549999999999986</c:v>
                </c:pt>
                <c:pt idx="1243">
                  <c:v>30.575000000000003</c:v>
                </c:pt>
                <c:pt idx="1244">
                  <c:v>30.60000000000003</c:v>
                </c:pt>
                <c:pt idx="1245">
                  <c:v>30.625</c:v>
                </c:pt>
                <c:pt idx="1246">
                  <c:v>30.649999999999988</c:v>
                </c:pt>
                <c:pt idx="1247">
                  <c:v>30.674999999999997</c:v>
                </c:pt>
                <c:pt idx="1248">
                  <c:v>30.700000000000003</c:v>
                </c:pt>
                <c:pt idx="1249">
                  <c:v>30.725000000000009</c:v>
                </c:pt>
                <c:pt idx="1250">
                  <c:v>30.75</c:v>
                </c:pt>
                <c:pt idx="1251">
                  <c:v>30.775000000000006</c:v>
                </c:pt>
                <c:pt idx="1252">
                  <c:v>30.800000000000011</c:v>
                </c:pt>
                <c:pt idx="1253">
                  <c:v>30.825000000000003</c:v>
                </c:pt>
                <c:pt idx="1254">
                  <c:v>30.849999999999987</c:v>
                </c:pt>
                <c:pt idx="1255">
                  <c:v>30.875</c:v>
                </c:pt>
                <c:pt idx="1256">
                  <c:v>30.900000000000006</c:v>
                </c:pt>
                <c:pt idx="1257">
                  <c:v>30.924999999999986</c:v>
                </c:pt>
                <c:pt idx="1258">
                  <c:v>30.949999999999989</c:v>
                </c:pt>
                <c:pt idx="1259">
                  <c:v>30.974999999999987</c:v>
                </c:pt>
                <c:pt idx="1260">
                  <c:v>31</c:v>
                </c:pt>
                <c:pt idx="1261">
                  <c:v>31.025000000000006</c:v>
                </c:pt>
                <c:pt idx="1262">
                  <c:v>31.049999999999986</c:v>
                </c:pt>
                <c:pt idx="1263">
                  <c:v>31.075000000000003</c:v>
                </c:pt>
                <c:pt idx="1264">
                  <c:v>31.10000000000003</c:v>
                </c:pt>
                <c:pt idx="1265">
                  <c:v>31.125</c:v>
                </c:pt>
                <c:pt idx="1266">
                  <c:v>31.150000000000031</c:v>
                </c:pt>
                <c:pt idx="1267">
                  <c:v>31.174999999999997</c:v>
                </c:pt>
                <c:pt idx="1268">
                  <c:v>31.200000000000003</c:v>
                </c:pt>
                <c:pt idx="1269">
                  <c:v>31.224999999999987</c:v>
                </c:pt>
                <c:pt idx="1270">
                  <c:v>31.25</c:v>
                </c:pt>
                <c:pt idx="1271">
                  <c:v>31.275000000000006</c:v>
                </c:pt>
                <c:pt idx="1272">
                  <c:v>31.299999999999986</c:v>
                </c:pt>
                <c:pt idx="1273">
                  <c:v>31.324999999999992</c:v>
                </c:pt>
                <c:pt idx="1274">
                  <c:v>31.349999999999987</c:v>
                </c:pt>
                <c:pt idx="1275">
                  <c:v>31.375</c:v>
                </c:pt>
                <c:pt idx="1276">
                  <c:v>31.400000000000006</c:v>
                </c:pt>
                <c:pt idx="1277">
                  <c:v>31.424999999999986</c:v>
                </c:pt>
                <c:pt idx="1278">
                  <c:v>31.450000000000003</c:v>
                </c:pt>
                <c:pt idx="1279">
                  <c:v>31.475000000000009</c:v>
                </c:pt>
                <c:pt idx="1280">
                  <c:v>31.500000000000014</c:v>
                </c:pt>
                <c:pt idx="1281">
                  <c:v>31.524999999999988</c:v>
                </c:pt>
                <c:pt idx="1282">
                  <c:v>31.549999999999986</c:v>
                </c:pt>
                <c:pt idx="1283">
                  <c:v>31.575000000000003</c:v>
                </c:pt>
                <c:pt idx="1284">
                  <c:v>31.60000000000003</c:v>
                </c:pt>
                <c:pt idx="1285">
                  <c:v>31.625</c:v>
                </c:pt>
                <c:pt idx="1286">
                  <c:v>31.649999999999988</c:v>
                </c:pt>
                <c:pt idx="1287">
                  <c:v>31.674999999999997</c:v>
                </c:pt>
                <c:pt idx="1288">
                  <c:v>31.700000000000003</c:v>
                </c:pt>
                <c:pt idx="1289">
                  <c:v>31.724999999999987</c:v>
                </c:pt>
                <c:pt idx="1290">
                  <c:v>31.75</c:v>
                </c:pt>
                <c:pt idx="1291">
                  <c:v>31.775000000000006</c:v>
                </c:pt>
                <c:pt idx="1292">
                  <c:v>31.800000000000011</c:v>
                </c:pt>
                <c:pt idx="1293">
                  <c:v>31.825000000000003</c:v>
                </c:pt>
                <c:pt idx="1294">
                  <c:v>31.85000000000003</c:v>
                </c:pt>
                <c:pt idx="1295">
                  <c:v>31.875</c:v>
                </c:pt>
                <c:pt idx="1296">
                  <c:v>31.900000000000006</c:v>
                </c:pt>
                <c:pt idx="1297">
                  <c:v>31.924999999999986</c:v>
                </c:pt>
                <c:pt idx="1298">
                  <c:v>31.950000000000003</c:v>
                </c:pt>
                <c:pt idx="1299">
                  <c:v>31.975000000000009</c:v>
                </c:pt>
                <c:pt idx="1300">
                  <c:v>32</c:v>
                </c:pt>
                <c:pt idx="1301">
                  <c:v>32.025000000000013</c:v>
                </c:pt>
                <c:pt idx="1302">
                  <c:v>32.050000000000004</c:v>
                </c:pt>
                <c:pt idx="1303">
                  <c:v>32.075000000000003</c:v>
                </c:pt>
                <c:pt idx="1304">
                  <c:v>32.100000000000009</c:v>
                </c:pt>
                <c:pt idx="1305">
                  <c:v>32.125000000000163</c:v>
                </c:pt>
                <c:pt idx="1306">
                  <c:v>32.150000000000006</c:v>
                </c:pt>
                <c:pt idx="1307">
                  <c:v>32.175000000000011</c:v>
                </c:pt>
                <c:pt idx="1308">
                  <c:v>32.200000000000003</c:v>
                </c:pt>
                <c:pt idx="1309">
                  <c:v>32.225000000000449</c:v>
                </c:pt>
                <c:pt idx="1310">
                  <c:v>32.25</c:v>
                </c:pt>
                <c:pt idx="1311">
                  <c:v>32.275000000000013</c:v>
                </c:pt>
                <c:pt idx="1312">
                  <c:v>32.300000000000004</c:v>
                </c:pt>
                <c:pt idx="1313">
                  <c:v>32.325000000000003</c:v>
                </c:pt>
                <c:pt idx="1314">
                  <c:v>32.349999999999994</c:v>
                </c:pt>
                <c:pt idx="1315">
                  <c:v>32.375</c:v>
                </c:pt>
                <c:pt idx="1316">
                  <c:v>32.4</c:v>
                </c:pt>
                <c:pt idx="1317">
                  <c:v>32.425000000000011</c:v>
                </c:pt>
                <c:pt idx="1318">
                  <c:v>32.450000000000003</c:v>
                </c:pt>
                <c:pt idx="1319">
                  <c:v>32.475000000000009</c:v>
                </c:pt>
                <c:pt idx="1320">
                  <c:v>32.5</c:v>
                </c:pt>
                <c:pt idx="1321">
                  <c:v>32.525000000000013</c:v>
                </c:pt>
                <c:pt idx="1322">
                  <c:v>32.550000000000004</c:v>
                </c:pt>
                <c:pt idx="1323">
                  <c:v>32.575000000000003</c:v>
                </c:pt>
                <c:pt idx="1324">
                  <c:v>32.600000000000009</c:v>
                </c:pt>
                <c:pt idx="1325">
                  <c:v>32.625000000000163</c:v>
                </c:pt>
                <c:pt idx="1326">
                  <c:v>32.650000000000006</c:v>
                </c:pt>
                <c:pt idx="1327">
                  <c:v>32.675000000000011</c:v>
                </c:pt>
                <c:pt idx="1328">
                  <c:v>32.700000000000003</c:v>
                </c:pt>
                <c:pt idx="1329">
                  <c:v>32.725000000000449</c:v>
                </c:pt>
                <c:pt idx="1330">
                  <c:v>32.75</c:v>
                </c:pt>
                <c:pt idx="1331">
                  <c:v>32.775000000000013</c:v>
                </c:pt>
                <c:pt idx="1332">
                  <c:v>32.800000000000004</c:v>
                </c:pt>
                <c:pt idx="1333">
                  <c:v>32.825000000000003</c:v>
                </c:pt>
                <c:pt idx="1334">
                  <c:v>32.849999999999994</c:v>
                </c:pt>
                <c:pt idx="1335">
                  <c:v>32.875</c:v>
                </c:pt>
                <c:pt idx="1336">
                  <c:v>32.900000000000006</c:v>
                </c:pt>
                <c:pt idx="1337">
                  <c:v>32.925000000000011</c:v>
                </c:pt>
                <c:pt idx="1338">
                  <c:v>32.950000000000003</c:v>
                </c:pt>
                <c:pt idx="1339">
                  <c:v>32.975000000000001</c:v>
                </c:pt>
                <c:pt idx="1340">
                  <c:v>33</c:v>
                </c:pt>
                <c:pt idx="1341">
                  <c:v>33.025000000000013</c:v>
                </c:pt>
                <c:pt idx="1342">
                  <c:v>33.050000000000004</c:v>
                </c:pt>
                <c:pt idx="1343">
                  <c:v>33.074999999999989</c:v>
                </c:pt>
                <c:pt idx="1344">
                  <c:v>33.100000000000009</c:v>
                </c:pt>
                <c:pt idx="1345">
                  <c:v>33.125000000000163</c:v>
                </c:pt>
                <c:pt idx="1346">
                  <c:v>33.150000000000006</c:v>
                </c:pt>
                <c:pt idx="1347">
                  <c:v>33.175000000000011</c:v>
                </c:pt>
                <c:pt idx="1348">
                  <c:v>33.200000000000003</c:v>
                </c:pt>
                <c:pt idx="1349">
                  <c:v>33.225000000000456</c:v>
                </c:pt>
                <c:pt idx="1350">
                  <c:v>33.250000000000014</c:v>
                </c:pt>
                <c:pt idx="1351">
                  <c:v>33.275000000000013</c:v>
                </c:pt>
                <c:pt idx="1352">
                  <c:v>33.300000000000004</c:v>
                </c:pt>
                <c:pt idx="1353">
                  <c:v>33.325000000000003</c:v>
                </c:pt>
                <c:pt idx="1354">
                  <c:v>33.349999999999994</c:v>
                </c:pt>
                <c:pt idx="1355">
                  <c:v>33.375</c:v>
                </c:pt>
                <c:pt idx="1356">
                  <c:v>33.400000000000006</c:v>
                </c:pt>
                <c:pt idx="1357">
                  <c:v>33.425000000000011</c:v>
                </c:pt>
                <c:pt idx="1358">
                  <c:v>33.450000000000003</c:v>
                </c:pt>
                <c:pt idx="1359">
                  <c:v>33.475000000000001</c:v>
                </c:pt>
                <c:pt idx="1360">
                  <c:v>33.5</c:v>
                </c:pt>
                <c:pt idx="1361">
                  <c:v>33.525000000000013</c:v>
                </c:pt>
                <c:pt idx="1362">
                  <c:v>33.550000000000004</c:v>
                </c:pt>
                <c:pt idx="1363">
                  <c:v>33.575000000000003</c:v>
                </c:pt>
                <c:pt idx="1364">
                  <c:v>33.600000000000009</c:v>
                </c:pt>
                <c:pt idx="1365">
                  <c:v>33.625000000000163</c:v>
                </c:pt>
                <c:pt idx="1366">
                  <c:v>33.65</c:v>
                </c:pt>
                <c:pt idx="1367">
                  <c:v>33.675000000000011</c:v>
                </c:pt>
                <c:pt idx="1368">
                  <c:v>33.700000000000003</c:v>
                </c:pt>
                <c:pt idx="1369">
                  <c:v>33.725000000000456</c:v>
                </c:pt>
                <c:pt idx="1370">
                  <c:v>33.75</c:v>
                </c:pt>
                <c:pt idx="1371">
                  <c:v>33.775000000000013</c:v>
                </c:pt>
                <c:pt idx="1372">
                  <c:v>33.800000000000004</c:v>
                </c:pt>
                <c:pt idx="1373">
                  <c:v>33.825000000000003</c:v>
                </c:pt>
                <c:pt idx="1374">
                  <c:v>33.849999999999994</c:v>
                </c:pt>
                <c:pt idx="1375">
                  <c:v>33.875</c:v>
                </c:pt>
                <c:pt idx="1376">
                  <c:v>33.900000000000006</c:v>
                </c:pt>
                <c:pt idx="1377">
                  <c:v>33.925000000000011</c:v>
                </c:pt>
                <c:pt idx="1378">
                  <c:v>33.950000000000003</c:v>
                </c:pt>
                <c:pt idx="1379">
                  <c:v>33.975000000000009</c:v>
                </c:pt>
                <c:pt idx="1380">
                  <c:v>34</c:v>
                </c:pt>
                <c:pt idx="1381">
                  <c:v>34.025000000000013</c:v>
                </c:pt>
                <c:pt idx="1382">
                  <c:v>34.050000000000004</c:v>
                </c:pt>
                <c:pt idx="1383">
                  <c:v>34.075000000000003</c:v>
                </c:pt>
                <c:pt idx="1384">
                  <c:v>34.100000000000009</c:v>
                </c:pt>
                <c:pt idx="1385">
                  <c:v>34.125000000000163</c:v>
                </c:pt>
                <c:pt idx="1386">
                  <c:v>34.15</c:v>
                </c:pt>
                <c:pt idx="1387">
                  <c:v>34.175000000000011</c:v>
                </c:pt>
                <c:pt idx="1388">
                  <c:v>34.200000000000003</c:v>
                </c:pt>
                <c:pt idx="1389">
                  <c:v>34.225000000000456</c:v>
                </c:pt>
                <c:pt idx="1390">
                  <c:v>34.25</c:v>
                </c:pt>
                <c:pt idx="1391">
                  <c:v>34.275000000000013</c:v>
                </c:pt>
                <c:pt idx="1392">
                  <c:v>34.300000000000004</c:v>
                </c:pt>
                <c:pt idx="1393">
                  <c:v>34.325000000000003</c:v>
                </c:pt>
                <c:pt idx="1394">
                  <c:v>34.349999999999994</c:v>
                </c:pt>
                <c:pt idx="1395">
                  <c:v>34.375</c:v>
                </c:pt>
                <c:pt idx="1396">
                  <c:v>34.400000000000006</c:v>
                </c:pt>
                <c:pt idx="1397">
                  <c:v>34.425000000000011</c:v>
                </c:pt>
                <c:pt idx="1398">
                  <c:v>34.450000000000003</c:v>
                </c:pt>
                <c:pt idx="1399">
                  <c:v>34.475000000000001</c:v>
                </c:pt>
                <c:pt idx="1400">
                  <c:v>34.5</c:v>
                </c:pt>
                <c:pt idx="1401">
                  <c:v>34.525000000000013</c:v>
                </c:pt>
                <c:pt idx="1402">
                  <c:v>34.550000000000004</c:v>
                </c:pt>
                <c:pt idx="1403">
                  <c:v>34.575000000000003</c:v>
                </c:pt>
                <c:pt idx="1404">
                  <c:v>34.600000000000009</c:v>
                </c:pt>
                <c:pt idx="1405">
                  <c:v>34.625000000000163</c:v>
                </c:pt>
                <c:pt idx="1406">
                  <c:v>34.650000000000006</c:v>
                </c:pt>
                <c:pt idx="1407">
                  <c:v>34.675000000000011</c:v>
                </c:pt>
                <c:pt idx="1408">
                  <c:v>34.700000000000003</c:v>
                </c:pt>
                <c:pt idx="1409">
                  <c:v>34.725000000000449</c:v>
                </c:pt>
                <c:pt idx="1410">
                  <c:v>34.75</c:v>
                </c:pt>
                <c:pt idx="1411">
                  <c:v>34.775000000000013</c:v>
                </c:pt>
                <c:pt idx="1412">
                  <c:v>34.800000000000004</c:v>
                </c:pt>
                <c:pt idx="1413">
                  <c:v>34.824999999999989</c:v>
                </c:pt>
                <c:pt idx="1414">
                  <c:v>34.849999999999994</c:v>
                </c:pt>
                <c:pt idx="1415">
                  <c:v>34.875</c:v>
                </c:pt>
                <c:pt idx="1416">
                  <c:v>34.900000000000006</c:v>
                </c:pt>
                <c:pt idx="1417">
                  <c:v>34.925000000000011</c:v>
                </c:pt>
                <c:pt idx="1418">
                  <c:v>34.950000000000003</c:v>
                </c:pt>
                <c:pt idx="1419">
                  <c:v>34.975000000000009</c:v>
                </c:pt>
                <c:pt idx="1420">
                  <c:v>35</c:v>
                </c:pt>
                <c:pt idx="1421">
                  <c:v>35.025000000000013</c:v>
                </c:pt>
                <c:pt idx="1422">
                  <c:v>35.050000000000004</c:v>
                </c:pt>
                <c:pt idx="1423">
                  <c:v>35.075000000000003</c:v>
                </c:pt>
                <c:pt idx="1424">
                  <c:v>35.100000000000009</c:v>
                </c:pt>
                <c:pt idx="1425">
                  <c:v>35.125000000000163</c:v>
                </c:pt>
                <c:pt idx="1426">
                  <c:v>35.150000000000006</c:v>
                </c:pt>
                <c:pt idx="1427">
                  <c:v>35.175000000000011</c:v>
                </c:pt>
                <c:pt idx="1428">
                  <c:v>35.20000000000001</c:v>
                </c:pt>
                <c:pt idx="1429">
                  <c:v>35.225000000000449</c:v>
                </c:pt>
                <c:pt idx="1430">
                  <c:v>35.25</c:v>
                </c:pt>
                <c:pt idx="1431">
                  <c:v>35.275000000000013</c:v>
                </c:pt>
                <c:pt idx="1432">
                  <c:v>35.300000000000004</c:v>
                </c:pt>
                <c:pt idx="1433">
                  <c:v>35.325000000000003</c:v>
                </c:pt>
                <c:pt idx="1434">
                  <c:v>35.349999999999994</c:v>
                </c:pt>
                <c:pt idx="1435">
                  <c:v>35.375000000000014</c:v>
                </c:pt>
                <c:pt idx="1436">
                  <c:v>35.4</c:v>
                </c:pt>
                <c:pt idx="1437">
                  <c:v>35.425000000000011</c:v>
                </c:pt>
                <c:pt idx="1438">
                  <c:v>35.450000000000003</c:v>
                </c:pt>
                <c:pt idx="1439">
                  <c:v>35.475000000000009</c:v>
                </c:pt>
                <c:pt idx="1440">
                  <c:v>35.5</c:v>
                </c:pt>
                <c:pt idx="1441">
                  <c:v>35.525000000000013</c:v>
                </c:pt>
                <c:pt idx="1442">
                  <c:v>35.550000000000004</c:v>
                </c:pt>
                <c:pt idx="1443">
                  <c:v>35.575000000000003</c:v>
                </c:pt>
                <c:pt idx="1444">
                  <c:v>35.600000000000009</c:v>
                </c:pt>
                <c:pt idx="1445">
                  <c:v>35.625000000000163</c:v>
                </c:pt>
                <c:pt idx="1446">
                  <c:v>35.650000000000006</c:v>
                </c:pt>
                <c:pt idx="1447">
                  <c:v>35.675000000000011</c:v>
                </c:pt>
                <c:pt idx="1448">
                  <c:v>35.700000000000003</c:v>
                </c:pt>
                <c:pt idx="1449">
                  <c:v>35.725000000000456</c:v>
                </c:pt>
                <c:pt idx="1450">
                  <c:v>35.75</c:v>
                </c:pt>
                <c:pt idx="1451">
                  <c:v>35.775000000000013</c:v>
                </c:pt>
                <c:pt idx="1452">
                  <c:v>35.800000000000004</c:v>
                </c:pt>
                <c:pt idx="1453">
                  <c:v>35.825000000000003</c:v>
                </c:pt>
                <c:pt idx="1454">
                  <c:v>35.849999999999994</c:v>
                </c:pt>
                <c:pt idx="1455">
                  <c:v>35.875</c:v>
                </c:pt>
                <c:pt idx="1456">
                  <c:v>35.9</c:v>
                </c:pt>
                <c:pt idx="1457">
                  <c:v>35.925000000000011</c:v>
                </c:pt>
                <c:pt idx="1458">
                  <c:v>35.950000000000003</c:v>
                </c:pt>
                <c:pt idx="1459">
                  <c:v>35.975000000000001</c:v>
                </c:pt>
                <c:pt idx="1460">
                  <c:v>36</c:v>
                </c:pt>
                <c:pt idx="1461">
                  <c:v>36.025000000000013</c:v>
                </c:pt>
                <c:pt idx="1462">
                  <c:v>36.050000000000004</c:v>
                </c:pt>
                <c:pt idx="1463">
                  <c:v>36.075000000000003</c:v>
                </c:pt>
                <c:pt idx="1464">
                  <c:v>36.100000000000009</c:v>
                </c:pt>
                <c:pt idx="1465">
                  <c:v>36.125000000000163</c:v>
                </c:pt>
                <c:pt idx="1466">
                  <c:v>36.150000000000006</c:v>
                </c:pt>
                <c:pt idx="1467">
                  <c:v>36.175000000000011</c:v>
                </c:pt>
                <c:pt idx="1468">
                  <c:v>36.200000000000003</c:v>
                </c:pt>
                <c:pt idx="1469">
                  <c:v>36.225000000000456</c:v>
                </c:pt>
                <c:pt idx="1470">
                  <c:v>36.25</c:v>
                </c:pt>
                <c:pt idx="1471">
                  <c:v>36.275000000000013</c:v>
                </c:pt>
                <c:pt idx="1472">
                  <c:v>36.300000000000004</c:v>
                </c:pt>
                <c:pt idx="1473">
                  <c:v>36.325000000000003</c:v>
                </c:pt>
                <c:pt idx="1474">
                  <c:v>36.349999999999994</c:v>
                </c:pt>
                <c:pt idx="1475">
                  <c:v>36.375</c:v>
                </c:pt>
                <c:pt idx="1476">
                  <c:v>36.400000000000006</c:v>
                </c:pt>
                <c:pt idx="1477">
                  <c:v>36.425000000000011</c:v>
                </c:pt>
                <c:pt idx="1478">
                  <c:v>36.450000000000003</c:v>
                </c:pt>
                <c:pt idx="1479">
                  <c:v>36.475000000000001</c:v>
                </c:pt>
                <c:pt idx="1480">
                  <c:v>36.5</c:v>
                </c:pt>
                <c:pt idx="1481">
                  <c:v>36.525000000000013</c:v>
                </c:pt>
                <c:pt idx="1482">
                  <c:v>36.550000000000004</c:v>
                </c:pt>
                <c:pt idx="1483">
                  <c:v>36.575000000000003</c:v>
                </c:pt>
                <c:pt idx="1484">
                  <c:v>36.600000000000009</c:v>
                </c:pt>
                <c:pt idx="1485">
                  <c:v>36.625000000000163</c:v>
                </c:pt>
                <c:pt idx="1486">
                  <c:v>36.65</c:v>
                </c:pt>
                <c:pt idx="1487">
                  <c:v>36.675000000000011</c:v>
                </c:pt>
                <c:pt idx="1488">
                  <c:v>36.700000000000003</c:v>
                </c:pt>
                <c:pt idx="1489">
                  <c:v>36.725000000000456</c:v>
                </c:pt>
                <c:pt idx="1490">
                  <c:v>36.75</c:v>
                </c:pt>
                <c:pt idx="1491">
                  <c:v>36.775000000000013</c:v>
                </c:pt>
                <c:pt idx="1492">
                  <c:v>36.800000000000004</c:v>
                </c:pt>
                <c:pt idx="1493">
                  <c:v>36.825000000000003</c:v>
                </c:pt>
                <c:pt idx="1494">
                  <c:v>36.849999999999994</c:v>
                </c:pt>
                <c:pt idx="1495">
                  <c:v>36.875</c:v>
                </c:pt>
                <c:pt idx="1496">
                  <c:v>36.900000000000006</c:v>
                </c:pt>
                <c:pt idx="1497">
                  <c:v>36.925000000000011</c:v>
                </c:pt>
                <c:pt idx="1498">
                  <c:v>36.949999999999989</c:v>
                </c:pt>
                <c:pt idx="1499">
                  <c:v>36.975000000000001</c:v>
                </c:pt>
                <c:pt idx="1500">
                  <c:v>37</c:v>
                </c:pt>
                <c:pt idx="1501">
                  <c:v>37.025000000000013</c:v>
                </c:pt>
                <c:pt idx="1502">
                  <c:v>37.050000000000004</c:v>
                </c:pt>
                <c:pt idx="1503">
                  <c:v>37.075000000000003</c:v>
                </c:pt>
                <c:pt idx="1504">
                  <c:v>37.100000000000009</c:v>
                </c:pt>
                <c:pt idx="1505">
                  <c:v>37.125000000000163</c:v>
                </c:pt>
                <c:pt idx="1506">
                  <c:v>37.150000000000006</c:v>
                </c:pt>
                <c:pt idx="1507">
                  <c:v>37.175000000000011</c:v>
                </c:pt>
                <c:pt idx="1508">
                  <c:v>37.200000000000003</c:v>
                </c:pt>
                <c:pt idx="1509">
                  <c:v>37.225000000000456</c:v>
                </c:pt>
                <c:pt idx="1510">
                  <c:v>37.25</c:v>
                </c:pt>
                <c:pt idx="1511">
                  <c:v>37.275000000000013</c:v>
                </c:pt>
                <c:pt idx="1512">
                  <c:v>37.300000000000004</c:v>
                </c:pt>
                <c:pt idx="1513">
                  <c:v>37.325000000000003</c:v>
                </c:pt>
                <c:pt idx="1514">
                  <c:v>37.349999999999994</c:v>
                </c:pt>
                <c:pt idx="1515">
                  <c:v>37.375</c:v>
                </c:pt>
                <c:pt idx="1516">
                  <c:v>37.400000000000006</c:v>
                </c:pt>
                <c:pt idx="1517">
                  <c:v>37.425000000000011</c:v>
                </c:pt>
                <c:pt idx="1518">
                  <c:v>37.450000000000003</c:v>
                </c:pt>
                <c:pt idx="1519">
                  <c:v>37.475000000000009</c:v>
                </c:pt>
                <c:pt idx="1520">
                  <c:v>37.500000000000014</c:v>
                </c:pt>
                <c:pt idx="1521">
                  <c:v>37.525000000000013</c:v>
                </c:pt>
                <c:pt idx="1522">
                  <c:v>37.550000000000004</c:v>
                </c:pt>
                <c:pt idx="1523">
                  <c:v>37.575000000000003</c:v>
                </c:pt>
                <c:pt idx="1524">
                  <c:v>37.600000000000009</c:v>
                </c:pt>
                <c:pt idx="1525">
                  <c:v>37.625000000000163</c:v>
                </c:pt>
                <c:pt idx="1526">
                  <c:v>37.65</c:v>
                </c:pt>
                <c:pt idx="1527">
                  <c:v>37.675000000000011</c:v>
                </c:pt>
                <c:pt idx="1528">
                  <c:v>37.700000000000003</c:v>
                </c:pt>
                <c:pt idx="1529">
                  <c:v>37.725000000000449</c:v>
                </c:pt>
                <c:pt idx="1530">
                  <c:v>37.75</c:v>
                </c:pt>
                <c:pt idx="1531">
                  <c:v>37.775000000000013</c:v>
                </c:pt>
                <c:pt idx="1532">
                  <c:v>37.800000000000004</c:v>
                </c:pt>
                <c:pt idx="1533">
                  <c:v>37.825000000000003</c:v>
                </c:pt>
                <c:pt idx="1534">
                  <c:v>37.849999999999994</c:v>
                </c:pt>
                <c:pt idx="1535">
                  <c:v>37.875</c:v>
                </c:pt>
                <c:pt idx="1536">
                  <c:v>37.900000000000006</c:v>
                </c:pt>
                <c:pt idx="1537">
                  <c:v>37.925000000000011</c:v>
                </c:pt>
                <c:pt idx="1538">
                  <c:v>37.950000000000003</c:v>
                </c:pt>
                <c:pt idx="1539">
                  <c:v>37.975000000000009</c:v>
                </c:pt>
                <c:pt idx="1540">
                  <c:v>38</c:v>
                </c:pt>
                <c:pt idx="1541">
                  <c:v>38.025000000000013</c:v>
                </c:pt>
                <c:pt idx="1542">
                  <c:v>38.050000000000004</c:v>
                </c:pt>
                <c:pt idx="1543">
                  <c:v>38.075000000000003</c:v>
                </c:pt>
                <c:pt idx="1544">
                  <c:v>38.100000000000009</c:v>
                </c:pt>
                <c:pt idx="1545">
                  <c:v>38.125000000000163</c:v>
                </c:pt>
                <c:pt idx="1546">
                  <c:v>38.150000000000006</c:v>
                </c:pt>
                <c:pt idx="1547">
                  <c:v>38.175000000000011</c:v>
                </c:pt>
                <c:pt idx="1548">
                  <c:v>38.200000000000003</c:v>
                </c:pt>
                <c:pt idx="1549">
                  <c:v>38.225000000000449</c:v>
                </c:pt>
                <c:pt idx="1550">
                  <c:v>38.25</c:v>
                </c:pt>
                <c:pt idx="1551">
                  <c:v>38.275000000000013</c:v>
                </c:pt>
                <c:pt idx="1552">
                  <c:v>38.300000000000004</c:v>
                </c:pt>
                <c:pt idx="1553">
                  <c:v>38.325000000000003</c:v>
                </c:pt>
                <c:pt idx="1554">
                  <c:v>38.349999999999994</c:v>
                </c:pt>
                <c:pt idx="1555">
                  <c:v>38.375</c:v>
                </c:pt>
                <c:pt idx="1556">
                  <c:v>38.4</c:v>
                </c:pt>
                <c:pt idx="1557">
                  <c:v>38.425000000000011</c:v>
                </c:pt>
                <c:pt idx="1558">
                  <c:v>38.450000000000003</c:v>
                </c:pt>
                <c:pt idx="1559">
                  <c:v>38.475000000000009</c:v>
                </c:pt>
                <c:pt idx="1560">
                  <c:v>38.5</c:v>
                </c:pt>
                <c:pt idx="1561">
                  <c:v>38.525000000000013</c:v>
                </c:pt>
                <c:pt idx="1562">
                  <c:v>38.550000000000004</c:v>
                </c:pt>
                <c:pt idx="1563">
                  <c:v>38.575000000000003</c:v>
                </c:pt>
                <c:pt idx="1564">
                  <c:v>38.600000000000009</c:v>
                </c:pt>
                <c:pt idx="1565">
                  <c:v>38.625000000000163</c:v>
                </c:pt>
                <c:pt idx="1566">
                  <c:v>38.650000000000006</c:v>
                </c:pt>
                <c:pt idx="1567">
                  <c:v>38.675000000000011</c:v>
                </c:pt>
                <c:pt idx="1568">
                  <c:v>38.70000000000001</c:v>
                </c:pt>
                <c:pt idx="1569">
                  <c:v>38.725000000000449</c:v>
                </c:pt>
                <c:pt idx="1570">
                  <c:v>38.75</c:v>
                </c:pt>
                <c:pt idx="1571">
                  <c:v>38.775000000000013</c:v>
                </c:pt>
                <c:pt idx="1572">
                  <c:v>38.800000000000004</c:v>
                </c:pt>
                <c:pt idx="1573">
                  <c:v>38.825000000000003</c:v>
                </c:pt>
                <c:pt idx="1574">
                  <c:v>38.849999999999994</c:v>
                </c:pt>
                <c:pt idx="1575">
                  <c:v>38.875</c:v>
                </c:pt>
                <c:pt idx="1576">
                  <c:v>38.900000000000006</c:v>
                </c:pt>
                <c:pt idx="1577">
                  <c:v>38.925000000000011</c:v>
                </c:pt>
                <c:pt idx="1578">
                  <c:v>38.950000000000003</c:v>
                </c:pt>
                <c:pt idx="1579">
                  <c:v>38.975000000000001</c:v>
                </c:pt>
                <c:pt idx="1580">
                  <c:v>39</c:v>
                </c:pt>
                <c:pt idx="1581">
                  <c:v>39.025000000000013</c:v>
                </c:pt>
                <c:pt idx="1582">
                  <c:v>39.050000000000004</c:v>
                </c:pt>
                <c:pt idx="1583">
                  <c:v>39.074999999999989</c:v>
                </c:pt>
                <c:pt idx="1584">
                  <c:v>39.100000000000009</c:v>
                </c:pt>
                <c:pt idx="1585">
                  <c:v>39.125000000000163</c:v>
                </c:pt>
                <c:pt idx="1586">
                  <c:v>39.150000000000006</c:v>
                </c:pt>
                <c:pt idx="1587">
                  <c:v>39.175000000000011</c:v>
                </c:pt>
                <c:pt idx="1588">
                  <c:v>39.200000000000003</c:v>
                </c:pt>
                <c:pt idx="1589">
                  <c:v>39.225000000000456</c:v>
                </c:pt>
                <c:pt idx="1590">
                  <c:v>39.250000000000014</c:v>
                </c:pt>
                <c:pt idx="1591">
                  <c:v>39.275000000000013</c:v>
                </c:pt>
                <c:pt idx="1592">
                  <c:v>39.300000000000004</c:v>
                </c:pt>
                <c:pt idx="1593">
                  <c:v>39.325000000000003</c:v>
                </c:pt>
                <c:pt idx="1594">
                  <c:v>39.349999999999994</c:v>
                </c:pt>
                <c:pt idx="1595">
                  <c:v>39.375</c:v>
                </c:pt>
                <c:pt idx="1596">
                  <c:v>39.400000000000006</c:v>
                </c:pt>
                <c:pt idx="1597">
                  <c:v>39.425000000000011</c:v>
                </c:pt>
                <c:pt idx="1598">
                  <c:v>39.450000000000003</c:v>
                </c:pt>
                <c:pt idx="1599">
                  <c:v>39.475000000000001</c:v>
                </c:pt>
                <c:pt idx="1600">
                  <c:v>39.5</c:v>
                </c:pt>
                <c:pt idx="1601">
                  <c:v>39.525000000000013</c:v>
                </c:pt>
                <c:pt idx="1602">
                  <c:v>39.550000000000004</c:v>
                </c:pt>
                <c:pt idx="1603">
                  <c:v>39.575000000000003</c:v>
                </c:pt>
                <c:pt idx="1604">
                  <c:v>39.600000000000009</c:v>
                </c:pt>
                <c:pt idx="1605">
                  <c:v>39.625000000000163</c:v>
                </c:pt>
                <c:pt idx="1606">
                  <c:v>39.650000000000006</c:v>
                </c:pt>
                <c:pt idx="1607">
                  <c:v>39.675000000000011</c:v>
                </c:pt>
                <c:pt idx="1608">
                  <c:v>39.700000000000003</c:v>
                </c:pt>
                <c:pt idx="1609">
                  <c:v>39.725000000000456</c:v>
                </c:pt>
                <c:pt idx="1610">
                  <c:v>39.75</c:v>
                </c:pt>
                <c:pt idx="1611">
                  <c:v>39.775000000000013</c:v>
                </c:pt>
                <c:pt idx="1612">
                  <c:v>39.800000000000004</c:v>
                </c:pt>
                <c:pt idx="1613">
                  <c:v>39.825000000000003</c:v>
                </c:pt>
                <c:pt idx="1614">
                  <c:v>39.849999999999994</c:v>
                </c:pt>
                <c:pt idx="1615">
                  <c:v>39.875</c:v>
                </c:pt>
                <c:pt idx="1616">
                  <c:v>39.900000000000006</c:v>
                </c:pt>
                <c:pt idx="1617">
                  <c:v>39.925000000000011</c:v>
                </c:pt>
                <c:pt idx="1618">
                  <c:v>39.950000000000003</c:v>
                </c:pt>
                <c:pt idx="1619">
                  <c:v>39.975000000000001</c:v>
                </c:pt>
                <c:pt idx="1620">
                  <c:v>40</c:v>
                </c:pt>
                <c:pt idx="1621">
                  <c:v>40.025000000000013</c:v>
                </c:pt>
                <c:pt idx="1622">
                  <c:v>40.050000000000004</c:v>
                </c:pt>
                <c:pt idx="1623">
                  <c:v>40.075000000000003</c:v>
                </c:pt>
                <c:pt idx="1624">
                  <c:v>40.100000000000009</c:v>
                </c:pt>
                <c:pt idx="1625">
                  <c:v>40.125000000000163</c:v>
                </c:pt>
                <c:pt idx="1626">
                  <c:v>40.15</c:v>
                </c:pt>
                <c:pt idx="1627">
                  <c:v>40.175000000000011</c:v>
                </c:pt>
                <c:pt idx="1628">
                  <c:v>40.200000000000003</c:v>
                </c:pt>
                <c:pt idx="1629">
                  <c:v>40.225000000000456</c:v>
                </c:pt>
                <c:pt idx="1630">
                  <c:v>40.25</c:v>
                </c:pt>
                <c:pt idx="1631">
                  <c:v>40.275000000000013</c:v>
                </c:pt>
                <c:pt idx="1632">
                  <c:v>40.300000000000004</c:v>
                </c:pt>
                <c:pt idx="1633">
                  <c:v>40.325000000000003</c:v>
                </c:pt>
                <c:pt idx="1634">
                  <c:v>40.349999999999994</c:v>
                </c:pt>
                <c:pt idx="1635">
                  <c:v>40.375</c:v>
                </c:pt>
                <c:pt idx="1636">
                  <c:v>40.400000000000006</c:v>
                </c:pt>
                <c:pt idx="1637">
                  <c:v>40.425000000000011</c:v>
                </c:pt>
                <c:pt idx="1638">
                  <c:v>40.450000000000003</c:v>
                </c:pt>
                <c:pt idx="1639">
                  <c:v>40.475000000000001</c:v>
                </c:pt>
                <c:pt idx="1640">
                  <c:v>40.5</c:v>
                </c:pt>
                <c:pt idx="1641">
                  <c:v>40.525000000000013</c:v>
                </c:pt>
                <c:pt idx="1642">
                  <c:v>40.550000000000004</c:v>
                </c:pt>
                <c:pt idx="1643">
                  <c:v>40.575000000000003</c:v>
                </c:pt>
                <c:pt idx="1644">
                  <c:v>40.600000000000009</c:v>
                </c:pt>
                <c:pt idx="1645">
                  <c:v>40.625000000000163</c:v>
                </c:pt>
                <c:pt idx="1646">
                  <c:v>40.650000000000006</c:v>
                </c:pt>
                <c:pt idx="1647">
                  <c:v>40.675000000000011</c:v>
                </c:pt>
                <c:pt idx="1648">
                  <c:v>40.700000000000003</c:v>
                </c:pt>
                <c:pt idx="1649">
                  <c:v>40.725000000000449</c:v>
                </c:pt>
                <c:pt idx="1650">
                  <c:v>40.75</c:v>
                </c:pt>
                <c:pt idx="1651">
                  <c:v>40.775000000000013</c:v>
                </c:pt>
                <c:pt idx="1652">
                  <c:v>40.800000000000004</c:v>
                </c:pt>
                <c:pt idx="1653">
                  <c:v>40.824999999999989</c:v>
                </c:pt>
                <c:pt idx="1654">
                  <c:v>40.849999999999994</c:v>
                </c:pt>
                <c:pt idx="1655">
                  <c:v>40.875</c:v>
                </c:pt>
                <c:pt idx="1656">
                  <c:v>40.900000000000006</c:v>
                </c:pt>
                <c:pt idx="1657">
                  <c:v>40.925000000000011</c:v>
                </c:pt>
                <c:pt idx="1658">
                  <c:v>40.950000000000003</c:v>
                </c:pt>
                <c:pt idx="1659">
                  <c:v>40.975000000000009</c:v>
                </c:pt>
                <c:pt idx="1660">
                  <c:v>41.000000000000014</c:v>
                </c:pt>
                <c:pt idx="1661">
                  <c:v>41.025000000000013</c:v>
                </c:pt>
                <c:pt idx="1662">
                  <c:v>41.05</c:v>
                </c:pt>
                <c:pt idx="1663">
                  <c:v>41.075000000000003</c:v>
                </c:pt>
                <c:pt idx="1664">
                  <c:v>41.100000000000009</c:v>
                </c:pt>
                <c:pt idx="1665">
                  <c:v>41.125000000000163</c:v>
                </c:pt>
                <c:pt idx="1666">
                  <c:v>41.150000000000006</c:v>
                </c:pt>
                <c:pt idx="1667">
                  <c:v>41.175000000000011</c:v>
                </c:pt>
                <c:pt idx="1668">
                  <c:v>41.2</c:v>
                </c:pt>
                <c:pt idx="1669">
                  <c:v>41.225000000000449</c:v>
                </c:pt>
                <c:pt idx="1670">
                  <c:v>41.25</c:v>
                </c:pt>
                <c:pt idx="1671">
                  <c:v>41.275000000000013</c:v>
                </c:pt>
                <c:pt idx="1672">
                  <c:v>41.3</c:v>
                </c:pt>
                <c:pt idx="1673">
                  <c:v>41.325000000000003</c:v>
                </c:pt>
                <c:pt idx="1674">
                  <c:v>41.349999999999994</c:v>
                </c:pt>
                <c:pt idx="1675">
                  <c:v>41.375000000000014</c:v>
                </c:pt>
                <c:pt idx="1676">
                  <c:v>41.4</c:v>
                </c:pt>
                <c:pt idx="1677">
                  <c:v>41.425000000000011</c:v>
                </c:pt>
                <c:pt idx="1678">
                  <c:v>41.45</c:v>
                </c:pt>
                <c:pt idx="1679">
                  <c:v>41.475000000000009</c:v>
                </c:pt>
                <c:pt idx="1680">
                  <c:v>41.5</c:v>
                </c:pt>
                <c:pt idx="1681">
                  <c:v>41.525000000000013</c:v>
                </c:pt>
                <c:pt idx="1682">
                  <c:v>41.55</c:v>
                </c:pt>
                <c:pt idx="1683">
                  <c:v>41.575000000000003</c:v>
                </c:pt>
                <c:pt idx="1684">
                  <c:v>41.600000000000009</c:v>
                </c:pt>
                <c:pt idx="1685">
                  <c:v>41.625000000000163</c:v>
                </c:pt>
                <c:pt idx="1686">
                  <c:v>41.650000000000006</c:v>
                </c:pt>
                <c:pt idx="1687">
                  <c:v>41.675000000000011</c:v>
                </c:pt>
                <c:pt idx="1688">
                  <c:v>41.7</c:v>
                </c:pt>
                <c:pt idx="1689">
                  <c:v>41.725000000000456</c:v>
                </c:pt>
                <c:pt idx="1690">
                  <c:v>41.75</c:v>
                </c:pt>
                <c:pt idx="1691">
                  <c:v>41.775000000000013</c:v>
                </c:pt>
                <c:pt idx="1692">
                  <c:v>41.8</c:v>
                </c:pt>
                <c:pt idx="1693">
                  <c:v>41.825000000000003</c:v>
                </c:pt>
                <c:pt idx="1694">
                  <c:v>41.849999999999994</c:v>
                </c:pt>
                <c:pt idx="1695">
                  <c:v>41.875</c:v>
                </c:pt>
                <c:pt idx="1696">
                  <c:v>41.9</c:v>
                </c:pt>
                <c:pt idx="1697">
                  <c:v>41.925000000000011</c:v>
                </c:pt>
                <c:pt idx="1698">
                  <c:v>41.95</c:v>
                </c:pt>
                <c:pt idx="1699">
                  <c:v>41.975000000000001</c:v>
                </c:pt>
                <c:pt idx="1700">
                  <c:v>42</c:v>
                </c:pt>
                <c:pt idx="1701">
                  <c:v>42.025000000000013</c:v>
                </c:pt>
                <c:pt idx="1702">
                  <c:v>42.050000000000004</c:v>
                </c:pt>
                <c:pt idx="1703">
                  <c:v>42.075000000000003</c:v>
                </c:pt>
                <c:pt idx="1704">
                  <c:v>42.100000000000009</c:v>
                </c:pt>
                <c:pt idx="1705">
                  <c:v>42.125000000000163</c:v>
                </c:pt>
                <c:pt idx="1706">
                  <c:v>42.150000000000006</c:v>
                </c:pt>
                <c:pt idx="1707">
                  <c:v>42.175000000000011</c:v>
                </c:pt>
                <c:pt idx="1708">
                  <c:v>42.2</c:v>
                </c:pt>
                <c:pt idx="1709">
                  <c:v>42.225000000000449</c:v>
                </c:pt>
                <c:pt idx="1710">
                  <c:v>42.25</c:v>
                </c:pt>
                <c:pt idx="1711">
                  <c:v>42.275000000000013</c:v>
                </c:pt>
                <c:pt idx="1712">
                  <c:v>42.3</c:v>
                </c:pt>
                <c:pt idx="1713">
                  <c:v>42.325000000000003</c:v>
                </c:pt>
                <c:pt idx="1714">
                  <c:v>42.349999999999994</c:v>
                </c:pt>
                <c:pt idx="1715">
                  <c:v>42.375</c:v>
                </c:pt>
                <c:pt idx="1716">
                  <c:v>42.400000000000006</c:v>
                </c:pt>
                <c:pt idx="1717">
                  <c:v>42.425000000000011</c:v>
                </c:pt>
                <c:pt idx="1718">
                  <c:v>42.45</c:v>
                </c:pt>
                <c:pt idx="1719">
                  <c:v>42.475000000000001</c:v>
                </c:pt>
                <c:pt idx="1720">
                  <c:v>42.5</c:v>
                </c:pt>
                <c:pt idx="1721">
                  <c:v>42.525000000000013</c:v>
                </c:pt>
                <c:pt idx="1722">
                  <c:v>42.550000000000004</c:v>
                </c:pt>
                <c:pt idx="1723">
                  <c:v>42.574999999999989</c:v>
                </c:pt>
                <c:pt idx="1724">
                  <c:v>42.600000000000009</c:v>
                </c:pt>
                <c:pt idx="1725">
                  <c:v>42.625000000000163</c:v>
                </c:pt>
                <c:pt idx="1726">
                  <c:v>42.650000000000006</c:v>
                </c:pt>
                <c:pt idx="1727">
                  <c:v>42.675000000000011</c:v>
                </c:pt>
                <c:pt idx="1728">
                  <c:v>42.7</c:v>
                </c:pt>
                <c:pt idx="1729">
                  <c:v>42.725000000000456</c:v>
                </c:pt>
                <c:pt idx="1730">
                  <c:v>42.75</c:v>
                </c:pt>
                <c:pt idx="1731">
                  <c:v>42.775000000000013</c:v>
                </c:pt>
                <c:pt idx="1732">
                  <c:v>42.8</c:v>
                </c:pt>
                <c:pt idx="1733">
                  <c:v>42.825000000000003</c:v>
                </c:pt>
                <c:pt idx="1734">
                  <c:v>42.849999999999994</c:v>
                </c:pt>
                <c:pt idx="1735">
                  <c:v>42.875</c:v>
                </c:pt>
                <c:pt idx="1736">
                  <c:v>42.900000000000006</c:v>
                </c:pt>
                <c:pt idx="1737">
                  <c:v>42.925000000000011</c:v>
                </c:pt>
                <c:pt idx="1738">
                  <c:v>42.949999999999989</c:v>
                </c:pt>
                <c:pt idx="1739">
                  <c:v>42.975000000000001</c:v>
                </c:pt>
                <c:pt idx="1740">
                  <c:v>43</c:v>
                </c:pt>
                <c:pt idx="1741">
                  <c:v>43.025000000000013</c:v>
                </c:pt>
                <c:pt idx="1742">
                  <c:v>43.05</c:v>
                </c:pt>
                <c:pt idx="1743">
                  <c:v>43.075000000000003</c:v>
                </c:pt>
                <c:pt idx="1744">
                  <c:v>43.100000000000009</c:v>
                </c:pt>
                <c:pt idx="1745">
                  <c:v>43.125000000000163</c:v>
                </c:pt>
                <c:pt idx="1746">
                  <c:v>43.15</c:v>
                </c:pt>
                <c:pt idx="1747">
                  <c:v>43.175000000000011</c:v>
                </c:pt>
                <c:pt idx="1748">
                  <c:v>43.2</c:v>
                </c:pt>
                <c:pt idx="1749">
                  <c:v>43.225000000000456</c:v>
                </c:pt>
                <c:pt idx="1750">
                  <c:v>43.25</c:v>
                </c:pt>
                <c:pt idx="1751">
                  <c:v>43.275000000000013</c:v>
                </c:pt>
                <c:pt idx="1752">
                  <c:v>43.3</c:v>
                </c:pt>
                <c:pt idx="1753">
                  <c:v>43.325000000000003</c:v>
                </c:pt>
                <c:pt idx="1754">
                  <c:v>43.349999999999994</c:v>
                </c:pt>
                <c:pt idx="1755">
                  <c:v>43.375</c:v>
                </c:pt>
                <c:pt idx="1756">
                  <c:v>43.400000000000006</c:v>
                </c:pt>
                <c:pt idx="1757">
                  <c:v>43.425000000000011</c:v>
                </c:pt>
                <c:pt idx="1758">
                  <c:v>43.45</c:v>
                </c:pt>
                <c:pt idx="1759">
                  <c:v>43.475000000000009</c:v>
                </c:pt>
                <c:pt idx="1760">
                  <c:v>43.5</c:v>
                </c:pt>
                <c:pt idx="1761">
                  <c:v>43.525000000000013</c:v>
                </c:pt>
                <c:pt idx="1762">
                  <c:v>43.55</c:v>
                </c:pt>
                <c:pt idx="1763">
                  <c:v>43.575000000000003</c:v>
                </c:pt>
                <c:pt idx="1764">
                  <c:v>43.600000000000009</c:v>
                </c:pt>
                <c:pt idx="1765">
                  <c:v>43.625000000000163</c:v>
                </c:pt>
                <c:pt idx="1766">
                  <c:v>43.65</c:v>
                </c:pt>
                <c:pt idx="1767">
                  <c:v>43.675000000000011</c:v>
                </c:pt>
                <c:pt idx="1768">
                  <c:v>43.7</c:v>
                </c:pt>
                <c:pt idx="1769">
                  <c:v>43.725000000000449</c:v>
                </c:pt>
                <c:pt idx="1770">
                  <c:v>43.75</c:v>
                </c:pt>
                <c:pt idx="1771">
                  <c:v>43.775000000000013</c:v>
                </c:pt>
                <c:pt idx="1772">
                  <c:v>43.800000000000004</c:v>
                </c:pt>
                <c:pt idx="1773">
                  <c:v>43.825000000000003</c:v>
                </c:pt>
                <c:pt idx="1774">
                  <c:v>43.849999999999994</c:v>
                </c:pt>
                <c:pt idx="1775">
                  <c:v>43.875</c:v>
                </c:pt>
                <c:pt idx="1776">
                  <c:v>43.900000000000006</c:v>
                </c:pt>
                <c:pt idx="1777">
                  <c:v>43.925000000000011</c:v>
                </c:pt>
                <c:pt idx="1778">
                  <c:v>43.95</c:v>
                </c:pt>
                <c:pt idx="1779">
                  <c:v>43.975000000000009</c:v>
                </c:pt>
                <c:pt idx="1780">
                  <c:v>44</c:v>
                </c:pt>
                <c:pt idx="1781">
                  <c:v>44.025000000000013</c:v>
                </c:pt>
                <c:pt idx="1782">
                  <c:v>44.05</c:v>
                </c:pt>
                <c:pt idx="1783">
                  <c:v>44.075000000000003</c:v>
                </c:pt>
                <c:pt idx="1784">
                  <c:v>44.100000000000009</c:v>
                </c:pt>
                <c:pt idx="1785">
                  <c:v>44.125000000000163</c:v>
                </c:pt>
                <c:pt idx="1786">
                  <c:v>44.150000000000006</c:v>
                </c:pt>
                <c:pt idx="1787">
                  <c:v>44.175000000000011</c:v>
                </c:pt>
                <c:pt idx="1788">
                  <c:v>44.2</c:v>
                </c:pt>
                <c:pt idx="1789">
                  <c:v>44.225000000000449</c:v>
                </c:pt>
                <c:pt idx="1790">
                  <c:v>44.25</c:v>
                </c:pt>
                <c:pt idx="1791">
                  <c:v>44.275000000000013</c:v>
                </c:pt>
                <c:pt idx="1792">
                  <c:v>44.3</c:v>
                </c:pt>
                <c:pt idx="1793">
                  <c:v>44.325000000000003</c:v>
                </c:pt>
                <c:pt idx="1794">
                  <c:v>44.349999999999994</c:v>
                </c:pt>
                <c:pt idx="1795">
                  <c:v>44.375</c:v>
                </c:pt>
                <c:pt idx="1796">
                  <c:v>44.4</c:v>
                </c:pt>
                <c:pt idx="1797">
                  <c:v>44.425000000000011</c:v>
                </c:pt>
                <c:pt idx="1798">
                  <c:v>44.45</c:v>
                </c:pt>
                <c:pt idx="1799">
                  <c:v>44.475000000000009</c:v>
                </c:pt>
                <c:pt idx="1800">
                  <c:v>44.5</c:v>
                </c:pt>
                <c:pt idx="1801">
                  <c:v>44.525000000000013</c:v>
                </c:pt>
                <c:pt idx="1802">
                  <c:v>44.550000000000004</c:v>
                </c:pt>
                <c:pt idx="1803">
                  <c:v>44.575000000000003</c:v>
                </c:pt>
                <c:pt idx="1804">
                  <c:v>44.600000000000009</c:v>
                </c:pt>
                <c:pt idx="1805">
                  <c:v>44.625000000000163</c:v>
                </c:pt>
                <c:pt idx="1806">
                  <c:v>44.650000000000006</c:v>
                </c:pt>
                <c:pt idx="1807">
                  <c:v>44.675000000000011</c:v>
                </c:pt>
                <c:pt idx="1808">
                  <c:v>44.70000000000001</c:v>
                </c:pt>
                <c:pt idx="1809">
                  <c:v>44.725000000000449</c:v>
                </c:pt>
                <c:pt idx="1810">
                  <c:v>44.75</c:v>
                </c:pt>
                <c:pt idx="1811">
                  <c:v>44.775000000000013</c:v>
                </c:pt>
                <c:pt idx="1812">
                  <c:v>44.8</c:v>
                </c:pt>
                <c:pt idx="1813">
                  <c:v>44.825000000000003</c:v>
                </c:pt>
                <c:pt idx="1814">
                  <c:v>44.849999999999994</c:v>
                </c:pt>
                <c:pt idx="1815">
                  <c:v>44.875000000000014</c:v>
                </c:pt>
                <c:pt idx="1816">
                  <c:v>44.900000000000006</c:v>
                </c:pt>
                <c:pt idx="1817">
                  <c:v>44.925000000000011</c:v>
                </c:pt>
                <c:pt idx="1818">
                  <c:v>44.95</c:v>
                </c:pt>
                <c:pt idx="1819">
                  <c:v>44.975000000000009</c:v>
                </c:pt>
                <c:pt idx="1820">
                  <c:v>45</c:v>
                </c:pt>
                <c:pt idx="1821">
                  <c:v>45.025000000000013</c:v>
                </c:pt>
                <c:pt idx="1822">
                  <c:v>45.05</c:v>
                </c:pt>
                <c:pt idx="1823">
                  <c:v>45.075000000000003</c:v>
                </c:pt>
                <c:pt idx="1824">
                  <c:v>45.100000000000009</c:v>
                </c:pt>
                <c:pt idx="1825">
                  <c:v>45.125000000000163</c:v>
                </c:pt>
                <c:pt idx="1826">
                  <c:v>45.150000000000006</c:v>
                </c:pt>
                <c:pt idx="1827">
                  <c:v>45.175000000000011</c:v>
                </c:pt>
                <c:pt idx="1828">
                  <c:v>45.2</c:v>
                </c:pt>
                <c:pt idx="1829">
                  <c:v>45.225000000000456</c:v>
                </c:pt>
                <c:pt idx="1830">
                  <c:v>45.250000000000014</c:v>
                </c:pt>
                <c:pt idx="1831">
                  <c:v>45.275000000000013</c:v>
                </c:pt>
                <c:pt idx="1832">
                  <c:v>45.3</c:v>
                </c:pt>
                <c:pt idx="1833">
                  <c:v>45.325000000000003</c:v>
                </c:pt>
                <c:pt idx="1834">
                  <c:v>45.349999999999994</c:v>
                </c:pt>
                <c:pt idx="1835">
                  <c:v>45.375</c:v>
                </c:pt>
                <c:pt idx="1836">
                  <c:v>45.4</c:v>
                </c:pt>
                <c:pt idx="1837">
                  <c:v>45.425000000000011</c:v>
                </c:pt>
                <c:pt idx="1838">
                  <c:v>45.45</c:v>
                </c:pt>
                <c:pt idx="1839">
                  <c:v>45.475000000000001</c:v>
                </c:pt>
                <c:pt idx="1840">
                  <c:v>45.5</c:v>
                </c:pt>
                <c:pt idx="1841">
                  <c:v>45.525000000000013</c:v>
                </c:pt>
                <c:pt idx="1842">
                  <c:v>45.550000000000004</c:v>
                </c:pt>
                <c:pt idx="1843">
                  <c:v>45.575000000000003</c:v>
                </c:pt>
                <c:pt idx="1844">
                  <c:v>45.600000000000009</c:v>
                </c:pt>
                <c:pt idx="1845">
                  <c:v>45.625000000000163</c:v>
                </c:pt>
                <c:pt idx="1846">
                  <c:v>45.650000000000006</c:v>
                </c:pt>
                <c:pt idx="1847">
                  <c:v>45.675000000000011</c:v>
                </c:pt>
                <c:pt idx="1848">
                  <c:v>45.7</c:v>
                </c:pt>
                <c:pt idx="1849">
                  <c:v>45.725000000000456</c:v>
                </c:pt>
                <c:pt idx="1850">
                  <c:v>45.75</c:v>
                </c:pt>
                <c:pt idx="1851">
                  <c:v>45.775000000000013</c:v>
                </c:pt>
                <c:pt idx="1852">
                  <c:v>45.8</c:v>
                </c:pt>
                <c:pt idx="1853">
                  <c:v>45.825000000000003</c:v>
                </c:pt>
                <c:pt idx="1854">
                  <c:v>45.849999999999994</c:v>
                </c:pt>
                <c:pt idx="1855">
                  <c:v>45.875</c:v>
                </c:pt>
                <c:pt idx="1856">
                  <c:v>45.900000000000006</c:v>
                </c:pt>
                <c:pt idx="1857">
                  <c:v>45.925000000000011</c:v>
                </c:pt>
                <c:pt idx="1858">
                  <c:v>45.95</c:v>
                </c:pt>
                <c:pt idx="1859">
                  <c:v>45.975000000000009</c:v>
                </c:pt>
                <c:pt idx="1860">
                  <c:v>46</c:v>
                </c:pt>
                <c:pt idx="1861">
                  <c:v>46.025000000000013</c:v>
                </c:pt>
                <c:pt idx="1862">
                  <c:v>46.05</c:v>
                </c:pt>
                <c:pt idx="1863">
                  <c:v>46.074999999999989</c:v>
                </c:pt>
                <c:pt idx="1864">
                  <c:v>46.100000000000009</c:v>
                </c:pt>
                <c:pt idx="1865">
                  <c:v>46.125000000000163</c:v>
                </c:pt>
                <c:pt idx="1866">
                  <c:v>46.15</c:v>
                </c:pt>
                <c:pt idx="1867">
                  <c:v>46.175000000000011</c:v>
                </c:pt>
                <c:pt idx="1868">
                  <c:v>46.2</c:v>
                </c:pt>
                <c:pt idx="1869">
                  <c:v>46.225000000000456</c:v>
                </c:pt>
                <c:pt idx="1870">
                  <c:v>46.25</c:v>
                </c:pt>
                <c:pt idx="1871">
                  <c:v>46.275000000000013</c:v>
                </c:pt>
                <c:pt idx="1872">
                  <c:v>46.300000000000004</c:v>
                </c:pt>
                <c:pt idx="1873">
                  <c:v>46.325000000000017</c:v>
                </c:pt>
                <c:pt idx="1874">
                  <c:v>46.349999999999994</c:v>
                </c:pt>
                <c:pt idx="1875">
                  <c:v>46.375</c:v>
                </c:pt>
                <c:pt idx="1876">
                  <c:v>46.400000000000006</c:v>
                </c:pt>
                <c:pt idx="1877">
                  <c:v>46.425000000000011</c:v>
                </c:pt>
                <c:pt idx="1878">
                  <c:v>46.449999999999989</c:v>
                </c:pt>
                <c:pt idx="1879">
                  <c:v>46.475000000000001</c:v>
                </c:pt>
                <c:pt idx="1880">
                  <c:v>46.5</c:v>
                </c:pt>
                <c:pt idx="1881">
                  <c:v>46.525000000000013</c:v>
                </c:pt>
                <c:pt idx="1882">
                  <c:v>46.55</c:v>
                </c:pt>
                <c:pt idx="1883">
                  <c:v>46.575000000000003</c:v>
                </c:pt>
                <c:pt idx="1884">
                  <c:v>46.600000000000009</c:v>
                </c:pt>
                <c:pt idx="1885">
                  <c:v>46.625000000000163</c:v>
                </c:pt>
                <c:pt idx="1886">
                  <c:v>46.650000000000006</c:v>
                </c:pt>
                <c:pt idx="1887">
                  <c:v>46.675000000000011</c:v>
                </c:pt>
                <c:pt idx="1888">
                  <c:v>46.7</c:v>
                </c:pt>
                <c:pt idx="1889">
                  <c:v>46.725000000000449</c:v>
                </c:pt>
                <c:pt idx="1890">
                  <c:v>46.75</c:v>
                </c:pt>
                <c:pt idx="1891">
                  <c:v>46.775000000000013</c:v>
                </c:pt>
                <c:pt idx="1892">
                  <c:v>46.8</c:v>
                </c:pt>
                <c:pt idx="1893">
                  <c:v>46.824999999999989</c:v>
                </c:pt>
                <c:pt idx="1894">
                  <c:v>46.849999999999994</c:v>
                </c:pt>
                <c:pt idx="1895">
                  <c:v>46.875</c:v>
                </c:pt>
                <c:pt idx="1896">
                  <c:v>46.900000000000006</c:v>
                </c:pt>
                <c:pt idx="1897">
                  <c:v>46.925000000000011</c:v>
                </c:pt>
                <c:pt idx="1898">
                  <c:v>46.95</c:v>
                </c:pt>
                <c:pt idx="1899">
                  <c:v>46.975000000000009</c:v>
                </c:pt>
                <c:pt idx="1900">
                  <c:v>47.000000000000014</c:v>
                </c:pt>
                <c:pt idx="1901">
                  <c:v>47.025000000000013</c:v>
                </c:pt>
                <c:pt idx="1902">
                  <c:v>47.05</c:v>
                </c:pt>
                <c:pt idx="1903">
                  <c:v>47.075000000000003</c:v>
                </c:pt>
                <c:pt idx="1904">
                  <c:v>47.100000000000009</c:v>
                </c:pt>
                <c:pt idx="1905">
                  <c:v>47.125000000000163</c:v>
                </c:pt>
                <c:pt idx="1906">
                  <c:v>47.15</c:v>
                </c:pt>
                <c:pt idx="1907">
                  <c:v>47.175000000000011</c:v>
                </c:pt>
                <c:pt idx="1908">
                  <c:v>47.2</c:v>
                </c:pt>
                <c:pt idx="1909">
                  <c:v>47.225000000000449</c:v>
                </c:pt>
                <c:pt idx="1910">
                  <c:v>47.25</c:v>
                </c:pt>
                <c:pt idx="1911">
                  <c:v>47.275000000000013</c:v>
                </c:pt>
                <c:pt idx="1912">
                  <c:v>47.300000000000004</c:v>
                </c:pt>
                <c:pt idx="1913">
                  <c:v>47.325000000000003</c:v>
                </c:pt>
                <c:pt idx="1914">
                  <c:v>47.349999999999994</c:v>
                </c:pt>
                <c:pt idx="1915">
                  <c:v>47.375000000000014</c:v>
                </c:pt>
                <c:pt idx="1916">
                  <c:v>47.400000000000006</c:v>
                </c:pt>
                <c:pt idx="1917">
                  <c:v>47.425000000000011</c:v>
                </c:pt>
                <c:pt idx="1918">
                  <c:v>47.45</c:v>
                </c:pt>
                <c:pt idx="1919">
                  <c:v>47.475000000000009</c:v>
                </c:pt>
                <c:pt idx="1920">
                  <c:v>47.5</c:v>
                </c:pt>
                <c:pt idx="1921">
                  <c:v>47.525000000000013</c:v>
                </c:pt>
                <c:pt idx="1922">
                  <c:v>47.55</c:v>
                </c:pt>
                <c:pt idx="1923">
                  <c:v>47.575000000000003</c:v>
                </c:pt>
                <c:pt idx="1924">
                  <c:v>47.600000000000009</c:v>
                </c:pt>
                <c:pt idx="1925">
                  <c:v>47.625000000000163</c:v>
                </c:pt>
                <c:pt idx="1926">
                  <c:v>47.650000000000006</c:v>
                </c:pt>
                <c:pt idx="1927">
                  <c:v>47.675000000000011</c:v>
                </c:pt>
                <c:pt idx="1928">
                  <c:v>47.7</c:v>
                </c:pt>
                <c:pt idx="1929">
                  <c:v>47.725000000000456</c:v>
                </c:pt>
                <c:pt idx="1930">
                  <c:v>47.75</c:v>
                </c:pt>
                <c:pt idx="1931">
                  <c:v>47.775000000000013</c:v>
                </c:pt>
                <c:pt idx="1932">
                  <c:v>47.8</c:v>
                </c:pt>
                <c:pt idx="1933">
                  <c:v>47.825000000000003</c:v>
                </c:pt>
                <c:pt idx="1934">
                  <c:v>47.849999999999994</c:v>
                </c:pt>
                <c:pt idx="1935">
                  <c:v>47.875</c:v>
                </c:pt>
                <c:pt idx="1936">
                  <c:v>47.9</c:v>
                </c:pt>
                <c:pt idx="1937">
                  <c:v>47.925000000000011</c:v>
                </c:pt>
                <c:pt idx="1938">
                  <c:v>47.95</c:v>
                </c:pt>
                <c:pt idx="1939">
                  <c:v>47.975000000000009</c:v>
                </c:pt>
                <c:pt idx="1940">
                  <c:v>48</c:v>
                </c:pt>
                <c:pt idx="1941">
                  <c:v>48.025000000000013</c:v>
                </c:pt>
                <c:pt idx="1942">
                  <c:v>48.050000000000004</c:v>
                </c:pt>
                <c:pt idx="1943">
                  <c:v>48.075000000000003</c:v>
                </c:pt>
                <c:pt idx="1944">
                  <c:v>48.100000000000009</c:v>
                </c:pt>
                <c:pt idx="1945">
                  <c:v>48.125000000000163</c:v>
                </c:pt>
                <c:pt idx="1946">
                  <c:v>48.150000000000006</c:v>
                </c:pt>
                <c:pt idx="1947">
                  <c:v>48.175000000000011</c:v>
                </c:pt>
                <c:pt idx="1948">
                  <c:v>48.20000000000001</c:v>
                </c:pt>
                <c:pt idx="1949">
                  <c:v>48.225000000000449</c:v>
                </c:pt>
                <c:pt idx="1950">
                  <c:v>48.25</c:v>
                </c:pt>
                <c:pt idx="1951">
                  <c:v>48.275000000000013</c:v>
                </c:pt>
                <c:pt idx="1952">
                  <c:v>48.3</c:v>
                </c:pt>
                <c:pt idx="1953">
                  <c:v>48.325000000000003</c:v>
                </c:pt>
                <c:pt idx="1954">
                  <c:v>48.349999999999994</c:v>
                </c:pt>
                <c:pt idx="1955">
                  <c:v>48.375</c:v>
                </c:pt>
                <c:pt idx="1956">
                  <c:v>48.400000000000006</c:v>
                </c:pt>
                <c:pt idx="1957">
                  <c:v>48.425000000000011</c:v>
                </c:pt>
                <c:pt idx="1958">
                  <c:v>48.45</c:v>
                </c:pt>
                <c:pt idx="1959">
                  <c:v>48.475000000000001</c:v>
                </c:pt>
                <c:pt idx="1960">
                  <c:v>48.5</c:v>
                </c:pt>
                <c:pt idx="1961">
                  <c:v>48.525000000000013</c:v>
                </c:pt>
                <c:pt idx="1962">
                  <c:v>48.55</c:v>
                </c:pt>
                <c:pt idx="1963">
                  <c:v>48.574999999999989</c:v>
                </c:pt>
                <c:pt idx="1964">
                  <c:v>48.600000000000009</c:v>
                </c:pt>
                <c:pt idx="1965">
                  <c:v>48.625000000000163</c:v>
                </c:pt>
                <c:pt idx="1966">
                  <c:v>48.650000000000006</c:v>
                </c:pt>
                <c:pt idx="1967">
                  <c:v>48.675000000000011</c:v>
                </c:pt>
                <c:pt idx="1968">
                  <c:v>48.7</c:v>
                </c:pt>
                <c:pt idx="1969">
                  <c:v>48.725000000000456</c:v>
                </c:pt>
                <c:pt idx="1970">
                  <c:v>48.750000000000014</c:v>
                </c:pt>
                <c:pt idx="1971">
                  <c:v>48.775000000000013</c:v>
                </c:pt>
                <c:pt idx="1972">
                  <c:v>48.800000000000004</c:v>
                </c:pt>
                <c:pt idx="1973">
                  <c:v>48.825000000000003</c:v>
                </c:pt>
                <c:pt idx="1974">
                  <c:v>48.849999999999994</c:v>
                </c:pt>
                <c:pt idx="1975">
                  <c:v>48.875</c:v>
                </c:pt>
                <c:pt idx="1976">
                  <c:v>48.9</c:v>
                </c:pt>
                <c:pt idx="1977">
                  <c:v>48.925000000000011</c:v>
                </c:pt>
                <c:pt idx="1978">
                  <c:v>48.95</c:v>
                </c:pt>
                <c:pt idx="1979">
                  <c:v>48.975000000000001</c:v>
                </c:pt>
                <c:pt idx="1980">
                  <c:v>49</c:v>
                </c:pt>
                <c:pt idx="1981">
                  <c:v>49.025000000000013</c:v>
                </c:pt>
                <c:pt idx="1982">
                  <c:v>49.05</c:v>
                </c:pt>
                <c:pt idx="1983">
                  <c:v>49.075000000000003</c:v>
                </c:pt>
                <c:pt idx="1984">
                  <c:v>49.100000000000009</c:v>
                </c:pt>
                <c:pt idx="1985">
                  <c:v>49.125000000000163</c:v>
                </c:pt>
                <c:pt idx="1986">
                  <c:v>49.150000000000006</c:v>
                </c:pt>
                <c:pt idx="1987">
                  <c:v>49.175000000000011</c:v>
                </c:pt>
                <c:pt idx="1988">
                  <c:v>49.2</c:v>
                </c:pt>
                <c:pt idx="1989">
                  <c:v>49.225000000000456</c:v>
                </c:pt>
                <c:pt idx="1990">
                  <c:v>49.25</c:v>
                </c:pt>
                <c:pt idx="1991">
                  <c:v>49.275000000000013</c:v>
                </c:pt>
                <c:pt idx="1992">
                  <c:v>49.3</c:v>
                </c:pt>
                <c:pt idx="1993">
                  <c:v>49.325000000000003</c:v>
                </c:pt>
                <c:pt idx="1994">
                  <c:v>49.349999999999994</c:v>
                </c:pt>
                <c:pt idx="1995">
                  <c:v>49.375</c:v>
                </c:pt>
                <c:pt idx="1996">
                  <c:v>49.400000000000006</c:v>
                </c:pt>
                <c:pt idx="1997">
                  <c:v>49.425000000000011</c:v>
                </c:pt>
                <c:pt idx="1998">
                  <c:v>49.45</c:v>
                </c:pt>
                <c:pt idx="1999">
                  <c:v>49.475000000000009</c:v>
                </c:pt>
                <c:pt idx="2000">
                  <c:v>49.500000000000014</c:v>
                </c:pt>
                <c:pt idx="2001">
                  <c:v>49.525000000000013</c:v>
                </c:pt>
                <c:pt idx="2002">
                  <c:v>49.55</c:v>
                </c:pt>
                <c:pt idx="2003">
                  <c:v>49.575000000000003</c:v>
                </c:pt>
                <c:pt idx="2004">
                  <c:v>49.600000000000009</c:v>
                </c:pt>
                <c:pt idx="2005">
                  <c:v>49.625000000000163</c:v>
                </c:pt>
                <c:pt idx="2006">
                  <c:v>49.65</c:v>
                </c:pt>
                <c:pt idx="2007">
                  <c:v>49.675000000000011</c:v>
                </c:pt>
                <c:pt idx="2008">
                  <c:v>49.7</c:v>
                </c:pt>
                <c:pt idx="2009">
                  <c:v>49.725000000000449</c:v>
                </c:pt>
                <c:pt idx="2010">
                  <c:v>49.75</c:v>
                </c:pt>
                <c:pt idx="2011">
                  <c:v>49.775000000000013</c:v>
                </c:pt>
                <c:pt idx="2012">
                  <c:v>49.800000000000004</c:v>
                </c:pt>
                <c:pt idx="2013">
                  <c:v>49.825000000000003</c:v>
                </c:pt>
                <c:pt idx="2014">
                  <c:v>49.849999999999994</c:v>
                </c:pt>
                <c:pt idx="2015">
                  <c:v>49.875</c:v>
                </c:pt>
                <c:pt idx="2016">
                  <c:v>49.900000000000006</c:v>
                </c:pt>
                <c:pt idx="2017">
                  <c:v>49.925000000000011</c:v>
                </c:pt>
                <c:pt idx="2018">
                  <c:v>49.949999999999989</c:v>
                </c:pt>
                <c:pt idx="2019">
                  <c:v>49.975000000000001</c:v>
                </c:pt>
                <c:pt idx="2020">
                  <c:v>50</c:v>
                </c:pt>
                <c:pt idx="2021">
                  <c:v>50.025000000000013</c:v>
                </c:pt>
                <c:pt idx="2022">
                  <c:v>50.05</c:v>
                </c:pt>
                <c:pt idx="2023">
                  <c:v>50.075000000000003</c:v>
                </c:pt>
                <c:pt idx="2024">
                  <c:v>50.100000000000009</c:v>
                </c:pt>
                <c:pt idx="2025">
                  <c:v>50.125000000000163</c:v>
                </c:pt>
                <c:pt idx="2026">
                  <c:v>50.150000000000006</c:v>
                </c:pt>
                <c:pt idx="2027">
                  <c:v>50.175000000000011</c:v>
                </c:pt>
                <c:pt idx="2028">
                  <c:v>50.200000000000017</c:v>
                </c:pt>
                <c:pt idx="2029">
                  <c:v>50.225000000000449</c:v>
                </c:pt>
                <c:pt idx="2030">
                  <c:v>50.25</c:v>
                </c:pt>
                <c:pt idx="2031">
                  <c:v>50.275000000000013</c:v>
                </c:pt>
                <c:pt idx="2032">
                  <c:v>50.300000000000004</c:v>
                </c:pt>
                <c:pt idx="2033">
                  <c:v>50.324999999999989</c:v>
                </c:pt>
                <c:pt idx="2034">
                  <c:v>50.349999999999994</c:v>
                </c:pt>
                <c:pt idx="2035">
                  <c:v>50.375</c:v>
                </c:pt>
                <c:pt idx="2036">
                  <c:v>50.400000000000006</c:v>
                </c:pt>
                <c:pt idx="2037">
                  <c:v>50.425000000000011</c:v>
                </c:pt>
                <c:pt idx="2038">
                  <c:v>50.45</c:v>
                </c:pt>
                <c:pt idx="2039">
                  <c:v>50.475000000000009</c:v>
                </c:pt>
                <c:pt idx="2040">
                  <c:v>50.5</c:v>
                </c:pt>
                <c:pt idx="2041">
                  <c:v>50.525000000000013</c:v>
                </c:pt>
                <c:pt idx="2042">
                  <c:v>50.550000000000004</c:v>
                </c:pt>
                <c:pt idx="2043">
                  <c:v>50.575000000000003</c:v>
                </c:pt>
                <c:pt idx="2044">
                  <c:v>50.600000000000009</c:v>
                </c:pt>
                <c:pt idx="2045">
                  <c:v>50.625000000000163</c:v>
                </c:pt>
                <c:pt idx="2046">
                  <c:v>50.650000000000006</c:v>
                </c:pt>
                <c:pt idx="2047">
                  <c:v>50.675000000000011</c:v>
                </c:pt>
                <c:pt idx="2048">
                  <c:v>50.70000000000001</c:v>
                </c:pt>
                <c:pt idx="2049">
                  <c:v>50.725000000000449</c:v>
                </c:pt>
                <c:pt idx="2050">
                  <c:v>50.75</c:v>
                </c:pt>
                <c:pt idx="2051">
                  <c:v>50.775000000000013</c:v>
                </c:pt>
                <c:pt idx="2052">
                  <c:v>50.8</c:v>
                </c:pt>
                <c:pt idx="2053">
                  <c:v>50.825000000000003</c:v>
                </c:pt>
                <c:pt idx="2054">
                  <c:v>50.849999999999994</c:v>
                </c:pt>
                <c:pt idx="2055">
                  <c:v>50.875000000000014</c:v>
                </c:pt>
                <c:pt idx="2056">
                  <c:v>50.900000000000006</c:v>
                </c:pt>
                <c:pt idx="2057">
                  <c:v>50.925000000000011</c:v>
                </c:pt>
                <c:pt idx="2058">
                  <c:v>50.95</c:v>
                </c:pt>
                <c:pt idx="2059">
                  <c:v>50.975000000000009</c:v>
                </c:pt>
                <c:pt idx="2060">
                  <c:v>51</c:v>
                </c:pt>
                <c:pt idx="2061">
                  <c:v>51.025000000000013</c:v>
                </c:pt>
                <c:pt idx="2062">
                  <c:v>51.05</c:v>
                </c:pt>
                <c:pt idx="2063">
                  <c:v>51.075000000000003</c:v>
                </c:pt>
                <c:pt idx="2064">
                  <c:v>51.100000000000009</c:v>
                </c:pt>
                <c:pt idx="2065">
                  <c:v>51.125000000000163</c:v>
                </c:pt>
                <c:pt idx="2066">
                  <c:v>51.150000000000006</c:v>
                </c:pt>
                <c:pt idx="2067">
                  <c:v>51.175000000000011</c:v>
                </c:pt>
                <c:pt idx="2068">
                  <c:v>51.2</c:v>
                </c:pt>
                <c:pt idx="2069">
                  <c:v>51.225000000000456</c:v>
                </c:pt>
                <c:pt idx="2070">
                  <c:v>51.250000000000014</c:v>
                </c:pt>
                <c:pt idx="2071">
                  <c:v>51.275000000000013</c:v>
                </c:pt>
                <c:pt idx="2072">
                  <c:v>51.3</c:v>
                </c:pt>
                <c:pt idx="2073">
                  <c:v>51.325000000000003</c:v>
                </c:pt>
                <c:pt idx="2074">
                  <c:v>51.349999999999994</c:v>
                </c:pt>
                <c:pt idx="2075">
                  <c:v>51.375</c:v>
                </c:pt>
                <c:pt idx="2076">
                  <c:v>51.4</c:v>
                </c:pt>
                <c:pt idx="2077">
                  <c:v>51.425000000000011</c:v>
                </c:pt>
                <c:pt idx="2078">
                  <c:v>51.45</c:v>
                </c:pt>
                <c:pt idx="2079">
                  <c:v>51.475000000000001</c:v>
                </c:pt>
                <c:pt idx="2080">
                  <c:v>51.5</c:v>
                </c:pt>
                <c:pt idx="2081">
                  <c:v>51.525000000000013</c:v>
                </c:pt>
                <c:pt idx="2082">
                  <c:v>51.550000000000004</c:v>
                </c:pt>
                <c:pt idx="2083">
                  <c:v>51.575000000000003</c:v>
                </c:pt>
                <c:pt idx="2084">
                  <c:v>51.600000000000009</c:v>
                </c:pt>
                <c:pt idx="2085">
                  <c:v>51.625000000000163</c:v>
                </c:pt>
                <c:pt idx="2086">
                  <c:v>51.650000000000006</c:v>
                </c:pt>
                <c:pt idx="2087">
                  <c:v>51.675000000000011</c:v>
                </c:pt>
                <c:pt idx="2088">
                  <c:v>51.7</c:v>
                </c:pt>
                <c:pt idx="2089">
                  <c:v>51.725000000000449</c:v>
                </c:pt>
                <c:pt idx="2090">
                  <c:v>51.75</c:v>
                </c:pt>
                <c:pt idx="2091">
                  <c:v>51.775000000000013</c:v>
                </c:pt>
                <c:pt idx="2092">
                  <c:v>51.8</c:v>
                </c:pt>
                <c:pt idx="2093">
                  <c:v>51.825000000000003</c:v>
                </c:pt>
                <c:pt idx="2094">
                  <c:v>51.849999999999994</c:v>
                </c:pt>
                <c:pt idx="2095">
                  <c:v>51.875</c:v>
                </c:pt>
                <c:pt idx="2096">
                  <c:v>51.900000000000006</c:v>
                </c:pt>
                <c:pt idx="2097">
                  <c:v>51.925000000000011</c:v>
                </c:pt>
                <c:pt idx="2098">
                  <c:v>51.95</c:v>
                </c:pt>
                <c:pt idx="2099">
                  <c:v>51.975000000000001</c:v>
                </c:pt>
                <c:pt idx="2100">
                  <c:v>52</c:v>
                </c:pt>
                <c:pt idx="2101">
                  <c:v>52.025000000000013</c:v>
                </c:pt>
                <c:pt idx="2102">
                  <c:v>52.05</c:v>
                </c:pt>
                <c:pt idx="2103">
                  <c:v>52.074999999999989</c:v>
                </c:pt>
                <c:pt idx="2104">
                  <c:v>52.100000000000009</c:v>
                </c:pt>
                <c:pt idx="2105">
                  <c:v>52.125000000000163</c:v>
                </c:pt>
                <c:pt idx="2106">
                  <c:v>52.15</c:v>
                </c:pt>
                <c:pt idx="2107">
                  <c:v>52.175000000000011</c:v>
                </c:pt>
                <c:pt idx="2108">
                  <c:v>52.2</c:v>
                </c:pt>
                <c:pt idx="2109">
                  <c:v>52.225000000000456</c:v>
                </c:pt>
                <c:pt idx="2110">
                  <c:v>52.25</c:v>
                </c:pt>
                <c:pt idx="2111">
                  <c:v>52.275000000000013</c:v>
                </c:pt>
                <c:pt idx="2112">
                  <c:v>52.300000000000004</c:v>
                </c:pt>
                <c:pt idx="2113">
                  <c:v>52.325000000000017</c:v>
                </c:pt>
                <c:pt idx="2114">
                  <c:v>52.349999999999994</c:v>
                </c:pt>
                <c:pt idx="2115">
                  <c:v>52.375</c:v>
                </c:pt>
                <c:pt idx="2116">
                  <c:v>52.400000000000006</c:v>
                </c:pt>
                <c:pt idx="2117">
                  <c:v>52.425000000000011</c:v>
                </c:pt>
                <c:pt idx="2118">
                  <c:v>52.449999999999989</c:v>
                </c:pt>
                <c:pt idx="2119">
                  <c:v>52.475000000000001</c:v>
                </c:pt>
                <c:pt idx="2120">
                  <c:v>52.5</c:v>
                </c:pt>
                <c:pt idx="2121">
                  <c:v>52.525000000000013</c:v>
                </c:pt>
                <c:pt idx="2122">
                  <c:v>52.55</c:v>
                </c:pt>
                <c:pt idx="2123">
                  <c:v>52.575000000000003</c:v>
                </c:pt>
                <c:pt idx="2124">
                  <c:v>52.600000000000009</c:v>
                </c:pt>
                <c:pt idx="2125">
                  <c:v>52.625000000000163</c:v>
                </c:pt>
                <c:pt idx="2126">
                  <c:v>52.650000000000006</c:v>
                </c:pt>
                <c:pt idx="2127">
                  <c:v>52.675000000000011</c:v>
                </c:pt>
                <c:pt idx="2128">
                  <c:v>52.7</c:v>
                </c:pt>
                <c:pt idx="2129">
                  <c:v>52.725000000000456</c:v>
                </c:pt>
                <c:pt idx="2130">
                  <c:v>52.75</c:v>
                </c:pt>
                <c:pt idx="2131">
                  <c:v>52.775000000000013</c:v>
                </c:pt>
                <c:pt idx="2132">
                  <c:v>52.8</c:v>
                </c:pt>
                <c:pt idx="2133">
                  <c:v>52.825000000000003</c:v>
                </c:pt>
                <c:pt idx="2134">
                  <c:v>52.849999999999994</c:v>
                </c:pt>
                <c:pt idx="2135">
                  <c:v>52.875</c:v>
                </c:pt>
                <c:pt idx="2136">
                  <c:v>52.900000000000006</c:v>
                </c:pt>
                <c:pt idx="2137">
                  <c:v>52.925000000000011</c:v>
                </c:pt>
                <c:pt idx="2138">
                  <c:v>52.95</c:v>
                </c:pt>
                <c:pt idx="2139">
                  <c:v>52.975000000000009</c:v>
                </c:pt>
                <c:pt idx="2140">
                  <c:v>53.000000000000014</c:v>
                </c:pt>
                <c:pt idx="2141">
                  <c:v>53.025000000000013</c:v>
                </c:pt>
                <c:pt idx="2142">
                  <c:v>53.05</c:v>
                </c:pt>
                <c:pt idx="2143">
                  <c:v>53.075000000000003</c:v>
                </c:pt>
                <c:pt idx="2144">
                  <c:v>53.100000000000009</c:v>
                </c:pt>
                <c:pt idx="2145">
                  <c:v>53.125000000000163</c:v>
                </c:pt>
                <c:pt idx="2146">
                  <c:v>53.15</c:v>
                </c:pt>
                <c:pt idx="2147">
                  <c:v>53.175000000000011</c:v>
                </c:pt>
                <c:pt idx="2148">
                  <c:v>53.2</c:v>
                </c:pt>
                <c:pt idx="2149">
                  <c:v>53.225000000000449</c:v>
                </c:pt>
                <c:pt idx="2150">
                  <c:v>53.25</c:v>
                </c:pt>
                <c:pt idx="2151">
                  <c:v>53.275000000000013</c:v>
                </c:pt>
                <c:pt idx="2152">
                  <c:v>53.300000000000004</c:v>
                </c:pt>
                <c:pt idx="2153">
                  <c:v>53.325000000000003</c:v>
                </c:pt>
                <c:pt idx="2154">
                  <c:v>53.349999999999994</c:v>
                </c:pt>
                <c:pt idx="2155">
                  <c:v>53.375000000000014</c:v>
                </c:pt>
                <c:pt idx="2156">
                  <c:v>53.400000000000006</c:v>
                </c:pt>
                <c:pt idx="2157">
                  <c:v>53.425000000000011</c:v>
                </c:pt>
                <c:pt idx="2158">
                  <c:v>53.45</c:v>
                </c:pt>
                <c:pt idx="2159">
                  <c:v>53.475000000000001</c:v>
                </c:pt>
                <c:pt idx="2160">
                  <c:v>53.5</c:v>
                </c:pt>
                <c:pt idx="2161">
                  <c:v>53.525000000000013</c:v>
                </c:pt>
                <c:pt idx="2162">
                  <c:v>53.55</c:v>
                </c:pt>
                <c:pt idx="2163">
                  <c:v>53.575000000000003</c:v>
                </c:pt>
                <c:pt idx="2164">
                  <c:v>53.600000000000009</c:v>
                </c:pt>
                <c:pt idx="2165">
                  <c:v>53.625000000000163</c:v>
                </c:pt>
                <c:pt idx="2166">
                  <c:v>53.650000000000006</c:v>
                </c:pt>
                <c:pt idx="2167">
                  <c:v>53.675000000000011</c:v>
                </c:pt>
                <c:pt idx="2168">
                  <c:v>53.7</c:v>
                </c:pt>
                <c:pt idx="2169">
                  <c:v>53.725000000000456</c:v>
                </c:pt>
                <c:pt idx="2170">
                  <c:v>53.75</c:v>
                </c:pt>
                <c:pt idx="2171">
                  <c:v>53.775000000000013</c:v>
                </c:pt>
                <c:pt idx="2172">
                  <c:v>53.8</c:v>
                </c:pt>
                <c:pt idx="2173">
                  <c:v>53.824999999999989</c:v>
                </c:pt>
                <c:pt idx="2174">
                  <c:v>53.849999999999994</c:v>
                </c:pt>
                <c:pt idx="2175">
                  <c:v>53.875</c:v>
                </c:pt>
                <c:pt idx="2176">
                  <c:v>53.9</c:v>
                </c:pt>
                <c:pt idx="2177">
                  <c:v>53.925000000000011</c:v>
                </c:pt>
                <c:pt idx="2178">
                  <c:v>53.95</c:v>
                </c:pt>
                <c:pt idx="2179">
                  <c:v>53.975000000000009</c:v>
                </c:pt>
                <c:pt idx="2180">
                  <c:v>54</c:v>
                </c:pt>
                <c:pt idx="2181">
                  <c:v>54.025000000000013</c:v>
                </c:pt>
                <c:pt idx="2182">
                  <c:v>54.050000000000004</c:v>
                </c:pt>
                <c:pt idx="2183">
                  <c:v>54.075000000000017</c:v>
                </c:pt>
                <c:pt idx="2184">
                  <c:v>54.100000000000009</c:v>
                </c:pt>
                <c:pt idx="2185">
                  <c:v>54.125000000000163</c:v>
                </c:pt>
                <c:pt idx="2186">
                  <c:v>54.150000000000006</c:v>
                </c:pt>
                <c:pt idx="2187">
                  <c:v>54.175000000000011</c:v>
                </c:pt>
                <c:pt idx="2188">
                  <c:v>54.20000000000001</c:v>
                </c:pt>
                <c:pt idx="2189">
                  <c:v>54.225000000000449</c:v>
                </c:pt>
                <c:pt idx="2190">
                  <c:v>54.25</c:v>
                </c:pt>
                <c:pt idx="2191">
                  <c:v>54.275000000000013</c:v>
                </c:pt>
                <c:pt idx="2192">
                  <c:v>54.3</c:v>
                </c:pt>
                <c:pt idx="2193">
                  <c:v>54.325000000000003</c:v>
                </c:pt>
                <c:pt idx="2194">
                  <c:v>54.349999999999994</c:v>
                </c:pt>
                <c:pt idx="2195">
                  <c:v>54.375</c:v>
                </c:pt>
                <c:pt idx="2196">
                  <c:v>54.400000000000006</c:v>
                </c:pt>
                <c:pt idx="2197">
                  <c:v>54.425000000000011</c:v>
                </c:pt>
                <c:pt idx="2198">
                  <c:v>54.45</c:v>
                </c:pt>
                <c:pt idx="2199">
                  <c:v>54.475000000000001</c:v>
                </c:pt>
                <c:pt idx="2200">
                  <c:v>54.5</c:v>
                </c:pt>
                <c:pt idx="2201">
                  <c:v>54.525000000000013</c:v>
                </c:pt>
                <c:pt idx="2202">
                  <c:v>54.55</c:v>
                </c:pt>
                <c:pt idx="2203">
                  <c:v>54.574999999999989</c:v>
                </c:pt>
                <c:pt idx="2204">
                  <c:v>54.600000000000009</c:v>
                </c:pt>
                <c:pt idx="2205">
                  <c:v>54.625000000000163</c:v>
                </c:pt>
                <c:pt idx="2206">
                  <c:v>54.650000000000006</c:v>
                </c:pt>
                <c:pt idx="2207">
                  <c:v>54.675000000000011</c:v>
                </c:pt>
                <c:pt idx="2208">
                  <c:v>54.7</c:v>
                </c:pt>
                <c:pt idx="2209">
                  <c:v>54.725000000000456</c:v>
                </c:pt>
                <c:pt idx="2210">
                  <c:v>54.750000000000014</c:v>
                </c:pt>
                <c:pt idx="2211">
                  <c:v>54.775000000000013</c:v>
                </c:pt>
                <c:pt idx="2212">
                  <c:v>54.8</c:v>
                </c:pt>
                <c:pt idx="2213">
                  <c:v>54.825000000000003</c:v>
                </c:pt>
                <c:pt idx="2214">
                  <c:v>54.849999999999994</c:v>
                </c:pt>
                <c:pt idx="2215">
                  <c:v>54.875</c:v>
                </c:pt>
                <c:pt idx="2216">
                  <c:v>54.9</c:v>
                </c:pt>
                <c:pt idx="2217">
                  <c:v>54.925000000000011</c:v>
                </c:pt>
                <c:pt idx="2218">
                  <c:v>54.95</c:v>
                </c:pt>
                <c:pt idx="2219">
                  <c:v>54.975000000000001</c:v>
                </c:pt>
                <c:pt idx="2220">
                  <c:v>55</c:v>
                </c:pt>
                <c:pt idx="2221">
                  <c:v>55.025000000000013</c:v>
                </c:pt>
                <c:pt idx="2222">
                  <c:v>55.050000000000004</c:v>
                </c:pt>
                <c:pt idx="2223">
                  <c:v>55.075000000000003</c:v>
                </c:pt>
                <c:pt idx="2224">
                  <c:v>55.100000000000009</c:v>
                </c:pt>
                <c:pt idx="2225">
                  <c:v>55.125000000000163</c:v>
                </c:pt>
                <c:pt idx="2226">
                  <c:v>55.150000000000006</c:v>
                </c:pt>
                <c:pt idx="2227">
                  <c:v>55.175000000000011</c:v>
                </c:pt>
                <c:pt idx="2228">
                  <c:v>55.2</c:v>
                </c:pt>
                <c:pt idx="2229">
                  <c:v>55.225000000000456</c:v>
                </c:pt>
                <c:pt idx="2230">
                  <c:v>55.25</c:v>
                </c:pt>
                <c:pt idx="2231">
                  <c:v>55.275000000000013</c:v>
                </c:pt>
                <c:pt idx="2232">
                  <c:v>55.3</c:v>
                </c:pt>
                <c:pt idx="2233">
                  <c:v>55.325000000000003</c:v>
                </c:pt>
                <c:pt idx="2234">
                  <c:v>55.349999999999994</c:v>
                </c:pt>
                <c:pt idx="2235">
                  <c:v>55.375</c:v>
                </c:pt>
                <c:pt idx="2236">
                  <c:v>55.400000000000006</c:v>
                </c:pt>
                <c:pt idx="2237">
                  <c:v>55.425000000000011</c:v>
                </c:pt>
                <c:pt idx="2238">
                  <c:v>55.45</c:v>
                </c:pt>
                <c:pt idx="2239">
                  <c:v>55.475000000000009</c:v>
                </c:pt>
                <c:pt idx="2240">
                  <c:v>55.5</c:v>
                </c:pt>
                <c:pt idx="2241">
                  <c:v>55.525000000000013</c:v>
                </c:pt>
                <c:pt idx="2242">
                  <c:v>55.55</c:v>
                </c:pt>
                <c:pt idx="2243">
                  <c:v>55.575000000000003</c:v>
                </c:pt>
                <c:pt idx="2244">
                  <c:v>55.600000000000009</c:v>
                </c:pt>
                <c:pt idx="2245">
                  <c:v>55.625000000000163</c:v>
                </c:pt>
                <c:pt idx="2246">
                  <c:v>55.65</c:v>
                </c:pt>
                <c:pt idx="2247">
                  <c:v>55.675000000000011</c:v>
                </c:pt>
                <c:pt idx="2248">
                  <c:v>55.7</c:v>
                </c:pt>
                <c:pt idx="2249">
                  <c:v>55.725000000000456</c:v>
                </c:pt>
                <c:pt idx="2250">
                  <c:v>55.75</c:v>
                </c:pt>
                <c:pt idx="2251">
                  <c:v>55.775000000000013</c:v>
                </c:pt>
                <c:pt idx="2252">
                  <c:v>55.800000000000004</c:v>
                </c:pt>
                <c:pt idx="2253">
                  <c:v>55.825000000000003</c:v>
                </c:pt>
                <c:pt idx="2254">
                  <c:v>55.849999999999994</c:v>
                </c:pt>
                <c:pt idx="2255">
                  <c:v>55.875</c:v>
                </c:pt>
                <c:pt idx="2256">
                  <c:v>55.900000000000006</c:v>
                </c:pt>
                <c:pt idx="2257">
                  <c:v>55.925000000000011</c:v>
                </c:pt>
                <c:pt idx="2258">
                  <c:v>55.949999999999989</c:v>
                </c:pt>
                <c:pt idx="2259">
                  <c:v>55.975000000000001</c:v>
                </c:pt>
                <c:pt idx="2260">
                  <c:v>56</c:v>
                </c:pt>
                <c:pt idx="2261">
                  <c:v>56.025000000000013</c:v>
                </c:pt>
                <c:pt idx="2262">
                  <c:v>56.05</c:v>
                </c:pt>
                <c:pt idx="2263">
                  <c:v>56.075000000000003</c:v>
                </c:pt>
                <c:pt idx="2264">
                  <c:v>56.100000000000009</c:v>
                </c:pt>
                <c:pt idx="2265">
                  <c:v>56.125000000000163</c:v>
                </c:pt>
                <c:pt idx="2266">
                  <c:v>56.150000000000006</c:v>
                </c:pt>
                <c:pt idx="2267">
                  <c:v>56.175000000000011</c:v>
                </c:pt>
                <c:pt idx="2268">
                  <c:v>56.200000000000017</c:v>
                </c:pt>
                <c:pt idx="2269">
                  <c:v>56.225000000000449</c:v>
                </c:pt>
                <c:pt idx="2270">
                  <c:v>56.25</c:v>
                </c:pt>
                <c:pt idx="2271">
                  <c:v>56.275000000000013</c:v>
                </c:pt>
                <c:pt idx="2272">
                  <c:v>56.3</c:v>
                </c:pt>
                <c:pt idx="2273">
                  <c:v>56.324999999999989</c:v>
                </c:pt>
                <c:pt idx="2274">
                  <c:v>56.349999999999994</c:v>
                </c:pt>
                <c:pt idx="2275">
                  <c:v>56.375</c:v>
                </c:pt>
                <c:pt idx="2276">
                  <c:v>56.400000000000006</c:v>
                </c:pt>
                <c:pt idx="2277">
                  <c:v>56.425000000000011</c:v>
                </c:pt>
                <c:pt idx="2278">
                  <c:v>56.45</c:v>
                </c:pt>
                <c:pt idx="2279">
                  <c:v>56.475000000000009</c:v>
                </c:pt>
                <c:pt idx="2280">
                  <c:v>56.500000000000014</c:v>
                </c:pt>
                <c:pt idx="2281">
                  <c:v>56.525000000000013</c:v>
                </c:pt>
                <c:pt idx="2282">
                  <c:v>56.550000000000004</c:v>
                </c:pt>
                <c:pt idx="2283">
                  <c:v>56.575000000000003</c:v>
                </c:pt>
                <c:pt idx="2284">
                  <c:v>56.600000000000009</c:v>
                </c:pt>
                <c:pt idx="2285">
                  <c:v>56.625000000000163</c:v>
                </c:pt>
                <c:pt idx="2286">
                  <c:v>56.65</c:v>
                </c:pt>
                <c:pt idx="2287">
                  <c:v>56.675000000000011</c:v>
                </c:pt>
                <c:pt idx="2288">
                  <c:v>56.7</c:v>
                </c:pt>
                <c:pt idx="2289">
                  <c:v>56.725000000000449</c:v>
                </c:pt>
                <c:pt idx="2290">
                  <c:v>56.75</c:v>
                </c:pt>
                <c:pt idx="2291">
                  <c:v>56.775000000000013</c:v>
                </c:pt>
                <c:pt idx="2292">
                  <c:v>56.8</c:v>
                </c:pt>
                <c:pt idx="2293">
                  <c:v>56.825000000000003</c:v>
                </c:pt>
                <c:pt idx="2294">
                  <c:v>56.849999999999994</c:v>
                </c:pt>
                <c:pt idx="2295">
                  <c:v>56.875000000000014</c:v>
                </c:pt>
                <c:pt idx="2296">
                  <c:v>56.900000000000006</c:v>
                </c:pt>
                <c:pt idx="2297">
                  <c:v>56.925000000000011</c:v>
                </c:pt>
                <c:pt idx="2298">
                  <c:v>56.95</c:v>
                </c:pt>
                <c:pt idx="2299">
                  <c:v>56.975000000000009</c:v>
                </c:pt>
                <c:pt idx="2300">
                  <c:v>57</c:v>
                </c:pt>
                <c:pt idx="2301">
                  <c:v>57.025000000000013</c:v>
                </c:pt>
                <c:pt idx="2302">
                  <c:v>57.05</c:v>
                </c:pt>
                <c:pt idx="2303">
                  <c:v>57.075000000000003</c:v>
                </c:pt>
                <c:pt idx="2304">
                  <c:v>57.100000000000009</c:v>
                </c:pt>
                <c:pt idx="2305">
                  <c:v>57.125000000000163</c:v>
                </c:pt>
                <c:pt idx="2306">
                  <c:v>57.150000000000006</c:v>
                </c:pt>
                <c:pt idx="2307">
                  <c:v>57.175000000000011</c:v>
                </c:pt>
                <c:pt idx="2308">
                  <c:v>57.2</c:v>
                </c:pt>
                <c:pt idx="2309">
                  <c:v>57.225000000000456</c:v>
                </c:pt>
                <c:pt idx="2310">
                  <c:v>57.250000000000014</c:v>
                </c:pt>
                <c:pt idx="2311">
                  <c:v>57.275000000000013</c:v>
                </c:pt>
                <c:pt idx="2312">
                  <c:v>57.3</c:v>
                </c:pt>
                <c:pt idx="2313">
                  <c:v>57.325000000000003</c:v>
                </c:pt>
                <c:pt idx="2314">
                  <c:v>57.349999999999994</c:v>
                </c:pt>
                <c:pt idx="2315">
                  <c:v>57.375</c:v>
                </c:pt>
                <c:pt idx="2316">
                  <c:v>57.4</c:v>
                </c:pt>
                <c:pt idx="2317">
                  <c:v>57.425000000000011</c:v>
                </c:pt>
                <c:pt idx="2318">
                  <c:v>57.45</c:v>
                </c:pt>
                <c:pt idx="2319">
                  <c:v>57.475000000000001</c:v>
                </c:pt>
                <c:pt idx="2320">
                  <c:v>57.5</c:v>
                </c:pt>
                <c:pt idx="2321">
                  <c:v>57.525000000000013</c:v>
                </c:pt>
                <c:pt idx="2322">
                  <c:v>57.550000000000004</c:v>
                </c:pt>
                <c:pt idx="2323">
                  <c:v>57.575000000000003</c:v>
                </c:pt>
                <c:pt idx="2324">
                  <c:v>57.600000000000009</c:v>
                </c:pt>
                <c:pt idx="2325">
                  <c:v>57.625000000000163</c:v>
                </c:pt>
                <c:pt idx="2326">
                  <c:v>57.650000000000006</c:v>
                </c:pt>
                <c:pt idx="2327">
                  <c:v>57.675000000000011</c:v>
                </c:pt>
                <c:pt idx="2328">
                  <c:v>57.70000000000001</c:v>
                </c:pt>
                <c:pt idx="2329">
                  <c:v>57.725000000000449</c:v>
                </c:pt>
                <c:pt idx="2330">
                  <c:v>57.75</c:v>
                </c:pt>
                <c:pt idx="2331">
                  <c:v>57.775000000000013</c:v>
                </c:pt>
                <c:pt idx="2332">
                  <c:v>57.8</c:v>
                </c:pt>
                <c:pt idx="2333">
                  <c:v>57.825000000000003</c:v>
                </c:pt>
                <c:pt idx="2334">
                  <c:v>57.849999999999994</c:v>
                </c:pt>
                <c:pt idx="2335">
                  <c:v>57.875</c:v>
                </c:pt>
                <c:pt idx="2336">
                  <c:v>57.900000000000006</c:v>
                </c:pt>
                <c:pt idx="2337">
                  <c:v>57.925000000000011</c:v>
                </c:pt>
                <c:pt idx="2338">
                  <c:v>57.95</c:v>
                </c:pt>
                <c:pt idx="2339">
                  <c:v>57.975000000000001</c:v>
                </c:pt>
                <c:pt idx="2340">
                  <c:v>58</c:v>
                </c:pt>
                <c:pt idx="2341">
                  <c:v>58.025000000000013</c:v>
                </c:pt>
                <c:pt idx="2342">
                  <c:v>58.050000000000004</c:v>
                </c:pt>
                <c:pt idx="2343">
                  <c:v>58.074999999999989</c:v>
                </c:pt>
                <c:pt idx="2344">
                  <c:v>58.100000000000009</c:v>
                </c:pt>
                <c:pt idx="2345">
                  <c:v>58.125000000000163</c:v>
                </c:pt>
                <c:pt idx="2346">
                  <c:v>58.150000000000006</c:v>
                </c:pt>
                <c:pt idx="2347">
                  <c:v>58.175000000000011</c:v>
                </c:pt>
                <c:pt idx="2348">
                  <c:v>58.2</c:v>
                </c:pt>
                <c:pt idx="2349">
                  <c:v>58.225000000000456</c:v>
                </c:pt>
                <c:pt idx="2350">
                  <c:v>58.25</c:v>
                </c:pt>
                <c:pt idx="2351">
                  <c:v>58.275000000000013</c:v>
                </c:pt>
                <c:pt idx="2352">
                  <c:v>58.300000000000004</c:v>
                </c:pt>
                <c:pt idx="2353">
                  <c:v>58.325000000000003</c:v>
                </c:pt>
                <c:pt idx="2354">
                  <c:v>58.349999999999994</c:v>
                </c:pt>
                <c:pt idx="2355">
                  <c:v>58.375</c:v>
                </c:pt>
                <c:pt idx="2356">
                  <c:v>58.400000000000006</c:v>
                </c:pt>
                <c:pt idx="2357">
                  <c:v>58.425000000000011</c:v>
                </c:pt>
                <c:pt idx="2358">
                  <c:v>58.449999999999989</c:v>
                </c:pt>
                <c:pt idx="2359">
                  <c:v>58.475000000000001</c:v>
                </c:pt>
                <c:pt idx="2360">
                  <c:v>58.5</c:v>
                </c:pt>
                <c:pt idx="2361">
                  <c:v>58.525000000000013</c:v>
                </c:pt>
                <c:pt idx="2362">
                  <c:v>58.55</c:v>
                </c:pt>
                <c:pt idx="2363">
                  <c:v>58.575000000000003</c:v>
                </c:pt>
                <c:pt idx="2364">
                  <c:v>58.600000000000009</c:v>
                </c:pt>
                <c:pt idx="2365">
                  <c:v>58.625000000000163</c:v>
                </c:pt>
                <c:pt idx="2366">
                  <c:v>58.650000000000006</c:v>
                </c:pt>
                <c:pt idx="2367">
                  <c:v>58.675000000000011</c:v>
                </c:pt>
                <c:pt idx="2368">
                  <c:v>58.7</c:v>
                </c:pt>
                <c:pt idx="2369">
                  <c:v>58.725000000000456</c:v>
                </c:pt>
                <c:pt idx="2370">
                  <c:v>58.75</c:v>
                </c:pt>
                <c:pt idx="2371">
                  <c:v>58.775000000000013</c:v>
                </c:pt>
                <c:pt idx="2372">
                  <c:v>58.8</c:v>
                </c:pt>
                <c:pt idx="2373">
                  <c:v>58.825000000000003</c:v>
                </c:pt>
                <c:pt idx="2374">
                  <c:v>58.849999999999994</c:v>
                </c:pt>
                <c:pt idx="2375">
                  <c:v>58.875</c:v>
                </c:pt>
                <c:pt idx="2376">
                  <c:v>58.900000000000006</c:v>
                </c:pt>
                <c:pt idx="2377">
                  <c:v>58.925000000000011</c:v>
                </c:pt>
                <c:pt idx="2378">
                  <c:v>58.95</c:v>
                </c:pt>
                <c:pt idx="2379">
                  <c:v>58.975000000000009</c:v>
                </c:pt>
                <c:pt idx="2380">
                  <c:v>59.000000000000014</c:v>
                </c:pt>
                <c:pt idx="2381">
                  <c:v>59.025000000000013</c:v>
                </c:pt>
                <c:pt idx="2382">
                  <c:v>59.05</c:v>
                </c:pt>
                <c:pt idx="2383">
                  <c:v>59.075000000000003</c:v>
                </c:pt>
                <c:pt idx="2384">
                  <c:v>59.100000000000009</c:v>
                </c:pt>
                <c:pt idx="2385">
                  <c:v>59.125000000000163</c:v>
                </c:pt>
                <c:pt idx="2386">
                  <c:v>59.15</c:v>
                </c:pt>
                <c:pt idx="2387">
                  <c:v>59.175000000000011</c:v>
                </c:pt>
                <c:pt idx="2388">
                  <c:v>59.2</c:v>
                </c:pt>
                <c:pt idx="2389">
                  <c:v>59.225000000000449</c:v>
                </c:pt>
                <c:pt idx="2390">
                  <c:v>59.25</c:v>
                </c:pt>
                <c:pt idx="2391">
                  <c:v>59.275000000000013</c:v>
                </c:pt>
                <c:pt idx="2392">
                  <c:v>59.300000000000004</c:v>
                </c:pt>
                <c:pt idx="2393">
                  <c:v>59.325000000000003</c:v>
                </c:pt>
                <c:pt idx="2394">
                  <c:v>59.349999999999994</c:v>
                </c:pt>
                <c:pt idx="2395">
                  <c:v>59.375</c:v>
                </c:pt>
                <c:pt idx="2396">
                  <c:v>59.400000000000006</c:v>
                </c:pt>
                <c:pt idx="2397">
                  <c:v>59.425000000000011</c:v>
                </c:pt>
                <c:pt idx="2398">
                  <c:v>59.45</c:v>
                </c:pt>
                <c:pt idx="2399">
                  <c:v>59.475000000000001</c:v>
                </c:pt>
                <c:pt idx="2400">
                  <c:v>59.5</c:v>
                </c:pt>
                <c:pt idx="2401">
                  <c:v>59.525000000000013</c:v>
                </c:pt>
                <c:pt idx="2402">
                  <c:v>59.55</c:v>
                </c:pt>
                <c:pt idx="2403">
                  <c:v>59.575000000000003</c:v>
                </c:pt>
                <c:pt idx="2404">
                  <c:v>59.600000000000009</c:v>
                </c:pt>
                <c:pt idx="2405">
                  <c:v>59.625000000000163</c:v>
                </c:pt>
                <c:pt idx="2406">
                  <c:v>59.650000000000006</c:v>
                </c:pt>
                <c:pt idx="2407">
                  <c:v>59.675000000000011</c:v>
                </c:pt>
                <c:pt idx="2408">
                  <c:v>59.7</c:v>
                </c:pt>
                <c:pt idx="2409">
                  <c:v>59.725000000000449</c:v>
                </c:pt>
                <c:pt idx="2410">
                  <c:v>59.75</c:v>
                </c:pt>
                <c:pt idx="2411">
                  <c:v>59.775000000000013</c:v>
                </c:pt>
                <c:pt idx="2412">
                  <c:v>59.8</c:v>
                </c:pt>
                <c:pt idx="2413">
                  <c:v>59.824999999999989</c:v>
                </c:pt>
                <c:pt idx="2414">
                  <c:v>59.849999999999994</c:v>
                </c:pt>
                <c:pt idx="2415">
                  <c:v>59.875</c:v>
                </c:pt>
                <c:pt idx="2416">
                  <c:v>59.9</c:v>
                </c:pt>
                <c:pt idx="2417">
                  <c:v>59.925000000000011</c:v>
                </c:pt>
                <c:pt idx="2418">
                  <c:v>59.95</c:v>
                </c:pt>
                <c:pt idx="2419">
                  <c:v>59.975000000000009</c:v>
                </c:pt>
                <c:pt idx="2420">
                  <c:v>60</c:v>
                </c:pt>
                <c:pt idx="2421">
                  <c:v>60.025000000000013</c:v>
                </c:pt>
                <c:pt idx="2422">
                  <c:v>60.050000000000004</c:v>
                </c:pt>
                <c:pt idx="2423">
                  <c:v>60.075000000000017</c:v>
                </c:pt>
                <c:pt idx="2424">
                  <c:v>60.100000000000009</c:v>
                </c:pt>
                <c:pt idx="2425">
                  <c:v>60.125000000000163</c:v>
                </c:pt>
                <c:pt idx="2426">
                  <c:v>60.150000000000006</c:v>
                </c:pt>
                <c:pt idx="2427">
                  <c:v>60.175000000000011</c:v>
                </c:pt>
                <c:pt idx="2428">
                  <c:v>60.20000000000001</c:v>
                </c:pt>
                <c:pt idx="2429">
                  <c:v>60.225000000000449</c:v>
                </c:pt>
                <c:pt idx="2430">
                  <c:v>60.25</c:v>
                </c:pt>
                <c:pt idx="2431">
                  <c:v>60.275000000000013</c:v>
                </c:pt>
                <c:pt idx="2432">
                  <c:v>60.3</c:v>
                </c:pt>
                <c:pt idx="2433">
                  <c:v>60.325000000000003</c:v>
                </c:pt>
                <c:pt idx="2434">
                  <c:v>60.349999999999994</c:v>
                </c:pt>
                <c:pt idx="2435">
                  <c:v>60.375000000000014</c:v>
                </c:pt>
                <c:pt idx="2436">
                  <c:v>60.400000000000006</c:v>
                </c:pt>
                <c:pt idx="2437">
                  <c:v>60.425000000000011</c:v>
                </c:pt>
                <c:pt idx="2438">
                  <c:v>60.45</c:v>
                </c:pt>
                <c:pt idx="2439">
                  <c:v>60.475000000000009</c:v>
                </c:pt>
                <c:pt idx="2440">
                  <c:v>60.5</c:v>
                </c:pt>
                <c:pt idx="2441">
                  <c:v>60.525000000000013</c:v>
                </c:pt>
                <c:pt idx="2442">
                  <c:v>60.55</c:v>
                </c:pt>
                <c:pt idx="2443">
                  <c:v>60.575000000000003</c:v>
                </c:pt>
                <c:pt idx="2444">
                  <c:v>60.600000000000009</c:v>
                </c:pt>
                <c:pt idx="2445">
                  <c:v>60.625000000000163</c:v>
                </c:pt>
                <c:pt idx="2446">
                  <c:v>60.650000000000006</c:v>
                </c:pt>
                <c:pt idx="2447">
                  <c:v>60.675000000000011</c:v>
                </c:pt>
                <c:pt idx="2448">
                  <c:v>60.7</c:v>
                </c:pt>
                <c:pt idx="2449">
                  <c:v>60.725000000000456</c:v>
                </c:pt>
                <c:pt idx="2450">
                  <c:v>60.750000000000014</c:v>
                </c:pt>
                <c:pt idx="2451">
                  <c:v>60.775000000000013</c:v>
                </c:pt>
                <c:pt idx="2452">
                  <c:v>60.8</c:v>
                </c:pt>
                <c:pt idx="2453">
                  <c:v>60.825000000000003</c:v>
                </c:pt>
                <c:pt idx="2454">
                  <c:v>60.849999999999994</c:v>
                </c:pt>
                <c:pt idx="2455">
                  <c:v>60.874999999999986</c:v>
                </c:pt>
                <c:pt idx="2456">
                  <c:v>60.9</c:v>
                </c:pt>
                <c:pt idx="2457">
                  <c:v>60.925000000000011</c:v>
                </c:pt>
                <c:pt idx="2458">
                  <c:v>60.95</c:v>
                </c:pt>
                <c:pt idx="2459">
                  <c:v>60.975000000000001</c:v>
                </c:pt>
                <c:pt idx="2460">
                  <c:v>61</c:v>
                </c:pt>
                <c:pt idx="2461">
                  <c:v>61.025000000000013</c:v>
                </c:pt>
                <c:pt idx="2462">
                  <c:v>61.050000000000004</c:v>
                </c:pt>
                <c:pt idx="2463">
                  <c:v>61.075000000000003</c:v>
                </c:pt>
                <c:pt idx="2464">
                  <c:v>61.100000000000009</c:v>
                </c:pt>
                <c:pt idx="2465">
                  <c:v>61.125000000000163</c:v>
                </c:pt>
                <c:pt idx="2466">
                  <c:v>61.150000000000006</c:v>
                </c:pt>
                <c:pt idx="2467">
                  <c:v>61.175000000000011</c:v>
                </c:pt>
                <c:pt idx="2468">
                  <c:v>61.2</c:v>
                </c:pt>
                <c:pt idx="2469">
                  <c:v>61.225000000000449</c:v>
                </c:pt>
                <c:pt idx="2470">
                  <c:v>61.25</c:v>
                </c:pt>
                <c:pt idx="2471">
                  <c:v>61.275000000000013</c:v>
                </c:pt>
                <c:pt idx="2472">
                  <c:v>61.3</c:v>
                </c:pt>
                <c:pt idx="2473">
                  <c:v>61.325000000000003</c:v>
                </c:pt>
                <c:pt idx="2474">
                  <c:v>61.349999999999994</c:v>
                </c:pt>
                <c:pt idx="2475">
                  <c:v>61.375</c:v>
                </c:pt>
                <c:pt idx="2476">
                  <c:v>61.400000000000006</c:v>
                </c:pt>
                <c:pt idx="2477">
                  <c:v>61.425000000000011</c:v>
                </c:pt>
                <c:pt idx="2478">
                  <c:v>61.45</c:v>
                </c:pt>
                <c:pt idx="2479">
                  <c:v>61.475000000000009</c:v>
                </c:pt>
                <c:pt idx="2480">
                  <c:v>61.5</c:v>
                </c:pt>
                <c:pt idx="2481">
                  <c:v>61.525000000000013</c:v>
                </c:pt>
                <c:pt idx="2482">
                  <c:v>61.55</c:v>
                </c:pt>
                <c:pt idx="2483">
                  <c:v>61.574999999999989</c:v>
                </c:pt>
                <c:pt idx="2484">
                  <c:v>61.600000000000009</c:v>
                </c:pt>
                <c:pt idx="2485">
                  <c:v>61.625000000000163</c:v>
                </c:pt>
                <c:pt idx="2486">
                  <c:v>61.65</c:v>
                </c:pt>
                <c:pt idx="2487">
                  <c:v>61.675000000000011</c:v>
                </c:pt>
                <c:pt idx="2488">
                  <c:v>61.7</c:v>
                </c:pt>
                <c:pt idx="2489">
                  <c:v>61.725000000000456</c:v>
                </c:pt>
                <c:pt idx="2490">
                  <c:v>61.75</c:v>
                </c:pt>
                <c:pt idx="2491">
                  <c:v>61.775000000000013</c:v>
                </c:pt>
                <c:pt idx="2492">
                  <c:v>61.800000000000004</c:v>
                </c:pt>
                <c:pt idx="2493">
                  <c:v>61.825000000000017</c:v>
                </c:pt>
                <c:pt idx="2494">
                  <c:v>61.849999999999994</c:v>
                </c:pt>
                <c:pt idx="2495">
                  <c:v>61.875</c:v>
                </c:pt>
                <c:pt idx="2496">
                  <c:v>61.900000000000006</c:v>
                </c:pt>
                <c:pt idx="2497">
                  <c:v>61.925000000000011</c:v>
                </c:pt>
                <c:pt idx="2498">
                  <c:v>61.949999999999989</c:v>
                </c:pt>
                <c:pt idx="2499">
                  <c:v>61.975000000000001</c:v>
                </c:pt>
                <c:pt idx="2500">
                  <c:v>62</c:v>
                </c:pt>
                <c:pt idx="2501">
                  <c:v>62.025000000000013</c:v>
                </c:pt>
                <c:pt idx="2502">
                  <c:v>62.05</c:v>
                </c:pt>
                <c:pt idx="2503">
                  <c:v>62.075000000000003</c:v>
                </c:pt>
                <c:pt idx="2504">
                  <c:v>62.100000000000009</c:v>
                </c:pt>
                <c:pt idx="2505">
                  <c:v>62.125000000000163</c:v>
                </c:pt>
                <c:pt idx="2506">
                  <c:v>62.150000000000006</c:v>
                </c:pt>
                <c:pt idx="2507">
                  <c:v>62.175000000000011</c:v>
                </c:pt>
                <c:pt idx="2508">
                  <c:v>62.2</c:v>
                </c:pt>
                <c:pt idx="2509">
                  <c:v>62.225000000000449</c:v>
                </c:pt>
                <c:pt idx="2510">
                  <c:v>62.25</c:v>
                </c:pt>
                <c:pt idx="2511">
                  <c:v>62.275000000000013</c:v>
                </c:pt>
                <c:pt idx="2512">
                  <c:v>62.3</c:v>
                </c:pt>
                <c:pt idx="2513">
                  <c:v>62.324999999999989</c:v>
                </c:pt>
                <c:pt idx="2514">
                  <c:v>62.349999999999994</c:v>
                </c:pt>
                <c:pt idx="2515">
                  <c:v>62.375</c:v>
                </c:pt>
                <c:pt idx="2516">
                  <c:v>62.400000000000006</c:v>
                </c:pt>
                <c:pt idx="2517">
                  <c:v>62.425000000000011</c:v>
                </c:pt>
                <c:pt idx="2518">
                  <c:v>62.45</c:v>
                </c:pt>
                <c:pt idx="2519">
                  <c:v>62.475000000000009</c:v>
                </c:pt>
                <c:pt idx="2520">
                  <c:v>62.500000000000014</c:v>
                </c:pt>
                <c:pt idx="2521">
                  <c:v>62.525000000000013</c:v>
                </c:pt>
                <c:pt idx="2522">
                  <c:v>62.55</c:v>
                </c:pt>
                <c:pt idx="2523">
                  <c:v>62.575000000000003</c:v>
                </c:pt>
                <c:pt idx="2524">
                  <c:v>62.600000000000009</c:v>
                </c:pt>
                <c:pt idx="2525">
                  <c:v>62.625000000000163</c:v>
                </c:pt>
                <c:pt idx="2526">
                  <c:v>62.65</c:v>
                </c:pt>
                <c:pt idx="2527">
                  <c:v>62.675000000000011</c:v>
                </c:pt>
                <c:pt idx="2528">
                  <c:v>62.7</c:v>
                </c:pt>
                <c:pt idx="2529">
                  <c:v>62.725000000000449</c:v>
                </c:pt>
                <c:pt idx="2530">
                  <c:v>62.75</c:v>
                </c:pt>
                <c:pt idx="2531">
                  <c:v>62.775000000000013</c:v>
                </c:pt>
                <c:pt idx="2532">
                  <c:v>62.8</c:v>
                </c:pt>
                <c:pt idx="2533">
                  <c:v>62.825000000000003</c:v>
                </c:pt>
                <c:pt idx="2534">
                  <c:v>62.849999999999994</c:v>
                </c:pt>
                <c:pt idx="2535">
                  <c:v>62.875000000000014</c:v>
                </c:pt>
                <c:pt idx="2536">
                  <c:v>62.9</c:v>
                </c:pt>
                <c:pt idx="2537">
                  <c:v>62.925000000000011</c:v>
                </c:pt>
                <c:pt idx="2538">
                  <c:v>62.95</c:v>
                </c:pt>
                <c:pt idx="2539">
                  <c:v>62.975000000000009</c:v>
                </c:pt>
                <c:pt idx="2540">
                  <c:v>63</c:v>
                </c:pt>
                <c:pt idx="2541">
                  <c:v>63.025000000000013</c:v>
                </c:pt>
                <c:pt idx="2542">
                  <c:v>63.05</c:v>
                </c:pt>
                <c:pt idx="2543">
                  <c:v>63.075000000000003</c:v>
                </c:pt>
                <c:pt idx="2544">
                  <c:v>63.100000000000009</c:v>
                </c:pt>
                <c:pt idx="2545">
                  <c:v>63.125000000000163</c:v>
                </c:pt>
                <c:pt idx="2546">
                  <c:v>63.150000000000006</c:v>
                </c:pt>
                <c:pt idx="2547">
                  <c:v>63.175000000000011</c:v>
                </c:pt>
                <c:pt idx="2548">
                  <c:v>63.2</c:v>
                </c:pt>
                <c:pt idx="2549">
                  <c:v>63.225000000000456</c:v>
                </c:pt>
                <c:pt idx="2550">
                  <c:v>63.25</c:v>
                </c:pt>
                <c:pt idx="2551">
                  <c:v>63.275000000000013</c:v>
                </c:pt>
                <c:pt idx="2552">
                  <c:v>63.3</c:v>
                </c:pt>
                <c:pt idx="2553">
                  <c:v>63.325000000000003</c:v>
                </c:pt>
                <c:pt idx="2554">
                  <c:v>63.349999999999994</c:v>
                </c:pt>
                <c:pt idx="2555">
                  <c:v>63.375</c:v>
                </c:pt>
                <c:pt idx="2556">
                  <c:v>63.4</c:v>
                </c:pt>
                <c:pt idx="2557">
                  <c:v>63.425000000000011</c:v>
                </c:pt>
                <c:pt idx="2558">
                  <c:v>63.45</c:v>
                </c:pt>
                <c:pt idx="2559">
                  <c:v>63.475000000000009</c:v>
                </c:pt>
                <c:pt idx="2560">
                  <c:v>63.5</c:v>
                </c:pt>
                <c:pt idx="2561">
                  <c:v>63.525000000000013</c:v>
                </c:pt>
                <c:pt idx="2562">
                  <c:v>63.550000000000004</c:v>
                </c:pt>
                <c:pt idx="2563">
                  <c:v>63.575000000000003</c:v>
                </c:pt>
                <c:pt idx="2564">
                  <c:v>63.600000000000009</c:v>
                </c:pt>
                <c:pt idx="2565">
                  <c:v>63.625000000000163</c:v>
                </c:pt>
                <c:pt idx="2566">
                  <c:v>63.650000000000006</c:v>
                </c:pt>
                <c:pt idx="2567">
                  <c:v>63.675000000000011</c:v>
                </c:pt>
                <c:pt idx="2568">
                  <c:v>63.70000000000001</c:v>
                </c:pt>
                <c:pt idx="2569">
                  <c:v>63.725000000000449</c:v>
                </c:pt>
                <c:pt idx="2570">
                  <c:v>63.75</c:v>
                </c:pt>
                <c:pt idx="2571">
                  <c:v>63.775000000000013</c:v>
                </c:pt>
                <c:pt idx="2572">
                  <c:v>63.8</c:v>
                </c:pt>
                <c:pt idx="2573">
                  <c:v>63.825000000000003</c:v>
                </c:pt>
                <c:pt idx="2574">
                  <c:v>63.849999999999994</c:v>
                </c:pt>
                <c:pt idx="2575">
                  <c:v>63.875</c:v>
                </c:pt>
                <c:pt idx="2576">
                  <c:v>63.900000000000006</c:v>
                </c:pt>
                <c:pt idx="2577">
                  <c:v>63.925000000000011</c:v>
                </c:pt>
                <c:pt idx="2578">
                  <c:v>63.95</c:v>
                </c:pt>
                <c:pt idx="2579">
                  <c:v>63.975000000000001</c:v>
                </c:pt>
                <c:pt idx="2580">
                  <c:v>64</c:v>
                </c:pt>
                <c:pt idx="2581">
                  <c:v>64.024999999999991</c:v>
                </c:pt>
                <c:pt idx="2582">
                  <c:v>64.05</c:v>
                </c:pt>
                <c:pt idx="2583">
                  <c:v>64.074999999999989</c:v>
                </c:pt>
                <c:pt idx="2584">
                  <c:v>64.099999999999994</c:v>
                </c:pt>
                <c:pt idx="2585">
                  <c:v>64.124999999999986</c:v>
                </c:pt>
                <c:pt idx="2586">
                  <c:v>64.149999999999991</c:v>
                </c:pt>
                <c:pt idx="2587">
                  <c:v>64.174999999999983</c:v>
                </c:pt>
                <c:pt idx="2588">
                  <c:v>64.2</c:v>
                </c:pt>
                <c:pt idx="2589">
                  <c:v>64.225000000000009</c:v>
                </c:pt>
                <c:pt idx="2590">
                  <c:v>64.250000000000014</c:v>
                </c:pt>
                <c:pt idx="2591">
                  <c:v>64.274999999999991</c:v>
                </c:pt>
                <c:pt idx="2592">
                  <c:v>64.300000000000011</c:v>
                </c:pt>
                <c:pt idx="2593">
                  <c:v>64.325000000000003</c:v>
                </c:pt>
                <c:pt idx="2594">
                  <c:v>64.350000000000009</c:v>
                </c:pt>
                <c:pt idx="2595">
                  <c:v>64.374999999999986</c:v>
                </c:pt>
                <c:pt idx="2596">
                  <c:v>64.399999999999991</c:v>
                </c:pt>
                <c:pt idx="2597">
                  <c:v>64.424999999999997</c:v>
                </c:pt>
                <c:pt idx="2598">
                  <c:v>64.45</c:v>
                </c:pt>
                <c:pt idx="2599">
                  <c:v>64.474999999999994</c:v>
                </c:pt>
                <c:pt idx="2600">
                  <c:v>64.5</c:v>
                </c:pt>
                <c:pt idx="2601">
                  <c:v>64.524999999999991</c:v>
                </c:pt>
                <c:pt idx="2602">
                  <c:v>64.55</c:v>
                </c:pt>
                <c:pt idx="2603">
                  <c:v>64.575000000000003</c:v>
                </c:pt>
                <c:pt idx="2604">
                  <c:v>64.600000000000009</c:v>
                </c:pt>
                <c:pt idx="2605">
                  <c:v>64.624999999999986</c:v>
                </c:pt>
                <c:pt idx="2606">
                  <c:v>64.649999999999991</c:v>
                </c:pt>
                <c:pt idx="2607">
                  <c:v>64.674999999999983</c:v>
                </c:pt>
                <c:pt idx="2608">
                  <c:v>64.7</c:v>
                </c:pt>
                <c:pt idx="2609">
                  <c:v>64.725000000000009</c:v>
                </c:pt>
                <c:pt idx="2610">
                  <c:v>64.75</c:v>
                </c:pt>
                <c:pt idx="2611">
                  <c:v>64.774999999999991</c:v>
                </c:pt>
                <c:pt idx="2612">
                  <c:v>64.8</c:v>
                </c:pt>
                <c:pt idx="2613">
                  <c:v>64.825000000000003</c:v>
                </c:pt>
                <c:pt idx="2614">
                  <c:v>64.849999999999994</c:v>
                </c:pt>
                <c:pt idx="2615">
                  <c:v>64.874999999999986</c:v>
                </c:pt>
                <c:pt idx="2616">
                  <c:v>64.900000000000006</c:v>
                </c:pt>
                <c:pt idx="2617">
                  <c:v>64.925000000000011</c:v>
                </c:pt>
                <c:pt idx="2618">
                  <c:v>64.95</c:v>
                </c:pt>
                <c:pt idx="2619">
                  <c:v>64.975000000000009</c:v>
                </c:pt>
                <c:pt idx="2620">
                  <c:v>65.000000000000014</c:v>
                </c:pt>
                <c:pt idx="2621">
                  <c:v>65.024999999999991</c:v>
                </c:pt>
                <c:pt idx="2622">
                  <c:v>65.05</c:v>
                </c:pt>
                <c:pt idx="2623">
                  <c:v>65.075000000000003</c:v>
                </c:pt>
                <c:pt idx="2624">
                  <c:v>65.099999999999994</c:v>
                </c:pt>
                <c:pt idx="2625">
                  <c:v>65.124999999999986</c:v>
                </c:pt>
                <c:pt idx="2626">
                  <c:v>65.149999999999991</c:v>
                </c:pt>
                <c:pt idx="2627">
                  <c:v>65.174999999999983</c:v>
                </c:pt>
                <c:pt idx="2628">
                  <c:v>65.2</c:v>
                </c:pt>
                <c:pt idx="2629">
                  <c:v>65.224999999999994</c:v>
                </c:pt>
                <c:pt idx="2630">
                  <c:v>65.25</c:v>
                </c:pt>
                <c:pt idx="2631">
                  <c:v>65.274999999999991</c:v>
                </c:pt>
                <c:pt idx="2632">
                  <c:v>65.300000000000011</c:v>
                </c:pt>
                <c:pt idx="2633">
                  <c:v>65.325000000000003</c:v>
                </c:pt>
                <c:pt idx="2634">
                  <c:v>65.350000000000009</c:v>
                </c:pt>
                <c:pt idx="2635">
                  <c:v>65.374999999999986</c:v>
                </c:pt>
                <c:pt idx="2636">
                  <c:v>65.400000000000006</c:v>
                </c:pt>
                <c:pt idx="2637">
                  <c:v>65.424999999999997</c:v>
                </c:pt>
                <c:pt idx="2638">
                  <c:v>65.45</c:v>
                </c:pt>
                <c:pt idx="2639">
                  <c:v>65.474999999999994</c:v>
                </c:pt>
                <c:pt idx="2640">
                  <c:v>65.5</c:v>
                </c:pt>
                <c:pt idx="2641">
                  <c:v>65.524999999999991</c:v>
                </c:pt>
                <c:pt idx="2642">
                  <c:v>65.55</c:v>
                </c:pt>
                <c:pt idx="2643">
                  <c:v>65.575000000000003</c:v>
                </c:pt>
                <c:pt idx="2644">
                  <c:v>65.600000000000009</c:v>
                </c:pt>
                <c:pt idx="2645">
                  <c:v>65.624999999999986</c:v>
                </c:pt>
                <c:pt idx="2646">
                  <c:v>65.649999999999991</c:v>
                </c:pt>
                <c:pt idx="2647">
                  <c:v>65.674999999999983</c:v>
                </c:pt>
                <c:pt idx="2648">
                  <c:v>65.700000000000017</c:v>
                </c:pt>
                <c:pt idx="2649">
                  <c:v>65.724999999999994</c:v>
                </c:pt>
                <c:pt idx="2650">
                  <c:v>65.75</c:v>
                </c:pt>
                <c:pt idx="2651">
                  <c:v>65.774999999999991</c:v>
                </c:pt>
                <c:pt idx="2652">
                  <c:v>65.800000000000011</c:v>
                </c:pt>
                <c:pt idx="2653">
                  <c:v>65.824999999999989</c:v>
                </c:pt>
                <c:pt idx="2654">
                  <c:v>65.849999999999994</c:v>
                </c:pt>
                <c:pt idx="2655">
                  <c:v>65.874999999999986</c:v>
                </c:pt>
                <c:pt idx="2656">
                  <c:v>65.900000000000006</c:v>
                </c:pt>
                <c:pt idx="2657">
                  <c:v>65.924999999999997</c:v>
                </c:pt>
                <c:pt idx="2658">
                  <c:v>65.95</c:v>
                </c:pt>
                <c:pt idx="2659">
                  <c:v>65.975000000000009</c:v>
                </c:pt>
                <c:pt idx="2660">
                  <c:v>66</c:v>
                </c:pt>
                <c:pt idx="2661">
                  <c:v>66.024999999999991</c:v>
                </c:pt>
                <c:pt idx="2662">
                  <c:v>66.050000000000011</c:v>
                </c:pt>
                <c:pt idx="2663">
                  <c:v>66.075000000000003</c:v>
                </c:pt>
                <c:pt idx="2664">
                  <c:v>66.099999999999994</c:v>
                </c:pt>
                <c:pt idx="2665">
                  <c:v>66.124999999999986</c:v>
                </c:pt>
                <c:pt idx="2666">
                  <c:v>66.149999999999991</c:v>
                </c:pt>
                <c:pt idx="2667">
                  <c:v>66.174999999999983</c:v>
                </c:pt>
                <c:pt idx="2668">
                  <c:v>66.2</c:v>
                </c:pt>
                <c:pt idx="2669">
                  <c:v>66.224999999999994</c:v>
                </c:pt>
                <c:pt idx="2670">
                  <c:v>66.25</c:v>
                </c:pt>
                <c:pt idx="2671">
                  <c:v>66.274999999999991</c:v>
                </c:pt>
                <c:pt idx="2672">
                  <c:v>66.3</c:v>
                </c:pt>
                <c:pt idx="2673">
                  <c:v>66.325000000000003</c:v>
                </c:pt>
                <c:pt idx="2674">
                  <c:v>66.350000000000009</c:v>
                </c:pt>
                <c:pt idx="2675">
                  <c:v>66.374999999999986</c:v>
                </c:pt>
                <c:pt idx="2676">
                  <c:v>66.400000000000006</c:v>
                </c:pt>
                <c:pt idx="2677">
                  <c:v>66.424999999999997</c:v>
                </c:pt>
                <c:pt idx="2678">
                  <c:v>66.45</c:v>
                </c:pt>
                <c:pt idx="2679">
                  <c:v>66.475000000000009</c:v>
                </c:pt>
                <c:pt idx="2680">
                  <c:v>66.5</c:v>
                </c:pt>
                <c:pt idx="2681">
                  <c:v>66.524999999999991</c:v>
                </c:pt>
                <c:pt idx="2682">
                  <c:v>66.55</c:v>
                </c:pt>
                <c:pt idx="2683">
                  <c:v>66.575000000000003</c:v>
                </c:pt>
                <c:pt idx="2684">
                  <c:v>66.599999999999994</c:v>
                </c:pt>
                <c:pt idx="2685">
                  <c:v>66.624999999999986</c:v>
                </c:pt>
                <c:pt idx="2686">
                  <c:v>66.649999999999991</c:v>
                </c:pt>
                <c:pt idx="2687">
                  <c:v>66.674999999999983</c:v>
                </c:pt>
                <c:pt idx="2688">
                  <c:v>66.7</c:v>
                </c:pt>
                <c:pt idx="2689">
                  <c:v>66.725000000000009</c:v>
                </c:pt>
                <c:pt idx="2690">
                  <c:v>66.750000000000014</c:v>
                </c:pt>
                <c:pt idx="2691">
                  <c:v>66.774999999999991</c:v>
                </c:pt>
                <c:pt idx="2692">
                  <c:v>66.8</c:v>
                </c:pt>
                <c:pt idx="2693">
                  <c:v>66.825000000000003</c:v>
                </c:pt>
                <c:pt idx="2694">
                  <c:v>66.850000000000009</c:v>
                </c:pt>
                <c:pt idx="2695">
                  <c:v>66.874999999999986</c:v>
                </c:pt>
                <c:pt idx="2696">
                  <c:v>66.899999999999991</c:v>
                </c:pt>
                <c:pt idx="2697">
                  <c:v>66.924999999999997</c:v>
                </c:pt>
                <c:pt idx="2698">
                  <c:v>66.95</c:v>
                </c:pt>
                <c:pt idx="2699">
                  <c:v>66.974999999999994</c:v>
                </c:pt>
                <c:pt idx="2700">
                  <c:v>67</c:v>
                </c:pt>
                <c:pt idx="2701">
                  <c:v>67.024999999999991</c:v>
                </c:pt>
                <c:pt idx="2702">
                  <c:v>67.050000000000011</c:v>
                </c:pt>
                <c:pt idx="2703">
                  <c:v>67.075000000000003</c:v>
                </c:pt>
                <c:pt idx="2704">
                  <c:v>67.100000000000009</c:v>
                </c:pt>
                <c:pt idx="2705">
                  <c:v>67.124999999999986</c:v>
                </c:pt>
                <c:pt idx="2706">
                  <c:v>67.149999999999991</c:v>
                </c:pt>
                <c:pt idx="2707">
                  <c:v>67.174999999999983</c:v>
                </c:pt>
                <c:pt idx="2708">
                  <c:v>67.2</c:v>
                </c:pt>
                <c:pt idx="2709">
                  <c:v>67.224999999999994</c:v>
                </c:pt>
                <c:pt idx="2710">
                  <c:v>67.25</c:v>
                </c:pt>
                <c:pt idx="2711">
                  <c:v>67.274999999999991</c:v>
                </c:pt>
                <c:pt idx="2712">
                  <c:v>67.3</c:v>
                </c:pt>
                <c:pt idx="2713">
                  <c:v>67.325000000000003</c:v>
                </c:pt>
                <c:pt idx="2714">
                  <c:v>67.350000000000009</c:v>
                </c:pt>
                <c:pt idx="2715">
                  <c:v>67.374999999999986</c:v>
                </c:pt>
                <c:pt idx="2716">
                  <c:v>67.400000000000006</c:v>
                </c:pt>
                <c:pt idx="2717">
                  <c:v>67.425000000000011</c:v>
                </c:pt>
                <c:pt idx="2718">
                  <c:v>67.45</c:v>
                </c:pt>
                <c:pt idx="2719">
                  <c:v>67.475000000000009</c:v>
                </c:pt>
                <c:pt idx="2720">
                  <c:v>67.5</c:v>
                </c:pt>
                <c:pt idx="2721">
                  <c:v>67.524999999999991</c:v>
                </c:pt>
                <c:pt idx="2722">
                  <c:v>67.55</c:v>
                </c:pt>
                <c:pt idx="2723">
                  <c:v>67.574999999999989</c:v>
                </c:pt>
                <c:pt idx="2724">
                  <c:v>67.599999999999994</c:v>
                </c:pt>
                <c:pt idx="2725">
                  <c:v>67.624999999999986</c:v>
                </c:pt>
                <c:pt idx="2726">
                  <c:v>67.649999999999991</c:v>
                </c:pt>
                <c:pt idx="2727">
                  <c:v>67.674999999999983</c:v>
                </c:pt>
                <c:pt idx="2728">
                  <c:v>67.7</c:v>
                </c:pt>
                <c:pt idx="2729">
                  <c:v>67.725000000000009</c:v>
                </c:pt>
                <c:pt idx="2730">
                  <c:v>67.75</c:v>
                </c:pt>
                <c:pt idx="2731">
                  <c:v>67.774999999999991</c:v>
                </c:pt>
                <c:pt idx="2732">
                  <c:v>67.800000000000011</c:v>
                </c:pt>
                <c:pt idx="2733">
                  <c:v>67.824999999999989</c:v>
                </c:pt>
                <c:pt idx="2734">
                  <c:v>67.849999999999994</c:v>
                </c:pt>
                <c:pt idx="2735">
                  <c:v>67.874999999999986</c:v>
                </c:pt>
                <c:pt idx="2736">
                  <c:v>67.900000000000006</c:v>
                </c:pt>
                <c:pt idx="2737">
                  <c:v>67.924999999999997</c:v>
                </c:pt>
                <c:pt idx="2738">
                  <c:v>67.950000000000017</c:v>
                </c:pt>
                <c:pt idx="2739">
                  <c:v>67.974999999999994</c:v>
                </c:pt>
                <c:pt idx="2740">
                  <c:v>68</c:v>
                </c:pt>
                <c:pt idx="2741">
                  <c:v>68.024999999999991</c:v>
                </c:pt>
                <c:pt idx="2742">
                  <c:v>68.05</c:v>
                </c:pt>
                <c:pt idx="2743">
                  <c:v>68.075000000000003</c:v>
                </c:pt>
                <c:pt idx="2744">
                  <c:v>68.100000000000009</c:v>
                </c:pt>
                <c:pt idx="2745">
                  <c:v>68.124999999999986</c:v>
                </c:pt>
                <c:pt idx="2746">
                  <c:v>68.149999999999991</c:v>
                </c:pt>
                <c:pt idx="2747">
                  <c:v>68.174999999999983</c:v>
                </c:pt>
                <c:pt idx="2748">
                  <c:v>68.2</c:v>
                </c:pt>
                <c:pt idx="2749">
                  <c:v>68.225000000000009</c:v>
                </c:pt>
                <c:pt idx="2750">
                  <c:v>68.25</c:v>
                </c:pt>
                <c:pt idx="2751">
                  <c:v>68.274999999999991</c:v>
                </c:pt>
                <c:pt idx="2752">
                  <c:v>68.3</c:v>
                </c:pt>
                <c:pt idx="2753">
                  <c:v>68.325000000000003</c:v>
                </c:pt>
                <c:pt idx="2754">
                  <c:v>68.349999999999994</c:v>
                </c:pt>
                <c:pt idx="2755">
                  <c:v>68.374999999999986</c:v>
                </c:pt>
                <c:pt idx="2756">
                  <c:v>68.400000000000006</c:v>
                </c:pt>
                <c:pt idx="2757">
                  <c:v>68.424999999999997</c:v>
                </c:pt>
                <c:pt idx="2758">
                  <c:v>68.45</c:v>
                </c:pt>
                <c:pt idx="2759">
                  <c:v>68.475000000000009</c:v>
                </c:pt>
                <c:pt idx="2760">
                  <c:v>68.500000000000014</c:v>
                </c:pt>
                <c:pt idx="2761">
                  <c:v>68.524999999999991</c:v>
                </c:pt>
                <c:pt idx="2762">
                  <c:v>68.55</c:v>
                </c:pt>
                <c:pt idx="2763">
                  <c:v>68.575000000000003</c:v>
                </c:pt>
                <c:pt idx="2764">
                  <c:v>68.600000000000009</c:v>
                </c:pt>
                <c:pt idx="2765">
                  <c:v>68.624999999999986</c:v>
                </c:pt>
                <c:pt idx="2766">
                  <c:v>68.649999999999991</c:v>
                </c:pt>
                <c:pt idx="2767">
                  <c:v>68.674999999999983</c:v>
                </c:pt>
                <c:pt idx="2768">
                  <c:v>68.7</c:v>
                </c:pt>
                <c:pt idx="2769">
                  <c:v>68.724999999999994</c:v>
                </c:pt>
                <c:pt idx="2770">
                  <c:v>68.75</c:v>
                </c:pt>
                <c:pt idx="2771">
                  <c:v>68.774999999999991</c:v>
                </c:pt>
                <c:pt idx="2772">
                  <c:v>68.800000000000011</c:v>
                </c:pt>
                <c:pt idx="2773">
                  <c:v>68.825000000000003</c:v>
                </c:pt>
                <c:pt idx="2774">
                  <c:v>68.850000000000009</c:v>
                </c:pt>
                <c:pt idx="2775">
                  <c:v>68.874999999999986</c:v>
                </c:pt>
                <c:pt idx="2776">
                  <c:v>68.900000000000006</c:v>
                </c:pt>
                <c:pt idx="2777">
                  <c:v>68.924999999999997</c:v>
                </c:pt>
                <c:pt idx="2778">
                  <c:v>68.95</c:v>
                </c:pt>
                <c:pt idx="2779">
                  <c:v>68.974999999999994</c:v>
                </c:pt>
                <c:pt idx="2780">
                  <c:v>69</c:v>
                </c:pt>
                <c:pt idx="2781">
                  <c:v>69.024999999999991</c:v>
                </c:pt>
                <c:pt idx="2782">
                  <c:v>69.05</c:v>
                </c:pt>
                <c:pt idx="2783">
                  <c:v>69.075000000000003</c:v>
                </c:pt>
                <c:pt idx="2784">
                  <c:v>69.099999999999994</c:v>
                </c:pt>
                <c:pt idx="2785">
                  <c:v>69.124999999999986</c:v>
                </c:pt>
                <c:pt idx="2786">
                  <c:v>69.149999999999991</c:v>
                </c:pt>
                <c:pt idx="2787">
                  <c:v>69.174999999999983</c:v>
                </c:pt>
                <c:pt idx="2788">
                  <c:v>69.2</c:v>
                </c:pt>
                <c:pt idx="2789">
                  <c:v>69.225000000000009</c:v>
                </c:pt>
                <c:pt idx="2790">
                  <c:v>69.250000000000014</c:v>
                </c:pt>
                <c:pt idx="2791">
                  <c:v>69.274999999999991</c:v>
                </c:pt>
                <c:pt idx="2792">
                  <c:v>69.300000000000011</c:v>
                </c:pt>
                <c:pt idx="2793">
                  <c:v>69.324999999999989</c:v>
                </c:pt>
                <c:pt idx="2794">
                  <c:v>69.349999999999994</c:v>
                </c:pt>
                <c:pt idx="2795">
                  <c:v>69.374999999999986</c:v>
                </c:pt>
                <c:pt idx="2796">
                  <c:v>69.399999999999991</c:v>
                </c:pt>
                <c:pt idx="2797">
                  <c:v>69.424999999999997</c:v>
                </c:pt>
                <c:pt idx="2798">
                  <c:v>69.45</c:v>
                </c:pt>
                <c:pt idx="2799">
                  <c:v>69.475000000000009</c:v>
                </c:pt>
                <c:pt idx="2800">
                  <c:v>69.5</c:v>
                </c:pt>
                <c:pt idx="2801">
                  <c:v>69.524999999999991</c:v>
                </c:pt>
                <c:pt idx="2802">
                  <c:v>69.550000000000011</c:v>
                </c:pt>
                <c:pt idx="2803">
                  <c:v>69.574999999999989</c:v>
                </c:pt>
                <c:pt idx="2804">
                  <c:v>69.599999999999994</c:v>
                </c:pt>
                <c:pt idx="2805">
                  <c:v>69.624999999999986</c:v>
                </c:pt>
                <c:pt idx="2806">
                  <c:v>69.649999999999991</c:v>
                </c:pt>
                <c:pt idx="2807">
                  <c:v>69.674999999999983</c:v>
                </c:pt>
                <c:pt idx="2808">
                  <c:v>69.7</c:v>
                </c:pt>
                <c:pt idx="2809">
                  <c:v>69.724999999999994</c:v>
                </c:pt>
                <c:pt idx="2810">
                  <c:v>69.75</c:v>
                </c:pt>
                <c:pt idx="2811">
                  <c:v>69.774999999999991</c:v>
                </c:pt>
                <c:pt idx="2812">
                  <c:v>69.8</c:v>
                </c:pt>
                <c:pt idx="2813">
                  <c:v>69.825000000000003</c:v>
                </c:pt>
                <c:pt idx="2814">
                  <c:v>69.850000000000009</c:v>
                </c:pt>
                <c:pt idx="2815">
                  <c:v>69.874999999999986</c:v>
                </c:pt>
                <c:pt idx="2816">
                  <c:v>69.900000000000006</c:v>
                </c:pt>
                <c:pt idx="2817">
                  <c:v>69.925000000000011</c:v>
                </c:pt>
                <c:pt idx="2818">
                  <c:v>69.950000000000017</c:v>
                </c:pt>
                <c:pt idx="2819">
                  <c:v>69.975000000000009</c:v>
                </c:pt>
                <c:pt idx="2820">
                  <c:v>70.000000000000014</c:v>
                </c:pt>
                <c:pt idx="2821">
                  <c:v>70.024999999999991</c:v>
                </c:pt>
                <c:pt idx="2822">
                  <c:v>70.05</c:v>
                </c:pt>
                <c:pt idx="2823">
                  <c:v>70.074999999999989</c:v>
                </c:pt>
                <c:pt idx="2824">
                  <c:v>70.099999999999994</c:v>
                </c:pt>
                <c:pt idx="2825">
                  <c:v>70.124999999999986</c:v>
                </c:pt>
                <c:pt idx="2826">
                  <c:v>70.149999999999991</c:v>
                </c:pt>
                <c:pt idx="2827">
                  <c:v>70.174999999999983</c:v>
                </c:pt>
                <c:pt idx="2828">
                  <c:v>70.2</c:v>
                </c:pt>
                <c:pt idx="2829">
                  <c:v>70.225000000000009</c:v>
                </c:pt>
                <c:pt idx="2830">
                  <c:v>70.250000000000014</c:v>
                </c:pt>
                <c:pt idx="2831">
                  <c:v>70.274999999999991</c:v>
                </c:pt>
                <c:pt idx="2832">
                  <c:v>70.3</c:v>
                </c:pt>
                <c:pt idx="2833">
                  <c:v>70.324999999999989</c:v>
                </c:pt>
                <c:pt idx="2834">
                  <c:v>70.349999999999994</c:v>
                </c:pt>
                <c:pt idx="2835">
                  <c:v>70.374999999999986</c:v>
                </c:pt>
                <c:pt idx="2836">
                  <c:v>70.399999999999991</c:v>
                </c:pt>
                <c:pt idx="2837">
                  <c:v>70.424999999999997</c:v>
                </c:pt>
                <c:pt idx="2838">
                  <c:v>70.45</c:v>
                </c:pt>
                <c:pt idx="2839">
                  <c:v>70.474999999999994</c:v>
                </c:pt>
                <c:pt idx="2840">
                  <c:v>70.5</c:v>
                </c:pt>
                <c:pt idx="2841">
                  <c:v>70.524999999999991</c:v>
                </c:pt>
                <c:pt idx="2842">
                  <c:v>70.55</c:v>
                </c:pt>
                <c:pt idx="2843">
                  <c:v>70.575000000000003</c:v>
                </c:pt>
                <c:pt idx="2844">
                  <c:v>70.600000000000009</c:v>
                </c:pt>
                <c:pt idx="2845">
                  <c:v>70.624999999999986</c:v>
                </c:pt>
                <c:pt idx="2846">
                  <c:v>70.649999999999991</c:v>
                </c:pt>
                <c:pt idx="2847">
                  <c:v>70.674999999999983</c:v>
                </c:pt>
                <c:pt idx="2848">
                  <c:v>70.700000000000017</c:v>
                </c:pt>
                <c:pt idx="2849">
                  <c:v>70.725000000000009</c:v>
                </c:pt>
                <c:pt idx="2850">
                  <c:v>70.75</c:v>
                </c:pt>
                <c:pt idx="2851">
                  <c:v>70.774999999999991</c:v>
                </c:pt>
                <c:pt idx="2852">
                  <c:v>70.8</c:v>
                </c:pt>
                <c:pt idx="2853">
                  <c:v>70.825000000000003</c:v>
                </c:pt>
                <c:pt idx="2854">
                  <c:v>70.849999999999994</c:v>
                </c:pt>
                <c:pt idx="2855">
                  <c:v>70.874999999999986</c:v>
                </c:pt>
                <c:pt idx="2856">
                  <c:v>70.900000000000006</c:v>
                </c:pt>
                <c:pt idx="2857">
                  <c:v>70.925000000000011</c:v>
                </c:pt>
                <c:pt idx="2858">
                  <c:v>70.95</c:v>
                </c:pt>
                <c:pt idx="2859">
                  <c:v>70.975000000000009</c:v>
                </c:pt>
                <c:pt idx="2860">
                  <c:v>71</c:v>
                </c:pt>
                <c:pt idx="2861">
                  <c:v>71.024999999999991</c:v>
                </c:pt>
                <c:pt idx="2862">
                  <c:v>71.05</c:v>
                </c:pt>
                <c:pt idx="2863">
                  <c:v>71.074999999999989</c:v>
                </c:pt>
                <c:pt idx="2864">
                  <c:v>71.099999999999994</c:v>
                </c:pt>
                <c:pt idx="2865">
                  <c:v>71.124999999999986</c:v>
                </c:pt>
                <c:pt idx="2866">
                  <c:v>71.149999999999991</c:v>
                </c:pt>
                <c:pt idx="2867">
                  <c:v>71.174999999999983</c:v>
                </c:pt>
                <c:pt idx="2868">
                  <c:v>71.2</c:v>
                </c:pt>
                <c:pt idx="2869">
                  <c:v>71.225000000000009</c:v>
                </c:pt>
                <c:pt idx="2870">
                  <c:v>71.25</c:v>
                </c:pt>
                <c:pt idx="2871">
                  <c:v>71.274999999999991</c:v>
                </c:pt>
                <c:pt idx="2872">
                  <c:v>71.300000000000011</c:v>
                </c:pt>
                <c:pt idx="2873">
                  <c:v>71.325000000000003</c:v>
                </c:pt>
                <c:pt idx="2874">
                  <c:v>71.350000000000009</c:v>
                </c:pt>
                <c:pt idx="2875">
                  <c:v>71.374999999999986</c:v>
                </c:pt>
                <c:pt idx="2876">
                  <c:v>71.40000000000002</c:v>
                </c:pt>
                <c:pt idx="2877">
                  <c:v>71.425000000000011</c:v>
                </c:pt>
                <c:pt idx="2878">
                  <c:v>71.450000000000017</c:v>
                </c:pt>
                <c:pt idx="2879">
                  <c:v>71.474999999999994</c:v>
                </c:pt>
                <c:pt idx="2880">
                  <c:v>71.5</c:v>
                </c:pt>
                <c:pt idx="2881">
                  <c:v>71.524999999999991</c:v>
                </c:pt>
                <c:pt idx="2882">
                  <c:v>71.55</c:v>
                </c:pt>
                <c:pt idx="2883">
                  <c:v>71.575000000000003</c:v>
                </c:pt>
                <c:pt idx="2884">
                  <c:v>71.600000000000009</c:v>
                </c:pt>
                <c:pt idx="2885">
                  <c:v>71.624999999999986</c:v>
                </c:pt>
                <c:pt idx="2886">
                  <c:v>71.649999999999991</c:v>
                </c:pt>
                <c:pt idx="2887">
                  <c:v>71.674999999999983</c:v>
                </c:pt>
                <c:pt idx="2888">
                  <c:v>71.700000000000017</c:v>
                </c:pt>
                <c:pt idx="2889">
                  <c:v>71.724999999999994</c:v>
                </c:pt>
                <c:pt idx="2890">
                  <c:v>71.75</c:v>
                </c:pt>
                <c:pt idx="2891">
                  <c:v>71.774999999999991</c:v>
                </c:pt>
                <c:pt idx="2892">
                  <c:v>71.8</c:v>
                </c:pt>
                <c:pt idx="2893">
                  <c:v>71.824999999999989</c:v>
                </c:pt>
                <c:pt idx="2894">
                  <c:v>71.849999999999994</c:v>
                </c:pt>
                <c:pt idx="2895">
                  <c:v>71.874999999999986</c:v>
                </c:pt>
                <c:pt idx="2896">
                  <c:v>71.900000000000006</c:v>
                </c:pt>
                <c:pt idx="2897">
                  <c:v>71.924999999999997</c:v>
                </c:pt>
                <c:pt idx="2898">
                  <c:v>71.95</c:v>
                </c:pt>
                <c:pt idx="2899">
                  <c:v>71.975000000000009</c:v>
                </c:pt>
                <c:pt idx="2900">
                  <c:v>72.000000000000014</c:v>
                </c:pt>
                <c:pt idx="2901">
                  <c:v>72.024999999999991</c:v>
                </c:pt>
                <c:pt idx="2902">
                  <c:v>72.050000000000011</c:v>
                </c:pt>
                <c:pt idx="2903">
                  <c:v>72.074999999999989</c:v>
                </c:pt>
                <c:pt idx="2904">
                  <c:v>72.100000000000009</c:v>
                </c:pt>
                <c:pt idx="2905">
                  <c:v>72.124999999999986</c:v>
                </c:pt>
                <c:pt idx="2906">
                  <c:v>72.149999999999991</c:v>
                </c:pt>
                <c:pt idx="2907">
                  <c:v>72.174999999999983</c:v>
                </c:pt>
                <c:pt idx="2908">
                  <c:v>72.2</c:v>
                </c:pt>
                <c:pt idx="2909">
                  <c:v>72.224999999999994</c:v>
                </c:pt>
                <c:pt idx="2910">
                  <c:v>72.25</c:v>
                </c:pt>
                <c:pt idx="2911">
                  <c:v>72.274999999999991</c:v>
                </c:pt>
                <c:pt idx="2912">
                  <c:v>72.3</c:v>
                </c:pt>
                <c:pt idx="2913">
                  <c:v>72.325000000000003</c:v>
                </c:pt>
                <c:pt idx="2914">
                  <c:v>72.350000000000009</c:v>
                </c:pt>
                <c:pt idx="2915">
                  <c:v>72.374999999999986</c:v>
                </c:pt>
                <c:pt idx="2916">
                  <c:v>72.400000000000006</c:v>
                </c:pt>
                <c:pt idx="2917">
                  <c:v>72.424999999999997</c:v>
                </c:pt>
                <c:pt idx="2918">
                  <c:v>72.450000000000017</c:v>
                </c:pt>
                <c:pt idx="2919">
                  <c:v>72.474999999999994</c:v>
                </c:pt>
                <c:pt idx="2920">
                  <c:v>72.5</c:v>
                </c:pt>
                <c:pt idx="2921">
                  <c:v>72.524999999999991</c:v>
                </c:pt>
                <c:pt idx="2922">
                  <c:v>72.55</c:v>
                </c:pt>
                <c:pt idx="2923">
                  <c:v>72.575000000000003</c:v>
                </c:pt>
                <c:pt idx="2924">
                  <c:v>72.599999999999994</c:v>
                </c:pt>
                <c:pt idx="2925">
                  <c:v>72.624999999999986</c:v>
                </c:pt>
                <c:pt idx="2926">
                  <c:v>72.649999999999991</c:v>
                </c:pt>
                <c:pt idx="2927">
                  <c:v>72.674999999999983</c:v>
                </c:pt>
                <c:pt idx="2928">
                  <c:v>72.7</c:v>
                </c:pt>
                <c:pt idx="2929">
                  <c:v>72.725000000000009</c:v>
                </c:pt>
                <c:pt idx="2930">
                  <c:v>72.750000000000014</c:v>
                </c:pt>
                <c:pt idx="2931">
                  <c:v>72.774999999999991</c:v>
                </c:pt>
                <c:pt idx="2932">
                  <c:v>72.800000000000011</c:v>
                </c:pt>
                <c:pt idx="2933">
                  <c:v>72.824999999999989</c:v>
                </c:pt>
                <c:pt idx="2934">
                  <c:v>72.849999999999994</c:v>
                </c:pt>
                <c:pt idx="2935">
                  <c:v>72.874999999999986</c:v>
                </c:pt>
                <c:pt idx="2936">
                  <c:v>72.899999999999991</c:v>
                </c:pt>
                <c:pt idx="2937">
                  <c:v>72.924999999999997</c:v>
                </c:pt>
                <c:pt idx="2938">
                  <c:v>72.95</c:v>
                </c:pt>
                <c:pt idx="2939">
                  <c:v>72.974999999999994</c:v>
                </c:pt>
                <c:pt idx="2940">
                  <c:v>73</c:v>
                </c:pt>
                <c:pt idx="2941">
                  <c:v>73.024999999999991</c:v>
                </c:pt>
                <c:pt idx="2942">
                  <c:v>73.050000000000011</c:v>
                </c:pt>
                <c:pt idx="2943">
                  <c:v>73.075000000000003</c:v>
                </c:pt>
                <c:pt idx="2944">
                  <c:v>73.100000000000009</c:v>
                </c:pt>
                <c:pt idx="2945">
                  <c:v>73.124999999999986</c:v>
                </c:pt>
                <c:pt idx="2946">
                  <c:v>73.149999999999991</c:v>
                </c:pt>
                <c:pt idx="2947">
                  <c:v>73.174999999999983</c:v>
                </c:pt>
                <c:pt idx="2948">
                  <c:v>73.2</c:v>
                </c:pt>
                <c:pt idx="2949">
                  <c:v>73.224999999999994</c:v>
                </c:pt>
                <c:pt idx="2950">
                  <c:v>73.25</c:v>
                </c:pt>
                <c:pt idx="2951">
                  <c:v>73.274999999999991</c:v>
                </c:pt>
                <c:pt idx="2952">
                  <c:v>73.3</c:v>
                </c:pt>
                <c:pt idx="2953">
                  <c:v>73.325000000000003</c:v>
                </c:pt>
                <c:pt idx="2954">
                  <c:v>73.350000000000009</c:v>
                </c:pt>
                <c:pt idx="2955">
                  <c:v>73.374999999999986</c:v>
                </c:pt>
                <c:pt idx="2956">
                  <c:v>73.400000000000006</c:v>
                </c:pt>
                <c:pt idx="2957">
                  <c:v>73.425000000000011</c:v>
                </c:pt>
                <c:pt idx="2958">
                  <c:v>73.450000000000017</c:v>
                </c:pt>
                <c:pt idx="2959">
                  <c:v>73.475000000000009</c:v>
                </c:pt>
                <c:pt idx="2960">
                  <c:v>73.500000000000014</c:v>
                </c:pt>
                <c:pt idx="2961">
                  <c:v>73.524999999999991</c:v>
                </c:pt>
                <c:pt idx="2962">
                  <c:v>73.550000000000011</c:v>
                </c:pt>
                <c:pt idx="2963">
                  <c:v>73.574999999999989</c:v>
                </c:pt>
                <c:pt idx="2964">
                  <c:v>73.599999999999994</c:v>
                </c:pt>
                <c:pt idx="2965">
                  <c:v>73.624999999999986</c:v>
                </c:pt>
                <c:pt idx="2966">
                  <c:v>73.649999999999991</c:v>
                </c:pt>
                <c:pt idx="2967">
                  <c:v>73.674999999999983</c:v>
                </c:pt>
                <c:pt idx="2968">
                  <c:v>73.7</c:v>
                </c:pt>
                <c:pt idx="2969">
                  <c:v>73.725000000000009</c:v>
                </c:pt>
                <c:pt idx="2970">
                  <c:v>73.75</c:v>
                </c:pt>
                <c:pt idx="2971">
                  <c:v>73.774999999999991</c:v>
                </c:pt>
                <c:pt idx="2972">
                  <c:v>73.800000000000011</c:v>
                </c:pt>
                <c:pt idx="2973">
                  <c:v>73.824999999999989</c:v>
                </c:pt>
                <c:pt idx="2974">
                  <c:v>73.849999999999994</c:v>
                </c:pt>
                <c:pt idx="2975">
                  <c:v>73.874999999999986</c:v>
                </c:pt>
                <c:pt idx="2976">
                  <c:v>73.899999999999991</c:v>
                </c:pt>
                <c:pt idx="2977">
                  <c:v>73.924999999999997</c:v>
                </c:pt>
                <c:pt idx="2978">
                  <c:v>73.950000000000017</c:v>
                </c:pt>
                <c:pt idx="2979">
                  <c:v>73.974999999999994</c:v>
                </c:pt>
                <c:pt idx="2980">
                  <c:v>74</c:v>
                </c:pt>
                <c:pt idx="2981">
                  <c:v>74.024999999999991</c:v>
                </c:pt>
                <c:pt idx="2982">
                  <c:v>74.05</c:v>
                </c:pt>
                <c:pt idx="2983">
                  <c:v>74.075000000000003</c:v>
                </c:pt>
                <c:pt idx="2984">
                  <c:v>74.100000000000009</c:v>
                </c:pt>
                <c:pt idx="2985">
                  <c:v>74.124999999999986</c:v>
                </c:pt>
                <c:pt idx="2986">
                  <c:v>74.149999999999991</c:v>
                </c:pt>
                <c:pt idx="2987">
                  <c:v>74.174999999999983</c:v>
                </c:pt>
                <c:pt idx="2988">
                  <c:v>74.200000000000017</c:v>
                </c:pt>
                <c:pt idx="2989">
                  <c:v>74.225000000000009</c:v>
                </c:pt>
                <c:pt idx="2990">
                  <c:v>74.250000000000014</c:v>
                </c:pt>
                <c:pt idx="2991">
                  <c:v>74.274999999999991</c:v>
                </c:pt>
                <c:pt idx="2992">
                  <c:v>74.3</c:v>
                </c:pt>
                <c:pt idx="2993">
                  <c:v>74.325000000000003</c:v>
                </c:pt>
                <c:pt idx="2994">
                  <c:v>74.349999999999994</c:v>
                </c:pt>
                <c:pt idx="2995">
                  <c:v>74.374999999999986</c:v>
                </c:pt>
                <c:pt idx="2996">
                  <c:v>74.400000000000006</c:v>
                </c:pt>
                <c:pt idx="2997">
                  <c:v>74.424999999999997</c:v>
                </c:pt>
                <c:pt idx="2998">
                  <c:v>74.45</c:v>
                </c:pt>
                <c:pt idx="2999">
                  <c:v>74.475000000000009</c:v>
                </c:pt>
                <c:pt idx="3000">
                  <c:v>74.500000000000014</c:v>
                </c:pt>
                <c:pt idx="3001">
                  <c:v>74.524999999999991</c:v>
                </c:pt>
                <c:pt idx="3002">
                  <c:v>74.55</c:v>
                </c:pt>
                <c:pt idx="3003">
                  <c:v>74.574999999999989</c:v>
                </c:pt>
                <c:pt idx="3004">
                  <c:v>74.599999999999994</c:v>
                </c:pt>
                <c:pt idx="3005">
                  <c:v>74.624999999999986</c:v>
                </c:pt>
                <c:pt idx="3006">
                  <c:v>74.649999999999991</c:v>
                </c:pt>
                <c:pt idx="3007">
                  <c:v>74.674999999999983</c:v>
                </c:pt>
                <c:pt idx="3008">
                  <c:v>74.7</c:v>
                </c:pt>
                <c:pt idx="3009">
                  <c:v>74.724999999999994</c:v>
                </c:pt>
                <c:pt idx="3010">
                  <c:v>74.75</c:v>
                </c:pt>
                <c:pt idx="3011">
                  <c:v>74.774999999999991</c:v>
                </c:pt>
                <c:pt idx="3012">
                  <c:v>74.800000000000011</c:v>
                </c:pt>
                <c:pt idx="3013">
                  <c:v>74.825000000000003</c:v>
                </c:pt>
                <c:pt idx="3014">
                  <c:v>74.850000000000009</c:v>
                </c:pt>
                <c:pt idx="3015">
                  <c:v>74.874999999999986</c:v>
                </c:pt>
                <c:pt idx="3016">
                  <c:v>74.90000000000002</c:v>
                </c:pt>
                <c:pt idx="3017">
                  <c:v>74.925000000000011</c:v>
                </c:pt>
                <c:pt idx="3018">
                  <c:v>74.950000000000017</c:v>
                </c:pt>
                <c:pt idx="3019">
                  <c:v>74.974999999999994</c:v>
                </c:pt>
                <c:pt idx="3020">
                  <c:v>75</c:v>
                </c:pt>
                <c:pt idx="3021">
                  <c:v>75.024999999999991</c:v>
                </c:pt>
                <c:pt idx="3022">
                  <c:v>75.05</c:v>
                </c:pt>
                <c:pt idx="3023">
                  <c:v>75.075000000000003</c:v>
                </c:pt>
                <c:pt idx="3024">
                  <c:v>75.100000000000009</c:v>
                </c:pt>
                <c:pt idx="3025">
                  <c:v>75.124999999999986</c:v>
                </c:pt>
                <c:pt idx="3026">
                  <c:v>75.149999999999991</c:v>
                </c:pt>
                <c:pt idx="3027">
                  <c:v>75.174999999999983</c:v>
                </c:pt>
                <c:pt idx="3028">
                  <c:v>75.2</c:v>
                </c:pt>
                <c:pt idx="3029">
                  <c:v>75.225000000000009</c:v>
                </c:pt>
                <c:pt idx="3030">
                  <c:v>75.25</c:v>
                </c:pt>
                <c:pt idx="3031">
                  <c:v>75.274999999999991</c:v>
                </c:pt>
                <c:pt idx="3032">
                  <c:v>75.3</c:v>
                </c:pt>
                <c:pt idx="3033">
                  <c:v>75.324999999999989</c:v>
                </c:pt>
                <c:pt idx="3034">
                  <c:v>75.349999999999994</c:v>
                </c:pt>
                <c:pt idx="3035">
                  <c:v>75.374999999999986</c:v>
                </c:pt>
                <c:pt idx="3036">
                  <c:v>75.399999999999991</c:v>
                </c:pt>
                <c:pt idx="3037">
                  <c:v>75.424999999999997</c:v>
                </c:pt>
                <c:pt idx="3038">
                  <c:v>75.45</c:v>
                </c:pt>
                <c:pt idx="3039">
                  <c:v>75.475000000000009</c:v>
                </c:pt>
                <c:pt idx="3040">
                  <c:v>75.5</c:v>
                </c:pt>
                <c:pt idx="3041">
                  <c:v>75.524999999999991</c:v>
                </c:pt>
                <c:pt idx="3042">
                  <c:v>75.550000000000011</c:v>
                </c:pt>
                <c:pt idx="3043">
                  <c:v>75.574999999999989</c:v>
                </c:pt>
                <c:pt idx="3044">
                  <c:v>75.600000000000009</c:v>
                </c:pt>
                <c:pt idx="3045">
                  <c:v>75.624999999999986</c:v>
                </c:pt>
                <c:pt idx="3046">
                  <c:v>75.649999999999991</c:v>
                </c:pt>
                <c:pt idx="3047">
                  <c:v>75.674999999999983</c:v>
                </c:pt>
                <c:pt idx="3048">
                  <c:v>75.700000000000017</c:v>
                </c:pt>
                <c:pt idx="3049">
                  <c:v>75.724999999999994</c:v>
                </c:pt>
                <c:pt idx="3050">
                  <c:v>75.75</c:v>
                </c:pt>
                <c:pt idx="3051">
                  <c:v>75.774999999999991</c:v>
                </c:pt>
                <c:pt idx="3052">
                  <c:v>75.8</c:v>
                </c:pt>
                <c:pt idx="3053">
                  <c:v>75.825000000000003</c:v>
                </c:pt>
                <c:pt idx="3054">
                  <c:v>75.850000000000009</c:v>
                </c:pt>
                <c:pt idx="3055">
                  <c:v>75.874999999999986</c:v>
                </c:pt>
                <c:pt idx="3056">
                  <c:v>75.899999999999977</c:v>
                </c:pt>
                <c:pt idx="3057">
                  <c:v>75.924999999999997</c:v>
                </c:pt>
                <c:pt idx="3058">
                  <c:v>75.950000000000017</c:v>
                </c:pt>
                <c:pt idx="3059">
                  <c:v>75.974999999999994</c:v>
                </c:pt>
                <c:pt idx="3060">
                  <c:v>76</c:v>
                </c:pt>
                <c:pt idx="3061">
                  <c:v>76.024999999999991</c:v>
                </c:pt>
                <c:pt idx="3062">
                  <c:v>76.05</c:v>
                </c:pt>
                <c:pt idx="3063">
                  <c:v>76.074999999999989</c:v>
                </c:pt>
                <c:pt idx="3064">
                  <c:v>76.099999999999994</c:v>
                </c:pt>
                <c:pt idx="3065">
                  <c:v>76.124999999999986</c:v>
                </c:pt>
                <c:pt idx="3066">
                  <c:v>76.149999999999991</c:v>
                </c:pt>
                <c:pt idx="3067">
                  <c:v>76.174999999999983</c:v>
                </c:pt>
                <c:pt idx="3068">
                  <c:v>76.2</c:v>
                </c:pt>
                <c:pt idx="3069">
                  <c:v>76.225000000000009</c:v>
                </c:pt>
                <c:pt idx="3070">
                  <c:v>76.250000000000014</c:v>
                </c:pt>
                <c:pt idx="3071">
                  <c:v>76.274999999999991</c:v>
                </c:pt>
                <c:pt idx="3072">
                  <c:v>76.300000000000011</c:v>
                </c:pt>
                <c:pt idx="3073">
                  <c:v>76.324999999999989</c:v>
                </c:pt>
                <c:pt idx="3074">
                  <c:v>76.350000000000009</c:v>
                </c:pt>
                <c:pt idx="3075">
                  <c:v>76.374999999999986</c:v>
                </c:pt>
                <c:pt idx="3076">
                  <c:v>76.40000000000002</c:v>
                </c:pt>
                <c:pt idx="3077">
                  <c:v>76.424999999999997</c:v>
                </c:pt>
                <c:pt idx="3078">
                  <c:v>76.45</c:v>
                </c:pt>
                <c:pt idx="3079">
                  <c:v>76.474999999999994</c:v>
                </c:pt>
                <c:pt idx="3080">
                  <c:v>76.5</c:v>
                </c:pt>
                <c:pt idx="3081">
                  <c:v>76.524999999999991</c:v>
                </c:pt>
                <c:pt idx="3082">
                  <c:v>76.550000000000011</c:v>
                </c:pt>
                <c:pt idx="3083">
                  <c:v>76.575000000000003</c:v>
                </c:pt>
                <c:pt idx="3084">
                  <c:v>76.599999999999994</c:v>
                </c:pt>
                <c:pt idx="3085">
                  <c:v>76.624999999999986</c:v>
                </c:pt>
                <c:pt idx="3086">
                  <c:v>76.649999999999991</c:v>
                </c:pt>
                <c:pt idx="3087">
                  <c:v>76.674999999999983</c:v>
                </c:pt>
                <c:pt idx="3088">
                  <c:v>76.7</c:v>
                </c:pt>
                <c:pt idx="3089">
                  <c:v>76.724999999999994</c:v>
                </c:pt>
                <c:pt idx="3090">
                  <c:v>76.75</c:v>
                </c:pt>
                <c:pt idx="3091">
                  <c:v>76.774999999999991</c:v>
                </c:pt>
                <c:pt idx="3092">
                  <c:v>76.8</c:v>
                </c:pt>
                <c:pt idx="3093">
                  <c:v>76.825000000000003</c:v>
                </c:pt>
                <c:pt idx="3094">
                  <c:v>76.849999999999994</c:v>
                </c:pt>
                <c:pt idx="3095">
                  <c:v>76.874999999999986</c:v>
                </c:pt>
                <c:pt idx="3096">
                  <c:v>76.900000000000006</c:v>
                </c:pt>
                <c:pt idx="3097">
                  <c:v>76.925000000000011</c:v>
                </c:pt>
                <c:pt idx="3098">
                  <c:v>76.95</c:v>
                </c:pt>
                <c:pt idx="3099">
                  <c:v>76.975000000000009</c:v>
                </c:pt>
                <c:pt idx="3100">
                  <c:v>77.000000000000014</c:v>
                </c:pt>
                <c:pt idx="3101">
                  <c:v>77.024999999999991</c:v>
                </c:pt>
                <c:pt idx="3102">
                  <c:v>77.050000000000011</c:v>
                </c:pt>
                <c:pt idx="3103">
                  <c:v>77.074999999999989</c:v>
                </c:pt>
                <c:pt idx="3104">
                  <c:v>77.100000000000009</c:v>
                </c:pt>
                <c:pt idx="3105">
                  <c:v>77.124999999999986</c:v>
                </c:pt>
                <c:pt idx="3106">
                  <c:v>77.149999999999991</c:v>
                </c:pt>
                <c:pt idx="3107">
                  <c:v>77.174999999999983</c:v>
                </c:pt>
                <c:pt idx="3108">
                  <c:v>77.2</c:v>
                </c:pt>
                <c:pt idx="3109">
                  <c:v>77.225000000000009</c:v>
                </c:pt>
                <c:pt idx="3110">
                  <c:v>77.25</c:v>
                </c:pt>
                <c:pt idx="3111">
                  <c:v>77.274999999999991</c:v>
                </c:pt>
                <c:pt idx="3112">
                  <c:v>77.3</c:v>
                </c:pt>
                <c:pt idx="3113">
                  <c:v>77.324999999999989</c:v>
                </c:pt>
                <c:pt idx="3114">
                  <c:v>77.349999999999994</c:v>
                </c:pt>
                <c:pt idx="3115">
                  <c:v>77.374999999999986</c:v>
                </c:pt>
                <c:pt idx="3116">
                  <c:v>77.399999999999991</c:v>
                </c:pt>
                <c:pt idx="3117">
                  <c:v>77.424999999999997</c:v>
                </c:pt>
                <c:pt idx="3118">
                  <c:v>77.450000000000017</c:v>
                </c:pt>
                <c:pt idx="3119">
                  <c:v>77.474999999999994</c:v>
                </c:pt>
                <c:pt idx="3120">
                  <c:v>77.5</c:v>
                </c:pt>
                <c:pt idx="3121">
                  <c:v>77.524999999999991</c:v>
                </c:pt>
                <c:pt idx="3122">
                  <c:v>77.55</c:v>
                </c:pt>
                <c:pt idx="3123">
                  <c:v>77.575000000000003</c:v>
                </c:pt>
                <c:pt idx="3124">
                  <c:v>77.600000000000009</c:v>
                </c:pt>
                <c:pt idx="3125">
                  <c:v>77.624999999999986</c:v>
                </c:pt>
                <c:pt idx="3126">
                  <c:v>77.649999999999991</c:v>
                </c:pt>
                <c:pt idx="3127">
                  <c:v>77.674999999999983</c:v>
                </c:pt>
                <c:pt idx="3128">
                  <c:v>77.700000000000017</c:v>
                </c:pt>
                <c:pt idx="3129">
                  <c:v>77.725000000000009</c:v>
                </c:pt>
                <c:pt idx="3130">
                  <c:v>77.750000000000014</c:v>
                </c:pt>
                <c:pt idx="3131">
                  <c:v>77.774999999999991</c:v>
                </c:pt>
                <c:pt idx="3132">
                  <c:v>77.800000000000011</c:v>
                </c:pt>
                <c:pt idx="3133">
                  <c:v>77.824999999999989</c:v>
                </c:pt>
                <c:pt idx="3134">
                  <c:v>77.849999999999994</c:v>
                </c:pt>
                <c:pt idx="3135">
                  <c:v>77.874999999999986</c:v>
                </c:pt>
                <c:pt idx="3136">
                  <c:v>77.900000000000006</c:v>
                </c:pt>
                <c:pt idx="3137">
                  <c:v>77.924999999999997</c:v>
                </c:pt>
                <c:pt idx="3138">
                  <c:v>77.95</c:v>
                </c:pt>
                <c:pt idx="3139">
                  <c:v>77.975000000000009</c:v>
                </c:pt>
                <c:pt idx="3140">
                  <c:v>78</c:v>
                </c:pt>
                <c:pt idx="3141">
                  <c:v>78.024999999999977</c:v>
                </c:pt>
                <c:pt idx="3142">
                  <c:v>78.05</c:v>
                </c:pt>
                <c:pt idx="3143">
                  <c:v>78.074999999999989</c:v>
                </c:pt>
                <c:pt idx="3144">
                  <c:v>78.099999999999994</c:v>
                </c:pt>
                <c:pt idx="3145">
                  <c:v>78.124999999999986</c:v>
                </c:pt>
                <c:pt idx="3146">
                  <c:v>78.149999999999991</c:v>
                </c:pt>
                <c:pt idx="3147">
                  <c:v>78.174999999999983</c:v>
                </c:pt>
                <c:pt idx="3148">
                  <c:v>78.2</c:v>
                </c:pt>
                <c:pt idx="3149">
                  <c:v>78.224999999999994</c:v>
                </c:pt>
                <c:pt idx="3150">
                  <c:v>78.25</c:v>
                </c:pt>
                <c:pt idx="3151">
                  <c:v>78.274999999999991</c:v>
                </c:pt>
                <c:pt idx="3152">
                  <c:v>78.300000000000011</c:v>
                </c:pt>
                <c:pt idx="3153">
                  <c:v>78.324999999999989</c:v>
                </c:pt>
                <c:pt idx="3154">
                  <c:v>78.349999999999994</c:v>
                </c:pt>
                <c:pt idx="3155">
                  <c:v>78.374999999999986</c:v>
                </c:pt>
                <c:pt idx="3156">
                  <c:v>78.400000000000006</c:v>
                </c:pt>
                <c:pt idx="3157">
                  <c:v>78.425000000000011</c:v>
                </c:pt>
                <c:pt idx="3158">
                  <c:v>78.450000000000017</c:v>
                </c:pt>
                <c:pt idx="3159">
                  <c:v>78.475000000000009</c:v>
                </c:pt>
                <c:pt idx="3160">
                  <c:v>78.500000000000028</c:v>
                </c:pt>
                <c:pt idx="3161">
                  <c:v>78.524999999999991</c:v>
                </c:pt>
                <c:pt idx="3162">
                  <c:v>78.55</c:v>
                </c:pt>
                <c:pt idx="3163">
                  <c:v>78.574999999999989</c:v>
                </c:pt>
                <c:pt idx="3164">
                  <c:v>78.599999999999994</c:v>
                </c:pt>
                <c:pt idx="3165">
                  <c:v>78.624999999999986</c:v>
                </c:pt>
                <c:pt idx="3166">
                  <c:v>78.649999999999991</c:v>
                </c:pt>
                <c:pt idx="3167">
                  <c:v>78.674999999999983</c:v>
                </c:pt>
                <c:pt idx="3168">
                  <c:v>78.700000000000017</c:v>
                </c:pt>
                <c:pt idx="3169">
                  <c:v>78.724999999999994</c:v>
                </c:pt>
                <c:pt idx="3170">
                  <c:v>78.75</c:v>
                </c:pt>
                <c:pt idx="3171">
                  <c:v>78.774999999999977</c:v>
                </c:pt>
                <c:pt idx="3172">
                  <c:v>78.8</c:v>
                </c:pt>
                <c:pt idx="3173">
                  <c:v>78.824999999999989</c:v>
                </c:pt>
                <c:pt idx="3174">
                  <c:v>78.849999999999994</c:v>
                </c:pt>
                <c:pt idx="3175">
                  <c:v>78.874999999999986</c:v>
                </c:pt>
                <c:pt idx="3176">
                  <c:v>78.900000000000006</c:v>
                </c:pt>
                <c:pt idx="3177">
                  <c:v>78.925000000000011</c:v>
                </c:pt>
                <c:pt idx="3178">
                  <c:v>78.950000000000017</c:v>
                </c:pt>
                <c:pt idx="3179">
                  <c:v>78.974999999999994</c:v>
                </c:pt>
                <c:pt idx="3180">
                  <c:v>79</c:v>
                </c:pt>
                <c:pt idx="3181">
                  <c:v>79.024999999999991</c:v>
                </c:pt>
                <c:pt idx="3182">
                  <c:v>79.050000000000011</c:v>
                </c:pt>
                <c:pt idx="3183">
                  <c:v>79.074999999999989</c:v>
                </c:pt>
                <c:pt idx="3184">
                  <c:v>79.100000000000009</c:v>
                </c:pt>
                <c:pt idx="3185">
                  <c:v>79.124999999999986</c:v>
                </c:pt>
                <c:pt idx="3186">
                  <c:v>79.149999999999991</c:v>
                </c:pt>
                <c:pt idx="3187">
                  <c:v>79.174999999999983</c:v>
                </c:pt>
                <c:pt idx="3188">
                  <c:v>79.200000000000017</c:v>
                </c:pt>
                <c:pt idx="3189">
                  <c:v>79.225000000000009</c:v>
                </c:pt>
                <c:pt idx="3190">
                  <c:v>79.25</c:v>
                </c:pt>
                <c:pt idx="3191">
                  <c:v>79.274999999999991</c:v>
                </c:pt>
                <c:pt idx="3192">
                  <c:v>79.300000000000011</c:v>
                </c:pt>
                <c:pt idx="3193">
                  <c:v>79.324999999999989</c:v>
                </c:pt>
                <c:pt idx="3194">
                  <c:v>79.349999999999994</c:v>
                </c:pt>
                <c:pt idx="3195">
                  <c:v>79.374999999999986</c:v>
                </c:pt>
                <c:pt idx="3196">
                  <c:v>79.400000000000006</c:v>
                </c:pt>
                <c:pt idx="3197">
                  <c:v>79.424999999999997</c:v>
                </c:pt>
                <c:pt idx="3198">
                  <c:v>79.450000000000017</c:v>
                </c:pt>
                <c:pt idx="3199">
                  <c:v>79.474999999999994</c:v>
                </c:pt>
                <c:pt idx="3200">
                  <c:v>79.5</c:v>
                </c:pt>
                <c:pt idx="3201">
                  <c:v>79.524999999999977</c:v>
                </c:pt>
                <c:pt idx="3202">
                  <c:v>79.55</c:v>
                </c:pt>
                <c:pt idx="3203">
                  <c:v>79.574999999999989</c:v>
                </c:pt>
                <c:pt idx="3204">
                  <c:v>79.599999999999994</c:v>
                </c:pt>
                <c:pt idx="3205">
                  <c:v>79.624999999999986</c:v>
                </c:pt>
                <c:pt idx="3206">
                  <c:v>79.649999999999991</c:v>
                </c:pt>
                <c:pt idx="3207">
                  <c:v>79.674999999999983</c:v>
                </c:pt>
                <c:pt idx="3208">
                  <c:v>79.700000000000017</c:v>
                </c:pt>
                <c:pt idx="3209">
                  <c:v>79.724999999999994</c:v>
                </c:pt>
                <c:pt idx="3210">
                  <c:v>79.75</c:v>
                </c:pt>
                <c:pt idx="3211">
                  <c:v>79.774999999999991</c:v>
                </c:pt>
                <c:pt idx="3212">
                  <c:v>79.800000000000011</c:v>
                </c:pt>
                <c:pt idx="3213">
                  <c:v>79.824999999999989</c:v>
                </c:pt>
                <c:pt idx="3214">
                  <c:v>79.850000000000009</c:v>
                </c:pt>
                <c:pt idx="3215">
                  <c:v>79.874999999999986</c:v>
                </c:pt>
                <c:pt idx="3216">
                  <c:v>79.900000000000006</c:v>
                </c:pt>
                <c:pt idx="3217">
                  <c:v>79.925000000000011</c:v>
                </c:pt>
                <c:pt idx="3218">
                  <c:v>79.950000000000017</c:v>
                </c:pt>
                <c:pt idx="3219">
                  <c:v>79.974999999999994</c:v>
                </c:pt>
                <c:pt idx="3220">
                  <c:v>80</c:v>
                </c:pt>
                <c:pt idx="3221">
                  <c:v>80.024999999999991</c:v>
                </c:pt>
                <c:pt idx="3222">
                  <c:v>80.050000000000011</c:v>
                </c:pt>
                <c:pt idx="3223">
                  <c:v>80.074999999999989</c:v>
                </c:pt>
                <c:pt idx="3224">
                  <c:v>80.099999999999994</c:v>
                </c:pt>
                <c:pt idx="3225">
                  <c:v>80.124999999999972</c:v>
                </c:pt>
                <c:pt idx="3226">
                  <c:v>80.149999999999977</c:v>
                </c:pt>
                <c:pt idx="3227">
                  <c:v>80.174999999999983</c:v>
                </c:pt>
                <c:pt idx="3228">
                  <c:v>80.2</c:v>
                </c:pt>
                <c:pt idx="3229">
                  <c:v>80.224999999999994</c:v>
                </c:pt>
                <c:pt idx="3230">
                  <c:v>80.25</c:v>
                </c:pt>
                <c:pt idx="3231">
                  <c:v>80.274999999999991</c:v>
                </c:pt>
                <c:pt idx="3232">
                  <c:v>80.3</c:v>
                </c:pt>
                <c:pt idx="3233">
                  <c:v>80.324999999999989</c:v>
                </c:pt>
                <c:pt idx="3234">
                  <c:v>80.349999999999994</c:v>
                </c:pt>
                <c:pt idx="3235">
                  <c:v>80.374999999999986</c:v>
                </c:pt>
                <c:pt idx="3236">
                  <c:v>80.400000000000006</c:v>
                </c:pt>
                <c:pt idx="3237">
                  <c:v>80.425000000000011</c:v>
                </c:pt>
                <c:pt idx="3238">
                  <c:v>80.450000000000017</c:v>
                </c:pt>
                <c:pt idx="3239">
                  <c:v>80.475000000000009</c:v>
                </c:pt>
                <c:pt idx="3240">
                  <c:v>80.5</c:v>
                </c:pt>
                <c:pt idx="3241">
                  <c:v>80.524999999999991</c:v>
                </c:pt>
                <c:pt idx="3242">
                  <c:v>80.550000000000011</c:v>
                </c:pt>
                <c:pt idx="3243">
                  <c:v>80.574999999999989</c:v>
                </c:pt>
                <c:pt idx="3244">
                  <c:v>80.600000000000009</c:v>
                </c:pt>
                <c:pt idx="3245">
                  <c:v>80.624999999999986</c:v>
                </c:pt>
                <c:pt idx="3246">
                  <c:v>80.649999999999991</c:v>
                </c:pt>
                <c:pt idx="3247">
                  <c:v>80.674999999999983</c:v>
                </c:pt>
                <c:pt idx="3248">
                  <c:v>80.7</c:v>
                </c:pt>
                <c:pt idx="3249">
                  <c:v>80.724999999999994</c:v>
                </c:pt>
                <c:pt idx="3250">
                  <c:v>80.75</c:v>
                </c:pt>
                <c:pt idx="3251">
                  <c:v>80.774999999999991</c:v>
                </c:pt>
                <c:pt idx="3252">
                  <c:v>80.800000000000011</c:v>
                </c:pt>
                <c:pt idx="3253">
                  <c:v>80.824999999999989</c:v>
                </c:pt>
                <c:pt idx="3254">
                  <c:v>80.849999999999994</c:v>
                </c:pt>
                <c:pt idx="3255">
                  <c:v>80.874999999999972</c:v>
                </c:pt>
                <c:pt idx="3256">
                  <c:v>80.899999999999977</c:v>
                </c:pt>
                <c:pt idx="3257">
                  <c:v>80.924999999999997</c:v>
                </c:pt>
                <c:pt idx="3258">
                  <c:v>80.950000000000017</c:v>
                </c:pt>
                <c:pt idx="3259">
                  <c:v>80.974999999999994</c:v>
                </c:pt>
                <c:pt idx="3260">
                  <c:v>81</c:v>
                </c:pt>
                <c:pt idx="3261">
                  <c:v>81.024999999999991</c:v>
                </c:pt>
                <c:pt idx="3262">
                  <c:v>81.050000000000011</c:v>
                </c:pt>
                <c:pt idx="3263">
                  <c:v>81.074999999999989</c:v>
                </c:pt>
                <c:pt idx="3264">
                  <c:v>81.099999999999994</c:v>
                </c:pt>
                <c:pt idx="3265">
                  <c:v>81.124999999999986</c:v>
                </c:pt>
                <c:pt idx="3266">
                  <c:v>81.149999999999991</c:v>
                </c:pt>
                <c:pt idx="3267">
                  <c:v>81.174999999999983</c:v>
                </c:pt>
                <c:pt idx="3268">
                  <c:v>81.200000000000017</c:v>
                </c:pt>
                <c:pt idx="3269">
                  <c:v>81.225000000000009</c:v>
                </c:pt>
                <c:pt idx="3270">
                  <c:v>81.25</c:v>
                </c:pt>
                <c:pt idx="3271">
                  <c:v>81.274999999999991</c:v>
                </c:pt>
                <c:pt idx="3272">
                  <c:v>81.300000000000011</c:v>
                </c:pt>
                <c:pt idx="3273">
                  <c:v>81.324999999999989</c:v>
                </c:pt>
                <c:pt idx="3274">
                  <c:v>81.349999999999994</c:v>
                </c:pt>
                <c:pt idx="3275">
                  <c:v>81.374999999999986</c:v>
                </c:pt>
                <c:pt idx="3276">
                  <c:v>81.400000000000006</c:v>
                </c:pt>
                <c:pt idx="3277">
                  <c:v>81.425000000000011</c:v>
                </c:pt>
                <c:pt idx="3278">
                  <c:v>81.450000000000017</c:v>
                </c:pt>
                <c:pt idx="3279">
                  <c:v>81.474999999999994</c:v>
                </c:pt>
                <c:pt idx="3280">
                  <c:v>81.5</c:v>
                </c:pt>
                <c:pt idx="3281">
                  <c:v>81.524999999999977</c:v>
                </c:pt>
                <c:pt idx="3282">
                  <c:v>81.55</c:v>
                </c:pt>
                <c:pt idx="3283">
                  <c:v>81.574999999999989</c:v>
                </c:pt>
                <c:pt idx="3284">
                  <c:v>81.599999999999994</c:v>
                </c:pt>
                <c:pt idx="3285">
                  <c:v>81.624999999999986</c:v>
                </c:pt>
                <c:pt idx="3286">
                  <c:v>81.649999999999977</c:v>
                </c:pt>
                <c:pt idx="3287">
                  <c:v>81.674999999999983</c:v>
                </c:pt>
                <c:pt idx="3288">
                  <c:v>81.7</c:v>
                </c:pt>
                <c:pt idx="3289">
                  <c:v>81.724999999999994</c:v>
                </c:pt>
                <c:pt idx="3290">
                  <c:v>81.75</c:v>
                </c:pt>
                <c:pt idx="3291">
                  <c:v>81.774999999999991</c:v>
                </c:pt>
                <c:pt idx="3292">
                  <c:v>81.800000000000011</c:v>
                </c:pt>
                <c:pt idx="3293">
                  <c:v>81.824999999999989</c:v>
                </c:pt>
                <c:pt idx="3294">
                  <c:v>81.849999999999994</c:v>
                </c:pt>
                <c:pt idx="3295">
                  <c:v>81.874999999999986</c:v>
                </c:pt>
                <c:pt idx="3296">
                  <c:v>81.900000000000006</c:v>
                </c:pt>
                <c:pt idx="3297">
                  <c:v>81.925000000000011</c:v>
                </c:pt>
                <c:pt idx="3298">
                  <c:v>81.950000000000017</c:v>
                </c:pt>
                <c:pt idx="3299">
                  <c:v>81.975000000000009</c:v>
                </c:pt>
                <c:pt idx="3300">
                  <c:v>82.000000000000028</c:v>
                </c:pt>
                <c:pt idx="3301">
                  <c:v>82.024999999999991</c:v>
                </c:pt>
                <c:pt idx="3302">
                  <c:v>82.050000000000011</c:v>
                </c:pt>
                <c:pt idx="3303">
                  <c:v>82.074999999999989</c:v>
                </c:pt>
                <c:pt idx="3304">
                  <c:v>82.1</c:v>
                </c:pt>
                <c:pt idx="3305">
                  <c:v>82.124999999999986</c:v>
                </c:pt>
                <c:pt idx="3306">
                  <c:v>82.149999999999991</c:v>
                </c:pt>
                <c:pt idx="3307">
                  <c:v>82.174999999999983</c:v>
                </c:pt>
                <c:pt idx="3308">
                  <c:v>82.200000000000017</c:v>
                </c:pt>
                <c:pt idx="3309">
                  <c:v>82.224999999999994</c:v>
                </c:pt>
                <c:pt idx="3310">
                  <c:v>82.25</c:v>
                </c:pt>
                <c:pt idx="3311">
                  <c:v>82.274999999999977</c:v>
                </c:pt>
                <c:pt idx="3312">
                  <c:v>82.3</c:v>
                </c:pt>
                <c:pt idx="3313">
                  <c:v>82.324999999999989</c:v>
                </c:pt>
                <c:pt idx="3314">
                  <c:v>82.35</c:v>
                </c:pt>
                <c:pt idx="3315">
                  <c:v>82.374999999999986</c:v>
                </c:pt>
                <c:pt idx="3316">
                  <c:v>82.4</c:v>
                </c:pt>
                <c:pt idx="3317">
                  <c:v>82.424999999999997</c:v>
                </c:pt>
                <c:pt idx="3318">
                  <c:v>82.450000000000017</c:v>
                </c:pt>
                <c:pt idx="3319">
                  <c:v>82.474999999999994</c:v>
                </c:pt>
                <c:pt idx="3320">
                  <c:v>82.5</c:v>
                </c:pt>
                <c:pt idx="3321">
                  <c:v>82.524999999999991</c:v>
                </c:pt>
                <c:pt idx="3322">
                  <c:v>82.550000000000011</c:v>
                </c:pt>
                <c:pt idx="3323">
                  <c:v>82.574999999999989</c:v>
                </c:pt>
                <c:pt idx="3324">
                  <c:v>82.600000000000009</c:v>
                </c:pt>
                <c:pt idx="3325">
                  <c:v>82.624999999999986</c:v>
                </c:pt>
                <c:pt idx="3326">
                  <c:v>82.649999999999991</c:v>
                </c:pt>
                <c:pt idx="3327">
                  <c:v>82.674999999999983</c:v>
                </c:pt>
                <c:pt idx="3328">
                  <c:v>82.700000000000017</c:v>
                </c:pt>
                <c:pt idx="3329">
                  <c:v>82.725000000000009</c:v>
                </c:pt>
                <c:pt idx="3330">
                  <c:v>82.750000000000028</c:v>
                </c:pt>
                <c:pt idx="3331">
                  <c:v>82.774999999999991</c:v>
                </c:pt>
                <c:pt idx="3332">
                  <c:v>82.800000000000011</c:v>
                </c:pt>
                <c:pt idx="3333">
                  <c:v>82.824999999999989</c:v>
                </c:pt>
                <c:pt idx="3334">
                  <c:v>82.85</c:v>
                </c:pt>
                <c:pt idx="3335">
                  <c:v>82.874999999999986</c:v>
                </c:pt>
                <c:pt idx="3336">
                  <c:v>82.9</c:v>
                </c:pt>
                <c:pt idx="3337">
                  <c:v>82.925000000000011</c:v>
                </c:pt>
                <c:pt idx="3338">
                  <c:v>82.950000000000017</c:v>
                </c:pt>
                <c:pt idx="3339">
                  <c:v>82.974999999999994</c:v>
                </c:pt>
                <c:pt idx="3340">
                  <c:v>83</c:v>
                </c:pt>
                <c:pt idx="3341">
                  <c:v>83.024999999999977</c:v>
                </c:pt>
                <c:pt idx="3342">
                  <c:v>83.05</c:v>
                </c:pt>
                <c:pt idx="3343">
                  <c:v>83.074999999999989</c:v>
                </c:pt>
                <c:pt idx="3344">
                  <c:v>83.1</c:v>
                </c:pt>
                <c:pt idx="3345">
                  <c:v>83.124999999999986</c:v>
                </c:pt>
                <c:pt idx="3346">
                  <c:v>83.149999999999991</c:v>
                </c:pt>
                <c:pt idx="3347">
                  <c:v>83.174999999999983</c:v>
                </c:pt>
                <c:pt idx="3348">
                  <c:v>83.2</c:v>
                </c:pt>
                <c:pt idx="3349">
                  <c:v>83.224999999999994</c:v>
                </c:pt>
                <c:pt idx="3350">
                  <c:v>83.25</c:v>
                </c:pt>
                <c:pt idx="3351">
                  <c:v>83.274999999999991</c:v>
                </c:pt>
                <c:pt idx="3352">
                  <c:v>83.300000000000011</c:v>
                </c:pt>
                <c:pt idx="3353">
                  <c:v>83.324999999999989</c:v>
                </c:pt>
                <c:pt idx="3354">
                  <c:v>83.350000000000009</c:v>
                </c:pt>
                <c:pt idx="3355">
                  <c:v>83.374999999999986</c:v>
                </c:pt>
                <c:pt idx="3356">
                  <c:v>83.4</c:v>
                </c:pt>
                <c:pt idx="3357">
                  <c:v>83.425000000000011</c:v>
                </c:pt>
                <c:pt idx="3358">
                  <c:v>83.450000000000017</c:v>
                </c:pt>
                <c:pt idx="3359">
                  <c:v>83.474999999999994</c:v>
                </c:pt>
                <c:pt idx="3360">
                  <c:v>83.5</c:v>
                </c:pt>
                <c:pt idx="3361">
                  <c:v>83.524999999999991</c:v>
                </c:pt>
                <c:pt idx="3362">
                  <c:v>83.550000000000011</c:v>
                </c:pt>
                <c:pt idx="3363">
                  <c:v>83.574999999999989</c:v>
                </c:pt>
                <c:pt idx="3364">
                  <c:v>83.6</c:v>
                </c:pt>
                <c:pt idx="3365">
                  <c:v>83.624999999999986</c:v>
                </c:pt>
                <c:pt idx="3366">
                  <c:v>83.649999999999977</c:v>
                </c:pt>
                <c:pt idx="3367">
                  <c:v>83.674999999999983</c:v>
                </c:pt>
                <c:pt idx="3368">
                  <c:v>83.7</c:v>
                </c:pt>
                <c:pt idx="3369">
                  <c:v>83.724999999999994</c:v>
                </c:pt>
                <c:pt idx="3370">
                  <c:v>83.75</c:v>
                </c:pt>
                <c:pt idx="3371">
                  <c:v>83.774999999999991</c:v>
                </c:pt>
                <c:pt idx="3372">
                  <c:v>83.8</c:v>
                </c:pt>
                <c:pt idx="3373">
                  <c:v>83.824999999999989</c:v>
                </c:pt>
                <c:pt idx="3374">
                  <c:v>83.85</c:v>
                </c:pt>
                <c:pt idx="3375">
                  <c:v>83.874999999999986</c:v>
                </c:pt>
                <c:pt idx="3376">
                  <c:v>83.9</c:v>
                </c:pt>
                <c:pt idx="3377">
                  <c:v>83.925000000000011</c:v>
                </c:pt>
                <c:pt idx="3378">
                  <c:v>83.950000000000017</c:v>
                </c:pt>
                <c:pt idx="3379">
                  <c:v>83.974999999999994</c:v>
                </c:pt>
                <c:pt idx="3380">
                  <c:v>84</c:v>
                </c:pt>
                <c:pt idx="3381">
                  <c:v>84.024999999999991</c:v>
                </c:pt>
                <c:pt idx="3382">
                  <c:v>84.050000000000011</c:v>
                </c:pt>
                <c:pt idx="3383">
                  <c:v>84.074999999999989</c:v>
                </c:pt>
                <c:pt idx="3384">
                  <c:v>84.100000000000009</c:v>
                </c:pt>
                <c:pt idx="3385">
                  <c:v>84.124999999999986</c:v>
                </c:pt>
                <c:pt idx="3386">
                  <c:v>84.149999999999991</c:v>
                </c:pt>
                <c:pt idx="3387">
                  <c:v>84.174999999999983</c:v>
                </c:pt>
                <c:pt idx="3388">
                  <c:v>84.2</c:v>
                </c:pt>
                <c:pt idx="3389">
                  <c:v>84.224999999999994</c:v>
                </c:pt>
                <c:pt idx="3390">
                  <c:v>84.25</c:v>
                </c:pt>
                <c:pt idx="3391">
                  <c:v>84.274999999999991</c:v>
                </c:pt>
                <c:pt idx="3392">
                  <c:v>84.300000000000011</c:v>
                </c:pt>
                <c:pt idx="3393">
                  <c:v>84.324999999999989</c:v>
                </c:pt>
                <c:pt idx="3394">
                  <c:v>84.35</c:v>
                </c:pt>
                <c:pt idx="3395">
                  <c:v>84.374999999999972</c:v>
                </c:pt>
                <c:pt idx="3396">
                  <c:v>84.399999999999977</c:v>
                </c:pt>
                <c:pt idx="3397">
                  <c:v>84.424999999999997</c:v>
                </c:pt>
                <c:pt idx="3398">
                  <c:v>84.450000000000017</c:v>
                </c:pt>
                <c:pt idx="3399">
                  <c:v>84.474999999999994</c:v>
                </c:pt>
                <c:pt idx="3400">
                  <c:v>84.5</c:v>
                </c:pt>
                <c:pt idx="3401">
                  <c:v>84.524999999999991</c:v>
                </c:pt>
                <c:pt idx="3402">
                  <c:v>84.55</c:v>
                </c:pt>
                <c:pt idx="3403">
                  <c:v>84.574999999999989</c:v>
                </c:pt>
                <c:pt idx="3404">
                  <c:v>84.6</c:v>
                </c:pt>
                <c:pt idx="3405">
                  <c:v>84.624999999999986</c:v>
                </c:pt>
                <c:pt idx="3406">
                  <c:v>84.649999999999991</c:v>
                </c:pt>
                <c:pt idx="3407">
                  <c:v>84.674999999999983</c:v>
                </c:pt>
                <c:pt idx="3408">
                  <c:v>84.700000000000017</c:v>
                </c:pt>
                <c:pt idx="3409">
                  <c:v>84.725000000000009</c:v>
                </c:pt>
                <c:pt idx="3410">
                  <c:v>84.75</c:v>
                </c:pt>
                <c:pt idx="3411">
                  <c:v>84.774999999999991</c:v>
                </c:pt>
                <c:pt idx="3412">
                  <c:v>84.800000000000011</c:v>
                </c:pt>
                <c:pt idx="3413">
                  <c:v>84.824999999999989</c:v>
                </c:pt>
                <c:pt idx="3414">
                  <c:v>84.850000000000009</c:v>
                </c:pt>
                <c:pt idx="3415">
                  <c:v>84.874999999999986</c:v>
                </c:pt>
                <c:pt idx="3416">
                  <c:v>84.9</c:v>
                </c:pt>
                <c:pt idx="3417">
                  <c:v>84.925000000000011</c:v>
                </c:pt>
                <c:pt idx="3418">
                  <c:v>84.950000000000017</c:v>
                </c:pt>
                <c:pt idx="3419">
                  <c:v>84.974999999999994</c:v>
                </c:pt>
                <c:pt idx="3420">
                  <c:v>85</c:v>
                </c:pt>
                <c:pt idx="3421">
                  <c:v>85.024999999999991</c:v>
                </c:pt>
                <c:pt idx="3422">
                  <c:v>85.05</c:v>
                </c:pt>
                <c:pt idx="3423">
                  <c:v>85.074999999999989</c:v>
                </c:pt>
                <c:pt idx="3424">
                  <c:v>85.1</c:v>
                </c:pt>
                <c:pt idx="3425">
                  <c:v>85.124999999999986</c:v>
                </c:pt>
                <c:pt idx="3426">
                  <c:v>85.149999999999977</c:v>
                </c:pt>
                <c:pt idx="3427">
                  <c:v>85.174999999999983</c:v>
                </c:pt>
                <c:pt idx="3428">
                  <c:v>85.2</c:v>
                </c:pt>
                <c:pt idx="3429">
                  <c:v>85.224999999999994</c:v>
                </c:pt>
                <c:pt idx="3430">
                  <c:v>85.25</c:v>
                </c:pt>
                <c:pt idx="3431">
                  <c:v>85.274999999999991</c:v>
                </c:pt>
                <c:pt idx="3432">
                  <c:v>85.300000000000011</c:v>
                </c:pt>
                <c:pt idx="3433">
                  <c:v>85.324999999999989</c:v>
                </c:pt>
                <c:pt idx="3434">
                  <c:v>85.35</c:v>
                </c:pt>
                <c:pt idx="3435">
                  <c:v>85.374999999999986</c:v>
                </c:pt>
                <c:pt idx="3436">
                  <c:v>85.4</c:v>
                </c:pt>
                <c:pt idx="3437">
                  <c:v>85.425000000000011</c:v>
                </c:pt>
                <c:pt idx="3438">
                  <c:v>85.450000000000017</c:v>
                </c:pt>
                <c:pt idx="3439">
                  <c:v>85.475000000000009</c:v>
                </c:pt>
                <c:pt idx="3440">
                  <c:v>85.500000000000028</c:v>
                </c:pt>
                <c:pt idx="3441">
                  <c:v>85.524999999999991</c:v>
                </c:pt>
                <c:pt idx="3442">
                  <c:v>85.550000000000011</c:v>
                </c:pt>
                <c:pt idx="3443">
                  <c:v>85.574999999999989</c:v>
                </c:pt>
                <c:pt idx="3444">
                  <c:v>85.6</c:v>
                </c:pt>
                <c:pt idx="3445">
                  <c:v>85.624999999999986</c:v>
                </c:pt>
                <c:pt idx="3446">
                  <c:v>85.649999999999991</c:v>
                </c:pt>
                <c:pt idx="3447">
                  <c:v>85.674999999999983</c:v>
                </c:pt>
                <c:pt idx="3448">
                  <c:v>85.700000000000017</c:v>
                </c:pt>
                <c:pt idx="3449">
                  <c:v>85.724999999999994</c:v>
                </c:pt>
                <c:pt idx="3450">
                  <c:v>85.75</c:v>
                </c:pt>
                <c:pt idx="3451">
                  <c:v>85.774999999999977</c:v>
                </c:pt>
                <c:pt idx="3452">
                  <c:v>85.8</c:v>
                </c:pt>
                <c:pt idx="3453">
                  <c:v>85.824999999999989</c:v>
                </c:pt>
                <c:pt idx="3454">
                  <c:v>85.85</c:v>
                </c:pt>
                <c:pt idx="3455">
                  <c:v>85.874999999999986</c:v>
                </c:pt>
                <c:pt idx="3456">
                  <c:v>85.9</c:v>
                </c:pt>
                <c:pt idx="3457">
                  <c:v>85.924999999999997</c:v>
                </c:pt>
                <c:pt idx="3458">
                  <c:v>85.950000000000017</c:v>
                </c:pt>
                <c:pt idx="3459">
                  <c:v>85.974999999999994</c:v>
                </c:pt>
                <c:pt idx="3460">
                  <c:v>86</c:v>
                </c:pt>
                <c:pt idx="3461">
                  <c:v>86.024999999999991</c:v>
                </c:pt>
                <c:pt idx="3462">
                  <c:v>86.050000000000011</c:v>
                </c:pt>
                <c:pt idx="3463">
                  <c:v>86.074999999999989</c:v>
                </c:pt>
                <c:pt idx="3464">
                  <c:v>86.1</c:v>
                </c:pt>
                <c:pt idx="3465">
                  <c:v>86.124999999999986</c:v>
                </c:pt>
                <c:pt idx="3466">
                  <c:v>86.149999999999991</c:v>
                </c:pt>
                <c:pt idx="3467">
                  <c:v>86.174999999999983</c:v>
                </c:pt>
                <c:pt idx="3468">
                  <c:v>86.200000000000017</c:v>
                </c:pt>
                <c:pt idx="3469">
                  <c:v>86.225000000000009</c:v>
                </c:pt>
                <c:pt idx="3470">
                  <c:v>86.250000000000028</c:v>
                </c:pt>
                <c:pt idx="3471">
                  <c:v>86.274999999999991</c:v>
                </c:pt>
                <c:pt idx="3472">
                  <c:v>86.3</c:v>
                </c:pt>
                <c:pt idx="3473">
                  <c:v>86.324999999999989</c:v>
                </c:pt>
                <c:pt idx="3474">
                  <c:v>86.35</c:v>
                </c:pt>
                <c:pt idx="3475">
                  <c:v>86.374999999999986</c:v>
                </c:pt>
                <c:pt idx="3476">
                  <c:v>86.4</c:v>
                </c:pt>
                <c:pt idx="3477">
                  <c:v>86.425000000000011</c:v>
                </c:pt>
                <c:pt idx="3478">
                  <c:v>86.450000000000017</c:v>
                </c:pt>
                <c:pt idx="3479">
                  <c:v>86.474999999999994</c:v>
                </c:pt>
                <c:pt idx="3480">
                  <c:v>86.5</c:v>
                </c:pt>
                <c:pt idx="3481">
                  <c:v>86.524999999999977</c:v>
                </c:pt>
                <c:pt idx="3482">
                  <c:v>86.55</c:v>
                </c:pt>
                <c:pt idx="3483">
                  <c:v>86.574999999999989</c:v>
                </c:pt>
                <c:pt idx="3484">
                  <c:v>86.6</c:v>
                </c:pt>
                <c:pt idx="3485">
                  <c:v>86.624999999999986</c:v>
                </c:pt>
                <c:pt idx="3486">
                  <c:v>86.649999999999991</c:v>
                </c:pt>
                <c:pt idx="3487">
                  <c:v>86.674999999999983</c:v>
                </c:pt>
                <c:pt idx="3488">
                  <c:v>86.7</c:v>
                </c:pt>
                <c:pt idx="3489">
                  <c:v>86.724999999999994</c:v>
                </c:pt>
                <c:pt idx="3490">
                  <c:v>86.75</c:v>
                </c:pt>
                <c:pt idx="3491">
                  <c:v>86.774999999999991</c:v>
                </c:pt>
                <c:pt idx="3492">
                  <c:v>86.800000000000011</c:v>
                </c:pt>
                <c:pt idx="3493">
                  <c:v>86.824999999999989</c:v>
                </c:pt>
                <c:pt idx="3494">
                  <c:v>86.850000000000009</c:v>
                </c:pt>
                <c:pt idx="3495">
                  <c:v>86.874999999999986</c:v>
                </c:pt>
                <c:pt idx="3496">
                  <c:v>86.9</c:v>
                </c:pt>
                <c:pt idx="3497">
                  <c:v>86.925000000000011</c:v>
                </c:pt>
                <c:pt idx="3498">
                  <c:v>86.950000000000017</c:v>
                </c:pt>
                <c:pt idx="3499">
                  <c:v>86.975000000000009</c:v>
                </c:pt>
                <c:pt idx="3500">
                  <c:v>87</c:v>
                </c:pt>
                <c:pt idx="3501">
                  <c:v>87.024999999999991</c:v>
                </c:pt>
                <c:pt idx="3502">
                  <c:v>87.050000000000011</c:v>
                </c:pt>
                <c:pt idx="3503">
                  <c:v>87.074999999999989</c:v>
                </c:pt>
                <c:pt idx="3504">
                  <c:v>87.1</c:v>
                </c:pt>
                <c:pt idx="3505">
                  <c:v>87.124999999999986</c:v>
                </c:pt>
                <c:pt idx="3506">
                  <c:v>87.149999999999991</c:v>
                </c:pt>
                <c:pt idx="3507">
                  <c:v>87.174999999999983</c:v>
                </c:pt>
                <c:pt idx="3508">
                  <c:v>87.2</c:v>
                </c:pt>
                <c:pt idx="3509">
                  <c:v>87.224999999999994</c:v>
                </c:pt>
                <c:pt idx="3510">
                  <c:v>87.25</c:v>
                </c:pt>
                <c:pt idx="3511">
                  <c:v>87.274999999999977</c:v>
                </c:pt>
                <c:pt idx="3512">
                  <c:v>87.3</c:v>
                </c:pt>
                <c:pt idx="3513">
                  <c:v>87.324999999999989</c:v>
                </c:pt>
                <c:pt idx="3514">
                  <c:v>87.35</c:v>
                </c:pt>
                <c:pt idx="3515">
                  <c:v>87.374999999999986</c:v>
                </c:pt>
                <c:pt idx="3516">
                  <c:v>87.4</c:v>
                </c:pt>
                <c:pt idx="3517">
                  <c:v>87.425000000000011</c:v>
                </c:pt>
                <c:pt idx="3518">
                  <c:v>87.450000000000017</c:v>
                </c:pt>
                <c:pt idx="3519">
                  <c:v>87.474999999999994</c:v>
                </c:pt>
                <c:pt idx="3520">
                  <c:v>87.5</c:v>
                </c:pt>
                <c:pt idx="3521">
                  <c:v>87.524999999999991</c:v>
                </c:pt>
                <c:pt idx="3522">
                  <c:v>87.550000000000011</c:v>
                </c:pt>
                <c:pt idx="3523">
                  <c:v>87.574999999999989</c:v>
                </c:pt>
                <c:pt idx="3524">
                  <c:v>87.600000000000009</c:v>
                </c:pt>
                <c:pt idx="3525">
                  <c:v>87.624999999999986</c:v>
                </c:pt>
                <c:pt idx="3526">
                  <c:v>87.649999999999991</c:v>
                </c:pt>
                <c:pt idx="3527">
                  <c:v>87.674999999999983</c:v>
                </c:pt>
                <c:pt idx="3528">
                  <c:v>87.7</c:v>
                </c:pt>
                <c:pt idx="3529">
                  <c:v>87.724999999999994</c:v>
                </c:pt>
                <c:pt idx="3530">
                  <c:v>87.75</c:v>
                </c:pt>
                <c:pt idx="3531">
                  <c:v>87.774999999999991</c:v>
                </c:pt>
                <c:pt idx="3532">
                  <c:v>87.800000000000011</c:v>
                </c:pt>
                <c:pt idx="3533">
                  <c:v>87.824999999999989</c:v>
                </c:pt>
                <c:pt idx="3534">
                  <c:v>87.85</c:v>
                </c:pt>
                <c:pt idx="3535">
                  <c:v>87.874999999999972</c:v>
                </c:pt>
                <c:pt idx="3536">
                  <c:v>87.899999999999977</c:v>
                </c:pt>
                <c:pt idx="3537">
                  <c:v>87.924999999999997</c:v>
                </c:pt>
                <c:pt idx="3538">
                  <c:v>87.950000000000017</c:v>
                </c:pt>
                <c:pt idx="3539">
                  <c:v>87.974999999999994</c:v>
                </c:pt>
                <c:pt idx="3540">
                  <c:v>88</c:v>
                </c:pt>
                <c:pt idx="3541">
                  <c:v>88.024999999999991</c:v>
                </c:pt>
                <c:pt idx="3542">
                  <c:v>88.05</c:v>
                </c:pt>
                <c:pt idx="3543">
                  <c:v>88.074999999999989</c:v>
                </c:pt>
                <c:pt idx="3544">
                  <c:v>88.1</c:v>
                </c:pt>
                <c:pt idx="3545">
                  <c:v>88.124999999999986</c:v>
                </c:pt>
                <c:pt idx="3546">
                  <c:v>88.149999999999991</c:v>
                </c:pt>
                <c:pt idx="3547">
                  <c:v>88.174999999999983</c:v>
                </c:pt>
                <c:pt idx="3548">
                  <c:v>88.200000000000017</c:v>
                </c:pt>
                <c:pt idx="3549">
                  <c:v>88.225000000000009</c:v>
                </c:pt>
                <c:pt idx="3550">
                  <c:v>88.25</c:v>
                </c:pt>
                <c:pt idx="3551">
                  <c:v>88.274999999999991</c:v>
                </c:pt>
                <c:pt idx="3552">
                  <c:v>88.300000000000011</c:v>
                </c:pt>
                <c:pt idx="3553">
                  <c:v>88.324999999999989</c:v>
                </c:pt>
                <c:pt idx="3554">
                  <c:v>88.350000000000009</c:v>
                </c:pt>
                <c:pt idx="3555">
                  <c:v>88.374999999999986</c:v>
                </c:pt>
                <c:pt idx="3556">
                  <c:v>88.4</c:v>
                </c:pt>
                <c:pt idx="3557">
                  <c:v>88.424999999999997</c:v>
                </c:pt>
                <c:pt idx="3558">
                  <c:v>88.450000000000017</c:v>
                </c:pt>
                <c:pt idx="3559">
                  <c:v>88.474999999999994</c:v>
                </c:pt>
                <c:pt idx="3560">
                  <c:v>88.5</c:v>
                </c:pt>
                <c:pt idx="3561">
                  <c:v>88.524999999999991</c:v>
                </c:pt>
                <c:pt idx="3562">
                  <c:v>88.550000000000011</c:v>
                </c:pt>
                <c:pt idx="3563">
                  <c:v>88.574999999999989</c:v>
                </c:pt>
                <c:pt idx="3564">
                  <c:v>88.6</c:v>
                </c:pt>
                <c:pt idx="3565">
                  <c:v>88.624999999999972</c:v>
                </c:pt>
                <c:pt idx="3566">
                  <c:v>88.649999999999977</c:v>
                </c:pt>
                <c:pt idx="3567">
                  <c:v>88.674999999999983</c:v>
                </c:pt>
                <c:pt idx="3568">
                  <c:v>88.7</c:v>
                </c:pt>
                <c:pt idx="3569">
                  <c:v>88.724999999999994</c:v>
                </c:pt>
                <c:pt idx="3570">
                  <c:v>88.75</c:v>
                </c:pt>
                <c:pt idx="3571">
                  <c:v>88.774999999999991</c:v>
                </c:pt>
                <c:pt idx="3572">
                  <c:v>88.800000000000011</c:v>
                </c:pt>
                <c:pt idx="3573">
                  <c:v>88.824999999999989</c:v>
                </c:pt>
                <c:pt idx="3574">
                  <c:v>88.85</c:v>
                </c:pt>
                <c:pt idx="3575">
                  <c:v>88.874999999999986</c:v>
                </c:pt>
                <c:pt idx="3576">
                  <c:v>88.9</c:v>
                </c:pt>
                <c:pt idx="3577">
                  <c:v>88.925000000000011</c:v>
                </c:pt>
                <c:pt idx="3578">
                  <c:v>88.950000000000017</c:v>
                </c:pt>
                <c:pt idx="3579">
                  <c:v>88.975000000000009</c:v>
                </c:pt>
                <c:pt idx="3580">
                  <c:v>89</c:v>
                </c:pt>
                <c:pt idx="3581">
                  <c:v>89.024999999999991</c:v>
                </c:pt>
                <c:pt idx="3582">
                  <c:v>89.050000000000011</c:v>
                </c:pt>
                <c:pt idx="3583">
                  <c:v>89.074999999999989</c:v>
                </c:pt>
                <c:pt idx="3584">
                  <c:v>89.1</c:v>
                </c:pt>
                <c:pt idx="3585">
                  <c:v>89.124999999999986</c:v>
                </c:pt>
                <c:pt idx="3586">
                  <c:v>89.149999999999991</c:v>
                </c:pt>
                <c:pt idx="3587">
                  <c:v>89.174999999999983</c:v>
                </c:pt>
                <c:pt idx="3588">
                  <c:v>89.2</c:v>
                </c:pt>
                <c:pt idx="3589">
                  <c:v>89.224999999999994</c:v>
                </c:pt>
                <c:pt idx="3590">
                  <c:v>89.25</c:v>
                </c:pt>
                <c:pt idx="3591">
                  <c:v>89.274999999999991</c:v>
                </c:pt>
                <c:pt idx="3592">
                  <c:v>89.3</c:v>
                </c:pt>
                <c:pt idx="3593">
                  <c:v>89.324999999999989</c:v>
                </c:pt>
                <c:pt idx="3594">
                  <c:v>89.35</c:v>
                </c:pt>
                <c:pt idx="3595">
                  <c:v>89.374999999999986</c:v>
                </c:pt>
                <c:pt idx="3596">
                  <c:v>89.399999999999977</c:v>
                </c:pt>
                <c:pt idx="3597">
                  <c:v>89.424999999999997</c:v>
                </c:pt>
                <c:pt idx="3598">
                  <c:v>89.450000000000017</c:v>
                </c:pt>
                <c:pt idx="3599">
                  <c:v>89.474999999999994</c:v>
                </c:pt>
                <c:pt idx="3600">
                  <c:v>89.5</c:v>
                </c:pt>
                <c:pt idx="3601">
                  <c:v>89.524999999999991</c:v>
                </c:pt>
                <c:pt idx="3602">
                  <c:v>89.550000000000011</c:v>
                </c:pt>
                <c:pt idx="3603">
                  <c:v>89.574999999999989</c:v>
                </c:pt>
                <c:pt idx="3604">
                  <c:v>89.6</c:v>
                </c:pt>
                <c:pt idx="3605">
                  <c:v>89.624999999999986</c:v>
                </c:pt>
                <c:pt idx="3606">
                  <c:v>89.649999999999991</c:v>
                </c:pt>
                <c:pt idx="3607">
                  <c:v>89.674999999999983</c:v>
                </c:pt>
                <c:pt idx="3608">
                  <c:v>89.700000000000017</c:v>
                </c:pt>
                <c:pt idx="3609">
                  <c:v>89.725000000000009</c:v>
                </c:pt>
                <c:pt idx="3610">
                  <c:v>89.750000000000028</c:v>
                </c:pt>
                <c:pt idx="3611">
                  <c:v>89.774999999999991</c:v>
                </c:pt>
                <c:pt idx="3612">
                  <c:v>89.800000000000011</c:v>
                </c:pt>
                <c:pt idx="3613">
                  <c:v>89.824999999999989</c:v>
                </c:pt>
                <c:pt idx="3614">
                  <c:v>89.85</c:v>
                </c:pt>
                <c:pt idx="3615">
                  <c:v>89.874999999999986</c:v>
                </c:pt>
                <c:pt idx="3616">
                  <c:v>89.9</c:v>
                </c:pt>
                <c:pt idx="3617">
                  <c:v>89.925000000000011</c:v>
                </c:pt>
                <c:pt idx="3618">
                  <c:v>89.950000000000017</c:v>
                </c:pt>
                <c:pt idx="3619">
                  <c:v>89.974999999999994</c:v>
                </c:pt>
                <c:pt idx="3620">
                  <c:v>90</c:v>
                </c:pt>
                <c:pt idx="3621">
                  <c:v>90.024999999999977</c:v>
                </c:pt>
                <c:pt idx="3622">
                  <c:v>90.05</c:v>
                </c:pt>
                <c:pt idx="3623">
                  <c:v>90.074999999999989</c:v>
                </c:pt>
                <c:pt idx="3624">
                  <c:v>90.1</c:v>
                </c:pt>
                <c:pt idx="3625">
                  <c:v>90.124999999999986</c:v>
                </c:pt>
                <c:pt idx="3626">
                  <c:v>90.149999999999991</c:v>
                </c:pt>
                <c:pt idx="3627">
                  <c:v>90.174999999999983</c:v>
                </c:pt>
                <c:pt idx="3628">
                  <c:v>90.2</c:v>
                </c:pt>
                <c:pt idx="3629">
                  <c:v>90.224999999999994</c:v>
                </c:pt>
                <c:pt idx="3630">
                  <c:v>90.25</c:v>
                </c:pt>
                <c:pt idx="3631">
                  <c:v>90.274999999999991</c:v>
                </c:pt>
                <c:pt idx="3632">
                  <c:v>90.300000000000011</c:v>
                </c:pt>
                <c:pt idx="3633">
                  <c:v>90.324999999999989</c:v>
                </c:pt>
                <c:pt idx="3634">
                  <c:v>90.350000000000009</c:v>
                </c:pt>
                <c:pt idx="3635">
                  <c:v>90.374999999999986</c:v>
                </c:pt>
                <c:pt idx="3636">
                  <c:v>90.4</c:v>
                </c:pt>
                <c:pt idx="3637">
                  <c:v>90.425000000000011</c:v>
                </c:pt>
                <c:pt idx="3638">
                  <c:v>90.450000000000017</c:v>
                </c:pt>
                <c:pt idx="3639">
                  <c:v>90.475000000000009</c:v>
                </c:pt>
                <c:pt idx="3640">
                  <c:v>90.500000000000028</c:v>
                </c:pt>
                <c:pt idx="3641">
                  <c:v>90.524999999999991</c:v>
                </c:pt>
                <c:pt idx="3642">
                  <c:v>90.550000000000011</c:v>
                </c:pt>
                <c:pt idx="3643">
                  <c:v>90.574999999999989</c:v>
                </c:pt>
                <c:pt idx="3644">
                  <c:v>90.6</c:v>
                </c:pt>
                <c:pt idx="3645">
                  <c:v>90.624999999999986</c:v>
                </c:pt>
                <c:pt idx="3646">
                  <c:v>90.649999999999991</c:v>
                </c:pt>
                <c:pt idx="3647">
                  <c:v>90.674999999999983</c:v>
                </c:pt>
                <c:pt idx="3648">
                  <c:v>90.7</c:v>
                </c:pt>
                <c:pt idx="3649">
                  <c:v>90.724999999999994</c:v>
                </c:pt>
                <c:pt idx="3650">
                  <c:v>90.75</c:v>
                </c:pt>
                <c:pt idx="3651">
                  <c:v>90.774999999999977</c:v>
                </c:pt>
                <c:pt idx="3652">
                  <c:v>90.8</c:v>
                </c:pt>
                <c:pt idx="3653">
                  <c:v>90.824999999999989</c:v>
                </c:pt>
                <c:pt idx="3654">
                  <c:v>90.85</c:v>
                </c:pt>
                <c:pt idx="3655">
                  <c:v>90.874999999999986</c:v>
                </c:pt>
                <c:pt idx="3656">
                  <c:v>90.9</c:v>
                </c:pt>
                <c:pt idx="3657">
                  <c:v>90.925000000000011</c:v>
                </c:pt>
                <c:pt idx="3658">
                  <c:v>90.950000000000017</c:v>
                </c:pt>
                <c:pt idx="3659">
                  <c:v>90.974999999999994</c:v>
                </c:pt>
                <c:pt idx="3660">
                  <c:v>91</c:v>
                </c:pt>
                <c:pt idx="3661">
                  <c:v>91.024999999999991</c:v>
                </c:pt>
                <c:pt idx="3662">
                  <c:v>91.050000000000011</c:v>
                </c:pt>
                <c:pt idx="3663">
                  <c:v>91.074999999999989</c:v>
                </c:pt>
                <c:pt idx="3664">
                  <c:v>91.100000000000009</c:v>
                </c:pt>
                <c:pt idx="3665">
                  <c:v>91.124999999999986</c:v>
                </c:pt>
                <c:pt idx="3666">
                  <c:v>91.149999999999991</c:v>
                </c:pt>
                <c:pt idx="3667">
                  <c:v>91.174999999999983</c:v>
                </c:pt>
                <c:pt idx="3668">
                  <c:v>91.200000000000017</c:v>
                </c:pt>
                <c:pt idx="3669">
                  <c:v>91.224999999999994</c:v>
                </c:pt>
                <c:pt idx="3670">
                  <c:v>91.25</c:v>
                </c:pt>
                <c:pt idx="3671">
                  <c:v>91.274999999999991</c:v>
                </c:pt>
                <c:pt idx="3672">
                  <c:v>91.300000000000011</c:v>
                </c:pt>
                <c:pt idx="3673">
                  <c:v>91.324999999999989</c:v>
                </c:pt>
                <c:pt idx="3674">
                  <c:v>91.35</c:v>
                </c:pt>
                <c:pt idx="3675">
                  <c:v>91.374999999999986</c:v>
                </c:pt>
                <c:pt idx="3676">
                  <c:v>91.399999999999977</c:v>
                </c:pt>
                <c:pt idx="3677">
                  <c:v>91.424999999999997</c:v>
                </c:pt>
                <c:pt idx="3678">
                  <c:v>91.450000000000017</c:v>
                </c:pt>
                <c:pt idx="3679">
                  <c:v>91.474999999999994</c:v>
                </c:pt>
                <c:pt idx="3680">
                  <c:v>91.5</c:v>
                </c:pt>
                <c:pt idx="3681">
                  <c:v>91.524999999999991</c:v>
                </c:pt>
                <c:pt idx="3682">
                  <c:v>91.55</c:v>
                </c:pt>
                <c:pt idx="3683">
                  <c:v>91.574999999999989</c:v>
                </c:pt>
                <c:pt idx="3684">
                  <c:v>91.6</c:v>
                </c:pt>
                <c:pt idx="3685">
                  <c:v>91.624999999999986</c:v>
                </c:pt>
                <c:pt idx="3686">
                  <c:v>91.649999999999991</c:v>
                </c:pt>
                <c:pt idx="3687">
                  <c:v>91.674999999999983</c:v>
                </c:pt>
                <c:pt idx="3688">
                  <c:v>91.700000000000017</c:v>
                </c:pt>
                <c:pt idx="3689">
                  <c:v>91.724999999999994</c:v>
                </c:pt>
                <c:pt idx="3690">
                  <c:v>91.75</c:v>
                </c:pt>
                <c:pt idx="3691">
                  <c:v>91.774999999999991</c:v>
                </c:pt>
                <c:pt idx="3692">
                  <c:v>91.800000000000011</c:v>
                </c:pt>
                <c:pt idx="3693">
                  <c:v>91.824999999999989</c:v>
                </c:pt>
                <c:pt idx="3694">
                  <c:v>91.850000000000009</c:v>
                </c:pt>
                <c:pt idx="3695">
                  <c:v>91.874999999999986</c:v>
                </c:pt>
                <c:pt idx="3696">
                  <c:v>91.900000000000034</c:v>
                </c:pt>
                <c:pt idx="3697">
                  <c:v>91.924999999999997</c:v>
                </c:pt>
                <c:pt idx="3698">
                  <c:v>91.950000000000017</c:v>
                </c:pt>
                <c:pt idx="3699">
                  <c:v>91.974999999999994</c:v>
                </c:pt>
                <c:pt idx="3700">
                  <c:v>92</c:v>
                </c:pt>
                <c:pt idx="3701">
                  <c:v>92.024999999999991</c:v>
                </c:pt>
                <c:pt idx="3702">
                  <c:v>92.050000000000011</c:v>
                </c:pt>
                <c:pt idx="3703">
                  <c:v>92.074999999999989</c:v>
                </c:pt>
                <c:pt idx="3704">
                  <c:v>92.1</c:v>
                </c:pt>
                <c:pt idx="3705">
                  <c:v>92.124999999999972</c:v>
                </c:pt>
                <c:pt idx="3706">
                  <c:v>92.149999999999977</c:v>
                </c:pt>
                <c:pt idx="3707">
                  <c:v>92.174999999999983</c:v>
                </c:pt>
                <c:pt idx="3708">
                  <c:v>92.2</c:v>
                </c:pt>
                <c:pt idx="3709">
                  <c:v>92.224999999999994</c:v>
                </c:pt>
                <c:pt idx="3710">
                  <c:v>92.25</c:v>
                </c:pt>
                <c:pt idx="3711">
                  <c:v>92.274999999999991</c:v>
                </c:pt>
                <c:pt idx="3712">
                  <c:v>92.3</c:v>
                </c:pt>
                <c:pt idx="3713">
                  <c:v>92.324999999999989</c:v>
                </c:pt>
                <c:pt idx="3714">
                  <c:v>92.35</c:v>
                </c:pt>
                <c:pt idx="3715">
                  <c:v>92.374999999999986</c:v>
                </c:pt>
                <c:pt idx="3716">
                  <c:v>92.4</c:v>
                </c:pt>
                <c:pt idx="3717">
                  <c:v>92.425000000000011</c:v>
                </c:pt>
                <c:pt idx="3718">
                  <c:v>92.450000000000017</c:v>
                </c:pt>
                <c:pt idx="3719">
                  <c:v>92.475000000000009</c:v>
                </c:pt>
                <c:pt idx="3720">
                  <c:v>92.5</c:v>
                </c:pt>
                <c:pt idx="3721">
                  <c:v>92.524999999999991</c:v>
                </c:pt>
                <c:pt idx="3722">
                  <c:v>92.550000000000011</c:v>
                </c:pt>
                <c:pt idx="3723">
                  <c:v>92.574999999999989</c:v>
                </c:pt>
                <c:pt idx="3724">
                  <c:v>92.600000000000009</c:v>
                </c:pt>
                <c:pt idx="3725">
                  <c:v>92.624999999999986</c:v>
                </c:pt>
                <c:pt idx="3726">
                  <c:v>92.649999999999991</c:v>
                </c:pt>
                <c:pt idx="3727">
                  <c:v>92.674999999999983</c:v>
                </c:pt>
                <c:pt idx="3728">
                  <c:v>92.7</c:v>
                </c:pt>
                <c:pt idx="3729">
                  <c:v>92.724999999999994</c:v>
                </c:pt>
                <c:pt idx="3730">
                  <c:v>92.75</c:v>
                </c:pt>
                <c:pt idx="3731">
                  <c:v>92.774999999999991</c:v>
                </c:pt>
                <c:pt idx="3732">
                  <c:v>92.8</c:v>
                </c:pt>
                <c:pt idx="3733">
                  <c:v>92.824999999999989</c:v>
                </c:pt>
                <c:pt idx="3734">
                  <c:v>92.85</c:v>
                </c:pt>
                <c:pt idx="3735">
                  <c:v>92.874999999999986</c:v>
                </c:pt>
                <c:pt idx="3736">
                  <c:v>92.899999999999977</c:v>
                </c:pt>
                <c:pt idx="3737">
                  <c:v>92.924999999999997</c:v>
                </c:pt>
                <c:pt idx="3738">
                  <c:v>92.950000000000017</c:v>
                </c:pt>
                <c:pt idx="3739">
                  <c:v>92.974999999999994</c:v>
                </c:pt>
                <c:pt idx="3740">
                  <c:v>93</c:v>
                </c:pt>
                <c:pt idx="3741">
                  <c:v>93.024999999999991</c:v>
                </c:pt>
                <c:pt idx="3742">
                  <c:v>93.050000000000011</c:v>
                </c:pt>
                <c:pt idx="3743">
                  <c:v>93.074999999999989</c:v>
                </c:pt>
                <c:pt idx="3744">
                  <c:v>93.1</c:v>
                </c:pt>
                <c:pt idx="3745">
                  <c:v>93.124999999999986</c:v>
                </c:pt>
                <c:pt idx="3746">
                  <c:v>93.149999999999991</c:v>
                </c:pt>
                <c:pt idx="3747">
                  <c:v>93.174999999999983</c:v>
                </c:pt>
                <c:pt idx="3748">
                  <c:v>93.200000000000017</c:v>
                </c:pt>
                <c:pt idx="3749">
                  <c:v>93.225000000000009</c:v>
                </c:pt>
                <c:pt idx="3750">
                  <c:v>93.250000000000028</c:v>
                </c:pt>
                <c:pt idx="3751">
                  <c:v>93.274999999999991</c:v>
                </c:pt>
                <c:pt idx="3752">
                  <c:v>93.300000000000011</c:v>
                </c:pt>
                <c:pt idx="3753">
                  <c:v>93.324999999999989</c:v>
                </c:pt>
                <c:pt idx="3754">
                  <c:v>93.35</c:v>
                </c:pt>
                <c:pt idx="3755">
                  <c:v>93.374999999999986</c:v>
                </c:pt>
                <c:pt idx="3756">
                  <c:v>93.4</c:v>
                </c:pt>
                <c:pt idx="3757">
                  <c:v>93.425000000000011</c:v>
                </c:pt>
                <c:pt idx="3758">
                  <c:v>93.450000000000017</c:v>
                </c:pt>
                <c:pt idx="3759">
                  <c:v>93.474999999999994</c:v>
                </c:pt>
                <c:pt idx="3760">
                  <c:v>93.5</c:v>
                </c:pt>
                <c:pt idx="3761">
                  <c:v>93.524999999999977</c:v>
                </c:pt>
                <c:pt idx="3762">
                  <c:v>93.55</c:v>
                </c:pt>
                <c:pt idx="3763">
                  <c:v>93.574999999999989</c:v>
                </c:pt>
                <c:pt idx="3764">
                  <c:v>93.6</c:v>
                </c:pt>
                <c:pt idx="3765">
                  <c:v>93.624999999999986</c:v>
                </c:pt>
                <c:pt idx="3766">
                  <c:v>93.649999999999991</c:v>
                </c:pt>
                <c:pt idx="3767">
                  <c:v>93.674999999999983</c:v>
                </c:pt>
                <c:pt idx="3768">
                  <c:v>93.7</c:v>
                </c:pt>
                <c:pt idx="3769">
                  <c:v>93.724999999999994</c:v>
                </c:pt>
                <c:pt idx="3770">
                  <c:v>93.75</c:v>
                </c:pt>
                <c:pt idx="3771">
                  <c:v>93.774999999999991</c:v>
                </c:pt>
                <c:pt idx="3772">
                  <c:v>93.800000000000011</c:v>
                </c:pt>
                <c:pt idx="3773">
                  <c:v>93.824999999999989</c:v>
                </c:pt>
                <c:pt idx="3774">
                  <c:v>93.85</c:v>
                </c:pt>
                <c:pt idx="3775">
                  <c:v>93.874999999999986</c:v>
                </c:pt>
                <c:pt idx="3776">
                  <c:v>93.9</c:v>
                </c:pt>
                <c:pt idx="3777">
                  <c:v>93.925000000000011</c:v>
                </c:pt>
                <c:pt idx="3778">
                  <c:v>93.950000000000017</c:v>
                </c:pt>
                <c:pt idx="3779">
                  <c:v>93.975000000000009</c:v>
                </c:pt>
                <c:pt idx="3780">
                  <c:v>94.000000000000028</c:v>
                </c:pt>
                <c:pt idx="3781">
                  <c:v>94.024999999999991</c:v>
                </c:pt>
                <c:pt idx="3782">
                  <c:v>94.05</c:v>
                </c:pt>
                <c:pt idx="3783">
                  <c:v>94.074999999999989</c:v>
                </c:pt>
                <c:pt idx="3784">
                  <c:v>94.1</c:v>
                </c:pt>
                <c:pt idx="3785">
                  <c:v>94.124999999999986</c:v>
                </c:pt>
                <c:pt idx="3786">
                  <c:v>94.149999999999991</c:v>
                </c:pt>
                <c:pt idx="3787">
                  <c:v>94.174999999999983</c:v>
                </c:pt>
                <c:pt idx="3788">
                  <c:v>94.200000000000017</c:v>
                </c:pt>
                <c:pt idx="3789">
                  <c:v>94.224999999999994</c:v>
                </c:pt>
                <c:pt idx="3790">
                  <c:v>94.25</c:v>
                </c:pt>
                <c:pt idx="3791">
                  <c:v>94.274999999999977</c:v>
                </c:pt>
                <c:pt idx="3792">
                  <c:v>94.3</c:v>
                </c:pt>
                <c:pt idx="3793">
                  <c:v>94.324999999999989</c:v>
                </c:pt>
                <c:pt idx="3794">
                  <c:v>94.35</c:v>
                </c:pt>
                <c:pt idx="3795">
                  <c:v>94.374999999999986</c:v>
                </c:pt>
                <c:pt idx="3796">
                  <c:v>94.4</c:v>
                </c:pt>
                <c:pt idx="3797">
                  <c:v>94.425000000000011</c:v>
                </c:pt>
                <c:pt idx="3798">
                  <c:v>94.450000000000017</c:v>
                </c:pt>
                <c:pt idx="3799">
                  <c:v>94.474999999999994</c:v>
                </c:pt>
                <c:pt idx="3800">
                  <c:v>94.5</c:v>
                </c:pt>
                <c:pt idx="3801">
                  <c:v>94.524999999999991</c:v>
                </c:pt>
                <c:pt idx="3802">
                  <c:v>94.550000000000011</c:v>
                </c:pt>
                <c:pt idx="3803">
                  <c:v>94.574999999999989</c:v>
                </c:pt>
                <c:pt idx="3804">
                  <c:v>94.600000000000009</c:v>
                </c:pt>
                <c:pt idx="3805">
                  <c:v>94.624999999999986</c:v>
                </c:pt>
                <c:pt idx="3806">
                  <c:v>94.649999999999991</c:v>
                </c:pt>
                <c:pt idx="3807">
                  <c:v>94.674999999999983</c:v>
                </c:pt>
                <c:pt idx="3808">
                  <c:v>94.700000000000017</c:v>
                </c:pt>
                <c:pt idx="3809">
                  <c:v>94.725000000000009</c:v>
                </c:pt>
                <c:pt idx="3810">
                  <c:v>94.75</c:v>
                </c:pt>
                <c:pt idx="3811">
                  <c:v>94.774999999999991</c:v>
                </c:pt>
                <c:pt idx="3812">
                  <c:v>94.800000000000011</c:v>
                </c:pt>
                <c:pt idx="3813">
                  <c:v>94.824999999999989</c:v>
                </c:pt>
                <c:pt idx="3814">
                  <c:v>94.85</c:v>
                </c:pt>
                <c:pt idx="3815">
                  <c:v>94.874999999999986</c:v>
                </c:pt>
                <c:pt idx="3816">
                  <c:v>94.9</c:v>
                </c:pt>
                <c:pt idx="3817">
                  <c:v>94.924999999999997</c:v>
                </c:pt>
                <c:pt idx="3818">
                  <c:v>94.950000000000017</c:v>
                </c:pt>
                <c:pt idx="3819">
                  <c:v>94.974999999999994</c:v>
                </c:pt>
                <c:pt idx="3820">
                  <c:v>95</c:v>
                </c:pt>
                <c:pt idx="3821">
                  <c:v>95.024999999999977</c:v>
                </c:pt>
                <c:pt idx="3822">
                  <c:v>95.05</c:v>
                </c:pt>
                <c:pt idx="3823">
                  <c:v>95.074999999999989</c:v>
                </c:pt>
                <c:pt idx="3824">
                  <c:v>95.1</c:v>
                </c:pt>
                <c:pt idx="3825">
                  <c:v>95.124999999999986</c:v>
                </c:pt>
                <c:pt idx="3826">
                  <c:v>95.149999999999991</c:v>
                </c:pt>
                <c:pt idx="3827">
                  <c:v>95.174999999999983</c:v>
                </c:pt>
                <c:pt idx="3828">
                  <c:v>95.200000000000017</c:v>
                </c:pt>
                <c:pt idx="3829">
                  <c:v>95.224999999999994</c:v>
                </c:pt>
                <c:pt idx="3830">
                  <c:v>95.25</c:v>
                </c:pt>
                <c:pt idx="3831">
                  <c:v>95.274999999999991</c:v>
                </c:pt>
                <c:pt idx="3832">
                  <c:v>95.300000000000011</c:v>
                </c:pt>
                <c:pt idx="3833">
                  <c:v>95.324999999999989</c:v>
                </c:pt>
                <c:pt idx="3834">
                  <c:v>95.350000000000009</c:v>
                </c:pt>
                <c:pt idx="3835">
                  <c:v>95.374999999999986</c:v>
                </c:pt>
                <c:pt idx="3836">
                  <c:v>95.4</c:v>
                </c:pt>
                <c:pt idx="3837">
                  <c:v>95.425000000000011</c:v>
                </c:pt>
                <c:pt idx="3838">
                  <c:v>95.450000000000017</c:v>
                </c:pt>
                <c:pt idx="3839">
                  <c:v>95.474999999999994</c:v>
                </c:pt>
                <c:pt idx="3840">
                  <c:v>95.5</c:v>
                </c:pt>
                <c:pt idx="3841">
                  <c:v>95.524999999999991</c:v>
                </c:pt>
                <c:pt idx="3842">
                  <c:v>95.550000000000011</c:v>
                </c:pt>
                <c:pt idx="3843">
                  <c:v>95.574999999999989</c:v>
                </c:pt>
                <c:pt idx="3844">
                  <c:v>95.6</c:v>
                </c:pt>
                <c:pt idx="3845">
                  <c:v>95.624999999999972</c:v>
                </c:pt>
                <c:pt idx="3846">
                  <c:v>95.649999999999977</c:v>
                </c:pt>
                <c:pt idx="3847">
                  <c:v>95.674999999999983</c:v>
                </c:pt>
                <c:pt idx="3848">
                  <c:v>95.7</c:v>
                </c:pt>
                <c:pt idx="3849">
                  <c:v>95.724999999999994</c:v>
                </c:pt>
                <c:pt idx="3850">
                  <c:v>95.75</c:v>
                </c:pt>
                <c:pt idx="3851">
                  <c:v>95.774999999999991</c:v>
                </c:pt>
                <c:pt idx="3852">
                  <c:v>95.8</c:v>
                </c:pt>
                <c:pt idx="3853">
                  <c:v>95.824999999999989</c:v>
                </c:pt>
                <c:pt idx="3854">
                  <c:v>95.85</c:v>
                </c:pt>
                <c:pt idx="3855">
                  <c:v>95.874999999999986</c:v>
                </c:pt>
                <c:pt idx="3856">
                  <c:v>95.9</c:v>
                </c:pt>
                <c:pt idx="3857">
                  <c:v>95.925000000000011</c:v>
                </c:pt>
                <c:pt idx="3858">
                  <c:v>95.950000000000017</c:v>
                </c:pt>
                <c:pt idx="3859">
                  <c:v>95.974999999999994</c:v>
                </c:pt>
                <c:pt idx="3860">
                  <c:v>96</c:v>
                </c:pt>
                <c:pt idx="3861">
                  <c:v>96.024999999999991</c:v>
                </c:pt>
                <c:pt idx="3862">
                  <c:v>96.050000000000011</c:v>
                </c:pt>
                <c:pt idx="3863">
                  <c:v>96.074999999999989</c:v>
                </c:pt>
                <c:pt idx="3864">
                  <c:v>96.100000000000009</c:v>
                </c:pt>
                <c:pt idx="3865">
                  <c:v>96.124999999999986</c:v>
                </c:pt>
                <c:pt idx="3866">
                  <c:v>96.149999999999991</c:v>
                </c:pt>
                <c:pt idx="3867">
                  <c:v>96.174999999999983</c:v>
                </c:pt>
                <c:pt idx="3868">
                  <c:v>96.2</c:v>
                </c:pt>
                <c:pt idx="3869">
                  <c:v>96.224999999999994</c:v>
                </c:pt>
                <c:pt idx="3870">
                  <c:v>96.25</c:v>
                </c:pt>
                <c:pt idx="3871">
                  <c:v>96.274999999999991</c:v>
                </c:pt>
                <c:pt idx="3872">
                  <c:v>96.300000000000011</c:v>
                </c:pt>
                <c:pt idx="3873">
                  <c:v>96.324999999999989</c:v>
                </c:pt>
                <c:pt idx="3874">
                  <c:v>96.35</c:v>
                </c:pt>
                <c:pt idx="3875">
                  <c:v>96.374999999999972</c:v>
                </c:pt>
                <c:pt idx="3876">
                  <c:v>96.399999999999977</c:v>
                </c:pt>
                <c:pt idx="3877">
                  <c:v>96.424999999999997</c:v>
                </c:pt>
                <c:pt idx="3878">
                  <c:v>96.450000000000017</c:v>
                </c:pt>
                <c:pt idx="3879">
                  <c:v>96.474999999999994</c:v>
                </c:pt>
                <c:pt idx="3880">
                  <c:v>96.5</c:v>
                </c:pt>
                <c:pt idx="3881">
                  <c:v>96.524999999999991</c:v>
                </c:pt>
                <c:pt idx="3882">
                  <c:v>96.550000000000011</c:v>
                </c:pt>
                <c:pt idx="3883">
                  <c:v>96.574999999999989</c:v>
                </c:pt>
                <c:pt idx="3884">
                  <c:v>96.6</c:v>
                </c:pt>
                <c:pt idx="3885">
                  <c:v>96.624999999999986</c:v>
                </c:pt>
                <c:pt idx="3886">
                  <c:v>96.649999999999991</c:v>
                </c:pt>
                <c:pt idx="3887">
                  <c:v>96.674999999999983</c:v>
                </c:pt>
                <c:pt idx="3888">
                  <c:v>96.700000000000017</c:v>
                </c:pt>
                <c:pt idx="3889">
                  <c:v>96.725000000000009</c:v>
                </c:pt>
                <c:pt idx="3890">
                  <c:v>96.75</c:v>
                </c:pt>
                <c:pt idx="3891">
                  <c:v>96.774999999999991</c:v>
                </c:pt>
                <c:pt idx="3892">
                  <c:v>96.800000000000011</c:v>
                </c:pt>
                <c:pt idx="3893">
                  <c:v>96.824999999999989</c:v>
                </c:pt>
                <c:pt idx="3894">
                  <c:v>96.850000000000009</c:v>
                </c:pt>
                <c:pt idx="3895">
                  <c:v>96.874999999999986</c:v>
                </c:pt>
                <c:pt idx="3896">
                  <c:v>96.9</c:v>
                </c:pt>
                <c:pt idx="3897">
                  <c:v>96.925000000000011</c:v>
                </c:pt>
                <c:pt idx="3898">
                  <c:v>96.950000000000017</c:v>
                </c:pt>
                <c:pt idx="3899">
                  <c:v>96.974999999999994</c:v>
                </c:pt>
                <c:pt idx="3900">
                  <c:v>97</c:v>
                </c:pt>
                <c:pt idx="3901">
                  <c:v>97.024999999999991</c:v>
                </c:pt>
                <c:pt idx="3902">
                  <c:v>97.05</c:v>
                </c:pt>
                <c:pt idx="3903">
                  <c:v>97.074999999999989</c:v>
                </c:pt>
                <c:pt idx="3904">
                  <c:v>97.1</c:v>
                </c:pt>
                <c:pt idx="3905">
                  <c:v>97.124999999999986</c:v>
                </c:pt>
                <c:pt idx="3906">
                  <c:v>97.149999999999977</c:v>
                </c:pt>
                <c:pt idx="3907">
                  <c:v>97.174999999999983</c:v>
                </c:pt>
                <c:pt idx="3908">
                  <c:v>97.2</c:v>
                </c:pt>
                <c:pt idx="3909">
                  <c:v>97.224999999999994</c:v>
                </c:pt>
                <c:pt idx="3910">
                  <c:v>97.25</c:v>
                </c:pt>
                <c:pt idx="3911">
                  <c:v>97.274999999999991</c:v>
                </c:pt>
                <c:pt idx="3912">
                  <c:v>97.300000000000011</c:v>
                </c:pt>
                <c:pt idx="3913">
                  <c:v>97.324999999999989</c:v>
                </c:pt>
                <c:pt idx="3914">
                  <c:v>97.35</c:v>
                </c:pt>
                <c:pt idx="3915">
                  <c:v>97.374999999999986</c:v>
                </c:pt>
                <c:pt idx="3916">
                  <c:v>97.4</c:v>
                </c:pt>
                <c:pt idx="3917">
                  <c:v>97.425000000000011</c:v>
                </c:pt>
                <c:pt idx="3918">
                  <c:v>97.450000000000017</c:v>
                </c:pt>
                <c:pt idx="3919">
                  <c:v>97.475000000000009</c:v>
                </c:pt>
                <c:pt idx="3920">
                  <c:v>97.500000000000028</c:v>
                </c:pt>
                <c:pt idx="3921">
                  <c:v>97.524999999999991</c:v>
                </c:pt>
                <c:pt idx="3922">
                  <c:v>97.550000000000011</c:v>
                </c:pt>
                <c:pt idx="3923">
                  <c:v>97.574999999999989</c:v>
                </c:pt>
                <c:pt idx="3924">
                  <c:v>97.6</c:v>
                </c:pt>
                <c:pt idx="3925">
                  <c:v>97.624999999999986</c:v>
                </c:pt>
                <c:pt idx="3926">
                  <c:v>97.649999999999991</c:v>
                </c:pt>
                <c:pt idx="3927">
                  <c:v>97.674999999999983</c:v>
                </c:pt>
                <c:pt idx="3928">
                  <c:v>97.700000000000017</c:v>
                </c:pt>
                <c:pt idx="3929">
                  <c:v>97.724999999999994</c:v>
                </c:pt>
                <c:pt idx="3930">
                  <c:v>97.75</c:v>
                </c:pt>
                <c:pt idx="3931">
                  <c:v>97.774999999999977</c:v>
                </c:pt>
                <c:pt idx="3932">
                  <c:v>97.8</c:v>
                </c:pt>
                <c:pt idx="3933">
                  <c:v>97.824999999999989</c:v>
                </c:pt>
                <c:pt idx="3934">
                  <c:v>97.85</c:v>
                </c:pt>
                <c:pt idx="3935">
                  <c:v>97.874999999999986</c:v>
                </c:pt>
                <c:pt idx="3936">
                  <c:v>97.9</c:v>
                </c:pt>
                <c:pt idx="3937">
                  <c:v>97.924999999999997</c:v>
                </c:pt>
                <c:pt idx="3938">
                  <c:v>97.950000000000017</c:v>
                </c:pt>
                <c:pt idx="3939">
                  <c:v>97.974999999999994</c:v>
                </c:pt>
                <c:pt idx="3940">
                  <c:v>98</c:v>
                </c:pt>
                <c:pt idx="3941">
                  <c:v>98.024999999999991</c:v>
                </c:pt>
                <c:pt idx="3942">
                  <c:v>98.050000000000011</c:v>
                </c:pt>
                <c:pt idx="3943">
                  <c:v>98.074999999999989</c:v>
                </c:pt>
                <c:pt idx="3944">
                  <c:v>98.100000000000009</c:v>
                </c:pt>
                <c:pt idx="3945">
                  <c:v>98.124999999999986</c:v>
                </c:pt>
                <c:pt idx="3946">
                  <c:v>98.149999999999991</c:v>
                </c:pt>
                <c:pt idx="3947">
                  <c:v>98.174999999999983</c:v>
                </c:pt>
                <c:pt idx="3948">
                  <c:v>98.200000000000017</c:v>
                </c:pt>
                <c:pt idx="3949">
                  <c:v>98.225000000000009</c:v>
                </c:pt>
                <c:pt idx="3950">
                  <c:v>98.250000000000028</c:v>
                </c:pt>
                <c:pt idx="3951">
                  <c:v>98.274999999999991</c:v>
                </c:pt>
                <c:pt idx="3952">
                  <c:v>98.300000000000011</c:v>
                </c:pt>
                <c:pt idx="3953">
                  <c:v>98.324999999999989</c:v>
                </c:pt>
                <c:pt idx="3954">
                  <c:v>98.35</c:v>
                </c:pt>
                <c:pt idx="3955">
                  <c:v>98.374999999999986</c:v>
                </c:pt>
                <c:pt idx="3956">
                  <c:v>98.4</c:v>
                </c:pt>
                <c:pt idx="3957">
                  <c:v>98.425000000000011</c:v>
                </c:pt>
                <c:pt idx="3958">
                  <c:v>98.450000000000017</c:v>
                </c:pt>
                <c:pt idx="3959">
                  <c:v>98.474999999999994</c:v>
                </c:pt>
                <c:pt idx="3960">
                  <c:v>98.5</c:v>
                </c:pt>
                <c:pt idx="3961">
                  <c:v>98.524999999999977</c:v>
                </c:pt>
                <c:pt idx="3962">
                  <c:v>98.55</c:v>
                </c:pt>
                <c:pt idx="3963">
                  <c:v>98.574999999999989</c:v>
                </c:pt>
                <c:pt idx="3964">
                  <c:v>98.6</c:v>
                </c:pt>
                <c:pt idx="3965">
                  <c:v>98.624999999999986</c:v>
                </c:pt>
                <c:pt idx="3966">
                  <c:v>98.649999999999991</c:v>
                </c:pt>
                <c:pt idx="3967">
                  <c:v>98.674999999999983</c:v>
                </c:pt>
                <c:pt idx="3968">
                  <c:v>98.7</c:v>
                </c:pt>
                <c:pt idx="3969">
                  <c:v>98.724999999999994</c:v>
                </c:pt>
                <c:pt idx="3970">
                  <c:v>98.75</c:v>
                </c:pt>
                <c:pt idx="3971">
                  <c:v>98.774999999999991</c:v>
                </c:pt>
                <c:pt idx="3972">
                  <c:v>98.800000000000011</c:v>
                </c:pt>
                <c:pt idx="3973">
                  <c:v>98.824999999999989</c:v>
                </c:pt>
                <c:pt idx="3974">
                  <c:v>98.850000000000009</c:v>
                </c:pt>
                <c:pt idx="3975">
                  <c:v>98.874999999999986</c:v>
                </c:pt>
                <c:pt idx="3976">
                  <c:v>98.9</c:v>
                </c:pt>
                <c:pt idx="3977">
                  <c:v>98.925000000000011</c:v>
                </c:pt>
                <c:pt idx="3978">
                  <c:v>98.950000000000017</c:v>
                </c:pt>
                <c:pt idx="3979">
                  <c:v>98.974999999999994</c:v>
                </c:pt>
                <c:pt idx="3980">
                  <c:v>99</c:v>
                </c:pt>
                <c:pt idx="3981">
                  <c:v>99.024999999999991</c:v>
                </c:pt>
                <c:pt idx="3982">
                  <c:v>99.050000000000011</c:v>
                </c:pt>
                <c:pt idx="3983">
                  <c:v>99.074999999999989</c:v>
                </c:pt>
                <c:pt idx="3984">
                  <c:v>99.1</c:v>
                </c:pt>
                <c:pt idx="3985">
                  <c:v>99.124999999999986</c:v>
                </c:pt>
                <c:pt idx="3986">
                  <c:v>99.149999999999977</c:v>
                </c:pt>
                <c:pt idx="3987">
                  <c:v>99.174999999999983</c:v>
                </c:pt>
                <c:pt idx="3988">
                  <c:v>99.2</c:v>
                </c:pt>
                <c:pt idx="3989">
                  <c:v>99.224999999999994</c:v>
                </c:pt>
                <c:pt idx="3990">
                  <c:v>99.25</c:v>
                </c:pt>
                <c:pt idx="3991">
                  <c:v>99.274999999999991</c:v>
                </c:pt>
                <c:pt idx="3992">
                  <c:v>99.3</c:v>
                </c:pt>
                <c:pt idx="3993">
                  <c:v>99.324999999999989</c:v>
                </c:pt>
                <c:pt idx="3994">
                  <c:v>99.35</c:v>
                </c:pt>
                <c:pt idx="3995">
                  <c:v>99.374999999999986</c:v>
                </c:pt>
                <c:pt idx="3996">
                  <c:v>99.4</c:v>
                </c:pt>
                <c:pt idx="3997">
                  <c:v>99.425000000000011</c:v>
                </c:pt>
                <c:pt idx="3998">
                  <c:v>99.450000000000017</c:v>
                </c:pt>
                <c:pt idx="3999">
                  <c:v>99.474999999999994</c:v>
                </c:pt>
                <c:pt idx="4000">
                  <c:v>99.5</c:v>
                </c:pt>
              </c:numCache>
            </c:numRef>
          </c:xVal>
          <c:yVal>
            <c:numRef>
              <c:f>'Timing Data'!$P$3:$P$4003</c:f>
              <c:numCache>
                <c:formatCode>General</c:formatCode>
                <c:ptCount val="4001"/>
                <c:pt idx="0">
                  <c:v>2.1946902654867456E-2</c:v>
                </c:pt>
                <c:pt idx="1">
                  <c:v>2.1946902654867456E-2</c:v>
                </c:pt>
                <c:pt idx="2">
                  <c:v>2.1769911504425206E-2</c:v>
                </c:pt>
                <c:pt idx="3">
                  <c:v>2.1637168141593246E-2</c:v>
                </c:pt>
                <c:pt idx="4">
                  <c:v>2.1681415929204157E-2</c:v>
                </c:pt>
                <c:pt idx="5">
                  <c:v>2.1991150442477892E-2</c:v>
                </c:pt>
                <c:pt idx="6">
                  <c:v>2.2168141592920392E-2</c:v>
                </c:pt>
                <c:pt idx="7">
                  <c:v>2.1902654867256639E-2</c:v>
                </c:pt>
                <c:pt idx="8">
                  <c:v>2.1327433628318591E-2</c:v>
                </c:pt>
                <c:pt idx="9">
                  <c:v>2.0929203539823252E-2</c:v>
                </c:pt>
                <c:pt idx="10">
                  <c:v>2.0929203539823252E-2</c:v>
                </c:pt>
                <c:pt idx="11">
                  <c:v>2.1194690265486725E-2</c:v>
                </c:pt>
                <c:pt idx="12">
                  <c:v>2.1371681415929659E-2</c:v>
                </c:pt>
                <c:pt idx="13">
                  <c:v>2.1283185840707992E-2</c:v>
                </c:pt>
                <c:pt idx="14">
                  <c:v>2.1106194690265489E-2</c:v>
                </c:pt>
                <c:pt idx="15">
                  <c:v>2.1106194690265489E-2</c:v>
                </c:pt>
                <c:pt idx="16">
                  <c:v>2.1283185840707992E-2</c:v>
                </c:pt>
                <c:pt idx="17">
                  <c:v>2.1415929203539841E-2</c:v>
                </c:pt>
                <c:pt idx="18">
                  <c:v>2.1327433628318591E-2</c:v>
                </c:pt>
                <c:pt idx="19">
                  <c:v>2.1061946902655056E-2</c:v>
                </c:pt>
                <c:pt idx="20">
                  <c:v>2.075221238938061E-2</c:v>
                </c:pt>
                <c:pt idx="21">
                  <c:v>2.0575221238938027E-2</c:v>
                </c:pt>
                <c:pt idx="22">
                  <c:v>2.0663716814159686E-2</c:v>
                </c:pt>
                <c:pt idx="23">
                  <c:v>2.0840707964601846E-2</c:v>
                </c:pt>
                <c:pt idx="24">
                  <c:v>2.1061946902655056E-2</c:v>
                </c:pt>
                <c:pt idx="25">
                  <c:v>2.1150442477876535E-2</c:v>
                </c:pt>
                <c:pt idx="26">
                  <c:v>2.1106194690265489E-2</c:v>
                </c:pt>
                <c:pt idx="27">
                  <c:v>2.1017699115044256E-2</c:v>
                </c:pt>
                <c:pt idx="28">
                  <c:v>2.0840707964601846E-2</c:v>
                </c:pt>
                <c:pt idx="29">
                  <c:v>2.075221238938061E-2</c:v>
                </c:pt>
                <c:pt idx="30">
                  <c:v>2.0486725663716846E-2</c:v>
                </c:pt>
                <c:pt idx="31">
                  <c:v>2.0265486725663806E-2</c:v>
                </c:pt>
                <c:pt idx="32">
                  <c:v>2.0221238938053211E-2</c:v>
                </c:pt>
                <c:pt idx="33">
                  <c:v>2.0398230088495596E-2</c:v>
                </c:pt>
                <c:pt idx="34">
                  <c:v>2.0663716814159686E-2</c:v>
                </c:pt>
                <c:pt idx="35">
                  <c:v>2.0663716814159686E-2</c:v>
                </c:pt>
                <c:pt idx="36">
                  <c:v>2.0309734513274492E-2</c:v>
                </c:pt>
                <c:pt idx="37">
                  <c:v>1.995575221238962E-2</c:v>
                </c:pt>
                <c:pt idx="38">
                  <c:v>1.9823008849557917E-2</c:v>
                </c:pt>
                <c:pt idx="39">
                  <c:v>1.995575221238962E-2</c:v>
                </c:pt>
                <c:pt idx="40">
                  <c:v>2.013274336283186E-2</c:v>
                </c:pt>
                <c:pt idx="41">
                  <c:v>2.0044247787611255E-2</c:v>
                </c:pt>
                <c:pt idx="42">
                  <c:v>1.9823008849557917E-2</c:v>
                </c:pt>
                <c:pt idx="43">
                  <c:v>1.9690265486725665E-2</c:v>
                </c:pt>
                <c:pt idx="44">
                  <c:v>1.9734513274336361E-2</c:v>
                </c:pt>
                <c:pt idx="45">
                  <c:v>1.9823008849557917E-2</c:v>
                </c:pt>
                <c:pt idx="46">
                  <c:v>1.9778761061946905E-2</c:v>
                </c:pt>
                <c:pt idx="47">
                  <c:v>1.9734513274336361E-2</c:v>
                </c:pt>
                <c:pt idx="48">
                  <c:v>1.9778761061946905E-2</c:v>
                </c:pt>
                <c:pt idx="49">
                  <c:v>1.9867256637168446E-2</c:v>
                </c:pt>
                <c:pt idx="50">
                  <c:v>1.9867256637168446E-2</c:v>
                </c:pt>
                <c:pt idx="51">
                  <c:v>1.9734513274336361E-2</c:v>
                </c:pt>
                <c:pt idx="52">
                  <c:v>1.9601769911504637E-2</c:v>
                </c:pt>
                <c:pt idx="53">
                  <c:v>1.9557522123893809E-2</c:v>
                </c:pt>
                <c:pt idx="54">
                  <c:v>1.9557522123893809E-2</c:v>
                </c:pt>
                <c:pt idx="55">
                  <c:v>1.938053097345134E-2</c:v>
                </c:pt>
                <c:pt idx="56">
                  <c:v>1.9247787610619745E-2</c:v>
                </c:pt>
                <c:pt idx="57">
                  <c:v>1.9336283185840714E-2</c:v>
                </c:pt>
                <c:pt idx="58">
                  <c:v>1.9690265486725665E-2</c:v>
                </c:pt>
                <c:pt idx="59">
                  <c:v>1.995575221238962E-2</c:v>
                </c:pt>
                <c:pt idx="60">
                  <c:v>1.9778761061946905E-2</c:v>
                </c:pt>
                <c:pt idx="61">
                  <c:v>1.9336283185840714E-2</c:v>
                </c:pt>
                <c:pt idx="62">
                  <c:v>1.9026548672566593E-2</c:v>
                </c:pt>
                <c:pt idx="63">
                  <c:v>1.9026548672566593E-2</c:v>
                </c:pt>
                <c:pt idx="64">
                  <c:v>1.9203539823009083E-2</c:v>
                </c:pt>
                <c:pt idx="65">
                  <c:v>1.9115044247787916E-2</c:v>
                </c:pt>
                <c:pt idx="66">
                  <c:v>1.8849557522123913E-2</c:v>
                </c:pt>
                <c:pt idx="67">
                  <c:v>1.8716814159292043E-2</c:v>
                </c:pt>
                <c:pt idx="68">
                  <c:v>1.893805309734518E-2</c:v>
                </c:pt>
                <c:pt idx="69">
                  <c:v>1.9115044247787916E-2</c:v>
                </c:pt>
                <c:pt idx="70">
                  <c:v>1.893805309734518E-2</c:v>
                </c:pt>
                <c:pt idx="71">
                  <c:v>1.86283185840708E-2</c:v>
                </c:pt>
                <c:pt idx="72">
                  <c:v>1.8495575221239232E-2</c:v>
                </c:pt>
                <c:pt idx="73">
                  <c:v>1.8805309734513574E-2</c:v>
                </c:pt>
                <c:pt idx="74">
                  <c:v>1.9203539823009083E-2</c:v>
                </c:pt>
                <c:pt idx="75">
                  <c:v>1.9203539823009083E-2</c:v>
                </c:pt>
                <c:pt idx="76">
                  <c:v>1.8805309734513574E-2</c:v>
                </c:pt>
                <c:pt idx="77">
                  <c:v>1.8495575221239232E-2</c:v>
                </c:pt>
                <c:pt idx="78">
                  <c:v>1.8584070796460555E-2</c:v>
                </c:pt>
                <c:pt idx="79">
                  <c:v>1.8893805309734748E-2</c:v>
                </c:pt>
                <c:pt idx="80">
                  <c:v>1.9070796460176991E-2</c:v>
                </c:pt>
                <c:pt idx="81">
                  <c:v>1.893805309734518E-2</c:v>
                </c:pt>
                <c:pt idx="82">
                  <c:v>1.8672566371681423E-2</c:v>
                </c:pt>
                <c:pt idx="83">
                  <c:v>1.86283185840708E-2</c:v>
                </c:pt>
                <c:pt idx="84">
                  <c:v>1.8672566371681423E-2</c:v>
                </c:pt>
                <c:pt idx="85">
                  <c:v>1.8761061946902909E-2</c:v>
                </c:pt>
                <c:pt idx="86">
                  <c:v>1.8805309734513574E-2</c:v>
                </c:pt>
                <c:pt idx="87">
                  <c:v>1.8805309734513574E-2</c:v>
                </c:pt>
                <c:pt idx="88">
                  <c:v>1.8805309734513574E-2</c:v>
                </c:pt>
                <c:pt idx="89">
                  <c:v>1.8672566371681423E-2</c:v>
                </c:pt>
                <c:pt idx="90">
                  <c:v>1.8539823008849567E-2</c:v>
                </c:pt>
                <c:pt idx="91">
                  <c:v>1.8407079646018176E-2</c:v>
                </c:pt>
                <c:pt idx="92">
                  <c:v>1.8539823008849567E-2</c:v>
                </c:pt>
                <c:pt idx="93">
                  <c:v>1.8761061946902909E-2</c:v>
                </c:pt>
                <c:pt idx="94">
                  <c:v>1.8761061946902909E-2</c:v>
                </c:pt>
                <c:pt idx="95">
                  <c:v>1.8451327433628345E-2</c:v>
                </c:pt>
                <c:pt idx="96">
                  <c:v>1.8141592920353982E-2</c:v>
                </c:pt>
                <c:pt idx="97">
                  <c:v>1.8185840707964623E-2</c:v>
                </c:pt>
                <c:pt idx="98">
                  <c:v>1.8495575221239232E-2</c:v>
                </c:pt>
                <c:pt idx="99">
                  <c:v>1.8761061946902909E-2</c:v>
                </c:pt>
                <c:pt idx="100">
                  <c:v>1.8716814159292043E-2</c:v>
                </c:pt>
                <c:pt idx="101">
                  <c:v>1.8584070796460555E-2</c:v>
                </c:pt>
                <c:pt idx="102">
                  <c:v>1.8539823008849567E-2</c:v>
                </c:pt>
                <c:pt idx="103">
                  <c:v>1.8584070796460555E-2</c:v>
                </c:pt>
                <c:pt idx="104">
                  <c:v>1.8539823008849567E-2</c:v>
                </c:pt>
                <c:pt idx="105">
                  <c:v>1.8362831858407404E-2</c:v>
                </c:pt>
                <c:pt idx="106">
                  <c:v>1.8185840707964623E-2</c:v>
                </c:pt>
                <c:pt idx="107">
                  <c:v>1.8274336283185841E-2</c:v>
                </c:pt>
                <c:pt idx="108">
                  <c:v>1.8451327433628345E-2</c:v>
                </c:pt>
                <c:pt idx="109">
                  <c:v>1.8539823008849567E-2</c:v>
                </c:pt>
                <c:pt idx="110">
                  <c:v>1.8362831858407404E-2</c:v>
                </c:pt>
                <c:pt idx="111">
                  <c:v>1.8185840707964623E-2</c:v>
                </c:pt>
                <c:pt idx="112">
                  <c:v>1.8185840707964623E-2</c:v>
                </c:pt>
                <c:pt idx="113">
                  <c:v>1.8451327433628345E-2</c:v>
                </c:pt>
                <c:pt idx="114">
                  <c:v>1.8539823008849567E-2</c:v>
                </c:pt>
                <c:pt idx="115">
                  <c:v>1.8451327433628345E-2</c:v>
                </c:pt>
                <c:pt idx="116">
                  <c:v>1.8230088495575301E-2</c:v>
                </c:pt>
                <c:pt idx="117">
                  <c:v>1.8185840707964623E-2</c:v>
                </c:pt>
                <c:pt idx="118">
                  <c:v>1.8274336283185841E-2</c:v>
                </c:pt>
                <c:pt idx="119">
                  <c:v>1.8451327433628345E-2</c:v>
                </c:pt>
                <c:pt idx="120">
                  <c:v>1.8539823008849567E-2</c:v>
                </c:pt>
                <c:pt idx="121">
                  <c:v>1.8672566371681423E-2</c:v>
                </c:pt>
                <c:pt idx="122">
                  <c:v>1.8805309734513574E-2</c:v>
                </c:pt>
                <c:pt idx="123">
                  <c:v>1.8849557522123913E-2</c:v>
                </c:pt>
                <c:pt idx="124">
                  <c:v>1.8761061946902909E-2</c:v>
                </c:pt>
                <c:pt idx="125">
                  <c:v>1.86283185840708E-2</c:v>
                </c:pt>
                <c:pt idx="126">
                  <c:v>1.8539823008849567E-2</c:v>
                </c:pt>
                <c:pt idx="127">
                  <c:v>1.8672566371681423E-2</c:v>
                </c:pt>
                <c:pt idx="128">
                  <c:v>1.8761061946902909E-2</c:v>
                </c:pt>
                <c:pt idx="129">
                  <c:v>1.8761061946902909E-2</c:v>
                </c:pt>
                <c:pt idx="130">
                  <c:v>1.86283185840708E-2</c:v>
                </c:pt>
                <c:pt idx="131">
                  <c:v>1.8539823008849567E-2</c:v>
                </c:pt>
                <c:pt idx="132">
                  <c:v>1.86283185840708E-2</c:v>
                </c:pt>
                <c:pt idx="133">
                  <c:v>1.8893805309734748E-2</c:v>
                </c:pt>
                <c:pt idx="134">
                  <c:v>1.9070796460176991E-2</c:v>
                </c:pt>
                <c:pt idx="135">
                  <c:v>1.8982300884955821E-2</c:v>
                </c:pt>
                <c:pt idx="136">
                  <c:v>1.8761061946902909E-2</c:v>
                </c:pt>
                <c:pt idx="137">
                  <c:v>1.86283185840708E-2</c:v>
                </c:pt>
                <c:pt idx="138">
                  <c:v>1.86283185840708E-2</c:v>
                </c:pt>
                <c:pt idx="139">
                  <c:v>1.8761061946902909E-2</c:v>
                </c:pt>
                <c:pt idx="140">
                  <c:v>1.8849557522123913E-2</c:v>
                </c:pt>
                <c:pt idx="141">
                  <c:v>1.893805309734518E-2</c:v>
                </c:pt>
                <c:pt idx="142">
                  <c:v>1.9026548672566593E-2</c:v>
                </c:pt>
                <c:pt idx="143">
                  <c:v>1.9115044247787916E-2</c:v>
                </c:pt>
                <c:pt idx="144">
                  <c:v>1.9070796460176991E-2</c:v>
                </c:pt>
                <c:pt idx="145">
                  <c:v>1.893805309734518E-2</c:v>
                </c:pt>
                <c:pt idx="146">
                  <c:v>1.8805309734513574E-2</c:v>
                </c:pt>
                <c:pt idx="147">
                  <c:v>1.893805309734518E-2</c:v>
                </c:pt>
                <c:pt idx="148">
                  <c:v>1.9247787610619745E-2</c:v>
                </c:pt>
                <c:pt idx="149">
                  <c:v>1.9469026548672778E-2</c:v>
                </c:pt>
                <c:pt idx="150">
                  <c:v>1.9336283185840714E-2</c:v>
                </c:pt>
                <c:pt idx="151">
                  <c:v>1.9026548672566593E-2</c:v>
                </c:pt>
                <c:pt idx="152">
                  <c:v>1.893805309734518E-2</c:v>
                </c:pt>
                <c:pt idx="153">
                  <c:v>1.9292035398230427E-2</c:v>
                </c:pt>
                <c:pt idx="154">
                  <c:v>1.9734513274336361E-2</c:v>
                </c:pt>
                <c:pt idx="155">
                  <c:v>1.9823008849557917E-2</c:v>
                </c:pt>
                <c:pt idx="156">
                  <c:v>1.938053097345134E-2</c:v>
                </c:pt>
                <c:pt idx="157">
                  <c:v>1.9026548672566593E-2</c:v>
                </c:pt>
                <c:pt idx="158">
                  <c:v>1.9159292035398234E-2</c:v>
                </c:pt>
                <c:pt idx="159">
                  <c:v>1.9646017699115427E-2</c:v>
                </c:pt>
                <c:pt idx="160">
                  <c:v>1.995575221238962E-2</c:v>
                </c:pt>
                <c:pt idx="161">
                  <c:v>1.9734513274336361E-2</c:v>
                </c:pt>
                <c:pt idx="162">
                  <c:v>1.938053097345134E-2</c:v>
                </c:pt>
                <c:pt idx="163">
                  <c:v>1.938053097345134E-2</c:v>
                </c:pt>
                <c:pt idx="164">
                  <c:v>1.9823008849557917E-2</c:v>
                </c:pt>
                <c:pt idx="165">
                  <c:v>2.013274336283186E-2</c:v>
                </c:pt>
                <c:pt idx="166">
                  <c:v>1.9911504424778861E-2</c:v>
                </c:pt>
                <c:pt idx="167">
                  <c:v>1.938053097345134E-2</c:v>
                </c:pt>
                <c:pt idx="168">
                  <c:v>1.9070796460176991E-2</c:v>
                </c:pt>
                <c:pt idx="169">
                  <c:v>1.9247787610619745E-2</c:v>
                </c:pt>
                <c:pt idx="170">
                  <c:v>1.9646017699115427E-2</c:v>
                </c:pt>
                <c:pt idx="171">
                  <c:v>1.9734513274336361E-2</c:v>
                </c:pt>
                <c:pt idx="172">
                  <c:v>1.9557522123893809E-2</c:v>
                </c:pt>
                <c:pt idx="173">
                  <c:v>1.9469026548672778E-2</c:v>
                </c:pt>
                <c:pt idx="174">
                  <c:v>1.9690265486725665E-2</c:v>
                </c:pt>
                <c:pt idx="175">
                  <c:v>2.0044247787611255E-2</c:v>
                </c:pt>
                <c:pt idx="176">
                  <c:v>2.0221238938053211E-2</c:v>
                </c:pt>
                <c:pt idx="177">
                  <c:v>2.0309734513274492E-2</c:v>
                </c:pt>
                <c:pt idx="178">
                  <c:v>2.0221238938053211E-2</c:v>
                </c:pt>
                <c:pt idx="179">
                  <c:v>2.0176991150442473E-2</c:v>
                </c:pt>
                <c:pt idx="180">
                  <c:v>2.0044247787611255E-2</c:v>
                </c:pt>
                <c:pt idx="181">
                  <c:v>1.995575221238962E-2</c:v>
                </c:pt>
                <c:pt idx="182">
                  <c:v>1.995575221238962E-2</c:v>
                </c:pt>
                <c:pt idx="183">
                  <c:v>2.0221238938053211E-2</c:v>
                </c:pt>
                <c:pt idx="184">
                  <c:v>2.0398230088495596E-2</c:v>
                </c:pt>
                <c:pt idx="185">
                  <c:v>2.0398230088495596E-2</c:v>
                </c:pt>
                <c:pt idx="186">
                  <c:v>2.013274336283186E-2</c:v>
                </c:pt>
                <c:pt idx="187">
                  <c:v>1.995575221238962E-2</c:v>
                </c:pt>
                <c:pt idx="188">
                  <c:v>2.0000000000000032E-2</c:v>
                </c:pt>
                <c:pt idx="189">
                  <c:v>2.0309734513274492E-2</c:v>
                </c:pt>
                <c:pt idx="190">
                  <c:v>2.0486725663716846E-2</c:v>
                </c:pt>
                <c:pt idx="191">
                  <c:v>2.0486725663716846E-2</c:v>
                </c:pt>
                <c:pt idx="192">
                  <c:v>2.0309734513274492E-2</c:v>
                </c:pt>
                <c:pt idx="193">
                  <c:v>2.0265486725663806E-2</c:v>
                </c:pt>
                <c:pt idx="194">
                  <c:v>2.0398230088495596E-2</c:v>
                </c:pt>
                <c:pt idx="195">
                  <c:v>2.0619469026548667E-2</c:v>
                </c:pt>
                <c:pt idx="196">
                  <c:v>2.0619469026548667E-2</c:v>
                </c:pt>
                <c:pt idx="197">
                  <c:v>2.0398230088495596E-2</c:v>
                </c:pt>
                <c:pt idx="198">
                  <c:v>2.013274336283186E-2</c:v>
                </c:pt>
                <c:pt idx="199">
                  <c:v>2.0088495575221452E-2</c:v>
                </c:pt>
                <c:pt idx="200">
                  <c:v>2.0265486725663806E-2</c:v>
                </c:pt>
                <c:pt idx="201">
                  <c:v>2.0486725663716846E-2</c:v>
                </c:pt>
                <c:pt idx="202">
                  <c:v>2.0442477876106292E-2</c:v>
                </c:pt>
                <c:pt idx="203">
                  <c:v>2.0265486725663806E-2</c:v>
                </c:pt>
                <c:pt idx="204">
                  <c:v>2.0176991150442473E-2</c:v>
                </c:pt>
                <c:pt idx="205">
                  <c:v>2.0309734513274492E-2</c:v>
                </c:pt>
                <c:pt idx="206">
                  <c:v>2.0442477876106292E-2</c:v>
                </c:pt>
                <c:pt idx="207">
                  <c:v>2.0398230088495596E-2</c:v>
                </c:pt>
                <c:pt idx="208">
                  <c:v>2.013274336283186E-2</c:v>
                </c:pt>
                <c:pt idx="209">
                  <c:v>1.9867256637168446E-2</c:v>
                </c:pt>
                <c:pt idx="210">
                  <c:v>1.995575221238962E-2</c:v>
                </c:pt>
                <c:pt idx="211">
                  <c:v>2.0176991150442473E-2</c:v>
                </c:pt>
                <c:pt idx="212">
                  <c:v>2.0398230088495596E-2</c:v>
                </c:pt>
                <c:pt idx="213">
                  <c:v>2.0486725663716846E-2</c:v>
                </c:pt>
                <c:pt idx="214">
                  <c:v>2.0486725663716846E-2</c:v>
                </c:pt>
                <c:pt idx="215">
                  <c:v>2.0486725663716846E-2</c:v>
                </c:pt>
                <c:pt idx="216">
                  <c:v>2.0353982300884959E-2</c:v>
                </c:pt>
                <c:pt idx="217">
                  <c:v>2.013274336283186E-2</c:v>
                </c:pt>
                <c:pt idx="218">
                  <c:v>2.013274336283186E-2</c:v>
                </c:pt>
                <c:pt idx="219">
                  <c:v>2.0353982300884959E-2</c:v>
                </c:pt>
                <c:pt idx="220">
                  <c:v>2.0663716814159686E-2</c:v>
                </c:pt>
                <c:pt idx="221">
                  <c:v>2.0707964601770042E-2</c:v>
                </c:pt>
                <c:pt idx="222">
                  <c:v>2.0353982300884959E-2</c:v>
                </c:pt>
                <c:pt idx="223">
                  <c:v>1.995575221238962E-2</c:v>
                </c:pt>
                <c:pt idx="224">
                  <c:v>1.995575221238962E-2</c:v>
                </c:pt>
                <c:pt idx="225">
                  <c:v>2.0398230088495596E-2</c:v>
                </c:pt>
                <c:pt idx="226">
                  <c:v>2.0707964601770042E-2</c:v>
                </c:pt>
                <c:pt idx="227">
                  <c:v>2.0619469026548667E-2</c:v>
                </c:pt>
                <c:pt idx="228">
                  <c:v>2.0221238938053211E-2</c:v>
                </c:pt>
                <c:pt idx="229">
                  <c:v>1.995575221238962E-2</c:v>
                </c:pt>
                <c:pt idx="230">
                  <c:v>2.0044247787611255E-2</c:v>
                </c:pt>
                <c:pt idx="231">
                  <c:v>2.0309734513274492E-2</c:v>
                </c:pt>
                <c:pt idx="232">
                  <c:v>2.0442477876106292E-2</c:v>
                </c:pt>
                <c:pt idx="233">
                  <c:v>2.0309734513274492E-2</c:v>
                </c:pt>
                <c:pt idx="234">
                  <c:v>2.013274336283186E-2</c:v>
                </c:pt>
                <c:pt idx="235">
                  <c:v>2.0088495575221452E-2</c:v>
                </c:pt>
                <c:pt idx="236">
                  <c:v>2.0176991150442473E-2</c:v>
                </c:pt>
                <c:pt idx="237">
                  <c:v>2.0176991150442473E-2</c:v>
                </c:pt>
                <c:pt idx="238">
                  <c:v>2.0044247787611255E-2</c:v>
                </c:pt>
                <c:pt idx="239">
                  <c:v>1.9911504424778861E-2</c:v>
                </c:pt>
                <c:pt idx="240">
                  <c:v>1.9867256637168446E-2</c:v>
                </c:pt>
                <c:pt idx="241">
                  <c:v>1.9911504424778861E-2</c:v>
                </c:pt>
                <c:pt idx="242">
                  <c:v>1.995575221238962E-2</c:v>
                </c:pt>
                <c:pt idx="243">
                  <c:v>1.9911504424778861E-2</c:v>
                </c:pt>
                <c:pt idx="244">
                  <c:v>1.9778761061946905E-2</c:v>
                </c:pt>
                <c:pt idx="245">
                  <c:v>1.9646017699115427E-2</c:v>
                </c:pt>
                <c:pt idx="246">
                  <c:v>1.9601769911504637E-2</c:v>
                </c:pt>
                <c:pt idx="247">
                  <c:v>1.9734513274336361E-2</c:v>
                </c:pt>
                <c:pt idx="248">
                  <c:v>2.0000000000000032E-2</c:v>
                </c:pt>
                <c:pt idx="249">
                  <c:v>2.013274336283186E-2</c:v>
                </c:pt>
                <c:pt idx="250">
                  <c:v>1.995575221238962E-2</c:v>
                </c:pt>
                <c:pt idx="251">
                  <c:v>1.9734513274336361E-2</c:v>
                </c:pt>
                <c:pt idx="252">
                  <c:v>1.9601769911504637E-2</c:v>
                </c:pt>
                <c:pt idx="253">
                  <c:v>1.9690265486725665E-2</c:v>
                </c:pt>
                <c:pt idx="254">
                  <c:v>1.9778761061946905E-2</c:v>
                </c:pt>
                <c:pt idx="255">
                  <c:v>1.9646017699115427E-2</c:v>
                </c:pt>
                <c:pt idx="256">
                  <c:v>1.9292035398230427E-2</c:v>
                </c:pt>
                <c:pt idx="257">
                  <c:v>1.9115044247787916E-2</c:v>
                </c:pt>
                <c:pt idx="258">
                  <c:v>1.9026548672566593E-2</c:v>
                </c:pt>
                <c:pt idx="259">
                  <c:v>1.9026548672566593E-2</c:v>
                </c:pt>
                <c:pt idx="260">
                  <c:v>1.893805309734518E-2</c:v>
                </c:pt>
                <c:pt idx="261">
                  <c:v>1.8893805309734748E-2</c:v>
                </c:pt>
                <c:pt idx="262">
                  <c:v>1.9026548672566593E-2</c:v>
                </c:pt>
                <c:pt idx="263">
                  <c:v>1.938053097345134E-2</c:v>
                </c:pt>
                <c:pt idx="264">
                  <c:v>1.9646017699115427E-2</c:v>
                </c:pt>
                <c:pt idx="265">
                  <c:v>1.9601769911504637E-2</c:v>
                </c:pt>
                <c:pt idx="266">
                  <c:v>1.9336283185840714E-2</c:v>
                </c:pt>
                <c:pt idx="267">
                  <c:v>1.9070796460176991E-2</c:v>
                </c:pt>
                <c:pt idx="268">
                  <c:v>1.8982300884955821E-2</c:v>
                </c:pt>
                <c:pt idx="269">
                  <c:v>1.9026548672566593E-2</c:v>
                </c:pt>
                <c:pt idx="270">
                  <c:v>1.9026548672566593E-2</c:v>
                </c:pt>
                <c:pt idx="271">
                  <c:v>1.8849557522123913E-2</c:v>
                </c:pt>
                <c:pt idx="272">
                  <c:v>1.86283185840708E-2</c:v>
                </c:pt>
                <c:pt idx="273">
                  <c:v>1.8451327433628345E-2</c:v>
                </c:pt>
                <c:pt idx="274">
                  <c:v>1.8274336283185841E-2</c:v>
                </c:pt>
                <c:pt idx="275">
                  <c:v>1.8141592920353982E-2</c:v>
                </c:pt>
                <c:pt idx="276">
                  <c:v>1.8097345132743366E-2</c:v>
                </c:pt>
                <c:pt idx="277">
                  <c:v>1.8141592920353982E-2</c:v>
                </c:pt>
                <c:pt idx="278">
                  <c:v>1.8274336283185841E-2</c:v>
                </c:pt>
                <c:pt idx="279">
                  <c:v>1.8362831858407404E-2</c:v>
                </c:pt>
                <c:pt idx="280">
                  <c:v>1.8362831858407404E-2</c:v>
                </c:pt>
                <c:pt idx="281">
                  <c:v>1.8185840707964623E-2</c:v>
                </c:pt>
                <c:pt idx="282">
                  <c:v>1.8008849557522161E-2</c:v>
                </c:pt>
                <c:pt idx="283">
                  <c:v>1.7787610619469141E-2</c:v>
                </c:pt>
                <c:pt idx="284">
                  <c:v>1.7566371681416205E-2</c:v>
                </c:pt>
                <c:pt idx="285">
                  <c:v>1.7477876106194706E-2</c:v>
                </c:pt>
                <c:pt idx="286">
                  <c:v>1.7522123893805544E-2</c:v>
                </c:pt>
                <c:pt idx="287">
                  <c:v>1.7654867256637317E-2</c:v>
                </c:pt>
                <c:pt idx="288">
                  <c:v>1.7654867256637317E-2</c:v>
                </c:pt>
                <c:pt idx="289">
                  <c:v>1.7522123893805544E-2</c:v>
                </c:pt>
                <c:pt idx="290">
                  <c:v>1.7300884955752261E-2</c:v>
                </c:pt>
                <c:pt idx="291">
                  <c:v>1.7079646017699096E-2</c:v>
                </c:pt>
                <c:pt idx="292">
                  <c:v>1.690265486725686E-2</c:v>
                </c:pt>
                <c:pt idx="293">
                  <c:v>1.6725663716814283E-2</c:v>
                </c:pt>
                <c:pt idx="294">
                  <c:v>1.6637168141592943E-2</c:v>
                </c:pt>
                <c:pt idx="295">
                  <c:v>1.6637168141592943E-2</c:v>
                </c:pt>
                <c:pt idx="296">
                  <c:v>1.6769911504424782E-2</c:v>
                </c:pt>
                <c:pt idx="297">
                  <c:v>1.6814159292035811E-2</c:v>
                </c:pt>
                <c:pt idx="298">
                  <c:v>1.6592920353982441E-2</c:v>
                </c:pt>
                <c:pt idx="299">
                  <c:v>1.6238938053097347E-2</c:v>
                </c:pt>
                <c:pt idx="300">
                  <c:v>1.6061946902654858E-2</c:v>
                </c:pt>
                <c:pt idx="301">
                  <c:v>1.6017699115044248E-2</c:v>
                </c:pt>
                <c:pt idx="302">
                  <c:v>1.6061946902654858E-2</c:v>
                </c:pt>
                <c:pt idx="303">
                  <c:v>1.6061946902654858E-2</c:v>
                </c:pt>
                <c:pt idx="304">
                  <c:v>1.5884955752212628E-2</c:v>
                </c:pt>
                <c:pt idx="305">
                  <c:v>1.5707964601769923E-2</c:v>
                </c:pt>
                <c:pt idx="306">
                  <c:v>1.5486725663717159E-2</c:v>
                </c:pt>
                <c:pt idx="307">
                  <c:v>1.5265486725663741E-2</c:v>
                </c:pt>
                <c:pt idx="308">
                  <c:v>1.5221238938053105E-2</c:v>
                </c:pt>
                <c:pt idx="309">
                  <c:v>1.5353982300884948E-2</c:v>
                </c:pt>
                <c:pt idx="310">
                  <c:v>1.5486725663717159E-2</c:v>
                </c:pt>
                <c:pt idx="311">
                  <c:v>1.5442477876106225E-2</c:v>
                </c:pt>
                <c:pt idx="312">
                  <c:v>1.5132743362831859E-2</c:v>
                </c:pt>
                <c:pt idx="313">
                  <c:v>1.4867256637168223E-2</c:v>
                </c:pt>
                <c:pt idx="314">
                  <c:v>1.4867256637168223E-2</c:v>
                </c:pt>
                <c:pt idx="315">
                  <c:v>1.5044247787610623E-2</c:v>
                </c:pt>
                <c:pt idx="316">
                  <c:v>1.5000000000000041E-2</c:v>
                </c:pt>
                <c:pt idx="317">
                  <c:v>1.4646017699115249E-2</c:v>
                </c:pt>
                <c:pt idx="318">
                  <c:v>1.4247787610619523E-2</c:v>
                </c:pt>
                <c:pt idx="319">
                  <c:v>1.4159292035398034E-2</c:v>
                </c:pt>
                <c:pt idx="320">
                  <c:v>1.4292035398230192E-2</c:v>
                </c:pt>
                <c:pt idx="321">
                  <c:v>1.4380530973451324E-2</c:v>
                </c:pt>
                <c:pt idx="322">
                  <c:v>1.4336283185840539E-2</c:v>
                </c:pt>
                <c:pt idx="323">
                  <c:v>1.4203539823008865E-2</c:v>
                </c:pt>
                <c:pt idx="324">
                  <c:v>1.4070796460176878E-2</c:v>
                </c:pt>
                <c:pt idx="325">
                  <c:v>1.3716814159292049E-2</c:v>
                </c:pt>
                <c:pt idx="326">
                  <c:v>1.3097345132743358E-2</c:v>
                </c:pt>
                <c:pt idx="327">
                  <c:v>1.2522123893805498E-2</c:v>
                </c:pt>
                <c:pt idx="328">
                  <c:v>1.2477876106194672E-2</c:v>
                </c:pt>
                <c:pt idx="329">
                  <c:v>1.3008849557522149E-2</c:v>
                </c:pt>
                <c:pt idx="330">
                  <c:v>1.3584070796460524E-2</c:v>
                </c:pt>
                <c:pt idx="331">
                  <c:v>1.3761061946902881E-2</c:v>
                </c:pt>
                <c:pt idx="332">
                  <c:v>1.3407079646018156E-2</c:v>
                </c:pt>
                <c:pt idx="333">
                  <c:v>1.2964601769911689E-2</c:v>
                </c:pt>
                <c:pt idx="334">
                  <c:v>1.2787610619469121E-2</c:v>
                </c:pt>
                <c:pt idx="335">
                  <c:v>1.2876106194690264E-2</c:v>
                </c:pt>
                <c:pt idx="336">
                  <c:v>1.2920353982300889E-2</c:v>
                </c:pt>
                <c:pt idx="337">
                  <c:v>1.274336283185841E-2</c:v>
                </c:pt>
                <c:pt idx="338">
                  <c:v>1.2477876106194672E-2</c:v>
                </c:pt>
                <c:pt idx="339">
                  <c:v>1.2212389380530989E-2</c:v>
                </c:pt>
                <c:pt idx="340">
                  <c:v>1.2212389380530989E-2</c:v>
                </c:pt>
                <c:pt idx="341">
                  <c:v>1.2300884955752241E-2</c:v>
                </c:pt>
                <c:pt idx="342">
                  <c:v>1.2389380530973455E-2</c:v>
                </c:pt>
                <c:pt idx="343">
                  <c:v>1.2256637168141432E-2</c:v>
                </c:pt>
                <c:pt idx="344">
                  <c:v>1.1946902654867463E-2</c:v>
                </c:pt>
                <c:pt idx="345">
                  <c:v>1.1681415929203581E-2</c:v>
                </c:pt>
                <c:pt idx="346">
                  <c:v>1.1681415929203581E-2</c:v>
                </c:pt>
                <c:pt idx="347">
                  <c:v>1.1769911504424774E-2</c:v>
                </c:pt>
                <c:pt idx="348">
                  <c:v>1.181415929203577E-2</c:v>
                </c:pt>
                <c:pt idx="349">
                  <c:v>1.159292035398247E-2</c:v>
                </c:pt>
                <c:pt idx="350">
                  <c:v>1.1327433628318782E-2</c:v>
                </c:pt>
                <c:pt idx="351">
                  <c:v>1.1194690265486733E-2</c:v>
                </c:pt>
                <c:pt idx="352">
                  <c:v>1.1283185840708263E-2</c:v>
                </c:pt>
                <c:pt idx="353">
                  <c:v>1.1371681415929241E-2</c:v>
                </c:pt>
                <c:pt idx="354">
                  <c:v>1.1194690265486733E-2</c:v>
                </c:pt>
                <c:pt idx="355">
                  <c:v>1.0840707964601785E-2</c:v>
                </c:pt>
                <c:pt idx="356">
                  <c:v>1.0663716814159299E-2</c:v>
                </c:pt>
                <c:pt idx="357">
                  <c:v>1.0752212389380534E-2</c:v>
                </c:pt>
                <c:pt idx="358">
                  <c:v>1.0884955752212593E-2</c:v>
                </c:pt>
                <c:pt idx="359">
                  <c:v>1.0707964601769921E-2</c:v>
                </c:pt>
                <c:pt idx="360">
                  <c:v>1.0221238938053099E-2</c:v>
                </c:pt>
                <c:pt idx="361">
                  <c:v>9.8230088495575227E-3</c:v>
                </c:pt>
                <c:pt idx="362">
                  <c:v>9.8230088495575227E-3</c:v>
                </c:pt>
                <c:pt idx="363">
                  <c:v>1.0176991150442478E-2</c:v>
                </c:pt>
                <c:pt idx="364">
                  <c:v>1.0442477876106221E-2</c:v>
                </c:pt>
                <c:pt idx="365">
                  <c:v>1.0309734513274339E-2</c:v>
                </c:pt>
                <c:pt idx="366">
                  <c:v>1.0000000000000021E-2</c:v>
                </c:pt>
                <c:pt idx="367">
                  <c:v>9.8230088495575227E-3</c:v>
                </c:pt>
                <c:pt idx="368">
                  <c:v>9.7787610619469029E-3</c:v>
                </c:pt>
                <c:pt idx="369">
                  <c:v>9.7345132743362865E-3</c:v>
                </c:pt>
                <c:pt idx="370">
                  <c:v>9.5132743362833384E-3</c:v>
                </c:pt>
                <c:pt idx="371">
                  <c:v>9.3362831858407203E-3</c:v>
                </c:pt>
                <c:pt idx="372">
                  <c:v>9.2920353982301248E-3</c:v>
                </c:pt>
                <c:pt idx="373">
                  <c:v>9.2035398230090812E-3</c:v>
                </c:pt>
                <c:pt idx="374">
                  <c:v>8.8938053097345274E-3</c:v>
                </c:pt>
                <c:pt idx="375">
                  <c:v>8.539823008849555E-3</c:v>
                </c:pt>
                <c:pt idx="376">
                  <c:v>8.362831858407407E-3</c:v>
                </c:pt>
                <c:pt idx="377">
                  <c:v>8.4955752212390722E-3</c:v>
                </c:pt>
                <c:pt idx="378">
                  <c:v>8.4955752212390722E-3</c:v>
                </c:pt>
                <c:pt idx="379">
                  <c:v>8.1858407079647248E-3</c:v>
                </c:pt>
                <c:pt idx="380">
                  <c:v>7.743362831858498E-3</c:v>
                </c:pt>
                <c:pt idx="381">
                  <c:v>7.6548672566371725E-3</c:v>
                </c:pt>
                <c:pt idx="382">
                  <c:v>7.9203539823009973E-3</c:v>
                </c:pt>
                <c:pt idx="383">
                  <c:v>8.2743362831858708E-3</c:v>
                </c:pt>
                <c:pt idx="384">
                  <c:v>8.1415929203539818E-3</c:v>
                </c:pt>
                <c:pt idx="385">
                  <c:v>7.6991150442477915E-3</c:v>
                </c:pt>
                <c:pt idx="386">
                  <c:v>7.4336283185842452E-3</c:v>
                </c:pt>
                <c:pt idx="387">
                  <c:v>7.5663716814159997E-3</c:v>
                </c:pt>
                <c:pt idx="388">
                  <c:v>7.9203539823009973E-3</c:v>
                </c:pt>
                <c:pt idx="389">
                  <c:v>8.0530973451327578E-3</c:v>
                </c:pt>
                <c:pt idx="390">
                  <c:v>7.8318584070797524E-3</c:v>
                </c:pt>
                <c:pt idx="391">
                  <c:v>7.4336283185842452E-3</c:v>
                </c:pt>
                <c:pt idx="392">
                  <c:v>7.2566371681416957E-3</c:v>
                </c:pt>
                <c:pt idx="393">
                  <c:v>7.3451327433629024E-3</c:v>
                </c:pt>
                <c:pt idx="394">
                  <c:v>7.610619469026551E-3</c:v>
                </c:pt>
                <c:pt idx="395">
                  <c:v>7.6991150442477915E-3</c:v>
                </c:pt>
                <c:pt idx="396">
                  <c:v>7.4336283185842452E-3</c:v>
                </c:pt>
                <c:pt idx="397">
                  <c:v>7.1238938053097504E-3</c:v>
                </c:pt>
                <c:pt idx="398">
                  <c:v>6.9911504424779464E-3</c:v>
                </c:pt>
                <c:pt idx="399">
                  <c:v>7.1681415929204014E-3</c:v>
                </c:pt>
                <c:pt idx="400">
                  <c:v>7.3451327433629024E-3</c:v>
                </c:pt>
                <c:pt idx="401">
                  <c:v>7.1681415929204014E-3</c:v>
                </c:pt>
                <c:pt idx="402">
                  <c:v>6.7256637168142952E-3</c:v>
                </c:pt>
                <c:pt idx="403">
                  <c:v>6.4159292035399045E-3</c:v>
                </c:pt>
                <c:pt idx="404">
                  <c:v>6.4159292035399045E-3</c:v>
                </c:pt>
                <c:pt idx="405">
                  <c:v>6.6814159292035409E-3</c:v>
                </c:pt>
                <c:pt idx="406">
                  <c:v>6.8141592920353995E-3</c:v>
                </c:pt>
                <c:pt idx="407">
                  <c:v>6.769911504424817E-3</c:v>
                </c:pt>
                <c:pt idx="408">
                  <c:v>6.5486725663717084E-3</c:v>
                </c:pt>
                <c:pt idx="409">
                  <c:v>6.4601769911504514E-3</c:v>
                </c:pt>
                <c:pt idx="410">
                  <c:v>6.4159292035399045E-3</c:v>
                </c:pt>
                <c:pt idx="411">
                  <c:v>6.3716814159293367E-3</c:v>
                </c:pt>
                <c:pt idx="412">
                  <c:v>6.3274336283185885E-3</c:v>
                </c:pt>
                <c:pt idx="413">
                  <c:v>6.3716814159293367E-3</c:v>
                </c:pt>
                <c:pt idx="414">
                  <c:v>6.5044247787610582E-3</c:v>
                </c:pt>
                <c:pt idx="415">
                  <c:v>6.5929203539823334E-3</c:v>
                </c:pt>
                <c:pt idx="416">
                  <c:v>6.5044247787610582E-3</c:v>
                </c:pt>
                <c:pt idx="417">
                  <c:v>6.3274336283185885E-3</c:v>
                </c:pt>
                <c:pt idx="418">
                  <c:v>6.2389380530973584E-3</c:v>
                </c:pt>
                <c:pt idx="419">
                  <c:v>6.3716814159293367E-3</c:v>
                </c:pt>
                <c:pt idx="420">
                  <c:v>6.5044247787610582E-3</c:v>
                </c:pt>
                <c:pt idx="421">
                  <c:v>6.4159292035399045E-3</c:v>
                </c:pt>
                <c:pt idx="422">
                  <c:v>6.0619469026549104E-3</c:v>
                </c:pt>
                <c:pt idx="423">
                  <c:v>5.7522123893805933E-3</c:v>
                </c:pt>
                <c:pt idx="424">
                  <c:v>5.6637168141592895E-3</c:v>
                </c:pt>
                <c:pt idx="425">
                  <c:v>5.8407079646017939E-3</c:v>
                </c:pt>
                <c:pt idx="426">
                  <c:v>6.0619469026549104E-3</c:v>
                </c:pt>
                <c:pt idx="427">
                  <c:v>6.1061946902654877E-3</c:v>
                </c:pt>
                <c:pt idx="428">
                  <c:v>6.0619469026549104E-3</c:v>
                </c:pt>
                <c:pt idx="429">
                  <c:v>5.9734513274337341E-3</c:v>
                </c:pt>
                <c:pt idx="430">
                  <c:v>5.9734513274337341E-3</c:v>
                </c:pt>
                <c:pt idx="431">
                  <c:v>6.0176991150443981E-3</c:v>
                </c:pt>
                <c:pt idx="432">
                  <c:v>6.0619469026549104E-3</c:v>
                </c:pt>
                <c:pt idx="433">
                  <c:v>6.0619469026549104E-3</c:v>
                </c:pt>
                <c:pt idx="434">
                  <c:v>5.8849557522123903E-3</c:v>
                </c:pt>
                <c:pt idx="435">
                  <c:v>5.7079646017699093E-3</c:v>
                </c:pt>
                <c:pt idx="436">
                  <c:v>5.5309734513274474E-3</c:v>
                </c:pt>
                <c:pt idx="437">
                  <c:v>5.5752212389380924E-3</c:v>
                </c:pt>
                <c:pt idx="438">
                  <c:v>5.7079646017699093E-3</c:v>
                </c:pt>
                <c:pt idx="439">
                  <c:v>5.7079646017699093E-3</c:v>
                </c:pt>
                <c:pt idx="440">
                  <c:v>5.6194690265487113E-3</c:v>
                </c:pt>
                <c:pt idx="441">
                  <c:v>5.4424778761061965E-3</c:v>
                </c:pt>
                <c:pt idx="442">
                  <c:v>5.4424778761061965E-3</c:v>
                </c:pt>
                <c:pt idx="443">
                  <c:v>5.6194690265487113E-3</c:v>
                </c:pt>
                <c:pt idx="444">
                  <c:v>5.9734513274337341E-3</c:v>
                </c:pt>
                <c:pt idx="445">
                  <c:v>6.1946902654867308E-3</c:v>
                </c:pt>
                <c:pt idx="446">
                  <c:v>6.1946902654867308E-3</c:v>
                </c:pt>
                <c:pt idx="447">
                  <c:v>5.9734513274337341E-3</c:v>
                </c:pt>
                <c:pt idx="448">
                  <c:v>5.7522123893805933E-3</c:v>
                </c:pt>
                <c:pt idx="449">
                  <c:v>5.7079646017699093E-3</c:v>
                </c:pt>
                <c:pt idx="450">
                  <c:v>5.7964601769912114E-3</c:v>
                </c:pt>
                <c:pt idx="451">
                  <c:v>6.0619469026549104E-3</c:v>
                </c:pt>
                <c:pt idx="452">
                  <c:v>6.1946902654867308E-3</c:v>
                </c:pt>
                <c:pt idx="453">
                  <c:v>6.2389380530973584E-3</c:v>
                </c:pt>
                <c:pt idx="454">
                  <c:v>6.2389380530973584E-3</c:v>
                </c:pt>
                <c:pt idx="455">
                  <c:v>6.2389380530973584E-3</c:v>
                </c:pt>
                <c:pt idx="456">
                  <c:v>6.2389380530973584E-3</c:v>
                </c:pt>
                <c:pt idx="457">
                  <c:v>6.1946902654867308E-3</c:v>
                </c:pt>
                <c:pt idx="458">
                  <c:v>6.2389380530973584E-3</c:v>
                </c:pt>
                <c:pt idx="459">
                  <c:v>6.2831858407079626E-3</c:v>
                </c:pt>
                <c:pt idx="460">
                  <c:v>6.1946902654867308E-3</c:v>
                </c:pt>
                <c:pt idx="461">
                  <c:v>6.0619469026549104E-3</c:v>
                </c:pt>
                <c:pt idx="462">
                  <c:v>5.9734513274337341E-3</c:v>
                </c:pt>
                <c:pt idx="463">
                  <c:v>6.0619469026549104E-3</c:v>
                </c:pt>
                <c:pt idx="464">
                  <c:v>6.1946902654867308E-3</c:v>
                </c:pt>
                <c:pt idx="465">
                  <c:v>6.2389380530973584E-3</c:v>
                </c:pt>
                <c:pt idx="466">
                  <c:v>6.1504424778761127E-3</c:v>
                </c:pt>
                <c:pt idx="467">
                  <c:v>6.2831858407079626E-3</c:v>
                </c:pt>
                <c:pt idx="468">
                  <c:v>6.6371681415929914E-3</c:v>
                </c:pt>
                <c:pt idx="469">
                  <c:v>7.0353982300884934E-3</c:v>
                </c:pt>
                <c:pt idx="470">
                  <c:v>7.0796460176992477E-3</c:v>
                </c:pt>
                <c:pt idx="471">
                  <c:v>6.8141592920353995E-3</c:v>
                </c:pt>
                <c:pt idx="472">
                  <c:v>6.5929203539823334E-3</c:v>
                </c:pt>
                <c:pt idx="473">
                  <c:v>6.6814159292035409E-3</c:v>
                </c:pt>
                <c:pt idx="474">
                  <c:v>6.9911504424779464E-3</c:v>
                </c:pt>
                <c:pt idx="475">
                  <c:v>7.2123893805310603E-3</c:v>
                </c:pt>
                <c:pt idx="476">
                  <c:v>7.3451327433629024E-3</c:v>
                </c:pt>
                <c:pt idx="477">
                  <c:v>7.4336283185842452E-3</c:v>
                </c:pt>
                <c:pt idx="478">
                  <c:v>7.3893805309734537E-3</c:v>
                </c:pt>
                <c:pt idx="479">
                  <c:v>7.2566371681416957E-3</c:v>
                </c:pt>
                <c:pt idx="480">
                  <c:v>7.0796460176992477E-3</c:v>
                </c:pt>
                <c:pt idx="481">
                  <c:v>7.0796460176992477E-3</c:v>
                </c:pt>
                <c:pt idx="482">
                  <c:v>7.3451327433629024E-3</c:v>
                </c:pt>
                <c:pt idx="483">
                  <c:v>7.610619469026551E-3</c:v>
                </c:pt>
                <c:pt idx="484">
                  <c:v>7.6548672566371725E-3</c:v>
                </c:pt>
                <c:pt idx="485">
                  <c:v>7.5221238938053174E-3</c:v>
                </c:pt>
                <c:pt idx="486">
                  <c:v>7.4336283185842452E-3</c:v>
                </c:pt>
                <c:pt idx="487">
                  <c:v>7.610619469026551E-3</c:v>
                </c:pt>
                <c:pt idx="488">
                  <c:v>7.8318584070797524E-3</c:v>
                </c:pt>
                <c:pt idx="489">
                  <c:v>7.8318584070797524E-3</c:v>
                </c:pt>
                <c:pt idx="490">
                  <c:v>7.8318584070797524E-3</c:v>
                </c:pt>
                <c:pt idx="491">
                  <c:v>8.0530973451327578E-3</c:v>
                </c:pt>
                <c:pt idx="492">
                  <c:v>8.4513274336283726E-3</c:v>
                </c:pt>
                <c:pt idx="493">
                  <c:v>8.7168141592920446E-3</c:v>
                </c:pt>
                <c:pt idx="494">
                  <c:v>8.628318584070668E-3</c:v>
                </c:pt>
                <c:pt idx="495">
                  <c:v>8.4955752212390722E-3</c:v>
                </c:pt>
                <c:pt idx="496">
                  <c:v>8.5840707964601817E-3</c:v>
                </c:pt>
                <c:pt idx="497">
                  <c:v>8.8053097345134248E-3</c:v>
                </c:pt>
                <c:pt idx="498">
                  <c:v>8.8938053097345274E-3</c:v>
                </c:pt>
                <c:pt idx="499">
                  <c:v>8.8938053097345274E-3</c:v>
                </c:pt>
                <c:pt idx="500">
                  <c:v>9.1150442477878485E-3</c:v>
                </c:pt>
                <c:pt idx="501">
                  <c:v>9.6460176991150556E-3</c:v>
                </c:pt>
                <c:pt idx="502">
                  <c:v>1.0132743362831858E-2</c:v>
                </c:pt>
                <c:pt idx="503">
                  <c:v>1.0088495575221238E-2</c:v>
                </c:pt>
                <c:pt idx="504">
                  <c:v>9.8230088495575227E-3</c:v>
                </c:pt>
                <c:pt idx="505">
                  <c:v>9.8230088495575227E-3</c:v>
                </c:pt>
                <c:pt idx="506">
                  <c:v>1.0309734513274339E-2</c:v>
                </c:pt>
                <c:pt idx="507">
                  <c:v>1.0884955752212593E-2</c:v>
                </c:pt>
                <c:pt idx="508">
                  <c:v>1.0840707964601785E-2</c:v>
                </c:pt>
                <c:pt idx="509">
                  <c:v>1.0353982300884954E-2</c:v>
                </c:pt>
                <c:pt idx="510">
                  <c:v>1.004424778761062E-2</c:v>
                </c:pt>
                <c:pt idx="511">
                  <c:v>1.0353982300884954E-2</c:v>
                </c:pt>
                <c:pt idx="512">
                  <c:v>1.0929203539823008E-2</c:v>
                </c:pt>
                <c:pt idx="513">
                  <c:v>1.1194690265486733E-2</c:v>
                </c:pt>
                <c:pt idx="514">
                  <c:v>1.0973451327433728E-2</c:v>
                </c:pt>
                <c:pt idx="515">
                  <c:v>1.0707964601769921E-2</c:v>
                </c:pt>
                <c:pt idx="516">
                  <c:v>1.0840707964601785E-2</c:v>
                </c:pt>
                <c:pt idx="517">
                  <c:v>1.1238938053097353E-2</c:v>
                </c:pt>
                <c:pt idx="518">
                  <c:v>1.1504424778761284E-2</c:v>
                </c:pt>
                <c:pt idx="519">
                  <c:v>1.1504424778761284E-2</c:v>
                </c:pt>
                <c:pt idx="520">
                  <c:v>1.1504424778761284E-2</c:v>
                </c:pt>
                <c:pt idx="521">
                  <c:v>1.1725663716814261E-2</c:v>
                </c:pt>
                <c:pt idx="522">
                  <c:v>1.2079646017698948E-2</c:v>
                </c:pt>
                <c:pt idx="523">
                  <c:v>1.2300884955752241E-2</c:v>
                </c:pt>
                <c:pt idx="524">
                  <c:v>1.2300884955752241E-2</c:v>
                </c:pt>
                <c:pt idx="525">
                  <c:v>1.2256637168141432E-2</c:v>
                </c:pt>
                <c:pt idx="526">
                  <c:v>1.2433628318584107E-2</c:v>
                </c:pt>
                <c:pt idx="527">
                  <c:v>1.274336283185841E-2</c:v>
                </c:pt>
                <c:pt idx="528">
                  <c:v>1.3008849557522149E-2</c:v>
                </c:pt>
                <c:pt idx="529">
                  <c:v>1.3097345132743358E-2</c:v>
                </c:pt>
                <c:pt idx="530">
                  <c:v>1.3053097345132821E-2</c:v>
                </c:pt>
                <c:pt idx="531">
                  <c:v>1.3053097345132821E-2</c:v>
                </c:pt>
                <c:pt idx="532">
                  <c:v>1.3141592920353979E-2</c:v>
                </c:pt>
                <c:pt idx="533">
                  <c:v>1.3318584070796464E-2</c:v>
                </c:pt>
                <c:pt idx="534">
                  <c:v>1.3407079646018156E-2</c:v>
                </c:pt>
                <c:pt idx="535">
                  <c:v>1.3318584070796464E-2</c:v>
                </c:pt>
                <c:pt idx="536">
                  <c:v>1.3318584070796464E-2</c:v>
                </c:pt>
                <c:pt idx="537">
                  <c:v>1.3584070796460524E-2</c:v>
                </c:pt>
                <c:pt idx="538">
                  <c:v>1.3982300884955908E-2</c:v>
                </c:pt>
                <c:pt idx="539">
                  <c:v>1.4292035398230192E-2</c:v>
                </c:pt>
                <c:pt idx="540">
                  <c:v>1.4247787610619523E-2</c:v>
                </c:pt>
                <c:pt idx="541">
                  <c:v>1.4026548672566391E-2</c:v>
                </c:pt>
                <c:pt idx="542">
                  <c:v>1.4070796460176878E-2</c:v>
                </c:pt>
                <c:pt idx="543">
                  <c:v>1.4469026548672589E-2</c:v>
                </c:pt>
                <c:pt idx="544">
                  <c:v>1.4867256637168223E-2</c:v>
                </c:pt>
                <c:pt idx="545">
                  <c:v>1.49557522123894E-2</c:v>
                </c:pt>
                <c:pt idx="546">
                  <c:v>1.4778761061946899E-2</c:v>
                </c:pt>
                <c:pt idx="547">
                  <c:v>1.4778761061946899E-2</c:v>
                </c:pt>
                <c:pt idx="548">
                  <c:v>1.5088495575221239E-2</c:v>
                </c:pt>
                <c:pt idx="549">
                  <c:v>1.561946902654868E-2</c:v>
                </c:pt>
                <c:pt idx="550">
                  <c:v>1.5973451327433781E-2</c:v>
                </c:pt>
                <c:pt idx="551">
                  <c:v>1.6106194690265786E-2</c:v>
                </c:pt>
                <c:pt idx="552">
                  <c:v>1.6106194690265786E-2</c:v>
                </c:pt>
                <c:pt idx="553">
                  <c:v>1.6194690265486741E-2</c:v>
                </c:pt>
                <c:pt idx="554">
                  <c:v>1.6327433628318819E-2</c:v>
                </c:pt>
                <c:pt idx="555">
                  <c:v>1.6415929203539941E-2</c:v>
                </c:pt>
                <c:pt idx="556">
                  <c:v>1.6415929203539941E-2</c:v>
                </c:pt>
                <c:pt idx="557">
                  <c:v>1.6460176991150665E-2</c:v>
                </c:pt>
                <c:pt idx="558">
                  <c:v>1.6637168141592943E-2</c:v>
                </c:pt>
                <c:pt idx="559">
                  <c:v>1.6991150442478169E-2</c:v>
                </c:pt>
                <c:pt idx="560">
                  <c:v>1.7345132743362981E-2</c:v>
                </c:pt>
                <c:pt idx="561">
                  <c:v>1.7522123893805544E-2</c:v>
                </c:pt>
                <c:pt idx="562">
                  <c:v>1.7433628318584121E-2</c:v>
                </c:pt>
                <c:pt idx="563">
                  <c:v>1.7300884955752261E-2</c:v>
                </c:pt>
                <c:pt idx="564">
                  <c:v>1.7477876106194706E-2</c:v>
                </c:pt>
                <c:pt idx="565">
                  <c:v>1.8008849557522161E-2</c:v>
                </c:pt>
                <c:pt idx="566">
                  <c:v>1.8539823008849567E-2</c:v>
                </c:pt>
                <c:pt idx="567">
                  <c:v>1.8584070796460555E-2</c:v>
                </c:pt>
                <c:pt idx="568">
                  <c:v>1.8362831858407404E-2</c:v>
                </c:pt>
                <c:pt idx="569">
                  <c:v>1.8230088495575301E-2</c:v>
                </c:pt>
                <c:pt idx="570">
                  <c:v>1.8584070796460555E-2</c:v>
                </c:pt>
                <c:pt idx="571">
                  <c:v>1.9115044247787916E-2</c:v>
                </c:pt>
                <c:pt idx="572">
                  <c:v>1.9336283185840714E-2</c:v>
                </c:pt>
                <c:pt idx="573">
                  <c:v>1.9203539823009083E-2</c:v>
                </c:pt>
                <c:pt idx="574">
                  <c:v>1.893805309734518E-2</c:v>
                </c:pt>
                <c:pt idx="575">
                  <c:v>1.9026548672566593E-2</c:v>
                </c:pt>
                <c:pt idx="576">
                  <c:v>1.9336283185840714E-2</c:v>
                </c:pt>
                <c:pt idx="577">
                  <c:v>1.9601769911504637E-2</c:v>
                </c:pt>
                <c:pt idx="578">
                  <c:v>1.9557522123893809E-2</c:v>
                </c:pt>
                <c:pt idx="579">
                  <c:v>1.9513274336283443E-2</c:v>
                </c:pt>
                <c:pt idx="580">
                  <c:v>1.9690265486725665E-2</c:v>
                </c:pt>
                <c:pt idx="581">
                  <c:v>2.0088495575221452E-2</c:v>
                </c:pt>
                <c:pt idx="582">
                  <c:v>2.0398230088495596E-2</c:v>
                </c:pt>
                <c:pt idx="583">
                  <c:v>2.0486725663716846E-2</c:v>
                </c:pt>
                <c:pt idx="584">
                  <c:v>2.0353982300884959E-2</c:v>
                </c:pt>
                <c:pt idx="585">
                  <c:v>2.0309734513274492E-2</c:v>
                </c:pt>
                <c:pt idx="586">
                  <c:v>2.0486725663716846E-2</c:v>
                </c:pt>
                <c:pt idx="587">
                  <c:v>2.0796460176991147E-2</c:v>
                </c:pt>
                <c:pt idx="588">
                  <c:v>2.1017699115044256E-2</c:v>
                </c:pt>
                <c:pt idx="589">
                  <c:v>2.1150442477876535E-2</c:v>
                </c:pt>
                <c:pt idx="590">
                  <c:v>2.1150442477876535E-2</c:v>
                </c:pt>
                <c:pt idx="591">
                  <c:v>2.1150442477876535E-2</c:v>
                </c:pt>
                <c:pt idx="592">
                  <c:v>2.1150442477876535E-2</c:v>
                </c:pt>
                <c:pt idx="593">
                  <c:v>2.1238938053097442E-2</c:v>
                </c:pt>
                <c:pt idx="594">
                  <c:v>2.1415929203539841E-2</c:v>
                </c:pt>
                <c:pt idx="595">
                  <c:v>2.1548672566372048E-2</c:v>
                </c:pt>
                <c:pt idx="596">
                  <c:v>2.1548672566372048E-2</c:v>
                </c:pt>
                <c:pt idx="597">
                  <c:v>2.1415929203539841E-2</c:v>
                </c:pt>
                <c:pt idx="598">
                  <c:v>2.1415929203539841E-2</c:v>
                </c:pt>
                <c:pt idx="599">
                  <c:v>2.1637168141593246E-2</c:v>
                </c:pt>
                <c:pt idx="600">
                  <c:v>2.2123893805309842E-2</c:v>
                </c:pt>
                <c:pt idx="601">
                  <c:v>2.2522123893805313E-2</c:v>
                </c:pt>
                <c:pt idx="602">
                  <c:v>2.2743362831858432E-2</c:v>
                </c:pt>
                <c:pt idx="603">
                  <c:v>2.2654867256637196E-2</c:v>
                </c:pt>
                <c:pt idx="604">
                  <c:v>2.247787610619522E-2</c:v>
                </c:pt>
                <c:pt idx="605">
                  <c:v>2.2522123893805313E-2</c:v>
                </c:pt>
                <c:pt idx="606">
                  <c:v>2.2876106194690292E-2</c:v>
                </c:pt>
                <c:pt idx="607">
                  <c:v>2.3362831858407027E-2</c:v>
                </c:pt>
                <c:pt idx="608">
                  <c:v>2.3716814159292027E-2</c:v>
                </c:pt>
                <c:pt idx="609">
                  <c:v>2.389380530973461E-2</c:v>
                </c:pt>
                <c:pt idx="610">
                  <c:v>2.3805309734513655E-2</c:v>
                </c:pt>
                <c:pt idx="611">
                  <c:v>2.3716814159292027E-2</c:v>
                </c:pt>
                <c:pt idx="612">
                  <c:v>2.3672566371681407E-2</c:v>
                </c:pt>
                <c:pt idx="613">
                  <c:v>2.3805309734513655E-2</c:v>
                </c:pt>
                <c:pt idx="614">
                  <c:v>2.3982300884955846E-2</c:v>
                </c:pt>
                <c:pt idx="615">
                  <c:v>2.4159292035398228E-2</c:v>
                </c:pt>
                <c:pt idx="616">
                  <c:v>2.4336283185840711E-2</c:v>
                </c:pt>
                <c:pt idx="617">
                  <c:v>2.4601769911504482E-2</c:v>
                </c:pt>
                <c:pt idx="618">
                  <c:v>2.491150442477881E-2</c:v>
                </c:pt>
                <c:pt idx="619">
                  <c:v>2.5132743362831857E-2</c:v>
                </c:pt>
                <c:pt idx="620">
                  <c:v>2.5176991150442477E-2</c:v>
                </c:pt>
                <c:pt idx="621">
                  <c:v>2.5132743362831857E-2</c:v>
                </c:pt>
                <c:pt idx="622">
                  <c:v>2.5088495575221435E-2</c:v>
                </c:pt>
                <c:pt idx="623">
                  <c:v>2.5132743362831857E-2</c:v>
                </c:pt>
                <c:pt idx="624">
                  <c:v>2.5221238938053291E-2</c:v>
                </c:pt>
                <c:pt idx="625">
                  <c:v>2.5265486725663842E-2</c:v>
                </c:pt>
                <c:pt idx="626">
                  <c:v>2.5265486725663842E-2</c:v>
                </c:pt>
                <c:pt idx="627">
                  <c:v>2.5353982300884991E-2</c:v>
                </c:pt>
                <c:pt idx="628">
                  <c:v>2.5530973451327862E-2</c:v>
                </c:pt>
                <c:pt idx="629">
                  <c:v>2.5707964601770092E-2</c:v>
                </c:pt>
                <c:pt idx="630">
                  <c:v>2.5840707964601892E-2</c:v>
                </c:pt>
                <c:pt idx="631">
                  <c:v>2.5796460176991148E-2</c:v>
                </c:pt>
                <c:pt idx="632">
                  <c:v>2.5663716814159711E-2</c:v>
                </c:pt>
                <c:pt idx="633">
                  <c:v>2.5575221238938028E-2</c:v>
                </c:pt>
                <c:pt idx="634">
                  <c:v>2.5619469026548675E-2</c:v>
                </c:pt>
                <c:pt idx="635">
                  <c:v>2.5796460176991148E-2</c:v>
                </c:pt>
                <c:pt idx="636">
                  <c:v>2.6017699115044292E-2</c:v>
                </c:pt>
                <c:pt idx="637">
                  <c:v>2.6238938053097446E-2</c:v>
                </c:pt>
                <c:pt idx="638">
                  <c:v>2.6327433628318592E-2</c:v>
                </c:pt>
                <c:pt idx="639">
                  <c:v>2.6327433628318592E-2</c:v>
                </c:pt>
                <c:pt idx="640">
                  <c:v>2.6327433628318592E-2</c:v>
                </c:pt>
                <c:pt idx="641">
                  <c:v>2.6371681415929708E-2</c:v>
                </c:pt>
                <c:pt idx="642">
                  <c:v>2.6460176991150441E-2</c:v>
                </c:pt>
                <c:pt idx="643">
                  <c:v>2.6637168141593202E-2</c:v>
                </c:pt>
                <c:pt idx="644">
                  <c:v>2.6814159292035393E-2</c:v>
                </c:pt>
                <c:pt idx="645">
                  <c:v>2.6858407079646082E-2</c:v>
                </c:pt>
                <c:pt idx="646">
                  <c:v>2.6946902654867613E-2</c:v>
                </c:pt>
                <c:pt idx="647">
                  <c:v>2.7477876106195263E-2</c:v>
                </c:pt>
                <c:pt idx="648">
                  <c:v>2.9557522123893811E-2</c:v>
                </c:pt>
                <c:pt idx="649">
                  <c:v>3.4823008849557552E-2</c:v>
                </c:pt>
                <c:pt idx="650">
                  <c:v>4.4911504424778904E-2</c:v>
                </c:pt>
                <c:pt idx="651">
                  <c:v>6.0973451327434022E-2</c:v>
                </c:pt>
                <c:pt idx="652">
                  <c:v>8.269911504424779E-2</c:v>
                </c:pt>
                <c:pt idx="653">
                  <c:v>0.10849557522124138</c:v>
                </c:pt>
                <c:pt idx="654">
                  <c:v>0.13597345132743638</c:v>
                </c:pt>
                <c:pt idx="655">
                  <c:v>0.1627876106194692</c:v>
                </c:pt>
                <c:pt idx="656">
                  <c:v>0.18774336283186227</c:v>
                </c:pt>
                <c:pt idx="657">
                  <c:v>0.21132743362831871</c:v>
                </c:pt>
                <c:pt idx="658">
                  <c:v>0.23517699115044274</c:v>
                </c:pt>
                <c:pt idx="659">
                  <c:v>0.26119469026548681</c:v>
                </c:pt>
                <c:pt idx="660">
                  <c:v>0.29022123893805318</c:v>
                </c:pt>
                <c:pt idx="661">
                  <c:v>0.32190265486726305</c:v>
                </c:pt>
                <c:pt idx="662">
                  <c:v>0.35482300884956253</c:v>
                </c:pt>
                <c:pt idx="663">
                  <c:v>0.38743362831858408</c:v>
                </c:pt>
                <c:pt idx="664">
                  <c:v>0.41840707964601781</c:v>
                </c:pt>
                <c:pt idx="665">
                  <c:v>0.44730088495575843</c:v>
                </c:pt>
                <c:pt idx="666">
                  <c:v>0.47442477876106748</c:v>
                </c:pt>
                <c:pt idx="667">
                  <c:v>0.50008849557522128</c:v>
                </c:pt>
                <c:pt idx="668">
                  <c:v>0.52433628318584058</c:v>
                </c:pt>
                <c:pt idx="669">
                  <c:v>0.54703539823008862</c:v>
                </c:pt>
                <c:pt idx="670">
                  <c:v>0.5683185840707965</c:v>
                </c:pt>
                <c:pt idx="671">
                  <c:v>0.58907079646018501</c:v>
                </c:pt>
                <c:pt idx="672">
                  <c:v>0.61044247787610662</c:v>
                </c:pt>
                <c:pt idx="673">
                  <c:v>0.63292035398230095</c:v>
                </c:pt>
                <c:pt idx="674">
                  <c:v>0.65601769911504471</c:v>
                </c:pt>
                <c:pt idx="675">
                  <c:v>0.67836283185840762</c:v>
                </c:pt>
                <c:pt idx="676">
                  <c:v>0.69845132743362903</c:v>
                </c:pt>
                <c:pt idx="677">
                  <c:v>0.71561946902654872</c:v>
                </c:pt>
                <c:pt idx="678">
                  <c:v>0.73017699115044254</c:v>
                </c:pt>
                <c:pt idx="679">
                  <c:v>0.7430973451327435</c:v>
                </c:pt>
                <c:pt idx="680">
                  <c:v>0.75584070796460923</c:v>
                </c:pt>
                <c:pt idx="681">
                  <c:v>0.76929203539823265</c:v>
                </c:pt>
                <c:pt idx="682">
                  <c:v>0.78380530973451334</c:v>
                </c:pt>
                <c:pt idx="683">
                  <c:v>0.79876106194689989</c:v>
                </c:pt>
                <c:pt idx="684">
                  <c:v>0.81314159292035404</c:v>
                </c:pt>
                <c:pt idx="685">
                  <c:v>0.82597345132743372</c:v>
                </c:pt>
                <c:pt idx="686">
                  <c:v>0.83699115044248795</c:v>
                </c:pt>
                <c:pt idx="687">
                  <c:v>0.84663716814159362</c:v>
                </c:pt>
                <c:pt idx="688">
                  <c:v>0.85584070796460265</c:v>
                </c:pt>
                <c:pt idx="689">
                  <c:v>0.86553097345132768</c:v>
                </c:pt>
                <c:pt idx="690">
                  <c:v>0.87601769911504423</c:v>
                </c:pt>
                <c:pt idx="691">
                  <c:v>0.88694690265486864</c:v>
                </c:pt>
                <c:pt idx="692">
                  <c:v>0.89778761061948098</c:v>
                </c:pt>
                <c:pt idx="693">
                  <c:v>0.90849557522123858</c:v>
                </c:pt>
                <c:pt idx="694">
                  <c:v>0.91915929203540692</c:v>
                </c:pt>
                <c:pt idx="695">
                  <c:v>0.9298230088495576</c:v>
                </c:pt>
                <c:pt idx="696">
                  <c:v>0.93986725663716864</c:v>
                </c:pt>
                <c:pt idx="697">
                  <c:v>0.9488053097345136</c:v>
                </c:pt>
                <c:pt idx="698">
                  <c:v>0.9563274336283285</c:v>
                </c:pt>
                <c:pt idx="699">
                  <c:v>0.96269911504424865</c:v>
                </c:pt>
                <c:pt idx="700">
                  <c:v>0.96858407079645958</c:v>
                </c:pt>
                <c:pt idx="701">
                  <c:v>0.9743805309734509</c:v>
                </c:pt>
                <c:pt idx="702">
                  <c:v>0.98044247787610628</c:v>
                </c:pt>
                <c:pt idx="703">
                  <c:v>0.98668141592920355</c:v>
                </c:pt>
                <c:pt idx="704">
                  <c:v>0.9929203539823005</c:v>
                </c:pt>
                <c:pt idx="705">
                  <c:v>0.99849557522123356</c:v>
                </c:pt>
                <c:pt idx="706">
                  <c:v>1.0025663716814159</c:v>
                </c:pt>
                <c:pt idx="707">
                  <c:v>1.0047787610619481</c:v>
                </c:pt>
                <c:pt idx="708">
                  <c:v>1.0054424778761062</c:v>
                </c:pt>
                <c:pt idx="709">
                  <c:v>1.005353982300885</c:v>
                </c:pt>
                <c:pt idx="710">
                  <c:v>1.0051769911504418</c:v>
                </c:pt>
                <c:pt idx="711">
                  <c:v>1.0049557522123878</c:v>
                </c:pt>
                <c:pt idx="712">
                  <c:v>1.004203539823026</c:v>
                </c:pt>
                <c:pt idx="713">
                  <c:v>1.0023893805309736</c:v>
                </c:pt>
                <c:pt idx="714">
                  <c:v>0.99907079646018571</c:v>
                </c:pt>
                <c:pt idx="715">
                  <c:v>0.99411504424778752</c:v>
                </c:pt>
                <c:pt idx="716">
                  <c:v>0.98761061946902662</c:v>
                </c:pt>
                <c:pt idx="717">
                  <c:v>0.98008849557522137</c:v>
                </c:pt>
                <c:pt idx="718">
                  <c:v>0.97207964601770713</c:v>
                </c:pt>
                <c:pt idx="719">
                  <c:v>0.96398230088494719</c:v>
                </c:pt>
                <c:pt idx="720">
                  <c:v>0.95584070796460185</c:v>
                </c:pt>
                <c:pt idx="721">
                  <c:v>0.94738938053097355</c:v>
                </c:pt>
                <c:pt idx="722">
                  <c:v>0.93840707964601777</c:v>
                </c:pt>
                <c:pt idx="723">
                  <c:v>0.92884955752213316</c:v>
                </c:pt>
                <c:pt idx="724">
                  <c:v>0.91920353982300851</c:v>
                </c:pt>
                <c:pt idx="725">
                  <c:v>0.90991150442477875</c:v>
                </c:pt>
                <c:pt idx="726">
                  <c:v>0.90092920353983486</c:v>
                </c:pt>
                <c:pt idx="727">
                  <c:v>0.89199115044248589</c:v>
                </c:pt>
                <c:pt idx="728">
                  <c:v>0.88252212389380458</c:v>
                </c:pt>
                <c:pt idx="729">
                  <c:v>0.87256637168141549</c:v>
                </c:pt>
                <c:pt idx="730">
                  <c:v>0.8626106194690365</c:v>
                </c:pt>
                <c:pt idx="731">
                  <c:v>0.85309734513274349</c:v>
                </c:pt>
                <c:pt idx="732">
                  <c:v>0.84424778761061969</c:v>
                </c:pt>
                <c:pt idx="733">
                  <c:v>0.83597345132743361</c:v>
                </c:pt>
                <c:pt idx="734">
                  <c:v>0.82787610619469065</c:v>
                </c:pt>
                <c:pt idx="735">
                  <c:v>0.81973451327434288</c:v>
                </c:pt>
                <c:pt idx="736">
                  <c:v>0.81154867256638374</c:v>
                </c:pt>
                <c:pt idx="737">
                  <c:v>0.80349557522123849</c:v>
                </c:pt>
                <c:pt idx="738">
                  <c:v>0.79610619469026556</c:v>
                </c:pt>
                <c:pt idx="739">
                  <c:v>0.78986725663716861</c:v>
                </c:pt>
                <c:pt idx="740">
                  <c:v>0.78464601769912989</c:v>
                </c:pt>
                <c:pt idx="741">
                  <c:v>0.7800884955752212</c:v>
                </c:pt>
                <c:pt idx="742">
                  <c:v>0.77579646017699733</c:v>
                </c:pt>
                <c:pt idx="743">
                  <c:v>0.77154867256638626</c:v>
                </c:pt>
                <c:pt idx="744">
                  <c:v>0.76703539823009714</c:v>
                </c:pt>
                <c:pt idx="745">
                  <c:v>0.76203539823009703</c:v>
                </c:pt>
                <c:pt idx="746">
                  <c:v>0.75663716814159365</c:v>
                </c:pt>
                <c:pt idx="747">
                  <c:v>0.75146017699115042</c:v>
                </c:pt>
                <c:pt idx="748">
                  <c:v>0.74716814159291856</c:v>
                </c:pt>
                <c:pt idx="749">
                  <c:v>0.74393805309734562</c:v>
                </c:pt>
                <c:pt idx="750">
                  <c:v>0.74110619469026551</c:v>
                </c:pt>
                <c:pt idx="751">
                  <c:v>0.73814159292035464</c:v>
                </c:pt>
                <c:pt idx="752">
                  <c:v>0.73500000000000065</c:v>
                </c:pt>
                <c:pt idx="753">
                  <c:v>0.73181415929203542</c:v>
                </c:pt>
                <c:pt idx="754">
                  <c:v>0.72880530973451363</c:v>
                </c:pt>
                <c:pt idx="755">
                  <c:v>0.72606194690265458</c:v>
                </c:pt>
                <c:pt idx="756">
                  <c:v>0.72371681415929945</c:v>
                </c:pt>
                <c:pt idx="757">
                  <c:v>0.72190265486725658</c:v>
                </c:pt>
                <c:pt idx="758">
                  <c:v>0.72035398230088565</c:v>
                </c:pt>
                <c:pt idx="759">
                  <c:v>0.71853982300885633</c:v>
                </c:pt>
                <c:pt idx="760">
                  <c:v>0.71637168141592922</c:v>
                </c:pt>
                <c:pt idx="761">
                  <c:v>0.71433628318584053</c:v>
                </c:pt>
                <c:pt idx="762">
                  <c:v>0.71292035398230091</c:v>
                </c:pt>
                <c:pt idx="763">
                  <c:v>0.71194690265488036</c:v>
                </c:pt>
                <c:pt idx="764">
                  <c:v>0.71088495575221156</c:v>
                </c:pt>
                <c:pt idx="765">
                  <c:v>0.70946902654868105</c:v>
                </c:pt>
                <c:pt idx="766">
                  <c:v>0.70778761061948336</c:v>
                </c:pt>
                <c:pt idx="767">
                  <c:v>0.70646017699115049</c:v>
                </c:pt>
                <c:pt idx="768">
                  <c:v>0.70553097345132743</c:v>
                </c:pt>
                <c:pt idx="769">
                  <c:v>0.70522123893805977</c:v>
                </c:pt>
                <c:pt idx="770">
                  <c:v>0.70557522123893812</c:v>
                </c:pt>
                <c:pt idx="771">
                  <c:v>0.70668141592920364</c:v>
                </c:pt>
                <c:pt idx="772">
                  <c:v>0.70836283185840709</c:v>
                </c:pt>
                <c:pt idx="773">
                  <c:v>0.70995575221239793</c:v>
                </c:pt>
                <c:pt idx="774">
                  <c:v>0.71110619469026548</c:v>
                </c:pt>
                <c:pt idx="775">
                  <c:v>0.7118141592920354</c:v>
                </c:pt>
                <c:pt idx="776">
                  <c:v>0.71243362831859258</c:v>
                </c:pt>
                <c:pt idx="777">
                  <c:v>0.71292035398230091</c:v>
                </c:pt>
                <c:pt idx="778">
                  <c:v>0.71323008849558289</c:v>
                </c:pt>
                <c:pt idx="779">
                  <c:v>0.71353982300885621</c:v>
                </c:pt>
                <c:pt idx="780">
                  <c:v>0.71402654867256643</c:v>
                </c:pt>
                <c:pt idx="781">
                  <c:v>0.71477876106194649</c:v>
                </c:pt>
                <c:pt idx="782">
                  <c:v>0.71530973451328428</c:v>
                </c:pt>
                <c:pt idx="783">
                  <c:v>0.71530973451328428</c:v>
                </c:pt>
                <c:pt idx="784">
                  <c:v>0.71504424778761067</c:v>
                </c:pt>
                <c:pt idx="785">
                  <c:v>0.71495575221239804</c:v>
                </c:pt>
                <c:pt idx="786">
                  <c:v>0.71504424778761067</c:v>
                </c:pt>
                <c:pt idx="787">
                  <c:v>0.71473451327434379</c:v>
                </c:pt>
                <c:pt idx="788">
                  <c:v>0.71358407079645958</c:v>
                </c:pt>
                <c:pt idx="789">
                  <c:v>0.71176991150443325</c:v>
                </c:pt>
                <c:pt idx="790">
                  <c:v>0.70986725663716865</c:v>
                </c:pt>
                <c:pt idx="791">
                  <c:v>0.70814159292035395</c:v>
                </c:pt>
                <c:pt idx="792">
                  <c:v>0.70641592920353979</c:v>
                </c:pt>
                <c:pt idx="793">
                  <c:v>0.70442477876106158</c:v>
                </c:pt>
                <c:pt idx="794">
                  <c:v>0.70225663716814912</c:v>
                </c:pt>
                <c:pt idx="795">
                  <c:v>0.69991150442478656</c:v>
                </c:pt>
                <c:pt idx="796">
                  <c:v>0.69734513274336463</c:v>
                </c:pt>
                <c:pt idx="797">
                  <c:v>0.69429203539823103</c:v>
                </c:pt>
                <c:pt idx="798">
                  <c:v>0.69088495575220543</c:v>
                </c:pt>
                <c:pt idx="799">
                  <c:v>0.68765486725663794</c:v>
                </c:pt>
                <c:pt idx="800">
                  <c:v>0.68482300884955805</c:v>
                </c:pt>
                <c:pt idx="801">
                  <c:v>0.68221238938052398</c:v>
                </c:pt>
                <c:pt idx="802">
                  <c:v>0.67946902654868757</c:v>
                </c:pt>
                <c:pt idx="803">
                  <c:v>0.67668141592921216</c:v>
                </c:pt>
                <c:pt idx="804">
                  <c:v>0.67429203539823757</c:v>
                </c:pt>
                <c:pt idx="805">
                  <c:v>0.67247787610620513</c:v>
                </c:pt>
                <c:pt idx="806">
                  <c:v>0.67075221238940053</c:v>
                </c:pt>
                <c:pt idx="807">
                  <c:v>0.66893805309735177</c:v>
                </c:pt>
                <c:pt idx="808">
                  <c:v>0.66703539823009805</c:v>
                </c:pt>
                <c:pt idx="809">
                  <c:v>0.66553097345132761</c:v>
                </c:pt>
                <c:pt idx="810">
                  <c:v>0.66460176991150965</c:v>
                </c:pt>
                <c:pt idx="811">
                  <c:v>0.66362831858409099</c:v>
                </c:pt>
                <c:pt idx="812">
                  <c:v>0.66221238938053051</c:v>
                </c:pt>
                <c:pt idx="813">
                  <c:v>0.66066371681416802</c:v>
                </c:pt>
                <c:pt idx="814">
                  <c:v>0.65955752212390062</c:v>
                </c:pt>
                <c:pt idx="815">
                  <c:v>0.65933628318584081</c:v>
                </c:pt>
                <c:pt idx="816">
                  <c:v>0.65982300884956546</c:v>
                </c:pt>
                <c:pt idx="817">
                  <c:v>0.66039823008851273</c:v>
                </c:pt>
                <c:pt idx="818">
                  <c:v>0.66057522123893864</c:v>
                </c:pt>
                <c:pt idx="819">
                  <c:v>0.66044247787611265</c:v>
                </c:pt>
                <c:pt idx="820">
                  <c:v>0.66008849557522165</c:v>
                </c:pt>
                <c:pt idx="821">
                  <c:v>0.65977876106194688</c:v>
                </c:pt>
                <c:pt idx="822">
                  <c:v>0.65982300884956546</c:v>
                </c:pt>
                <c:pt idx="823">
                  <c:v>0.66035398230089348</c:v>
                </c:pt>
                <c:pt idx="824">
                  <c:v>0.66132743362833357</c:v>
                </c:pt>
                <c:pt idx="825">
                  <c:v>0.66221238938053051</c:v>
                </c:pt>
                <c:pt idx="826">
                  <c:v>0.66256637168141597</c:v>
                </c:pt>
                <c:pt idx="827">
                  <c:v>0.6624778761062049</c:v>
                </c:pt>
                <c:pt idx="828">
                  <c:v>0.66216814159292048</c:v>
                </c:pt>
                <c:pt idx="829">
                  <c:v>0.66212389380531711</c:v>
                </c:pt>
                <c:pt idx="830">
                  <c:v>0.66221238938053051</c:v>
                </c:pt>
                <c:pt idx="831">
                  <c:v>0.66212389380531711</c:v>
                </c:pt>
                <c:pt idx="832">
                  <c:v>0.6617699115044372</c:v>
                </c:pt>
                <c:pt idx="833">
                  <c:v>0.66119469026550193</c:v>
                </c:pt>
                <c:pt idx="834">
                  <c:v>0.6604867256637168</c:v>
                </c:pt>
                <c:pt idx="835">
                  <c:v>0.65991150442478996</c:v>
                </c:pt>
                <c:pt idx="836">
                  <c:v>0.65942477876106198</c:v>
                </c:pt>
                <c:pt idx="837">
                  <c:v>0.65907079646019417</c:v>
                </c:pt>
                <c:pt idx="838">
                  <c:v>0.65880530973452089</c:v>
                </c:pt>
                <c:pt idx="839">
                  <c:v>0.65853982300885838</c:v>
                </c:pt>
                <c:pt idx="840">
                  <c:v>0.65805309734514272</c:v>
                </c:pt>
                <c:pt idx="841">
                  <c:v>0.65716814159292036</c:v>
                </c:pt>
                <c:pt idx="842">
                  <c:v>0.65588495575221251</c:v>
                </c:pt>
                <c:pt idx="843">
                  <c:v>0.65420353982300883</c:v>
                </c:pt>
                <c:pt idx="844">
                  <c:v>0.65243362831859608</c:v>
                </c:pt>
                <c:pt idx="845">
                  <c:v>0.65070796460176994</c:v>
                </c:pt>
                <c:pt idx="846">
                  <c:v>0.64907079646019405</c:v>
                </c:pt>
                <c:pt idx="847">
                  <c:v>0.64730088495575233</c:v>
                </c:pt>
                <c:pt idx="848">
                  <c:v>0.64544247787610665</c:v>
                </c:pt>
                <c:pt idx="849">
                  <c:v>0.64345132743362865</c:v>
                </c:pt>
                <c:pt idx="850">
                  <c:v>0.6413716814159296</c:v>
                </c:pt>
                <c:pt idx="851">
                  <c:v>0.63920353982300893</c:v>
                </c:pt>
                <c:pt idx="852">
                  <c:v>0.63672566371682293</c:v>
                </c:pt>
                <c:pt idx="853">
                  <c:v>0.63393805309734563</c:v>
                </c:pt>
                <c:pt idx="854">
                  <c:v>0.63101769911504424</c:v>
                </c:pt>
                <c:pt idx="855">
                  <c:v>0.6280973451327434</c:v>
                </c:pt>
                <c:pt idx="856">
                  <c:v>0.62526548672566351</c:v>
                </c:pt>
                <c:pt idx="857">
                  <c:v>0.62234513274337067</c:v>
                </c:pt>
                <c:pt idx="858">
                  <c:v>0.61942477876106206</c:v>
                </c:pt>
                <c:pt idx="859">
                  <c:v>0.61646017699115052</c:v>
                </c:pt>
                <c:pt idx="860">
                  <c:v>0.61353982300885712</c:v>
                </c:pt>
                <c:pt idx="861">
                  <c:v>0.6107522123893957</c:v>
                </c:pt>
                <c:pt idx="862">
                  <c:v>0.60800884955752565</c:v>
                </c:pt>
                <c:pt idx="863">
                  <c:v>0.60526548672566349</c:v>
                </c:pt>
                <c:pt idx="864">
                  <c:v>0.60261061946903505</c:v>
                </c:pt>
                <c:pt idx="865">
                  <c:v>0.59995575221238995</c:v>
                </c:pt>
                <c:pt idx="866">
                  <c:v>0.59725663716814215</c:v>
                </c:pt>
                <c:pt idx="867">
                  <c:v>0.5946902654867261</c:v>
                </c:pt>
                <c:pt idx="868">
                  <c:v>0.59252212389379877</c:v>
                </c:pt>
                <c:pt idx="869">
                  <c:v>0.59084070796460153</c:v>
                </c:pt>
                <c:pt idx="870">
                  <c:v>0.58938053097345056</c:v>
                </c:pt>
                <c:pt idx="871">
                  <c:v>0.58765486725663751</c:v>
                </c:pt>
                <c:pt idx="872">
                  <c:v>0.58553097345132099</c:v>
                </c:pt>
                <c:pt idx="873">
                  <c:v>0.58327433628319481</c:v>
                </c:pt>
                <c:pt idx="874">
                  <c:v>0.58128318584069127</c:v>
                </c:pt>
                <c:pt idx="875">
                  <c:v>0.5795132743362833</c:v>
                </c:pt>
                <c:pt idx="876">
                  <c:v>0.57787610619469065</c:v>
                </c:pt>
                <c:pt idx="877">
                  <c:v>0.57619469026549874</c:v>
                </c:pt>
                <c:pt idx="878">
                  <c:v>0.57464601769913004</c:v>
                </c:pt>
                <c:pt idx="879">
                  <c:v>0.57327433628320035</c:v>
                </c:pt>
                <c:pt idx="880">
                  <c:v>0.57194690265488024</c:v>
                </c:pt>
                <c:pt idx="881">
                  <c:v>0.57053097345132753</c:v>
                </c:pt>
                <c:pt idx="882">
                  <c:v>0.56889380530973765</c:v>
                </c:pt>
                <c:pt idx="883">
                  <c:v>0.56716814159291196</c:v>
                </c:pt>
                <c:pt idx="884">
                  <c:v>0.56557522123893811</c:v>
                </c:pt>
                <c:pt idx="885">
                  <c:v>0.56384955752213384</c:v>
                </c:pt>
                <c:pt idx="886">
                  <c:v>0.56212389380530969</c:v>
                </c:pt>
                <c:pt idx="887">
                  <c:v>0.56035398230088562</c:v>
                </c:pt>
                <c:pt idx="888">
                  <c:v>0.55871681415929264</c:v>
                </c:pt>
                <c:pt idx="889">
                  <c:v>0.55703539823008863</c:v>
                </c:pt>
                <c:pt idx="890">
                  <c:v>0.55526548672566356</c:v>
                </c:pt>
                <c:pt idx="891">
                  <c:v>0.55327433628320011</c:v>
                </c:pt>
                <c:pt idx="892">
                  <c:v>0.55123893805309765</c:v>
                </c:pt>
                <c:pt idx="893">
                  <c:v>0.54924778761061943</c:v>
                </c:pt>
                <c:pt idx="894">
                  <c:v>0.54730088495575158</c:v>
                </c:pt>
                <c:pt idx="895">
                  <c:v>0.54535398230088505</c:v>
                </c:pt>
                <c:pt idx="896">
                  <c:v>0.54336283185840706</c:v>
                </c:pt>
                <c:pt idx="897">
                  <c:v>0.54141592920353987</c:v>
                </c:pt>
                <c:pt idx="898">
                  <c:v>0.53969026548672572</c:v>
                </c:pt>
                <c:pt idx="899">
                  <c:v>0.53800884955752215</c:v>
                </c:pt>
                <c:pt idx="900">
                  <c:v>0.53628318584069579</c:v>
                </c:pt>
                <c:pt idx="901">
                  <c:v>0.53446902654868012</c:v>
                </c:pt>
                <c:pt idx="902">
                  <c:v>0.53269911504424783</c:v>
                </c:pt>
                <c:pt idx="903">
                  <c:v>0.53110619469025877</c:v>
                </c:pt>
                <c:pt idx="904">
                  <c:v>0.52960176991150443</c:v>
                </c:pt>
                <c:pt idx="905">
                  <c:v>0.52818584070795482</c:v>
                </c:pt>
                <c:pt idx="906">
                  <c:v>0.52676991150442565</c:v>
                </c:pt>
                <c:pt idx="907">
                  <c:v>0.52544247787610621</c:v>
                </c:pt>
                <c:pt idx="908">
                  <c:v>0.52420353982300849</c:v>
                </c:pt>
                <c:pt idx="909">
                  <c:v>0.52309734513273598</c:v>
                </c:pt>
                <c:pt idx="910">
                  <c:v>0.5220353982300886</c:v>
                </c:pt>
                <c:pt idx="911">
                  <c:v>0.52092920353983418</c:v>
                </c:pt>
                <c:pt idx="912">
                  <c:v>0.5198672566371686</c:v>
                </c:pt>
                <c:pt idx="913">
                  <c:v>0.5189380530973452</c:v>
                </c:pt>
                <c:pt idx="914">
                  <c:v>0.5181858407079547</c:v>
                </c:pt>
                <c:pt idx="915">
                  <c:v>0.5174778761062</c:v>
                </c:pt>
                <c:pt idx="916">
                  <c:v>0.51676991150442564</c:v>
                </c:pt>
                <c:pt idx="917">
                  <c:v>0.5159292035398334</c:v>
                </c:pt>
                <c:pt idx="918">
                  <c:v>0.51508849557522129</c:v>
                </c:pt>
                <c:pt idx="919">
                  <c:v>0.51424778761061951</c:v>
                </c:pt>
                <c:pt idx="920">
                  <c:v>0.51331858407079656</c:v>
                </c:pt>
                <c:pt idx="921">
                  <c:v>0.51216814159290835</c:v>
                </c:pt>
                <c:pt idx="922">
                  <c:v>0.51092920353983295</c:v>
                </c:pt>
                <c:pt idx="923">
                  <c:v>0.50982300884955767</c:v>
                </c:pt>
                <c:pt idx="924">
                  <c:v>0.50911504424778753</c:v>
                </c:pt>
                <c:pt idx="925">
                  <c:v>0.50849557522123856</c:v>
                </c:pt>
                <c:pt idx="926">
                  <c:v>0.50761061946902664</c:v>
                </c:pt>
                <c:pt idx="927">
                  <c:v>0.50632743362832555</c:v>
                </c:pt>
                <c:pt idx="928">
                  <c:v>0.50504424778761059</c:v>
                </c:pt>
                <c:pt idx="929">
                  <c:v>0.50393805309734518</c:v>
                </c:pt>
                <c:pt idx="930">
                  <c:v>0.5029646017699041</c:v>
                </c:pt>
                <c:pt idx="931">
                  <c:v>0.50176991150442485</c:v>
                </c:pt>
                <c:pt idx="932">
                  <c:v>0.50026548672565518</c:v>
                </c:pt>
                <c:pt idx="933">
                  <c:v>0.49884955752212395</c:v>
                </c:pt>
                <c:pt idx="934">
                  <c:v>0.49778761061947335</c:v>
                </c:pt>
                <c:pt idx="935">
                  <c:v>0.49707964601769938</c:v>
                </c:pt>
                <c:pt idx="936">
                  <c:v>0.4962831858407124</c:v>
                </c:pt>
                <c:pt idx="937">
                  <c:v>0.49508849557522766</c:v>
                </c:pt>
                <c:pt idx="938">
                  <c:v>0.49353982300885396</c:v>
                </c:pt>
                <c:pt idx="939">
                  <c:v>0.49194690265487478</c:v>
                </c:pt>
                <c:pt idx="940">
                  <c:v>0.49057522123893832</c:v>
                </c:pt>
                <c:pt idx="941">
                  <c:v>0.48955752212389381</c:v>
                </c:pt>
                <c:pt idx="942">
                  <c:v>0.48884955752212389</c:v>
                </c:pt>
                <c:pt idx="943">
                  <c:v>0.4880530973451328</c:v>
                </c:pt>
                <c:pt idx="944">
                  <c:v>0.48699115044247776</c:v>
                </c:pt>
                <c:pt idx="945">
                  <c:v>0.48575221238938082</c:v>
                </c:pt>
                <c:pt idx="946">
                  <c:v>0.48451327433628338</c:v>
                </c:pt>
                <c:pt idx="947">
                  <c:v>0.48345132743362834</c:v>
                </c:pt>
                <c:pt idx="948">
                  <c:v>0.4824778761061948</c:v>
                </c:pt>
                <c:pt idx="949">
                  <c:v>0.48128318584071178</c:v>
                </c:pt>
                <c:pt idx="950">
                  <c:v>0.47995575221238945</c:v>
                </c:pt>
                <c:pt idx="951">
                  <c:v>0.47862831858407456</c:v>
                </c:pt>
                <c:pt idx="952">
                  <c:v>0.4774778761061948</c:v>
                </c:pt>
                <c:pt idx="953">
                  <c:v>0.47641592920353981</c:v>
                </c:pt>
                <c:pt idx="954">
                  <c:v>0.47526548672566382</c:v>
                </c:pt>
                <c:pt idx="955">
                  <c:v>0.47393805309734532</c:v>
                </c:pt>
                <c:pt idx="956">
                  <c:v>0.47256637168142035</c:v>
                </c:pt>
                <c:pt idx="957">
                  <c:v>0.47137168141593266</c:v>
                </c:pt>
                <c:pt idx="958">
                  <c:v>0.47030973451327435</c:v>
                </c:pt>
                <c:pt idx="959">
                  <c:v>0.46920353982300889</c:v>
                </c:pt>
                <c:pt idx="960">
                  <c:v>0.46792035398230597</c:v>
                </c:pt>
                <c:pt idx="961">
                  <c:v>0.46641592920353986</c:v>
                </c:pt>
                <c:pt idx="962">
                  <c:v>0.4649115044247788</c:v>
                </c:pt>
                <c:pt idx="963">
                  <c:v>0.46349557522123902</c:v>
                </c:pt>
                <c:pt idx="964">
                  <c:v>0.4620796460176993</c:v>
                </c:pt>
                <c:pt idx="965">
                  <c:v>0.46061946902654882</c:v>
                </c:pt>
                <c:pt idx="966">
                  <c:v>0.45902654867256648</c:v>
                </c:pt>
                <c:pt idx="967">
                  <c:v>0.45734513274336275</c:v>
                </c:pt>
                <c:pt idx="968">
                  <c:v>0.45575221238938068</c:v>
                </c:pt>
                <c:pt idx="969">
                  <c:v>0.45420353982300876</c:v>
                </c:pt>
                <c:pt idx="970">
                  <c:v>0.45261061946902681</c:v>
                </c:pt>
                <c:pt idx="971">
                  <c:v>0.45097345132743388</c:v>
                </c:pt>
                <c:pt idx="972">
                  <c:v>0.44920353982300876</c:v>
                </c:pt>
                <c:pt idx="973">
                  <c:v>0.44743362831858374</c:v>
                </c:pt>
                <c:pt idx="974">
                  <c:v>0.44561946902654898</c:v>
                </c:pt>
                <c:pt idx="975">
                  <c:v>0.44380530973451382</c:v>
                </c:pt>
                <c:pt idx="976">
                  <c:v>0.44185840707965379</c:v>
                </c:pt>
                <c:pt idx="977">
                  <c:v>0.43982300884956355</c:v>
                </c:pt>
                <c:pt idx="978">
                  <c:v>0.43769911504425207</c:v>
                </c:pt>
                <c:pt idx="979">
                  <c:v>0.43553097345132741</c:v>
                </c:pt>
                <c:pt idx="980">
                  <c:v>0.43331858407080392</c:v>
                </c:pt>
                <c:pt idx="981">
                  <c:v>0.43123893805309726</c:v>
                </c:pt>
                <c:pt idx="982">
                  <c:v>0.4293805309734588</c:v>
                </c:pt>
                <c:pt idx="983">
                  <c:v>0.42752212389381244</c:v>
                </c:pt>
                <c:pt idx="984">
                  <c:v>0.42575221238938082</c:v>
                </c:pt>
                <c:pt idx="985">
                  <c:v>0.42398230088496369</c:v>
                </c:pt>
                <c:pt idx="986">
                  <c:v>0.42225663716814182</c:v>
                </c:pt>
                <c:pt idx="987">
                  <c:v>0.42066371681415932</c:v>
                </c:pt>
                <c:pt idx="988">
                  <c:v>0.41924778761061982</c:v>
                </c:pt>
                <c:pt idx="989">
                  <c:v>0.41800884955752232</c:v>
                </c:pt>
                <c:pt idx="990">
                  <c:v>0.41681415929203974</c:v>
                </c:pt>
                <c:pt idx="991">
                  <c:v>0.41570796460176995</c:v>
                </c:pt>
                <c:pt idx="992">
                  <c:v>0.41469026548672572</c:v>
                </c:pt>
                <c:pt idx="993">
                  <c:v>0.41393805309734538</c:v>
                </c:pt>
                <c:pt idx="994">
                  <c:v>0.41358407079646514</c:v>
                </c:pt>
                <c:pt idx="995">
                  <c:v>0.41349557522123898</c:v>
                </c:pt>
                <c:pt idx="996">
                  <c:v>0.41340707964601781</c:v>
                </c:pt>
                <c:pt idx="997">
                  <c:v>0.4133185840708013</c:v>
                </c:pt>
                <c:pt idx="998">
                  <c:v>0.41323008849557524</c:v>
                </c:pt>
                <c:pt idx="999">
                  <c:v>0.41336283185841338</c:v>
                </c:pt>
                <c:pt idx="1000">
                  <c:v>0.41367256637168692</c:v>
                </c:pt>
                <c:pt idx="1001">
                  <c:v>0.41411504424778767</c:v>
                </c:pt>
                <c:pt idx="1002">
                  <c:v>0.41464601769911502</c:v>
                </c:pt>
                <c:pt idx="1003">
                  <c:v>0.41539823008849558</c:v>
                </c:pt>
                <c:pt idx="1004">
                  <c:v>0.41637168141593295</c:v>
                </c:pt>
                <c:pt idx="1005">
                  <c:v>0.41730088495575979</c:v>
                </c:pt>
                <c:pt idx="1006">
                  <c:v>0.41800884955752232</c:v>
                </c:pt>
                <c:pt idx="1007">
                  <c:v>0.4185398230088534</c:v>
                </c:pt>
                <c:pt idx="1008">
                  <c:v>0.41889380530973891</c:v>
                </c:pt>
                <c:pt idx="1009">
                  <c:v>0.41933628318585009</c:v>
                </c:pt>
                <c:pt idx="1010">
                  <c:v>0.41969026548672567</c:v>
                </c:pt>
                <c:pt idx="1011">
                  <c:v>0.41982300884956253</c:v>
                </c:pt>
                <c:pt idx="1012">
                  <c:v>0.41982300884956253</c:v>
                </c:pt>
                <c:pt idx="1013">
                  <c:v>0.41973451327433631</c:v>
                </c:pt>
                <c:pt idx="1014">
                  <c:v>0.41973451327433631</c:v>
                </c:pt>
                <c:pt idx="1015">
                  <c:v>0.4196460176991153</c:v>
                </c:pt>
                <c:pt idx="1016">
                  <c:v>0.41929203539823018</c:v>
                </c:pt>
                <c:pt idx="1017">
                  <c:v>0.41862831858407457</c:v>
                </c:pt>
                <c:pt idx="1018">
                  <c:v>0.41778761061947284</c:v>
                </c:pt>
                <c:pt idx="1019">
                  <c:v>0.41703539823008856</c:v>
                </c:pt>
                <c:pt idx="1020">
                  <c:v>0.41641592920353987</c:v>
                </c:pt>
                <c:pt idx="1021">
                  <c:v>0.41557522123893831</c:v>
                </c:pt>
                <c:pt idx="1022">
                  <c:v>0.41442477876106787</c:v>
                </c:pt>
                <c:pt idx="1023">
                  <c:v>0.41314159292035407</c:v>
                </c:pt>
                <c:pt idx="1024">
                  <c:v>0.41194690265487344</c:v>
                </c:pt>
                <c:pt idx="1025">
                  <c:v>0.41088495575221989</c:v>
                </c:pt>
                <c:pt idx="1026">
                  <c:v>0.4097345132743363</c:v>
                </c:pt>
                <c:pt idx="1027">
                  <c:v>0.40827433628318577</c:v>
                </c:pt>
                <c:pt idx="1028">
                  <c:v>0.40663716814159279</c:v>
                </c:pt>
                <c:pt idx="1029">
                  <c:v>0.40522123893805312</c:v>
                </c:pt>
                <c:pt idx="1030">
                  <c:v>0.4041150442477876</c:v>
                </c:pt>
                <c:pt idx="1031">
                  <c:v>0.40318584070796482</c:v>
                </c:pt>
                <c:pt idx="1032">
                  <c:v>0.40203539823008849</c:v>
                </c:pt>
                <c:pt idx="1033">
                  <c:v>0.40057522123893807</c:v>
                </c:pt>
                <c:pt idx="1034">
                  <c:v>0.39907079646018073</c:v>
                </c:pt>
                <c:pt idx="1035">
                  <c:v>0.39787610619470026</c:v>
                </c:pt>
                <c:pt idx="1036">
                  <c:v>0.39694690265487648</c:v>
                </c:pt>
                <c:pt idx="1037">
                  <c:v>0.39601769911505197</c:v>
                </c:pt>
                <c:pt idx="1038">
                  <c:v>0.39491150442478262</c:v>
                </c:pt>
                <c:pt idx="1039">
                  <c:v>0.39371681415929816</c:v>
                </c:pt>
                <c:pt idx="1040">
                  <c:v>0.39261061946903153</c:v>
                </c:pt>
                <c:pt idx="1041">
                  <c:v>0.39168141592921102</c:v>
                </c:pt>
                <c:pt idx="1042">
                  <c:v>0.39088495575222243</c:v>
                </c:pt>
                <c:pt idx="1043">
                  <c:v>0.39000000000000373</c:v>
                </c:pt>
                <c:pt idx="1044">
                  <c:v>0.38911504424778781</c:v>
                </c:pt>
                <c:pt idx="1045">
                  <c:v>0.38814159292035438</c:v>
                </c:pt>
                <c:pt idx="1046">
                  <c:v>0.38721238938053704</c:v>
                </c:pt>
                <c:pt idx="1047">
                  <c:v>0.38632743362832239</c:v>
                </c:pt>
                <c:pt idx="1048">
                  <c:v>0.38544247787611075</c:v>
                </c:pt>
                <c:pt idx="1049">
                  <c:v>0.38455752212389382</c:v>
                </c:pt>
                <c:pt idx="1050">
                  <c:v>0.38362831858407603</c:v>
                </c:pt>
                <c:pt idx="1051">
                  <c:v>0.38256637168142205</c:v>
                </c:pt>
                <c:pt idx="1052">
                  <c:v>0.38141592920354667</c:v>
                </c:pt>
                <c:pt idx="1053">
                  <c:v>0.38035398230089257</c:v>
                </c:pt>
                <c:pt idx="1054">
                  <c:v>0.37955752212389382</c:v>
                </c:pt>
                <c:pt idx="1055">
                  <c:v>0.37880530973451915</c:v>
                </c:pt>
                <c:pt idx="1056">
                  <c:v>0.37787610619469808</c:v>
                </c:pt>
                <c:pt idx="1057">
                  <c:v>0.37668141592921112</c:v>
                </c:pt>
                <c:pt idx="1058">
                  <c:v>0.37548672566372276</c:v>
                </c:pt>
                <c:pt idx="1059">
                  <c:v>0.37464601769911532</c:v>
                </c:pt>
                <c:pt idx="1060">
                  <c:v>0.37407079646017732</c:v>
                </c:pt>
                <c:pt idx="1061">
                  <c:v>0.37345132743362836</c:v>
                </c:pt>
                <c:pt idx="1062">
                  <c:v>0.37252212389381273</c:v>
                </c:pt>
                <c:pt idx="1063">
                  <c:v>0.37132743362831888</c:v>
                </c:pt>
                <c:pt idx="1064">
                  <c:v>0.37017699115045249</c:v>
                </c:pt>
                <c:pt idx="1065">
                  <c:v>0.3692035398230088</c:v>
                </c:pt>
                <c:pt idx="1066">
                  <c:v>0.3682300884955752</c:v>
                </c:pt>
                <c:pt idx="1067">
                  <c:v>0.36730088495575985</c:v>
                </c:pt>
                <c:pt idx="1068">
                  <c:v>0.36628318584071173</c:v>
                </c:pt>
                <c:pt idx="1069">
                  <c:v>0.3655309734513274</c:v>
                </c:pt>
                <c:pt idx="1070">
                  <c:v>0.36500000000000032</c:v>
                </c:pt>
                <c:pt idx="1071">
                  <c:v>0.3643362831858506</c:v>
                </c:pt>
                <c:pt idx="1072">
                  <c:v>0.36336283185841461</c:v>
                </c:pt>
                <c:pt idx="1073">
                  <c:v>0.36221238938053524</c:v>
                </c:pt>
                <c:pt idx="1074">
                  <c:v>0.3611946902654905</c:v>
                </c:pt>
                <c:pt idx="1075">
                  <c:v>0.36053097345132745</c:v>
                </c:pt>
                <c:pt idx="1076">
                  <c:v>0.35991150442477882</c:v>
                </c:pt>
                <c:pt idx="1077">
                  <c:v>0.35898230088496336</c:v>
                </c:pt>
                <c:pt idx="1078">
                  <c:v>0.3576991150442515</c:v>
                </c:pt>
                <c:pt idx="1079">
                  <c:v>0.35637168141593301</c:v>
                </c:pt>
                <c:pt idx="1080">
                  <c:v>0.35526548672566388</c:v>
                </c:pt>
                <c:pt idx="1081">
                  <c:v>0.35433628318584992</c:v>
                </c:pt>
                <c:pt idx="1082">
                  <c:v>0.35314159292035396</c:v>
                </c:pt>
                <c:pt idx="1083">
                  <c:v>0.3518584070796561</c:v>
                </c:pt>
                <c:pt idx="1084">
                  <c:v>0.35057522123893808</c:v>
                </c:pt>
                <c:pt idx="1085">
                  <c:v>0.34960176991150532</c:v>
                </c:pt>
                <c:pt idx="1086">
                  <c:v>0.34871681415929601</c:v>
                </c:pt>
                <c:pt idx="1087">
                  <c:v>0.34765486725664291</c:v>
                </c:pt>
                <c:pt idx="1088">
                  <c:v>0.34646017699115417</c:v>
                </c:pt>
                <c:pt idx="1089">
                  <c:v>0.34539823008849591</c:v>
                </c:pt>
                <c:pt idx="1090">
                  <c:v>0.34469026548672577</c:v>
                </c:pt>
                <c:pt idx="1091">
                  <c:v>0.34398230088496362</c:v>
                </c:pt>
                <c:pt idx="1092">
                  <c:v>0.34296460176991844</c:v>
                </c:pt>
                <c:pt idx="1093">
                  <c:v>0.34163716814159273</c:v>
                </c:pt>
                <c:pt idx="1094">
                  <c:v>0.3403982300884959</c:v>
                </c:pt>
                <c:pt idx="1095">
                  <c:v>0.33969026548672582</c:v>
                </c:pt>
                <c:pt idx="1096">
                  <c:v>0.33929203539823038</c:v>
                </c:pt>
                <c:pt idx="1097">
                  <c:v>0.33871681415929877</c:v>
                </c:pt>
                <c:pt idx="1098">
                  <c:v>0.33778761061947504</c:v>
                </c:pt>
                <c:pt idx="1099">
                  <c:v>0.33690265486726423</c:v>
                </c:pt>
                <c:pt idx="1100">
                  <c:v>0.33646017699115643</c:v>
                </c:pt>
                <c:pt idx="1101">
                  <c:v>0.33654867256637438</c:v>
                </c:pt>
                <c:pt idx="1102">
                  <c:v>0.33672566371682117</c:v>
                </c:pt>
                <c:pt idx="1103">
                  <c:v>0.336637168141593</c:v>
                </c:pt>
                <c:pt idx="1104">
                  <c:v>0.33650442477876547</c:v>
                </c:pt>
                <c:pt idx="1105">
                  <c:v>0.33650442477876547</c:v>
                </c:pt>
                <c:pt idx="1106">
                  <c:v>0.33654867256637438</c:v>
                </c:pt>
                <c:pt idx="1107">
                  <c:v>0.33654867256637438</c:v>
                </c:pt>
                <c:pt idx="1108">
                  <c:v>0.3363274336283229</c:v>
                </c:pt>
                <c:pt idx="1109">
                  <c:v>0.336061946902662</c:v>
                </c:pt>
                <c:pt idx="1110">
                  <c:v>0.33588495575222244</c:v>
                </c:pt>
                <c:pt idx="1111">
                  <c:v>0.33588495575222244</c:v>
                </c:pt>
                <c:pt idx="1112">
                  <c:v>0.33588495575222244</c:v>
                </c:pt>
                <c:pt idx="1113">
                  <c:v>0.33579646017699138</c:v>
                </c:pt>
                <c:pt idx="1114">
                  <c:v>0.33575221238938491</c:v>
                </c:pt>
                <c:pt idx="1115">
                  <c:v>0.33575221238938491</c:v>
                </c:pt>
                <c:pt idx="1116">
                  <c:v>0.33557522123894401</c:v>
                </c:pt>
                <c:pt idx="1117">
                  <c:v>0.3350884955752288</c:v>
                </c:pt>
                <c:pt idx="1118">
                  <c:v>0.33451327433628802</c:v>
                </c:pt>
                <c:pt idx="1119">
                  <c:v>0.33415929203539835</c:v>
                </c:pt>
                <c:pt idx="1120">
                  <c:v>0.33411504424778782</c:v>
                </c:pt>
                <c:pt idx="1121">
                  <c:v>0.33407079646018084</c:v>
                </c:pt>
                <c:pt idx="1122">
                  <c:v>0.33367256637168896</c:v>
                </c:pt>
                <c:pt idx="1123">
                  <c:v>0.3329646017699216</c:v>
                </c:pt>
                <c:pt idx="1124">
                  <c:v>0.33238938053097988</c:v>
                </c:pt>
                <c:pt idx="1125">
                  <c:v>0.33194690265487603</c:v>
                </c:pt>
                <c:pt idx="1126">
                  <c:v>0.33137168141593526</c:v>
                </c:pt>
                <c:pt idx="1127">
                  <c:v>0.330398230088499</c:v>
                </c:pt>
                <c:pt idx="1128">
                  <c:v>0.32915929203539834</c:v>
                </c:pt>
                <c:pt idx="1129">
                  <c:v>0.32818584070796925</c:v>
                </c:pt>
                <c:pt idx="1130">
                  <c:v>0.32774336283186212</c:v>
                </c:pt>
                <c:pt idx="1131">
                  <c:v>0.32738938053097955</c:v>
                </c:pt>
                <c:pt idx="1132">
                  <c:v>0.32676991150442913</c:v>
                </c:pt>
                <c:pt idx="1133">
                  <c:v>0.32588495575222226</c:v>
                </c:pt>
                <c:pt idx="1134">
                  <c:v>0.32513274336283776</c:v>
                </c:pt>
                <c:pt idx="1135">
                  <c:v>0.32464601769911638</c:v>
                </c:pt>
                <c:pt idx="1136">
                  <c:v>0.32433628318585084</c:v>
                </c:pt>
                <c:pt idx="1137">
                  <c:v>0.32380530973451926</c:v>
                </c:pt>
                <c:pt idx="1138">
                  <c:v>0.32292035398230823</c:v>
                </c:pt>
                <c:pt idx="1139">
                  <c:v>0.32194690265487486</c:v>
                </c:pt>
                <c:pt idx="1140">
                  <c:v>0.32106194690266093</c:v>
                </c:pt>
                <c:pt idx="1141">
                  <c:v>0.32026548672566801</c:v>
                </c:pt>
                <c:pt idx="1142">
                  <c:v>0.31938053097346009</c:v>
                </c:pt>
                <c:pt idx="1143">
                  <c:v>0.31853982300885453</c:v>
                </c:pt>
                <c:pt idx="1144">
                  <c:v>0.31778761061947403</c:v>
                </c:pt>
                <c:pt idx="1145">
                  <c:v>0.317168141592924</c:v>
                </c:pt>
                <c:pt idx="1146">
                  <c:v>0.31632743362832194</c:v>
                </c:pt>
                <c:pt idx="1147">
                  <c:v>0.31530973451327432</c:v>
                </c:pt>
                <c:pt idx="1148">
                  <c:v>0.31433628318585077</c:v>
                </c:pt>
                <c:pt idx="1149">
                  <c:v>0.31367256637168844</c:v>
                </c:pt>
                <c:pt idx="1150">
                  <c:v>0.3133185840708041</c:v>
                </c:pt>
                <c:pt idx="1151">
                  <c:v>0.31283185840707972</c:v>
                </c:pt>
                <c:pt idx="1152">
                  <c:v>0.31190265486726265</c:v>
                </c:pt>
                <c:pt idx="1153">
                  <c:v>0.31048672566372287</c:v>
                </c:pt>
                <c:pt idx="1154">
                  <c:v>0.30898230088496509</c:v>
                </c:pt>
                <c:pt idx="1155">
                  <c:v>0.30769911504425201</c:v>
                </c:pt>
                <c:pt idx="1156">
                  <c:v>0.30659292035398561</c:v>
                </c:pt>
                <c:pt idx="1157">
                  <c:v>0.30557522123893832</c:v>
                </c:pt>
                <c:pt idx="1158">
                  <c:v>0.3043805309734588</c:v>
                </c:pt>
                <c:pt idx="1159">
                  <c:v>0.30309734513274672</c:v>
                </c:pt>
                <c:pt idx="1160">
                  <c:v>0.30163716814159275</c:v>
                </c:pt>
                <c:pt idx="1161">
                  <c:v>0.30013274336283613</c:v>
                </c:pt>
                <c:pt idx="1162">
                  <c:v>0.29867256637168743</c:v>
                </c:pt>
                <c:pt idx="1163">
                  <c:v>0.29747787610619481</c:v>
                </c:pt>
                <c:pt idx="1164">
                  <c:v>0.29659292035398238</c:v>
                </c:pt>
                <c:pt idx="1165">
                  <c:v>0.29575221238938082</c:v>
                </c:pt>
                <c:pt idx="1166">
                  <c:v>0.29473451327433631</c:v>
                </c:pt>
                <c:pt idx="1167">
                  <c:v>0.2935398230088534</c:v>
                </c:pt>
                <c:pt idx="1168">
                  <c:v>0.29212389380531351</c:v>
                </c:pt>
                <c:pt idx="1169">
                  <c:v>0.29070796460176995</c:v>
                </c:pt>
                <c:pt idx="1170">
                  <c:v>0.28933628318584947</c:v>
                </c:pt>
                <c:pt idx="1171">
                  <c:v>0.28792035398230592</c:v>
                </c:pt>
                <c:pt idx="1172">
                  <c:v>0.28654867256637184</c:v>
                </c:pt>
                <c:pt idx="1173">
                  <c:v>0.28544247787610638</c:v>
                </c:pt>
                <c:pt idx="1174">
                  <c:v>0.28464601769911507</c:v>
                </c:pt>
                <c:pt idx="1175">
                  <c:v>0.28393805309734532</c:v>
                </c:pt>
                <c:pt idx="1176">
                  <c:v>0.28309734513274348</c:v>
                </c:pt>
                <c:pt idx="1177">
                  <c:v>0.28212389380531316</c:v>
                </c:pt>
                <c:pt idx="1178">
                  <c:v>0.28119469026548682</c:v>
                </c:pt>
                <c:pt idx="1179">
                  <c:v>0.28039823008849568</c:v>
                </c:pt>
                <c:pt idx="1180">
                  <c:v>0.27960176991150448</c:v>
                </c:pt>
                <c:pt idx="1181">
                  <c:v>0.27871681415929545</c:v>
                </c:pt>
                <c:pt idx="1182">
                  <c:v>0.27774336283185841</c:v>
                </c:pt>
                <c:pt idx="1183">
                  <c:v>0.27681415929203917</c:v>
                </c:pt>
                <c:pt idx="1184">
                  <c:v>0.27628318584070832</c:v>
                </c:pt>
                <c:pt idx="1185">
                  <c:v>0.27601769911504925</c:v>
                </c:pt>
                <c:pt idx="1186">
                  <c:v>0.27579646017699117</c:v>
                </c:pt>
                <c:pt idx="1187">
                  <c:v>0.27517699115045008</c:v>
                </c:pt>
                <c:pt idx="1188">
                  <c:v>0.27424778761061952</c:v>
                </c:pt>
                <c:pt idx="1189">
                  <c:v>0.273141592920354</c:v>
                </c:pt>
                <c:pt idx="1190">
                  <c:v>0.27221238938053138</c:v>
                </c:pt>
                <c:pt idx="1191">
                  <c:v>0.2715929203539823</c:v>
                </c:pt>
                <c:pt idx="1192">
                  <c:v>0.27128318584070832</c:v>
                </c:pt>
                <c:pt idx="1193">
                  <c:v>0.27106194690265845</c:v>
                </c:pt>
                <c:pt idx="1194">
                  <c:v>0.2708407079646093</c:v>
                </c:pt>
                <c:pt idx="1195">
                  <c:v>0.27053097345132743</c:v>
                </c:pt>
                <c:pt idx="1196">
                  <c:v>0.27013274336283188</c:v>
                </c:pt>
                <c:pt idx="1197">
                  <c:v>0.26960176991150447</c:v>
                </c:pt>
                <c:pt idx="1198">
                  <c:v>0.26907079646017701</c:v>
                </c:pt>
                <c:pt idx="1199">
                  <c:v>0.2685840707964644</c:v>
                </c:pt>
                <c:pt idx="1200">
                  <c:v>0.26805309734513277</c:v>
                </c:pt>
                <c:pt idx="1201">
                  <c:v>0.26747787610619472</c:v>
                </c:pt>
                <c:pt idx="1202">
                  <c:v>0.26694690265487225</c:v>
                </c:pt>
                <c:pt idx="1203">
                  <c:v>0.26663716814158944</c:v>
                </c:pt>
                <c:pt idx="1204">
                  <c:v>0.26646017699115082</c:v>
                </c:pt>
                <c:pt idx="1205">
                  <c:v>0.26628318584070831</c:v>
                </c:pt>
                <c:pt idx="1206">
                  <c:v>0.26579646017699121</c:v>
                </c:pt>
                <c:pt idx="1207">
                  <c:v>0.26508849557522546</c:v>
                </c:pt>
                <c:pt idx="1208">
                  <c:v>0.2645132743362833</c:v>
                </c:pt>
                <c:pt idx="1209">
                  <c:v>0.26424778761061951</c:v>
                </c:pt>
                <c:pt idx="1210">
                  <c:v>0.26424778761061951</c:v>
                </c:pt>
                <c:pt idx="1211">
                  <c:v>0.26420353982300893</c:v>
                </c:pt>
                <c:pt idx="1212">
                  <c:v>0.26389380530973588</c:v>
                </c:pt>
                <c:pt idx="1213">
                  <c:v>0.26353982300884982</c:v>
                </c:pt>
                <c:pt idx="1214">
                  <c:v>0.2631858407079648</c:v>
                </c:pt>
                <c:pt idx="1215">
                  <c:v>0.26296460176991754</c:v>
                </c:pt>
                <c:pt idx="1216">
                  <c:v>0.26278761061946931</c:v>
                </c:pt>
                <c:pt idx="1217">
                  <c:v>0.26261061946902658</c:v>
                </c:pt>
                <c:pt idx="1218">
                  <c:v>0.26252212389380974</c:v>
                </c:pt>
                <c:pt idx="1219">
                  <c:v>0.26243362831858374</c:v>
                </c:pt>
                <c:pt idx="1220">
                  <c:v>0.26221238938053132</c:v>
                </c:pt>
                <c:pt idx="1221">
                  <c:v>0.26181415929203788</c:v>
                </c:pt>
                <c:pt idx="1222">
                  <c:v>0.26132743362831856</c:v>
                </c:pt>
                <c:pt idx="1223">
                  <c:v>0.26084070796460929</c:v>
                </c:pt>
                <c:pt idx="1224">
                  <c:v>0.26048672566372016</c:v>
                </c:pt>
                <c:pt idx="1225">
                  <c:v>0.2602654867256638</c:v>
                </c:pt>
                <c:pt idx="1226">
                  <c:v>0.26008849557522506</c:v>
                </c:pt>
                <c:pt idx="1227">
                  <c:v>0.25991150442477878</c:v>
                </c:pt>
                <c:pt idx="1228">
                  <c:v>0.25960176991150447</c:v>
                </c:pt>
                <c:pt idx="1229">
                  <c:v>0.25902654867256641</c:v>
                </c:pt>
                <c:pt idx="1230">
                  <c:v>0.25831858407079838</c:v>
                </c:pt>
                <c:pt idx="1231">
                  <c:v>0.25752212389380952</c:v>
                </c:pt>
                <c:pt idx="1232">
                  <c:v>0.25672566371681432</c:v>
                </c:pt>
                <c:pt idx="1233">
                  <c:v>0.25597345132743382</c:v>
                </c:pt>
                <c:pt idx="1234">
                  <c:v>0.25513274336283187</c:v>
                </c:pt>
                <c:pt idx="1235">
                  <c:v>0.25420353982300875</c:v>
                </c:pt>
                <c:pt idx="1236">
                  <c:v>0.25331858407079688</c:v>
                </c:pt>
                <c:pt idx="1237">
                  <c:v>0.25256637168141632</c:v>
                </c:pt>
                <c:pt idx="1238">
                  <c:v>0.25207964601769911</c:v>
                </c:pt>
                <c:pt idx="1239">
                  <c:v>0.25159292035398234</c:v>
                </c:pt>
                <c:pt idx="1240">
                  <c:v>0.25101769911504801</c:v>
                </c:pt>
                <c:pt idx="1241">
                  <c:v>0.25026548672566384</c:v>
                </c:pt>
                <c:pt idx="1242">
                  <c:v>0.24938053097345136</c:v>
                </c:pt>
                <c:pt idx="1243">
                  <c:v>0.24853982300884961</c:v>
                </c:pt>
                <c:pt idx="1244">
                  <c:v>0.24778761061946941</c:v>
                </c:pt>
                <c:pt idx="1245">
                  <c:v>0.24712389380530991</c:v>
                </c:pt>
                <c:pt idx="1246">
                  <c:v>0.24641592920353986</c:v>
                </c:pt>
                <c:pt idx="1247">
                  <c:v>0.24570796460176994</c:v>
                </c:pt>
                <c:pt idx="1248">
                  <c:v>0.24500000000000041</c:v>
                </c:pt>
                <c:pt idx="1249">
                  <c:v>0.24429203539823313</c:v>
                </c:pt>
                <c:pt idx="1250">
                  <c:v>0.24353982300884958</c:v>
                </c:pt>
                <c:pt idx="1251">
                  <c:v>0.24274336283186174</c:v>
                </c:pt>
                <c:pt idx="1252">
                  <c:v>0.24194690265486957</c:v>
                </c:pt>
                <c:pt idx="1253">
                  <c:v>0.24137168141592924</c:v>
                </c:pt>
                <c:pt idx="1254">
                  <c:v>0.2408407079646018</c:v>
                </c:pt>
                <c:pt idx="1255">
                  <c:v>0.24004424778761338</c:v>
                </c:pt>
                <c:pt idx="1256">
                  <c:v>0.23889380530973456</c:v>
                </c:pt>
                <c:pt idx="1257">
                  <c:v>0.23765486725663718</c:v>
                </c:pt>
                <c:pt idx="1258">
                  <c:v>0.23676991150442814</c:v>
                </c:pt>
                <c:pt idx="1259">
                  <c:v>0.23632743362831871</c:v>
                </c:pt>
                <c:pt idx="1260">
                  <c:v>0.236150442477878</c:v>
                </c:pt>
                <c:pt idx="1261">
                  <c:v>0.23561946902654871</c:v>
                </c:pt>
                <c:pt idx="1262">
                  <c:v>0.23455752212389383</c:v>
                </c:pt>
                <c:pt idx="1263">
                  <c:v>0.23331858407079825</c:v>
                </c:pt>
                <c:pt idx="1264">
                  <c:v>0.23230088495575218</c:v>
                </c:pt>
                <c:pt idx="1265">
                  <c:v>0.23163716814159294</c:v>
                </c:pt>
                <c:pt idx="1266">
                  <c:v>0.23110619469026591</c:v>
                </c:pt>
                <c:pt idx="1267">
                  <c:v>0.23044247787610941</c:v>
                </c:pt>
                <c:pt idx="1268">
                  <c:v>0.22960176991150263</c:v>
                </c:pt>
                <c:pt idx="1269">
                  <c:v>0.2287610619469029</c:v>
                </c:pt>
                <c:pt idx="1270">
                  <c:v>0.22814159292035413</c:v>
                </c:pt>
                <c:pt idx="1271">
                  <c:v>0.22769911504424792</c:v>
                </c:pt>
                <c:pt idx="1272">
                  <c:v>0.22734513274336532</c:v>
                </c:pt>
                <c:pt idx="1273">
                  <c:v>0.22685840707964616</c:v>
                </c:pt>
                <c:pt idx="1274">
                  <c:v>0.22628318584070894</c:v>
                </c:pt>
                <c:pt idx="1275">
                  <c:v>0.22566371681415917</c:v>
                </c:pt>
                <c:pt idx="1276">
                  <c:v>0.22500000000000014</c:v>
                </c:pt>
                <c:pt idx="1277">
                  <c:v>0.22438053097345118</c:v>
                </c:pt>
                <c:pt idx="1278">
                  <c:v>0.22384955752212643</c:v>
                </c:pt>
                <c:pt idx="1279">
                  <c:v>0.22336283185840791</c:v>
                </c:pt>
                <c:pt idx="1280">
                  <c:v>0.222920353982303</c:v>
                </c:pt>
                <c:pt idx="1281">
                  <c:v>0.22265486725663552</c:v>
                </c:pt>
                <c:pt idx="1282">
                  <c:v>0.22256637168141621</c:v>
                </c:pt>
                <c:pt idx="1283">
                  <c:v>0.22269911504424789</c:v>
                </c:pt>
                <c:pt idx="1284">
                  <c:v>0.22283185840707981</c:v>
                </c:pt>
                <c:pt idx="1285">
                  <c:v>0.22274336283185941</c:v>
                </c:pt>
                <c:pt idx="1286">
                  <c:v>0.22230088495575218</c:v>
                </c:pt>
                <c:pt idx="1287">
                  <c:v>0.22181415929203571</c:v>
                </c:pt>
                <c:pt idx="1288">
                  <c:v>0.22168141592920368</c:v>
                </c:pt>
                <c:pt idx="1289">
                  <c:v>0.22176991150442732</c:v>
                </c:pt>
                <c:pt idx="1290">
                  <c:v>0.22176991150442732</c:v>
                </c:pt>
                <c:pt idx="1291">
                  <c:v>0.22141592920353967</c:v>
                </c:pt>
                <c:pt idx="1292">
                  <c:v>0.22084070796460167</c:v>
                </c:pt>
                <c:pt idx="1293">
                  <c:v>0.22044247787610902</c:v>
                </c:pt>
                <c:pt idx="1294">
                  <c:v>0.22030973451327451</c:v>
                </c:pt>
                <c:pt idx="1295">
                  <c:v>0.22026548672566607</c:v>
                </c:pt>
                <c:pt idx="1296">
                  <c:v>0.2200442477876125</c:v>
                </c:pt>
                <c:pt idx="1297">
                  <c:v>0.21964601769911504</c:v>
                </c:pt>
                <c:pt idx="1298">
                  <c:v>0.21929203539823344</c:v>
                </c:pt>
                <c:pt idx="1299">
                  <c:v>0.21907079646017699</c:v>
                </c:pt>
                <c:pt idx="1300">
                  <c:v>0.21889380530973454</c:v>
                </c:pt>
                <c:pt idx="1301">
                  <c:v>0.21862831858407258</c:v>
                </c:pt>
                <c:pt idx="1302">
                  <c:v>0.21831858407079924</c:v>
                </c:pt>
                <c:pt idx="1303">
                  <c:v>0.21796460176991328</c:v>
                </c:pt>
                <c:pt idx="1304">
                  <c:v>0.21756637168141829</c:v>
                </c:pt>
                <c:pt idx="1305">
                  <c:v>0.21703539823008874</c:v>
                </c:pt>
                <c:pt idx="1306">
                  <c:v>0.21646017699115044</c:v>
                </c:pt>
                <c:pt idx="1307">
                  <c:v>0.2160619469026549</c:v>
                </c:pt>
                <c:pt idx="1308">
                  <c:v>0.21584070796460178</c:v>
                </c:pt>
                <c:pt idx="1309">
                  <c:v>0.21575221238938094</c:v>
                </c:pt>
                <c:pt idx="1310">
                  <c:v>0.21548672566371685</c:v>
                </c:pt>
                <c:pt idx="1311">
                  <c:v>0.21517699115044428</c:v>
                </c:pt>
                <c:pt idx="1312">
                  <c:v>0.21491150442477891</c:v>
                </c:pt>
                <c:pt idx="1313">
                  <c:v>0.21473451327433629</c:v>
                </c:pt>
                <c:pt idx="1314">
                  <c:v>0.21455752212389381</c:v>
                </c:pt>
                <c:pt idx="1315">
                  <c:v>0.21420353982300891</c:v>
                </c:pt>
                <c:pt idx="1316">
                  <c:v>0.21376106194690445</c:v>
                </c:pt>
                <c:pt idx="1317">
                  <c:v>0.21331858407079879</c:v>
                </c:pt>
                <c:pt idx="1318">
                  <c:v>0.21300884955752547</c:v>
                </c:pt>
                <c:pt idx="1319">
                  <c:v>0.21278761061946921</c:v>
                </c:pt>
                <c:pt idx="1320">
                  <c:v>0.21230088495575225</c:v>
                </c:pt>
                <c:pt idx="1321">
                  <c:v>0.21163716814159467</c:v>
                </c:pt>
                <c:pt idx="1322">
                  <c:v>0.21115044247787826</c:v>
                </c:pt>
                <c:pt idx="1323">
                  <c:v>0.2110619469026549</c:v>
                </c:pt>
                <c:pt idx="1324">
                  <c:v>0.21132743362831871</c:v>
                </c:pt>
                <c:pt idx="1325">
                  <c:v>0.21150442477876141</c:v>
                </c:pt>
                <c:pt idx="1326">
                  <c:v>0.21132743362831871</c:v>
                </c:pt>
                <c:pt idx="1327">
                  <c:v>0.21070796460176994</c:v>
                </c:pt>
                <c:pt idx="1328">
                  <c:v>0.21022123893805311</c:v>
                </c:pt>
                <c:pt idx="1329">
                  <c:v>0.21004424778761349</c:v>
                </c:pt>
                <c:pt idx="1330">
                  <c:v>0.21013274336283191</c:v>
                </c:pt>
                <c:pt idx="1331">
                  <c:v>0.21030973451327625</c:v>
                </c:pt>
                <c:pt idx="1332">
                  <c:v>0.21022123893805311</c:v>
                </c:pt>
                <c:pt idx="1333">
                  <c:v>0.21000000000000021</c:v>
                </c:pt>
                <c:pt idx="1334">
                  <c:v>0.20973451327433629</c:v>
                </c:pt>
                <c:pt idx="1335">
                  <c:v>0.20942477876106194</c:v>
                </c:pt>
                <c:pt idx="1336">
                  <c:v>0.2090265486725664</c:v>
                </c:pt>
                <c:pt idx="1337">
                  <c:v>0.20862831858407091</c:v>
                </c:pt>
                <c:pt idx="1338">
                  <c:v>0.2082743362831859</c:v>
                </c:pt>
                <c:pt idx="1339">
                  <c:v>0.20805309734513291</c:v>
                </c:pt>
                <c:pt idx="1340">
                  <c:v>0.20787610619469041</c:v>
                </c:pt>
                <c:pt idx="1341">
                  <c:v>0.20756637168141795</c:v>
                </c:pt>
                <c:pt idx="1342">
                  <c:v>0.20712389380530974</c:v>
                </c:pt>
                <c:pt idx="1343">
                  <c:v>0.20650442477876121</c:v>
                </c:pt>
                <c:pt idx="1344">
                  <c:v>0.20597345132743675</c:v>
                </c:pt>
                <c:pt idx="1345">
                  <c:v>0.20566371681415932</c:v>
                </c:pt>
                <c:pt idx="1346">
                  <c:v>0.20544247787610975</c:v>
                </c:pt>
                <c:pt idx="1347">
                  <c:v>0.20517699115044249</c:v>
                </c:pt>
                <c:pt idx="1348">
                  <c:v>0.20469026548672745</c:v>
                </c:pt>
                <c:pt idx="1349">
                  <c:v>0.20415929203540031</c:v>
                </c:pt>
                <c:pt idx="1350">
                  <c:v>0.20367256637167944</c:v>
                </c:pt>
                <c:pt idx="1351">
                  <c:v>0.2034070796460177</c:v>
                </c:pt>
                <c:pt idx="1352">
                  <c:v>0.203141592920354</c:v>
                </c:pt>
                <c:pt idx="1353">
                  <c:v>0.20274336283186076</c:v>
                </c:pt>
                <c:pt idx="1354">
                  <c:v>0.20212389380530973</c:v>
                </c:pt>
                <c:pt idx="1355">
                  <c:v>0.20163716814159294</c:v>
                </c:pt>
                <c:pt idx="1356">
                  <c:v>0.20141592920353985</c:v>
                </c:pt>
                <c:pt idx="1357">
                  <c:v>0.20132743362831859</c:v>
                </c:pt>
                <c:pt idx="1358">
                  <c:v>0.20115044247787744</c:v>
                </c:pt>
                <c:pt idx="1359">
                  <c:v>0.2006194690265487</c:v>
                </c:pt>
                <c:pt idx="1360">
                  <c:v>0.20004424778761296</c:v>
                </c:pt>
                <c:pt idx="1361">
                  <c:v>0.19960176991150275</c:v>
                </c:pt>
                <c:pt idx="1362">
                  <c:v>0.19942477876106221</c:v>
                </c:pt>
                <c:pt idx="1363">
                  <c:v>0.19924778761061959</c:v>
                </c:pt>
                <c:pt idx="1364">
                  <c:v>0.19884955752212674</c:v>
                </c:pt>
                <c:pt idx="1365">
                  <c:v>0.19840707964601781</c:v>
                </c:pt>
                <c:pt idx="1366">
                  <c:v>0.19814159292035388</c:v>
                </c:pt>
                <c:pt idx="1367">
                  <c:v>0.19800884955752454</c:v>
                </c:pt>
                <c:pt idx="1368">
                  <c:v>0.19774336283186075</c:v>
                </c:pt>
                <c:pt idx="1369">
                  <c:v>0.1971681415929242</c:v>
                </c:pt>
                <c:pt idx="1370">
                  <c:v>0.19659292035398238</c:v>
                </c:pt>
                <c:pt idx="1371">
                  <c:v>0.19628318584070986</c:v>
                </c:pt>
                <c:pt idx="1372">
                  <c:v>0.19628318584070986</c:v>
                </c:pt>
                <c:pt idx="1373">
                  <c:v>0.19628318584070986</c:v>
                </c:pt>
                <c:pt idx="1374">
                  <c:v>0.19610619469026591</c:v>
                </c:pt>
                <c:pt idx="1375">
                  <c:v>0.19584070796460168</c:v>
                </c:pt>
                <c:pt idx="1376">
                  <c:v>0.19570796460177003</c:v>
                </c:pt>
                <c:pt idx="1377">
                  <c:v>0.19561946902654881</c:v>
                </c:pt>
                <c:pt idx="1378">
                  <c:v>0.19539823008849869</c:v>
                </c:pt>
                <c:pt idx="1379">
                  <c:v>0.19513274336283201</c:v>
                </c:pt>
                <c:pt idx="1380">
                  <c:v>0.19482300884955717</c:v>
                </c:pt>
                <c:pt idx="1381">
                  <c:v>0.19464601769911519</c:v>
                </c:pt>
                <c:pt idx="1382">
                  <c:v>0.19442477876106209</c:v>
                </c:pt>
                <c:pt idx="1383">
                  <c:v>0.19407079646017714</c:v>
                </c:pt>
                <c:pt idx="1384">
                  <c:v>0.19371681415929443</c:v>
                </c:pt>
                <c:pt idx="1385">
                  <c:v>0.19353982300884937</c:v>
                </c:pt>
                <c:pt idx="1386">
                  <c:v>0.19362831858407095</c:v>
                </c:pt>
                <c:pt idx="1387">
                  <c:v>0.19380530973451318</c:v>
                </c:pt>
                <c:pt idx="1388">
                  <c:v>0.19389380530973463</c:v>
                </c:pt>
                <c:pt idx="1389">
                  <c:v>0.19389380530973463</c:v>
                </c:pt>
                <c:pt idx="1390">
                  <c:v>0.19380530973451318</c:v>
                </c:pt>
                <c:pt idx="1391">
                  <c:v>0.19380530973451318</c:v>
                </c:pt>
                <c:pt idx="1392">
                  <c:v>0.19380530973451318</c:v>
                </c:pt>
                <c:pt idx="1393">
                  <c:v>0.19384955752212654</c:v>
                </c:pt>
                <c:pt idx="1394">
                  <c:v>0.19380530973451318</c:v>
                </c:pt>
                <c:pt idx="1395">
                  <c:v>0.19380530973451318</c:v>
                </c:pt>
                <c:pt idx="1396">
                  <c:v>0.19384955752212654</c:v>
                </c:pt>
                <c:pt idx="1397">
                  <c:v>0.19402654867256638</c:v>
                </c:pt>
                <c:pt idx="1398">
                  <c:v>0.19424778761061964</c:v>
                </c:pt>
                <c:pt idx="1399">
                  <c:v>0.19442477876106209</c:v>
                </c:pt>
                <c:pt idx="1400">
                  <c:v>0.19438053097345132</c:v>
                </c:pt>
                <c:pt idx="1401">
                  <c:v>0.19415929203539944</c:v>
                </c:pt>
                <c:pt idx="1402">
                  <c:v>0.19393805309734799</c:v>
                </c:pt>
                <c:pt idx="1403">
                  <c:v>0.19389380530973463</c:v>
                </c:pt>
                <c:pt idx="1404">
                  <c:v>0.19402654867256638</c:v>
                </c:pt>
                <c:pt idx="1405">
                  <c:v>0.19415929203539944</c:v>
                </c:pt>
                <c:pt idx="1406">
                  <c:v>0.19407079646017714</c:v>
                </c:pt>
                <c:pt idx="1407">
                  <c:v>0.19371681415929443</c:v>
                </c:pt>
                <c:pt idx="1408">
                  <c:v>0.19331858407079724</c:v>
                </c:pt>
                <c:pt idx="1409">
                  <c:v>0.19314159292035402</c:v>
                </c:pt>
                <c:pt idx="1410">
                  <c:v>0.19305309734513293</c:v>
                </c:pt>
                <c:pt idx="1411">
                  <c:v>0.1929646017699117</c:v>
                </c:pt>
                <c:pt idx="1412">
                  <c:v>0.19269911504424792</c:v>
                </c:pt>
                <c:pt idx="1413">
                  <c:v>0.19234513274336526</c:v>
                </c:pt>
                <c:pt idx="1414">
                  <c:v>0.19203539823008864</c:v>
                </c:pt>
                <c:pt idx="1415">
                  <c:v>0.19185840707964616</c:v>
                </c:pt>
                <c:pt idx="1416">
                  <c:v>0.19163716814159309</c:v>
                </c:pt>
                <c:pt idx="1417">
                  <c:v>0.19132743362831875</c:v>
                </c:pt>
                <c:pt idx="1418">
                  <c:v>0.19092920353982545</c:v>
                </c:pt>
                <c:pt idx="1419">
                  <c:v>0.19039823008849846</c:v>
                </c:pt>
                <c:pt idx="1420">
                  <c:v>0.18977876106194691</c:v>
                </c:pt>
                <c:pt idx="1421">
                  <c:v>0.18929203539823347</c:v>
                </c:pt>
                <c:pt idx="1422">
                  <c:v>0.18898230088495849</c:v>
                </c:pt>
                <c:pt idx="1423">
                  <c:v>0.18876106194690462</c:v>
                </c:pt>
                <c:pt idx="1424">
                  <c:v>0.18849557522123894</c:v>
                </c:pt>
                <c:pt idx="1425">
                  <c:v>0.18792035398230425</c:v>
                </c:pt>
                <c:pt idx="1426">
                  <c:v>0.18730088495575223</c:v>
                </c:pt>
                <c:pt idx="1427">
                  <c:v>0.18694690265486999</c:v>
                </c:pt>
                <c:pt idx="1428">
                  <c:v>0.18676991150442857</c:v>
                </c:pt>
                <c:pt idx="1429">
                  <c:v>0.18663716814159495</c:v>
                </c:pt>
                <c:pt idx="1430">
                  <c:v>0.18623893805310007</c:v>
                </c:pt>
                <c:pt idx="1431">
                  <c:v>0.18575221238938094</c:v>
                </c:pt>
                <c:pt idx="1432">
                  <c:v>0.18539823008849951</c:v>
                </c:pt>
                <c:pt idx="1433">
                  <c:v>0.1852212389380532</c:v>
                </c:pt>
                <c:pt idx="1434">
                  <c:v>0.18508849557522622</c:v>
                </c:pt>
                <c:pt idx="1435">
                  <c:v>0.18486725663717088</c:v>
                </c:pt>
                <c:pt idx="1436">
                  <c:v>0.18451327433628517</c:v>
                </c:pt>
                <c:pt idx="1437">
                  <c:v>0.18429203539823313</c:v>
                </c:pt>
                <c:pt idx="1438">
                  <c:v>0.1840265486725664</c:v>
                </c:pt>
                <c:pt idx="1439">
                  <c:v>0.18367256637168117</c:v>
                </c:pt>
                <c:pt idx="1440">
                  <c:v>0.18318584070796662</c:v>
                </c:pt>
                <c:pt idx="1441">
                  <c:v>0.18278761061946924</c:v>
                </c:pt>
                <c:pt idx="1442">
                  <c:v>0.18269911504424791</c:v>
                </c:pt>
                <c:pt idx="1443">
                  <c:v>0.18287610619469041</c:v>
                </c:pt>
                <c:pt idx="1444">
                  <c:v>0.1830530973451345</c:v>
                </c:pt>
                <c:pt idx="1445">
                  <c:v>0.18287610619469041</c:v>
                </c:pt>
                <c:pt idx="1446">
                  <c:v>0.18238938053097697</c:v>
                </c:pt>
                <c:pt idx="1447">
                  <c:v>0.18176991150442851</c:v>
                </c:pt>
                <c:pt idx="1448">
                  <c:v>0.18132743362831871</c:v>
                </c:pt>
                <c:pt idx="1449">
                  <c:v>0.18110619469026754</c:v>
                </c:pt>
                <c:pt idx="1450">
                  <c:v>0.1810619469026549</c:v>
                </c:pt>
                <c:pt idx="1451">
                  <c:v>0.18092920353982636</c:v>
                </c:pt>
                <c:pt idx="1452">
                  <c:v>0.18075221238938091</c:v>
                </c:pt>
                <c:pt idx="1453">
                  <c:v>0.18057522123893807</c:v>
                </c:pt>
                <c:pt idx="1454">
                  <c:v>0.18026548672566708</c:v>
                </c:pt>
                <c:pt idx="1455">
                  <c:v>0.17982300884955738</c:v>
                </c:pt>
                <c:pt idx="1456">
                  <c:v>0.17929203539823288</c:v>
                </c:pt>
                <c:pt idx="1457">
                  <c:v>0.17884955752212725</c:v>
                </c:pt>
                <c:pt idx="1458">
                  <c:v>0.17862831858407091</c:v>
                </c:pt>
                <c:pt idx="1459">
                  <c:v>0.17862831858407091</c:v>
                </c:pt>
                <c:pt idx="1460">
                  <c:v>0.17853982300884957</c:v>
                </c:pt>
                <c:pt idx="1461">
                  <c:v>0.17827433628318584</c:v>
                </c:pt>
                <c:pt idx="1462">
                  <c:v>0.17778761061946904</c:v>
                </c:pt>
                <c:pt idx="1463">
                  <c:v>0.17743362831858367</c:v>
                </c:pt>
                <c:pt idx="1464">
                  <c:v>0.17730088495575225</c:v>
                </c:pt>
                <c:pt idx="1465">
                  <c:v>0.17738938053097675</c:v>
                </c:pt>
                <c:pt idx="1466">
                  <c:v>0.17743362831858367</c:v>
                </c:pt>
                <c:pt idx="1467">
                  <c:v>0.17725663716814191</c:v>
                </c:pt>
                <c:pt idx="1468">
                  <c:v>0.17699115044248173</c:v>
                </c:pt>
                <c:pt idx="1469">
                  <c:v>0.17663716814159294</c:v>
                </c:pt>
                <c:pt idx="1470">
                  <c:v>0.17623893805309948</c:v>
                </c:pt>
                <c:pt idx="1471">
                  <c:v>0.17570796460176993</c:v>
                </c:pt>
                <c:pt idx="1472">
                  <c:v>0.17530973451327544</c:v>
                </c:pt>
                <c:pt idx="1473">
                  <c:v>0.17526548672566686</c:v>
                </c:pt>
                <c:pt idx="1474">
                  <c:v>0.17539823008849903</c:v>
                </c:pt>
                <c:pt idx="1475">
                  <c:v>0.17544247787610992</c:v>
                </c:pt>
                <c:pt idx="1476">
                  <c:v>0.17526548672566686</c:v>
                </c:pt>
                <c:pt idx="1477">
                  <c:v>0.17486725663717045</c:v>
                </c:pt>
                <c:pt idx="1478">
                  <c:v>0.1745575221238938</c:v>
                </c:pt>
                <c:pt idx="1479">
                  <c:v>0.17442477876106194</c:v>
                </c:pt>
                <c:pt idx="1480">
                  <c:v>0.17433628318584343</c:v>
                </c:pt>
                <c:pt idx="1481">
                  <c:v>0.17415929203540048</c:v>
                </c:pt>
                <c:pt idx="1482">
                  <c:v>0.17393805309734847</c:v>
                </c:pt>
                <c:pt idx="1483">
                  <c:v>0.17376106194690291</c:v>
                </c:pt>
                <c:pt idx="1484">
                  <c:v>0.17367256637167944</c:v>
                </c:pt>
                <c:pt idx="1485">
                  <c:v>0.17362831858407091</c:v>
                </c:pt>
                <c:pt idx="1486">
                  <c:v>0.17340707964601773</c:v>
                </c:pt>
                <c:pt idx="1487">
                  <c:v>0.17309734513274638</c:v>
                </c:pt>
                <c:pt idx="1488">
                  <c:v>0.17274336283186101</c:v>
                </c:pt>
                <c:pt idx="1489">
                  <c:v>0.17230088495575219</c:v>
                </c:pt>
                <c:pt idx="1490">
                  <c:v>0.17185840707964603</c:v>
                </c:pt>
                <c:pt idx="1491">
                  <c:v>0.17150442477876121</c:v>
                </c:pt>
                <c:pt idx="1492">
                  <c:v>0.17132743362831859</c:v>
                </c:pt>
                <c:pt idx="1493">
                  <c:v>0.17119469026548675</c:v>
                </c:pt>
                <c:pt idx="1494">
                  <c:v>0.17106194690265489</c:v>
                </c:pt>
                <c:pt idx="1495">
                  <c:v>0.17070796460176993</c:v>
                </c:pt>
                <c:pt idx="1496">
                  <c:v>0.17026548672566674</c:v>
                </c:pt>
                <c:pt idx="1497">
                  <c:v>0.16982300884955737</c:v>
                </c:pt>
                <c:pt idx="1498">
                  <c:v>0.16946902654867291</c:v>
                </c:pt>
                <c:pt idx="1499">
                  <c:v>0.16915929203540031</c:v>
                </c:pt>
                <c:pt idx="1500">
                  <c:v>0.16889380530973466</c:v>
                </c:pt>
                <c:pt idx="1501">
                  <c:v>0.16858407079646257</c:v>
                </c:pt>
                <c:pt idx="1502">
                  <c:v>0.16840707964601781</c:v>
                </c:pt>
                <c:pt idx="1503">
                  <c:v>0.16827433628318592</c:v>
                </c:pt>
                <c:pt idx="1504">
                  <c:v>0.16809734513274624</c:v>
                </c:pt>
                <c:pt idx="1505">
                  <c:v>0.16778761061946923</c:v>
                </c:pt>
                <c:pt idx="1506">
                  <c:v>0.16743362831858219</c:v>
                </c:pt>
                <c:pt idx="1507">
                  <c:v>0.1671681415929242</c:v>
                </c:pt>
                <c:pt idx="1508">
                  <c:v>0.16707964601769928</c:v>
                </c:pt>
                <c:pt idx="1509">
                  <c:v>0.16703539823008864</c:v>
                </c:pt>
                <c:pt idx="1510">
                  <c:v>0.16690265486725744</c:v>
                </c:pt>
                <c:pt idx="1511">
                  <c:v>0.16672566371681422</c:v>
                </c:pt>
                <c:pt idx="1512">
                  <c:v>0.16659292035398238</c:v>
                </c:pt>
                <c:pt idx="1513">
                  <c:v>0.16646017699115059</c:v>
                </c:pt>
                <c:pt idx="1514">
                  <c:v>0.16632743362831875</c:v>
                </c:pt>
                <c:pt idx="1515">
                  <c:v>0.16610619469026641</c:v>
                </c:pt>
                <c:pt idx="1516">
                  <c:v>0.16575221238938073</c:v>
                </c:pt>
                <c:pt idx="1517">
                  <c:v>0.16557522123893767</c:v>
                </c:pt>
                <c:pt idx="1518">
                  <c:v>0.16570796460177004</c:v>
                </c:pt>
                <c:pt idx="1519">
                  <c:v>0.16597345132743649</c:v>
                </c:pt>
                <c:pt idx="1520">
                  <c:v>0.16615044247787691</c:v>
                </c:pt>
                <c:pt idx="1521">
                  <c:v>0.16610619469026641</c:v>
                </c:pt>
                <c:pt idx="1522">
                  <c:v>0.16606194690265488</c:v>
                </c:pt>
                <c:pt idx="1523">
                  <c:v>0.16615044247787691</c:v>
                </c:pt>
                <c:pt idx="1524">
                  <c:v>0.16632743362831875</c:v>
                </c:pt>
                <c:pt idx="1525">
                  <c:v>0.16632743362831875</c:v>
                </c:pt>
                <c:pt idx="1526">
                  <c:v>0.16610619469026641</c:v>
                </c:pt>
                <c:pt idx="1527">
                  <c:v>0.16579646017699506</c:v>
                </c:pt>
                <c:pt idx="1528">
                  <c:v>0.16561946902654881</c:v>
                </c:pt>
                <c:pt idx="1529">
                  <c:v>0.16544247787610936</c:v>
                </c:pt>
                <c:pt idx="1530">
                  <c:v>0.16522123893805318</c:v>
                </c:pt>
                <c:pt idx="1531">
                  <c:v>0.1650000000000002</c:v>
                </c:pt>
                <c:pt idx="1532">
                  <c:v>0.16486725663717006</c:v>
                </c:pt>
                <c:pt idx="1533">
                  <c:v>0.16482300884955717</c:v>
                </c:pt>
                <c:pt idx="1534">
                  <c:v>0.16473451327433639</c:v>
                </c:pt>
                <c:pt idx="1535">
                  <c:v>0.16455752212389388</c:v>
                </c:pt>
                <c:pt idx="1536">
                  <c:v>0.16420353982300898</c:v>
                </c:pt>
                <c:pt idx="1537">
                  <c:v>0.16384955752212674</c:v>
                </c:pt>
                <c:pt idx="1538">
                  <c:v>0.16349557522123906</c:v>
                </c:pt>
                <c:pt idx="1539">
                  <c:v>0.16336283185840791</c:v>
                </c:pt>
                <c:pt idx="1540">
                  <c:v>0.16336283185840791</c:v>
                </c:pt>
                <c:pt idx="1541">
                  <c:v>0.16323008849557549</c:v>
                </c:pt>
                <c:pt idx="1542">
                  <c:v>0.16292035398230301</c:v>
                </c:pt>
                <c:pt idx="1543">
                  <c:v>0.16234513274336526</c:v>
                </c:pt>
                <c:pt idx="1544">
                  <c:v>0.16199115044248119</c:v>
                </c:pt>
                <c:pt idx="1545">
                  <c:v>0.16203539823008861</c:v>
                </c:pt>
                <c:pt idx="1546">
                  <c:v>0.16225663716814179</c:v>
                </c:pt>
                <c:pt idx="1547">
                  <c:v>0.16230088495575218</c:v>
                </c:pt>
                <c:pt idx="1548">
                  <c:v>0.16194690265486791</c:v>
                </c:pt>
                <c:pt idx="1549">
                  <c:v>0.16154867256637379</c:v>
                </c:pt>
                <c:pt idx="1550">
                  <c:v>0.16146017699115059</c:v>
                </c:pt>
                <c:pt idx="1551">
                  <c:v>0.16154867256637379</c:v>
                </c:pt>
                <c:pt idx="1552">
                  <c:v>0.16137168141592934</c:v>
                </c:pt>
                <c:pt idx="1553">
                  <c:v>0.16066371681415917</c:v>
                </c:pt>
                <c:pt idx="1554">
                  <c:v>0.15982300884955752</c:v>
                </c:pt>
                <c:pt idx="1555">
                  <c:v>0.15929203539823342</c:v>
                </c:pt>
                <c:pt idx="1556">
                  <c:v>0.15907079646017724</c:v>
                </c:pt>
                <c:pt idx="1557">
                  <c:v>0.15889380530973451</c:v>
                </c:pt>
                <c:pt idx="1558">
                  <c:v>0.15845132743362841</c:v>
                </c:pt>
                <c:pt idx="1559">
                  <c:v>0.15796460176991353</c:v>
                </c:pt>
                <c:pt idx="1560">
                  <c:v>0.15761061946902671</c:v>
                </c:pt>
                <c:pt idx="1561">
                  <c:v>0.1574336283185841</c:v>
                </c:pt>
                <c:pt idx="1562">
                  <c:v>0.15699115044248255</c:v>
                </c:pt>
                <c:pt idx="1563">
                  <c:v>0.15623893805310002</c:v>
                </c:pt>
                <c:pt idx="1564">
                  <c:v>0.15539823008849957</c:v>
                </c:pt>
                <c:pt idx="1565">
                  <c:v>0.15482300884955755</c:v>
                </c:pt>
                <c:pt idx="1566">
                  <c:v>0.15451327433628517</c:v>
                </c:pt>
                <c:pt idx="1567">
                  <c:v>0.15415929203540102</c:v>
                </c:pt>
                <c:pt idx="1568">
                  <c:v>0.15349557522123894</c:v>
                </c:pt>
                <c:pt idx="1569">
                  <c:v>0.15278761061946924</c:v>
                </c:pt>
                <c:pt idx="1570">
                  <c:v>0.15230088495575222</c:v>
                </c:pt>
                <c:pt idx="1571">
                  <c:v>0.15212389380530991</c:v>
                </c:pt>
                <c:pt idx="1572">
                  <c:v>0.15212389380530991</c:v>
                </c:pt>
                <c:pt idx="1573">
                  <c:v>0.15199115044248215</c:v>
                </c:pt>
                <c:pt idx="1574">
                  <c:v>0.15150442477876144</c:v>
                </c:pt>
                <c:pt idx="1575">
                  <c:v>0.15092920353982636</c:v>
                </c:pt>
                <c:pt idx="1576">
                  <c:v>0.15044247787610995</c:v>
                </c:pt>
                <c:pt idx="1577">
                  <c:v>0.15017699115044394</c:v>
                </c:pt>
                <c:pt idx="1578">
                  <c:v>0.15000000000000024</c:v>
                </c:pt>
                <c:pt idx="1579">
                  <c:v>0.14969026548672776</c:v>
                </c:pt>
                <c:pt idx="1580">
                  <c:v>0.14933628318584374</c:v>
                </c:pt>
                <c:pt idx="1581">
                  <c:v>0.14915929203540082</c:v>
                </c:pt>
                <c:pt idx="1582">
                  <c:v>0.14924778761061949</c:v>
                </c:pt>
                <c:pt idx="1583">
                  <c:v>0.14938053097345133</c:v>
                </c:pt>
                <c:pt idx="1584">
                  <c:v>0.14933628318584374</c:v>
                </c:pt>
                <c:pt idx="1585">
                  <c:v>0.1490265486725664</c:v>
                </c:pt>
                <c:pt idx="1586">
                  <c:v>0.14880530973451328</c:v>
                </c:pt>
                <c:pt idx="1587">
                  <c:v>0.14884955752212725</c:v>
                </c:pt>
                <c:pt idx="1588">
                  <c:v>0.14898230088495779</c:v>
                </c:pt>
                <c:pt idx="1589">
                  <c:v>0.14880530973451328</c:v>
                </c:pt>
                <c:pt idx="1590">
                  <c:v>0.14818584070796662</c:v>
                </c:pt>
                <c:pt idx="1591">
                  <c:v>0.14747787610619664</c:v>
                </c:pt>
                <c:pt idx="1592">
                  <c:v>0.14712389380530991</c:v>
                </c:pt>
                <c:pt idx="1593">
                  <c:v>0.14707964601769921</c:v>
                </c:pt>
                <c:pt idx="1594">
                  <c:v>0.14699115044248179</c:v>
                </c:pt>
                <c:pt idx="1595">
                  <c:v>0.14654867256637469</c:v>
                </c:pt>
                <c:pt idx="1596">
                  <c:v>0.14588495575221241</c:v>
                </c:pt>
                <c:pt idx="1597">
                  <c:v>0.14526548672566697</c:v>
                </c:pt>
                <c:pt idx="1598">
                  <c:v>0.14491150442477879</c:v>
                </c:pt>
                <c:pt idx="1599">
                  <c:v>0.14464601769911503</c:v>
                </c:pt>
                <c:pt idx="1600">
                  <c:v>0.14424778761061946</c:v>
                </c:pt>
                <c:pt idx="1601">
                  <c:v>0.14367256637167944</c:v>
                </c:pt>
                <c:pt idx="1602">
                  <c:v>0.14318584070796544</c:v>
                </c:pt>
                <c:pt idx="1603">
                  <c:v>0.14292035398230357</c:v>
                </c:pt>
                <c:pt idx="1604">
                  <c:v>0.14274336283186106</c:v>
                </c:pt>
                <c:pt idx="1605">
                  <c:v>0.14234513274336583</c:v>
                </c:pt>
                <c:pt idx="1606">
                  <c:v>0.14172566371681419</c:v>
                </c:pt>
                <c:pt idx="1607">
                  <c:v>0.14119469026548676</c:v>
                </c:pt>
                <c:pt idx="1608">
                  <c:v>0.14097345132743663</c:v>
                </c:pt>
                <c:pt idx="1609">
                  <c:v>0.14106194690265486</c:v>
                </c:pt>
                <c:pt idx="1610">
                  <c:v>0.14128318584070998</c:v>
                </c:pt>
                <c:pt idx="1611">
                  <c:v>0.14146017699115046</c:v>
                </c:pt>
                <c:pt idx="1612">
                  <c:v>0.14150442477876121</c:v>
                </c:pt>
                <c:pt idx="1613">
                  <c:v>0.14141592920353985</c:v>
                </c:pt>
                <c:pt idx="1614">
                  <c:v>0.14128318584070998</c:v>
                </c:pt>
                <c:pt idx="1615">
                  <c:v>0.14119469026548676</c:v>
                </c:pt>
                <c:pt idx="1616">
                  <c:v>0.1413274336283187</c:v>
                </c:pt>
                <c:pt idx="1617">
                  <c:v>0.14172566371681419</c:v>
                </c:pt>
                <c:pt idx="1618">
                  <c:v>0.14212389380530976</c:v>
                </c:pt>
                <c:pt idx="1619">
                  <c:v>0.14216814159292446</c:v>
                </c:pt>
                <c:pt idx="1620">
                  <c:v>0.14181415929203717</c:v>
                </c:pt>
                <c:pt idx="1621">
                  <c:v>0.14159292035398233</c:v>
                </c:pt>
                <c:pt idx="1622">
                  <c:v>0.14190265486725862</c:v>
                </c:pt>
                <c:pt idx="1623">
                  <c:v>0.14256637168141778</c:v>
                </c:pt>
                <c:pt idx="1624">
                  <c:v>0.14287610619469029</c:v>
                </c:pt>
                <c:pt idx="1625">
                  <c:v>0.14247787610619544</c:v>
                </c:pt>
                <c:pt idx="1626">
                  <c:v>0.14181415929203717</c:v>
                </c:pt>
                <c:pt idx="1627">
                  <c:v>0.14137168141592921</c:v>
                </c:pt>
                <c:pt idx="1628">
                  <c:v>0.14141592920353985</c:v>
                </c:pt>
                <c:pt idx="1629">
                  <c:v>0.14146017699115046</c:v>
                </c:pt>
                <c:pt idx="1630">
                  <c:v>0.14106194690265486</c:v>
                </c:pt>
                <c:pt idx="1631">
                  <c:v>0.14026548672566674</c:v>
                </c:pt>
                <c:pt idx="1632">
                  <c:v>0.13969026548672644</c:v>
                </c:pt>
                <c:pt idx="1633">
                  <c:v>0.13933628318584299</c:v>
                </c:pt>
                <c:pt idx="1634">
                  <c:v>0.139070796460177</c:v>
                </c:pt>
                <c:pt idx="1635">
                  <c:v>0.13867256637167924</c:v>
                </c:pt>
                <c:pt idx="1636">
                  <c:v>0.13814159292035397</c:v>
                </c:pt>
                <c:pt idx="1637">
                  <c:v>0.13769911504424781</c:v>
                </c:pt>
                <c:pt idx="1638">
                  <c:v>0.13730088495575218</c:v>
                </c:pt>
                <c:pt idx="1639">
                  <c:v>0.13676991150442777</c:v>
                </c:pt>
                <c:pt idx="1640">
                  <c:v>0.13601769911504424</c:v>
                </c:pt>
                <c:pt idx="1641">
                  <c:v>0.13539823008849863</c:v>
                </c:pt>
                <c:pt idx="1642">
                  <c:v>0.13517699115044249</c:v>
                </c:pt>
                <c:pt idx="1643">
                  <c:v>0.1352212389380531</c:v>
                </c:pt>
                <c:pt idx="1644">
                  <c:v>0.13508849557522506</c:v>
                </c:pt>
                <c:pt idx="1645">
                  <c:v>0.13464601769911505</c:v>
                </c:pt>
                <c:pt idx="1646">
                  <c:v>0.13424778761061948</c:v>
                </c:pt>
                <c:pt idx="1647">
                  <c:v>0.13420353982300889</c:v>
                </c:pt>
                <c:pt idx="1648">
                  <c:v>0.13442477876106196</c:v>
                </c:pt>
                <c:pt idx="1649">
                  <c:v>0.13455752212389382</c:v>
                </c:pt>
                <c:pt idx="1650">
                  <c:v>0.13433628318584281</c:v>
                </c:pt>
                <c:pt idx="1651">
                  <c:v>0.13393805309734802</c:v>
                </c:pt>
                <c:pt idx="1652">
                  <c:v>0.13371681415929437</c:v>
                </c:pt>
                <c:pt idx="1653">
                  <c:v>0.13371681415929437</c:v>
                </c:pt>
                <c:pt idx="1654">
                  <c:v>0.13371681415929437</c:v>
                </c:pt>
                <c:pt idx="1655">
                  <c:v>0.13353982300884937</c:v>
                </c:pt>
                <c:pt idx="1656">
                  <c:v>0.13331858407079691</c:v>
                </c:pt>
                <c:pt idx="1657">
                  <c:v>0.13331858407079691</c:v>
                </c:pt>
                <c:pt idx="1658">
                  <c:v>0.13340707964601772</c:v>
                </c:pt>
                <c:pt idx="1659">
                  <c:v>0.13331858407079691</c:v>
                </c:pt>
                <c:pt idx="1660">
                  <c:v>0.13296460176991151</c:v>
                </c:pt>
                <c:pt idx="1661">
                  <c:v>0.13256637168141594</c:v>
                </c:pt>
                <c:pt idx="1662">
                  <c:v>0.13234513274336512</c:v>
                </c:pt>
                <c:pt idx="1663">
                  <c:v>0.13216814159292412</c:v>
                </c:pt>
                <c:pt idx="1664">
                  <c:v>0.13172566371681416</c:v>
                </c:pt>
                <c:pt idx="1665">
                  <c:v>0.13106194690265488</c:v>
                </c:pt>
                <c:pt idx="1666">
                  <c:v>0.13039823008849832</c:v>
                </c:pt>
                <c:pt idx="1667">
                  <c:v>0.13004424778761262</c:v>
                </c:pt>
                <c:pt idx="1668">
                  <c:v>0.12969026548672571</c:v>
                </c:pt>
                <c:pt idx="1669">
                  <c:v>0.12902654867256638</c:v>
                </c:pt>
                <c:pt idx="1670">
                  <c:v>0.12805309734513276</c:v>
                </c:pt>
                <c:pt idx="1671">
                  <c:v>0.12716814159292369</c:v>
                </c:pt>
                <c:pt idx="1672">
                  <c:v>0.12663716814159293</c:v>
                </c:pt>
                <c:pt idx="1673">
                  <c:v>0.12628318584070841</c:v>
                </c:pt>
                <c:pt idx="1674">
                  <c:v>0.12584070796460167</c:v>
                </c:pt>
                <c:pt idx="1675">
                  <c:v>0.12522123893805287</c:v>
                </c:pt>
                <c:pt idx="1676">
                  <c:v>0.12464601769911506</c:v>
                </c:pt>
                <c:pt idx="1677">
                  <c:v>0.12424778761062009</c:v>
                </c:pt>
                <c:pt idx="1678">
                  <c:v>0.12398230088495578</c:v>
                </c:pt>
                <c:pt idx="1679">
                  <c:v>0.12371681415929206</c:v>
                </c:pt>
                <c:pt idx="1680">
                  <c:v>0.1233628318584071</c:v>
                </c:pt>
                <c:pt idx="1681">
                  <c:v>0.12300884955752213</c:v>
                </c:pt>
                <c:pt idx="1682">
                  <c:v>0.12274336283185842</c:v>
                </c:pt>
                <c:pt idx="1683">
                  <c:v>0.12261061946902656</c:v>
                </c:pt>
                <c:pt idx="1684">
                  <c:v>0.12261061946902656</c:v>
                </c:pt>
                <c:pt idx="1685">
                  <c:v>0.12274336283185842</c:v>
                </c:pt>
                <c:pt idx="1686">
                  <c:v>0.12278761061946901</c:v>
                </c:pt>
                <c:pt idx="1687">
                  <c:v>0.12252212389380562</c:v>
                </c:pt>
                <c:pt idx="1688">
                  <c:v>0.12212389380530976</c:v>
                </c:pt>
                <c:pt idx="1689">
                  <c:v>0.1217699115044248</c:v>
                </c:pt>
                <c:pt idx="1690">
                  <c:v>0.1218141592920354</c:v>
                </c:pt>
                <c:pt idx="1691">
                  <c:v>0.12207964601770002</c:v>
                </c:pt>
                <c:pt idx="1692">
                  <c:v>0.12234513274336289</c:v>
                </c:pt>
                <c:pt idx="1693">
                  <c:v>0.12225663716814172</c:v>
                </c:pt>
                <c:pt idx="1694">
                  <c:v>0.12190265486725672</c:v>
                </c:pt>
                <c:pt idx="1695">
                  <c:v>0.12172566371681622</c:v>
                </c:pt>
                <c:pt idx="1696">
                  <c:v>0.12172566371681622</c:v>
                </c:pt>
                <c:pt idx="1697">
                  <c:v>0.1218141592920354</c:v>
                </c:pt>
                <c:pt idx="1698">
                  <c:v>0.1217699115044248</c:v>
                </c:pt>
                <c:pt idx="1699">
                  <c:v>0.12154867256637172</c:v>
                </c:pt>
                <c:pt idx="1700">
                  <c:v>0.12132743362831858</c:v>
                </c:pt>
                <c:pt idx="1701">
                  <c:v>0.12119469026548844</c:v>
                </c:pt>
                <c:pt idx="1702">
                  <c:v>0.12101769911504306</c:v>
                </c:pt>
                <c:pt idx="1703">
                  <c:v>0.12084070796460179</c:v>
                </c:pt>
                <c:pt idx="1704">
                  <c:v>0.12061946902654865</c:v>
                </c:pt>
                <c:pt idx="1705">
                  <c:v>0.12048672566371722</c:v>
                </c:pt>
                <c:pt idx="1706">
                  <c:v>0.12017699115044247</c:v>
                </c:pt>
                <c:pt idx="1707">
                  <c:v>0.11982300884955759</c:v>
                </c:pt>
                <c:pt idx="1708">
                  <c:v>0.11942477876106367</c:v>
                </c:pt>
                <c:pt idx="1709">
                  <c:v>0.11924778761062006</c:v>
                </c:pt>
                <c:pt idx="1710">
                  <c:v>0.11924778761062006</c:v>
                </c:pt>
                <c:pt idx="1711">
                  <c:v>0.11933628318584079</c:v>
                </c:pt>
                <c:pt idx="1712">
                  <c:v>0.11942477876106367</c:v>
                </c:pt>
                <c:pt idx="1713">
                  <c:v>0.11942477876106367</c:v>
                </c:pt>
                <c:pt idx="1714">
                  <c:v>0.11942477876106367</c:v>
                </c:pt>
                <c:pt idx="1715">
                  <c:v>0.11942477876106367</c:v>
                </c:pt>
                <c:pt idx="1716">
                  <c:v>0.11933628318584079</c:v>
                </c:pt>
                <c:pt idx="1717">
                  <c:v>0.11933628318584079</c:v>
                </c:pt>
                <c:pt idx="1718">
                  <c:v>0.11942477876106367</c:v>
                </c:pt>
                <c:pt idx="1719">
                  <c:v>0.11960176991150569</c:v>
                </c:pt>
                <c:pt idx="1720">
                  <c:v>0.11969026548672711</c:v>
                </c:pt>
                <c:pt idx="1721">
                  <c:v>0.11969026548672711</c:v>
                </c:pt>
                <c:pt idx="1722">
                  <c:v>0.11977876106194726</c:v>
                </c:pt>
                <c:pt idx="1723">
                  <c:v>0.12013274336283358</c:v>
                </c:pt>
                <c:pt idx="1724">
                  <c:v>0.12048672566371722</c:v>
                </c:pt>
                <c:pt idx="1725">
                  <c:v>0.12061946902654865</c:v>
                </c:pt>
                <c:pt idx="1726">
                  <c:v>0.12057522123894023</c:v>
                </c:pt>
                <c:pt idx="1727">
                  <c:v>0.12039823008849559</c:v>
                </c:pt>
                <c:pt idx="1728">
                  <c:v>0.12022123893805495</c:v>
                </c:pt>
                <c:pt idx="1729">
                  <c:v>0.12004424778761279</c:v>
                </c:pt>
                <c:pt idx="1730">
                  <c:v>0.11977876106194726</c:v>
                </c:pt>
                <c:pt idx="1731">
                  <c:v>0.11942477876106367</c:v>
                </c:pt>
                <c:pt idx="1732">
                  <c:v>0.11911504424778779</c:v>
                </c:pt>
                <c:pt idx="1733">
                  <c:v>0.11898230088495575</c:v>
                </c:pt>
                <c:pt idx="1734">
                  <c:v>0.11876106194690447</c:v>
                </c:pt>
                <c:pt idx="1735">
                  <c:v>0.11836283185840711</c:v>
                </c:pt>
                <c:pt idx="1736">
                  <c:v>0.11783185840707971</c:v>
                </c:pt>
                <c:pt idx="1737">
                  <c:v>0.11734513274336293</c:v>
                </c:pt>
                <c:pt idx="1738">
                  <c:v>0.11694690265486685</c:v>
                </c:pt>
                <c:pt idx="1739">
                  <c:v>0.11654867256637179</c:v>
                </c:pt>
                <c:pt idx="1740">
                  <c:v>0.11619469026548815</c:v>
                </c:pt>
                <c:pt idx="1741">
                  <c:v>0.11588495575221269</c:v>
                </c:pt>
                <c:pt idx="1742">
                  <c:v>0.11566371681416</c:v>
                </c:pt>
                <c:pt idx="1743">
                  <c:v>0.11535398230088498</c:v>
                </c:pt>
                <c:pt idx="1744">
                  <c:v>0.11486725663716785</c:v>
                </c:pt>
                <c:pt idx="1745">
                  <c:v>0.11442477876106333</c:v>
                </c:pt>
                <c:pt idx="1746">
                  <c:v>0.11415929203539785</c:v>
                </c:pt>
                <c:pt idx="1747">
                  <c:v>0.11407079646017709</c:v>
                </c:pt>
                <c:pt idx="1748">
                  <c:v>0.11389380530973445</c:v>
                </c:pt>
                <c:pt idx="1749">
                  <c:v>0.11371681415929208</c:v>
                </c:pt>
                <c:pt idx="1750">
                  <c:v>0.11371681415929208</c:v>
                </c:pt>
                <c:pt idx="1751">
                  <c:v>0.11402654867256649</c:v>
                </c:pt>
                <c:pt idx="1752">
                  <c:v>0.11455752212389381</c:v>
                </c:pt>
                <c:pt idx="1753">
                  <c:v>0.11491150442477845</c:v>
                </c:pt>
                <c:pt idx="1754">
                  <c:v>0.11495575221239</c:v>
                </c:pt>
                <c:pt idx="1755">
                  <c:v>0.11491150442477845</c:v>
                </c:pt>
                <c:pt idx="1756">
                  <c:v>0.11500000000000007</c:v>
                </c:pt>
                <c:pt idx="1757">
                  <c:v>0.11526548672566422</c:v>
                </c:pt>
                <c:pt idx="1758">
                  <c:v>0.11553097345132769</c:v>
                </c:pt>
                <c:pt idx="1759">
                  <c:v>0.11561946902654845</c:v>
                </c:pt>
                <c:pt idx="1760">
                  <c:v>0.11566371681416</c:v>
                </c:pt>
                <c:pt idx="1761">
                  <c:v>0.11584070796460209</c:v>
                </c:pt>
                <c:pt idx="1762">
                  <c:v>0.11601769911504287</c:v>
                </c:pt>
                <c:pt idx="1763">
                  <c:v>0.116061946902656</c:v>
                </c:pt>
                <c:pt idx="1764">
                  <c:v>0.11592920353982308</c:v>
                </c:pt>
                <c:pt idx="1765">
                  <c:v>0.11575221238938063</c:v>
                </c:pt>
                <c:pt idx="1766">
                  <c:v>0.11561946902654845</c:v>
                </c:pt>
                <c:pt idx="1767">
                  <c:v>0.11544247787610627</c:v>
                </c:pt>
                <c:pt idx="1768">
                  <c:v>0.11513274336283329</c:v>
                </c:pt>
                <c:pt idx="1769">
                  <c:v>0.1148230088495576</c:v>
                </c:pt>
                <c:pt idx="1770">
                  <c:v>0.11473451327433649</c:v>
                </c:pt>
                <c:pt idx="1771">
                  <c:v>0.11486725663716785</c:v>
                </c:pt>
                <c:pt idx="1772">
                  <c:v>0.11500000000000007</c:v>
                </c:pt>
                <c:pt idx="1773">
                  <c:v>0.11477876106194709</c:v>
                </c:pt>
                <c:pt idx="1774">
                  <c:v>0.11433628318584078</c:v>
                </c:pt>
                <c:pt idx="1775">
                  <c:v>0.11393805309734382</c:v>
                </c:pt>
                <c:pt idx="1776">
                  <c:v>0.11380530973451328</c:v>
                </c:pt>
                <c:pt idx="1777">
                  <c:v>0.11371681415929208</c:v>
                </c:pt>
                <c:pt idx="1778">
                  <c:v>0.11349557522124094</c:v>
                </c:pt>
                <c:pt idx="1779">
                  <c:v>0.11305309734513275</c:v>
                </c:pt>
                <c:pt idx="1780">
                  <c:v>0.11261061946902655</c:v>
                </c:pt>
                <c:pt idx="1781">
                  <c:v>0.11243362831858426</c:v>
                </c:pt>
                <c:pt idx="1782">
                  <c:v>0.11252212389380543</c:v>
                </c:pt>
                <c:pt idx="1783">
                  <c:v>0.11252212389380543</c:v>
                </c:pt>
                <c:pt idx="1784">
                  <c:v>0.11238938053097335</c:v>
                </c:pt>
                <c:pt idx="1785">
                  <c:v>0.11225663716814166</c:v>
                </c:pt>
                <c:pt idx="1786">
                  <c:v>0.11225663716814166</c:v>
                </c:pt>
                <c:pt idx="1787">
                  <c:v>0.11234513274336291</c:v>
                </c:pt>
                <c:pt idx="1788">
                  <c:v>0.11252212389380543</c:v>
                </c:pt>
                <c:pt idx="1789">
                  <c:v>0.11269911504424786</c:v>
                </c:pt>
                <c:pt idx="1790">
                  <c:v>0.11296460176991273</c:v>
                </c:pt>
                <c:pt idx="1791">
                  <c:v>0.11336283185840708</c:v>
                </c:pt>
                <c:pt idx="1792">
                  <c:v>0.11371681415929208</c:v>
                </c:pt>
                <c:pt idx="1793">
                  <c:v>0.11398230088495565</c:v>
                </c:pt>
                <c:pt idx="1794">
                  <c:v>0.11415929203539785</c:v>
                </c:pt>
                <c:pt idx="1795">
                  <c:v>0.11451327433628478</c:v>
                </c:pt>
                <c:pt idx="1796">
                  <c:v>0.11473451327433649</c:v>
                </c:pt>
                <c:pt idx="1797">
                  <c:v>0.11473451327433649</c:v>
                </c:pt>
                <c:pt idx="1798">
                  <c:v>0.11446902654867266</c:v>
                </c:pt>
                <c:pt idx="1799">
                  <c:v>0.11424778761061979</c:v>
                </c:pt>
                <c:pt idx="1800">
                  <c:v>0.11429203539823116</c:v>
                </c:pt>
                <c:pt idx="1801">
                  <c:v>0.11455752212389381</c:v>
                </c:pt>
                <c:pt idx="1802">
                  <c:v>0.11473451327433649</c:v>
                </c:pt>
                <c:pt idx="1803">
                  <c:v>0.11464601769911505</c:v>
                </c:pt>
                <c:pt idx="1804">
                  <c:v>0.11442477876106333</c:v>
                </c:pt>
                <c:pt idx="1805">
                  <c:v>0.11429203539823116</c:v>
                </c:pt>
                <c:pt idx="1806">
                  <c:v>0.11424778761061979</c:v>
                </c:pt>
                <c:pt idx="1807">
                  <c:v>0.11424778761061979</c:v>
                </c:pt>
                <c:pt idx="1808">
                  <c:v>0.11411504424778773</c:v>
                </c:pt>
                <c:pt idx="1809">
                  <c:v>0.11398230088495565</c:v>
                </c:pt>
                <c:pt idx="1810">
                  <c:v>0.11389380530973445</c:v>
                </c:pt>
                <c:pt idx="1811">
                  <c:v>0.11371681415929208</c:v>
                </c:pt>
                <c:pt idx="1812">
                  <c:v>0.11336283185840708</c:v>
                </c:pt>
                <c:pt idx="1813">
                  <c:v>0.11283185840707971</c:v>
                </c:pt>
                <c:pt idx="1814">
                  <c:v>0.11225663716814166</c:v>
                </c:pt>
                <c:pt idx="1815">
                  <c:v>0.11185840707964476</c:v>
                </c:pt>
                <c:pt idx="1816">
                  <c:v>0.11159292035398363</c:v>
                </c:pt>
                <c:pt idx="1817">
                  <c:v>0.11150442477876113</c:v>
                </c:pt>
                <c:pt idx="1818">
                  <c:v>0.11159292035398363</c:v>
                </c:pt>
                <c:pt idx="1819">
                  <c:v>0.1116814159292036</c:v>
                </c:pt>
                <c:pt idx="1820">
                  <c:v>0.11150442477876113</c:v>
                </c:pt>
                <c:pt idx="1821">
                  <c:v>0.11110619469026548</c:v>
                </c:pt>
                <c:pt idx="1822">
                  <c:v>0.11075221238938059</c:v>
                </c:pt>
                <c:pt idx="1823">
                  <c:v>0.11066371681415969</c:v>
                </c:pt>
                <c:pt idx="1824">
                  <c:v>0.11075221238938059</c:v>
                </c:pt>
                <c:pt idx="1825">
                  <c:v>0.11088495575221249</c:v>
                </c:pt>
                <c:pt idx="1826">
                  <c:v>0.11075221238938059</c:v>
                </c:pt>
                <c:pt idx="1827">
                  <c:v>0.11039823008849564</c:v>
                </c:pt>
                <c:pt idx="1828">
                  <c:v>0.11013274336283303</c:v>
                </c:pt>
                <c:pt idx="1829">
                  <c:v>0.11017699115044248</c:v>
                </c:pt>
                <c:pt idx="1830">
                  <c:v>0.11048672566371696</c:v>
                </c:pt>
                <c:pt idx="1831">
                  <c:v>0.11084070796460199</c:v>
                </c:pt>
                <c:pt idx="1832">
                  <c:v>0.11106194690265529</c:v>
                </c:pt>
                <c:pt idx="1833">
                  <c:v>0.11097345132743365</c:v>
                </c:pt>
                <c:pt idx="1834">
                  <c:v>0.11066371681415969</c:v>
                </c:pt>
                <c:pt idx="1835">
                  <c:v>0.11030973451327442</c:v>
                </c:pt>
                <c:pt idx="1836">
                  <c:v>0.11013274336283303</c:v>
                </c:pt>
                <c:pt idx="1837">
                  <c:v>0.11013274336283303</c:v>
                </c:pt>
                <c:pt idx="1838">
                  <c:v>0.11026548672566379</c:v>
                </c:pt>
                <c:pt idx="1839">
                  <c:v>0.11022123893805451</c:v>
                </c:pt>
                <c:pt idx="1840">
                  <c:v>0.11004424778761245</c:v>
                </c:pt>
                <c:pt idx="1841">
                  <c:v>0.10964601769911504</c:v>
                </c:pt>
                <c:pt idx="1842">
                  <c:v>0.10924778761062012</c:v>
                </c:pt>
                <c:pt idx="1843">
                  <c:v>0.10880530973451329</c:v>
                </c:pt>
                <c:pt idx="1844">
                  <c:v>0.10845132743362842</c:v>
                </c:pt>
                <c:pt idx="1845">
                  <c:v>0.10831858407079645</c:v>
                </c:pt>
                <c:pt idx="1846">
                  <c:v>0.1083628318584071</c:v>
                </c:pt>
                <c:pt idx="1847">
                  <c:v>0.10840707964601771</c:v>
                </c:pt>
                <c:pt idx="1848">
                  <c:v>0.10818584070796462</c:v>
                </c:pt>
                <c:pt idx="1849">
                  <c:v>0.10756637168141764</c:v>
                </c:pt>
                <c:pt idx="1850">
                  <c:v>0.10685840707964595</c:v>
                </c:pt>
                <c:pt idx="1851">
                  <c:v>0.10646017699115203</c:v>
                </c:pt>
                <c:pt idx="1852">
                  <c:v>0.10646017699115203</c:v>
                </c:pt>
                <c:pt idx="1853">
                  <c:v>0.10650442477876119</c:v>
                </c:pt>
                <c:pt idx="1854">
                  <c:v>0.10632743362831858</c:v>
                </c:pt>
                <c:pt idx="1855">
                  <c:v>0.10597345132743363</c:v>
                </c:pt>
                <c:pt idx="1856">
                  <c:v>0.10570796460176993</c:v>
                </c:pt>
                <c:pt idx="1857">
                  <c:v>0.10561946902654865</c:v>
                </c:pt>
                <c:pt idx="1858">
                  <c:v>0.10561946902654865</c:v>
                </c:pt>
                <c:pt idx="1859">
                  <c:v>0.10539823008849562</c:v>
                </c:pt>
                <c:pt idx="1860">
                  <c:v>0.10517699115044249</c:v>
                </c:pt>
                <c:pt idx="1861">
                  <c:v>0.10517699115044249</c:v>
                </c:pt>
                <c:pt idx="1862">
                  <c:v>0.10526548672566488</c:v>
                </c:pt>
                <c:pt idx="1863">
                  <c:v>0.10517699115044249</c:v>
                </c:pt>
                <c:pt idx="1864">
                  <c:v>0.10477876106194722</c:v>
                </c:pt>
                <c:pt idx="1865">
                  <c:v>0.10442477876106367</c:v>
                </c:pt>
                <c:pt idx="1866">
                  <c:v>0.10446902654867272</c:v>
                </c:pt>
                <c:pt idx="1867">
                  <c:v>0.10491150442477865</c:v>
                </c:pt>
                <c:pt idx="1868">
                  <c:v>0.10522123893805499</c:v>
                </c:pt>
                <c:pt idx="1869">
                  <c:v>0.10500000000000002</c:v>
                </c:pt>
                <c:pt idx="1870">
                  <c:v>0.10455752212389381</c:v>
                </c:pt>
                <c:pt idx="1871">
                  <c:v>0.10451327433628507</c:v>
                </c:pt>
                <c:pt idx="1872">
                  <c:v>0.10491150442477865</c:v>
                </c:pt>
                <c:pt idx="1873">
                  <c:v>0.10526548672566488</c:v>
                </c:pt>
                <c:pt idx="1874">
                  <c:v>0.10500000000000002</c:v>
                </c:pt>
                <c:pt idx="1875">
                  <c:v>0.10415929203539805</c:v>
                </c:pt>
                <c:pt idx="1876">
                  <c:v>0.10353982300884959</c:v>
                </c:pt>
                <c:pt idx="1877">
                  <c:v>0.1034070796460177</c:v>
                </c:pt>
                <c:pt idx="1878">
                  <c:v>0.1036283185840708</c:v>
                </c:pt>
                <c:pt idx="1879">
                  <c:v>0.10380530973451328</c:v>
                </c:pt>
                <c:pt idx="1880">
                  <c:v>0.103672566371683</c:v>
                </c:pt>
                <c:pt idx="1881">
                  <c:v>0.10349557522124112</c:v>
                </c:pt>
                <c:pt idx="1882">
                  <c:v>0.10331858407079635</c:v>
                </c:pt>
                <c:pt idx="1883">
                  <c:v>0.10318584070796462</c:v>
                </c:pt>
                <c:pt idx="1884">
                  <c:v>0.10296460176991308</c:v>
                </c:pt>
                <c:pt idx="1885">
                  <c:v>0.10269911504424782</c:v>
                </c:pt>
                <c:pt idx="1886">
                  <c:v>0.10252212389380549</c:v>
                </c:pt>
                <c:pt idx="1887">
                  <c:v>0.10234513274336286</c:v>
                </c:pt>
                <c:pt idx="1888">
                  <c:v>0.10221238938053102</c:v>
                </c:pt>
                <c:pt idx="1889">
                  <c:v>0.10194690265486685</c:v>
                </c:pt>
                <c:pt idx="1890">
                  <c:v>0.10176991150442465</c:v>
                </c:pt>
                <c:pt idx="1891">
                  <c:v>0.10163716814159293</c:v>
                </c:pt>
                <c:pt idx="1892">
                  <c:v>0.10159292035398391</c:v>
                </c:pt>
                <c:pt idx="1893">
                  <c:v>0.10146017699115169</c:v>
                </c:pt>
                <c:pt idx="1894">
                  <c:v>0.10132743362831848</c:v>
                </c:pt>
                <c:pt idx="1895">
                  <c:v>0.10123893805309736</c:v>
                </c:pt>
                <c:pt idx="1896">
                  <c:v>0.10132743362831848</c:v>
                </c:pt>
                <c:pt idx="1897">
                  <c:v>0.10154867256637169</c:v>
                </c:pt>
                <c:pt idx="1898">
                  <c:v>0.10159292035398391</c:v>
                </c:pt>
                <c:pt idx="1899">
                  <c:v>0.10137168141593024</c:v>
                </c:pt>
                <c:pt idx="1900">
                  <c:v>0.10101769911504282</c:v>
                </c:pt>
                <c:pt idx="1901">
                  <c:v>0.10075221238938056</c:v>
                </c:pt>
                <c:pt idx="1902">
                  <c:v>0.10075221238938056</c:v>
                </c:pt>
                <c:pt idx="1903">
                  <c:v>0.10088495575221262</c:v>
                </c:pt>
                <c:pt idx="1904">
                  <c:v>0.10079646017699249</c:v>
                </c:pt>
                <c:pt idx="1905">
                  <c:v>0.10039823008849559</c:v>
                </c:pt>
                <c:pt idx="1906">
                  <c:v>9.9955752212390267E-2</c:v>
                </c:pt>
                <c:pt idx="1907">
                  <c:v>9.9867256637168153E-2</c:v>
                </c:pt>
                <c:pt idx="1908">
                  <c:v>0.10004424778761259</c:v>
                </c:pt>
                <c:pt idx="1909">
                  <c:v>0.10013274336283327</c:v>
                </c:pt>
                <c:pt idx="1910">
                  <c:v>9.9823008849557568E-2</c:v>
                </c:pt>
                <c:pt idx="1911">
                  <c:v>9.8938053097345227E-2</c:v>
                </c:pt>
                <c:pt idx="1912">
                  <c:v>9.8053097345133566E-2</c:v>
                </c:pt>
                <c:pt idx="1913">
                  <c:v>9.7522123893805365E-2</c:v>
                </c:pt>
                <c:pt idx="1914">
                  <c:v>9.7389380530973457E-2</c:v>
                </c:pt>
                <c:pt idx="1915">
                  <c:v>9.7433628318584084E-2</c:v>
                </c:pt>
                <c:pt idx="1916">
                  <c:v>9.7256637168141605E-2</c:v>
                </c:pt>
                <c:pt idx="1917">
                  <c:v>9.676991150442478E-2</c:v>
                </c:pt>
                <c:pt idx="1918">
                  <c:v>9.6238938053097745E-2</c:v>
                </c:pt>
                <c:pt idx="1919">
                  <c:v>9.5796460176993906E-2</c:v>
                </c:pt>
                <c:pt idx="1920">
                  <c:v>9.5486725663716812E-2</c:v>
                </c:pt>
                <c:pt idx="1921">
                  <c:v>9.5176991150444076E-2</c:v>
                </c:pt>
                <c:pt idx="1922">
                  <c:v>9.4690265486725766E-2</c:v>
                </c:pt>
                <c:pt idx="1923">
                  <c:v>9.4247787610619471E-2</c:v>
                </c:pt>
                <c:pt idx="1924">
                  <c:v>9.3893805309735068E-2</c:v>
                </c:pt>
                <c:pt idx="1925">
                  <c:v>9.3716814159294087E-2</c:v>
                </c:pt>
                <c:pt idx="1926">
                  <c:v>9.3495575221240732E-2</c:v>
                </c:pt>
                <c:pt idx="1927">
                  <c:v>9.3053097345133548E-2</c:v>
                </c:pt>
                <c:pt idx="1928">
                  <c:v>9.2566371681417264E-2</c:v>
                </c:pt>
                <c:pt idx="1929">
                  <c:v>9.2212389380530987E-2</c:v>
                </c:pt>
                <c:pt idx="1930">
                  <c:v>9.2123893805309734E-2</c:v>
                </c:pt>
                <c:pt idx="1931">
                  <c:v>9.1991150442478006E-2</c:v>
                </c:pt>
                <c:pt idx="1932">
                  <c:v>9.1725663716815717E-2</c:v>
                </c:pt>
                <c:pt idx="1933">
                  <c:v>9.1371681415927233E-2</c:v>
                </c:pt>
                <c:pt idx="1934">
                  <c:v>9.1017699115044343E-2</c:v>
                </c:pt>
                <c:pt idx="1935">
                  <c:v>9.0752212389380707E-2</c:v>
                </c:pt>
                <c:pt idx="1936">
                  <c:v>9.0398230088495582E-2</c:v>
                </c:pt>
                <c:pt idx="1937">
                  <c:v>9.0132743362831946E-2</c:v>
                </c:pt>
                <c:pt idx="1938">
                  <c:v>9.0088495575221764E-2</c:v>
                </c:pt>
                <c:pt idx="1939">
                  <c:v>9.0221238938053297E-2</c:v>
                </c:pt>
                <c:pt idx="1940">
                  <c:v>9.0221238938053297E-2</c:v>
                </c:pt>
                <c:pt idx="1941">
                  <c:v>8.9823008849557726E-2</c:v>
                </c:pt>
                <c:pt idx="1942">
                  <c:v>8.9203539823008632E-2</c:v>
                </c:pt>
                <c:pt idx="1943">
                  <c:v>8.8805309734514268E-2</c:v>
                </c:pt>
                <c:pt idx="1944">
                  <c:v>8.8672566371683872E-2</c:v>
                </c:pt>
                <c:pt idx="1945">
                  <c:v>8.8628318584073884E-2</c:v>
                </c:pt>
                <c:pt idx="1946">
                  <c:v>8.8451327433628504E-2</c:v>
                </c:pt>
                <c:pt idx="1947">
                  <c:v>8.8053097345133766E-2</c:v>
                </c:pt>
                <c:pt idx="1948">
                  <c:v>8.7743362831858546E-2</c:v>
                </c:pt>
                <c:pt idx="1949">
                  <c:v>8.7522123893805398E-2</c:v>
                </c:pt>
                <c:pt idx="1950">
                  <c:v>8.7168141592920398E-2</c:v>
                </c:pt>
                <c:pt idx="1951">
                  <c:v>8.6637168141594834E-2</c:v>
                </c:pt>
                <c:pt idx="1952">
                  <c:v>8.6061946902655048E-2</c:v>
                </c:pt>
                <c:pt idx="1953">
                  <c:v>8.5707964601770048E-2</c:v>
                </c:pt>
                <c:pt idx="1954">
                  <c:v>8.5530973451327597E-2</c:v>
                </c:pt>
                <c:pt idx="1955">
                  <c:v>8.530973451327431E-2</c:v>
                </c:pt>
                <c:pt idx="1956">
                  <c:v>8.486725663716814E-2</c:v>
                </c:pt>
                <c:pt idx="1957">
                  <c:v>8.4424778761064051E-2</c:v>
                </c:pt>
                <c:pt idx="1958">
                  <c:v>8.4115044247787707E-2</c:v>
                </c:pt>
                <c:pt idx="1959">
                  <c:v>8.3805309734514874E-2</c:v>
                </c:pt>
                <c:pt idx="1960">
                  <c:v>8.3451327433628528E-2</c:v>
                </c:pt>
                <c:pt idx="1961">
                  <c:v>8.3097345132745692E-2</c:v>
                </c:pt>
                <c:pt idx="1962">
                  <c:v>8.2831858407079767E-2</c:v>
                </c:pt>
                <c:pt idx="1963">
                  <c:v>8.2743362831858527E-2</c:v>
                </c:pt>
                <c:pt idx="1964">
                  <c:v>8.2566371681416784E-2</c:v>
                </c:pt>
                <c:pt idx="1965">
                  <c:v>8.2345132743362845E-2</c:v>
                </c:pt>
                <c:pt idx="1966">
                  <c:v>8.2123893805309753E-2</c:v>
                </c:pt>
                <c:pt idx="1967">
                  <c:v>8.1946902654867648E-2</c:v>
                </c:pt>
                <c:pt idx="1968">
                  <c:v>8.1858407079646728E-2</c:v>
                </c:pt>
                <c:pt idx="1969">
                  <c:v>8.1592920353984036E-2</c:v>
                </c:pt>
                <c:pt idx="1970">
                  <c:v>8.128318584070629E-2</c:v>
                </c:pt>
                <c:pt idx="1971">
                  <c:v>8.101769911504425E-2</c:v>
                </c:pt>
                <c:pt idx="1972">
                  <c:v>8.1106194690265504E-2</c:v>
                </c:pt>
                <c:pt idx="1973">
                  <c:v>8.128318584070629E-2</c:v>
                </c:pt>
                <c:pt idx="1974">
                  <c:v>8.128318584070629E-2</c:v>
                </c:pt>
                <c:pt idx="1975">
                  <c:v>8.0973451327433665E-2</c:v>
                </c:pt>
                <c:pt idx="1976">
                  <c:v>8.0575221238938052E-2</c:v>
                </c:pt>
                <c:pt idx="1977">
                  <c:v>8.0398230088495573E-2</c:v>
                </c:pt>
                <c:pt idx="1978">
                  <c:v>8.0530973451327564E-2</c:v>
                </c:pt>
                <c:pt idx="1979">
                  <c:v>8.0663716814159209E-2</c:v>
                </c:pt>
                <c:pt idx="1980">
                  <c:v>8.0707964601770224E-2</c:v>
                </c:pt>
                <c:pt idx="1981">
                  <c:v>8.0707964601770224E-2</c:v>
                </c:pt>
                <c:pt idx="1982">
                  <c:v>8.0840707964601688E-2</c:v>
                </c:pt>
                <c:pt idx="1983">
                  <c:v>8.1106194690265504E-2</c:v>
                </c:pt>
                <c:pt idx="1984">
                  <c:v>8.1327433628318499E-2</c:v>
                </c:pt>
                <c:pt idx="1985">
                  <c:v>8.128318584070629E-2</c:v>
                </c:pt>
                <c:pt idx="1986">
                  <c:v>8.101769911504425E-2</c:v>
                </c:pt>
                <c:pt idx="1987">
                  <c:v>8.0796460176993753E-2</c:v>
                </c:pt>
                <c:pt idx="1988">
                  <c:v>8.0884955752214022E-2</c:v>
                </c:pt>
                <c:pt idx="1989">
                  <c:v>8.1106194690265504E-2</c:v>
                </c:pt>
                <c:pt idx="1990">
                  <c:v>8.1194690265488048E-2</c:v>
                </c:pt>
                <c:pt idx="1991">
                  <c:v>8.0884955752214022E-2</c:v>
                </c:pt>
                <c:pt idx="1992">
                  <c:v>8.0530973451327564E-2</c:v>
                </c:pt>
                <c:pt idx="1993">
                  <c:v>8.0353982300885168E-2</c:v>
                </c:pt>
                <c:pt idx="1994">
                  <c:v>8.0442477876106186E-2</c:v>
                </c:pt>
                <c:pt idx="1995">
                  <c:v>8.0575221238938052E-2</c:v>
                </c:pt>
                <c:pt idx="1996">
                  <c:v>8.0530973451327564E-2</c:v>
                </c:pt>
                <c:pt idx="1997">
                  <c:v>8.0309734513274333E-2</c:v>
                </c:pt>
                <c:pt idx="1998">
                  <c:v>8.0088495575221547E-2</c:v>
                </c:pt>
                <c:pt idx="1999">
                  <c:v>8.0088495575221547E-2</c:v>
                </c:pt>
                <c:pt idx="2000">
                  <c:v>8.0221238938053246E-2</c:v>
                </c:pt>
                <c:pt idx="2001">
                  <c:v>8.0353982300885168E-2</c:v>
                </c:pt>
                <c:pt idx="2002">
                  <c:v>8.0442477876106186E-2</c:v>
                </c:pt>
                <c:pt idx="2003">
                  <c:v>8.0619469026548693E-2</c:v>
                </c:pt>
                <c:pt idx="2004">
                  <c:v>8.0796460176993753E-2</c:v>
                </c:pt>
                <c:pt idx="2005">
                  <c:v>8.0796460176993753E-2</c:v>
                </c:pt>
                <c:pt idx="2006">
                  <c:v>8.0530973451327564E-2</c:v>
                </c:pt>
                <c:pt idx="2007">
                  <c:v>8.0265486725664068E-2</c:v>
                </c:pt>
                <c:pt idx="2008">
                  <c:v>8.017699115044391E-2</c:v>
                </c:pt>
                <c:pt idx="2009">
                  <c:v>8.0353982300885168E-2</c:v>
                </c:pt>
                <c:pt idx="2010">
                  <c:v>8.0530973451327564E-2</c:v>
                </c:pt>
                <c:pt idx="2011">
                  <c:v>8.0442477876106186E-2</c:v>
                </c:pt>
                <c:pt idx="2012">
                  <c:v>8.0221238938053246E-2</c:v>
                </c:pt>
                <c:pt idx="2013">
                  <c:v>8.0000000000000127E-2</c:v>
                </c:pt>
                <c:pt idx="2014">
                  <c:v>8.0000000000000127E-2</c:v>
                </c:pt>
                <c:pt idx="2015">
                  <c:v>8.0088495575221547E-2</c:v>
                </c:pt>
                <c:pt idx="2016">
                  <c:v>8.0088495575221547E-2</c:v>
                </c:pt>
                <c:pt idx="2017">
                  <c:v>7.9867256637168593E-2</c:v>
                </c:pt>
                <c:pt idx="2018">
                  <c:v>7.9646017699115154E-2</c:v>
                </c:pt>
                <c:pt idx="2019">
                  <c:v>7.96017699115045E-2</c:v>
                </c:pt>
                <c:pt idx="2020">
                  <c:v>7.9690265486725809E-2</c:v>
                </c:pt>
                <c:pt idx="2021">
                  <c:v>7.9734513274337337E-2</c:v>
                </c:pt>
                <c:pt idx="2022">
                  <c:v>7.96017699115045E-2</c:v>
                </c:pt>
                <c:pt idx="2023">
                  <c:v>7.9424778761061951E-2</c:v>
                </c:pt>
                <c:pt idx="2024">
                  <c:v>7.9292035398231153E-2</c:v>
                </c:pt>
                <c:pt idx="2025">
                  <c:v>7.9203539823009594E-2</c:v>
                </c:pt>
                <c:pt idx="2026">
                  <c:v>7.9115044247787883E-2</c:v>
                </c:pt>
                <c:pt idx="2027">
                  <c:v>7.907079646017702E-2</c:v>
                </c:pt>
                <c:pt idx="2028">
                  <c:v>7.9159292035398593E-2</c:v>
                </c:pt>
                <c:pt idx="2029">
                  <c:v>7.907079646017702E-2</c:v>
                </c:pt>
                <c:pt idx="2030">
                  <c:v>7.8761061946903951E-2</c:v>
                </c:pt>
                <c:pt idx="2031">
                  <c:v>7.8185840707964346E-2</c:v>
                </c:pt>
                <c:pt idx="2032">
                  <c:v>7.7787610619469524E-2</c:v>
                </c:pt>
                <c:pt idx="2033">
                  <c:v>7.7610619469027003E-2</c:v>
                </c:pt>
                <c:pt idx="2034">
                  <c:v>7.7654867256637394E-2</c:v>
                </c:pt>
                <c:pt idx="2035">
                  <c:v>7.7522123893805583E-2</c:v>
                </c:pt>
                <c:pt idx="2036">
                  <c:v>7.7123893805309873E-2</c:v>
                </c:pt>
                <c:pt idx="2037">
                  <c:v>7.6725663716814191E-2</c:v>
                </c:pt>
                <c:pt idx="2038">
                  <c:v>7.6548672566371684E-2</c:v>
                </c:pt>
                <c:pt idx="2039">
                  <c:v>7.6592920353983088E-2</c:v>
                </c:pt>
                <c:pt idx="2040">
                  <c:v>7.6592920353983088E-2</c:v>
                </c:pt>
                <c:pt idx="2041">
                  <c:v>7.6327433628319119E-2</c:v>
                </c:pt>
                <c:pt idx="2042">
                  <c:v>7.6017699115045398E-2</c:v>
                </c:pt>
                <c:pt idx="2043">
                  <c:v>7.5840707964601892E-2</c:v>
                </c:pt>
                <c:pt idx="2044">
                  <c:v>7.5840707964601892E-2</c:v>
                </c:pt>
                <c:pt idx="2045">
                  <c:v>7.579646017699232E-2</c:v>
                </c:pt>
                <c:pt idx="2046">
                  <c:v>7.5663716814159412E-2</c:v>
                </c:pt>
                <c:pt idx="2047">
                  <c:v>7.5442477876107306E-2</c:v>
                </c:pt>
                <c:pt idx="2048">
                  <c:v>7.5353982300884984E-2</c:v>
                </c:pt>
                <c:pt idx="2049">
                  <c:v>7.5486725663716933E-2</c:v>
                </c:pt>
                <c:pt idx="2050">
                  <c:v>7.5707964601769914E-2</c:v>
                </c:pt>
                <c:pt idx="2051">
                  <c:v>7.5973451327434091E-2</c:v>
                </c:pt>
                <c:pt idx="2052">
                  <c:v>7.61061946902655E-2</c:v>
                </c:pt>
                <c:pt idx="2053">
                  <c:v>7.6061946902654873E-2</c:v>
                </c:pt>
                <c:pt idx="2054">
                  <c:v>7.579646017699232E-2</c:v>
                </c:pt>
                <c:pt idx="2055">
                  <c:v>7.5575221238938534E-2</c:v>
                </c:pt>
                <c:pt idx="2056">
                  <c:v>7.5619469026548994E-2</c:v>
                </c:pt>
                <c:pt idx="2057">
                  <c:v>7.5884955752212421E-2</c:v>
                </c:pt>
                <c:pt idx="2058">
                  <c:v>7.619469026548692E-2</c:v>
                </c:pt>
                <c:pt idx="2059">
                  <c:v>7.6238938053097421E-2</c:v>
                </c:pt>
                <c:pt idx="2060">
                  <c:v>7.5973451327434091E-2</c:v>
                </c:pt>
                <c:pt idx="2061">
                  <c:v>7.5707964601769914E-2</c:v>
                </c:pt>
                <c:pt idx="2062">
                  <c:v>7.5707964601769914E-2</c:v>
                </c:pt>
                <c:pt idx="2063">
                  <c:v>7.5840707964601892E-2</c:v>
                </c:pt>
                <c:pt idx="2064">
                  <c:v>7.5929203539823034E-2</c:v>
                </c:pt>
                <c:pt idx="2065">
                  <c:v>7.5973451327434091E-2</c:v>
                </c:pt>
                <c:pt idx="2066">
                  <c:v>7.6061946902654873E-2</c:v>
                </c:pt>
                <c:pt idx="2067">
                  <c:v>7.6150442477876099E-2</c:v>
                </c:pt>
                <c:pt idx="2068">
                  <c:v>7.6061946902654873E-2</c:v>
                </c:pt>
                <c:pt idx="2069">
                  <c:v>7.5707964601769914E-2</c:v>
                </c:pt>
                <c:pt idx="2070">
                  <c:v>7.5309734513274454E-2</c:v>
                </c:pt>
                <c:pt idx="2071">
                  <c:v>7.5176991150443934E-2</c:v>
                </c:pt>
                <c:pt idx="2072">
                  <c:v>7.5486725663716933E-2</c:v>
                </c:pt>
                <c:pt idx="2073">
                  <c:v>7.5884955752212421E-2</c:v>
                </c:pt>
                <c:pt idx="2074">
                  <c:v>7.6150442477876099E-2</c:v>
                </c:pt>
                <c:pt idx="2075">
                  <c:v>7.6061946902654873E-2</c:v>
                </c:pt>
                <c:pt idx="2076">
                  <c:v>7.5884955752212421E-2</c:v>
                </c:pt>
                <c:pt idx="2077">
                  <c:v>7.5840707964601892E-2</c:v>
                </c:pt>
                <c:pt idx="2078">
                  <c:v>7.6061946902654873E-2</c:v>
                </c:pt>
                <c:pt idx="2079">
                  <c:v>7.6327433628319119E-2</c:v>
                </c:pt>
                <c:pt idx="2080">
                  <c:v>7.6504424778761113E-2</c:v>
                </c:pt>
                <c:pt idx="2081">
                  <c:v>7.6681415929203633E-2</c:v>
                </c:pt>
                <c:pt idx="2082">
                  <c:v>7.6902654867256934E-2</c:v>
                </c:pt>
                <c:pt idx="2083">
                  <c:v>7.734513274336284E-2</c:v>
                </c:pt>
                <c:pt idx="2084">
                  <c:v>7.7876106194690334E-2</c:v>
                </c:pt>
                <c:pt idx="2085">
                  <c:v>7.827433628318585E-2</c:v>
                </c:pt>
                <c:pt idx="2086">
                  <c:v>7.8451327433628593E-2</c:v>
                </c:pt>
                <c:pt idx="2087">
                  <c:v>7.8539823008849582E-2</c:v>
                </c:pt>
                <c:pt idx="2088">
                  <c:v>7.8716814159293269E-2</c:v>
                </c:pt>
                <c:pt idx="2089">
                  <c:v>7.9115044247787883E-2</c:v>
                </c:pt>
                <c:pt idx="2090">
                  <c:v>7.9690265486725809E-2</c:v>
                </c:pt>
                <c:pt idx="2091">
                  <c:v>8.0265486725664068E-2</c:v>
                </c:pt>
                <c:pt idx="2092">
                  <c:v>8.0707964601770224E-2</c:v>
                </c:pt>
                <c:pt idx="2093">
                  <c:v>8.1106194690265504E-2</c:v>
                </c:pt>
                <c:pt idx="2094">
                  <c:v>8.1460176991150504E-2</c:v>
                </c:pt>
                <c:pt idx="2095">
                  <c:v>8.172566371681568E-2</c:v>
                </c:pt>
                <c:pt idx="2096">
                  <c:v>8.1858407079646728E-2</c:v>
                </c:pt>
                <c:pt idx="2097">
                  <c:v>8.1946902654867648E-2</c:v>
                </c:pt>
                <c:pt idx="2098">
                  <c:v>8.2123893805309753E-2</c:v>
                </c:pt>
                <c:pt idx="2099">
                  <c:v>8.2522123893805324E-2</c:v>
                </c:pt>
                <c:pt idx="2100">
                  <c:v>8.2964601769911495E-2</c:v>
                </c:pt>
                <c:pt idx="2101">
                  <c:v>8.3274336283185868E-2</c:v>
                </c:pt>
                <c:pt idx="2102">
                  <c:v>8.3230088495575213E-2</c:v>
                </c:pt>
                <c:pt idx="2103">
                  <c:v>8.3053097345133248E-2</c:v>
                </c:pt>
                <c:pt idx="2104">
                  <c:v>8.3097345132745692E-2</c:v>
                </c:pt>
                <c:pt idx="2105">
                  <c:v>8.3362831858407094E-2</c:v>
                </c:pt>
                <c:pt idx="2106">
                  <c:v>8.3584070796462642E-2</c:v>
                </c:pt>
                <c:pt idx="2107">
                  <c:v>8.3539823008851613E-2</c:v>
                </c:pt>
                <c:pt idx="2108">
                  <c:v>8.3451327433628528E-2</c:v>
                </c:pt>
                <c:pt idx="2109">
                  <c:v>8.3584070796462642E-2</c:v>
                </c:pt>
                <c:pt idx="2110">
                  <c:v>8.3805309734514874E-2</c:v>
                </c:pt>
                <c:pt idx="2111">
                  <c:v>8.3849557522123946E-2</c:v>
                </c:pt>
                <c:pt idx="2112">
                  <c:v>8.3495575221240723E-2</c:v>
                </c:pt>
                <c:pt idx="2113">
                  <c:v>8.3008849557524023E-2</c:v>
                </c:pt>
                <c:pt idx="2114">
                  <c:v>8.2920353982301048E-2</c:v>
                </c:pt>
                <c:pt idx="2115">
                  <c:v>8.3318584070796467E-2</c:v>
                </c:pt>
                <c:pt idx="2116">
                  <c:v>8.3849557522123946E-2</c:v>
                </c:pt>
                <c:pt idx="2117">
                  <c:v>8.4026548672568216E-2</c:v>
                </c:pt>
                <c:pt idx="2118">
                  <c:v>8.3761061946903567E-2</c:v>
                </c:pt>
                <c:pt idx="2119">
                  <c:v>8.3362831858407094E-2</c:v>
                </c:pt>
                <c:pt idx="2120">
                  <c:v>8.3230088495575213E-2</c:v>
                </c:pt>
                <c:pt idx="2121">
                  <c:v>8.3318584070796467E-2</c:v>
                </c:pt>
                <c:pt idx="2122">
                  <c:v>8.3318584070796467E-2</c:v>
                </c:pt>
                <c:pt idx="2123">
                  <c:v>8.3318584070796467E-2</c:v>
                </c:pt>
                <c:pt idx="2124">
                  <c:v>8.3407079646017707E-2</c:v>
                </c:pt>
                <c:pt idx="2125">
                  <c:v>8.3628318584073838E-2</c:v>
                </c:pt>
                <c:pt idx="2126">
                  <c:v>8.3716814159294092E-2</c:v>
                </c:pt>
                <c:pt idx="2127">
                  <c:v>8.3495575221240723E-2</c:v>
                </c:pt>
                <c:pt idx="2128">
                  <c:v>8.3053097345133248E-2</c:v>
                </c:pt>
                <c:pt idx="2129">
                  <c:v>8.2920353982301048E-2</c:v>
                </c:pt>
                <c:pt idx="2130">
                  <c:v>8.3230088495575213E-2</c:v>
                </c:pt>
                <c:pt idx="2131">
                  <c:v>8.3539823008851613E-2</c:v>
                </c:pt>
                <c:pt idx="2132">
                  <c:v>8.3318584070796467E-2</c:v>
                </c:pt>
                <c:pt idx="2133">
                  <c:v>8.2654867256639022E-2</c:v>
                </c:pt>
                <c:pt idx="2134">
                  <c:v>8.1991150442477997E-2</c:v>
                </c:pt>
                <c:pt idx="2135">
                  <c:v>8.176991150442478E-2</c:v>
                </c:pt>
                <c:pt idx="2136">
                  <c:v>8.2035398230090442E-2</c:v>
                </c:pt>
                <c:pt idx="2137">
                  <c:v>8.2300884955752218E-2</c:v>
                </c:pt>
                <c:pt idx="2138">
                  <c:v>8.2345132743362845E-2</c:v>
                </c:pt>
                <c:pt idx="2139">
                  <c:v>8.2123893805309753E-2</c:v>
                </c:pt>
                <c:pt idx="2140">
                  <c:v>8.176991150442478E-2</c:v>
                </c:pt>
                <c:pt idx="2141">
                  <c:v>8.1504424778761797E-2</c:v>
                </c:pt>
                <c:pt idx="2142">
                  <c:v>8.1371681415927155E-2</c:v>
                </c:pt>
                <c:pt idx="2143">
                  <c:v>8.1504424778761797E-2</c:v>
                </c:pt>
                <c:pt idx="2144">
                  <c:v>8.163716814159494E-2</c:v>
                </c:pt>
                <c:pt idx="2145">
                  <c:v>8.1460176991150504E-2</c:v>
                </c:pt>
                <c:pt idx="2146">
                  <c:v>8.0929203539823205E-2</c:v>
                </c:pt>
                <c:pt idx="2147">
                  <c:v>8.0442477876106186E-2</c:v>
                </c:pt>
                <c:pt idx="2148">
                  <c:v>8.0398230088495573E-2</c:v>
                </c:pt>
                <c:pt idx="2149">
                  <c:v>8.0707964601770224E-2</c:v>
                </c:pt>
                <c:pt idx="2150">
                  <c:v>8.1061946902655224E-2</c:v>
                </c:pt>
                <c:pt idx="2151">
                  <c:v>8.0973451327433665E-2</c:v>
                </c:pt>
                <c:pt idx="2152">
                  <c:v>8.0619469026548693E-2</c:v>
                </c:pt>
                <c:pt idx="2153">
                  <c:v>8.0353982300885168E-2</c:v>
                </c:pt>
                <c:pt idx="2154">
                  <c:v>8.0442477876106186E-2</c:v>
                </c:pt>
                <c:pt idx="2155">
                  <c:v>8.0796460176993753E-2</c:v>
                </c:pt>
                <c:pt idx="2156">
                  <c:v>8.1106194690265504E-2</c:v>
                </c:pt>
                <c:pt idx="2157">
                  <c:v>8.1106194690265504E-2</c:v>
                </c:pt>
                <c:pt idx="2158">
                  <c:v>8.101769911504425E-2</c:v>
                </c:pt>
                <c:pt idx="2159">
                  <c:v>8.1106194690265504E-2</c:v>
                </c:pt>
                <c:pt idx="2160">
                  <c:v>8.128318584070629E-2</c:v>
                </c:pt>
                <c:pt idx="2161">
                  <c:v>8.1460176991150504E-2</c:v>
                </c:pt>
                <c:pt idx="2162">
                  <c:v>8.1504424778761797E-2</c:v>
                </c:pt>
                <c:pt idx="2163">
                  <c:v>8.1460176991150504E-2</c:v>
                </c:pt>
                <c:pt idx="2164">
                  <c:v>8.1415929203539836E-2</c:v>
                </c:pt>
                <c:pt idx="2165">
                  <c:v>8.1460176991150504E-2</c:v>
                </c:pt>
                <c:pt idx="2166">
                  <c:v>8.1548672566371744E-2</c:v>
                </c:pt>
                <c:pt idx="2167">
                  <c:v>8.163716814159494E-2</c:v>
                </c:pt>
                <c:pt idx="2168">
                  <c:v>8.172566371681568E-2</c:v>
                </c:pt>
                <c:pt idx="2169">
                  <c:v>8.1858407079646728E-2</c:v>
                </c:pt>
                <c:pt idx="2170">
                  <c:v>8.1946902654867648E-2</c:v>
                </c:pt>
                <c:pt idx="2171">
                  <c:v>8.1902654867256633E-2</c:v>
                </c:pt>
                <c:pt idx="2172">
                  <c:v>8.1814159292035504E-2</c:v>
                </c:pt>
                <c:pt idx="2173">
                  <c:v>8.1858407079646728E-2</c:v>
                </c:pt>
                <c:pt idx="2174">
                  <c:v>8.2035398230090442E-2</c:v>
                </c:pt>
                <c:pt idx="2175">
                  <c:v>8.2123893805309753E-2</c:v>
                </c:pt>
                <c:pt idx="2176">
                  <c:v>8.2035398230090442E-2</c:v>
                </c:pt>
                <c:pt idx="2177">
                  <c:v>8.176991150442478E-2</c:v>
                </c:pt>
                <c:pt idx="2178">
                  <c:v>8.1548672566371744E-2</c:v>
                </c:pt>
                <c:pt idx="2179">
                  <c:v>8.1592920353984036E-2</c:v>
                </c:pt>
                <c:pt idx="2180">
                  <c:v>8.1814159292035504E-2</c:v>
                </c:pt>
                <c:pt idx="2181">
                  <c:v>8.1946902654867648E-2</c:v>
                </c:pt>
                <c:pt idx="2182">
                  <c:v>8.1946902654867648E-2</c:v>
                </c:pt>
                <c:pt idx="2183">
                  <c:v>8.176991150442478E-2</c:v>
                </c:pt>
                <c:pt idx="2184">
                  <c:v>8.1548672566371744E-2</c:v>
                </c:pt>
                <c:pt idx="2185">
                  <c:v>8.1371681415927155E-2</c:v>
                </c:pt>
                <c:pt idx="2186">
                  <c:v>8.1194690265488048E-2</c:v>
                </c:pt>
                <c:pt idx="2187">
                  <c:v>8.1106194690265504E-2</c:v>
                </c:pt>
                <c:pt idx="2188">
                  <c:v>8.1106194690265504E-2</c:v>
                </c:pt>
                <c:pt idx="2189">
                  <c:v>8.128318584070629E-2</c:v>
                </c:pt>
                <c:pt idx="2190">
                  <c:v>8.1548672566371744E-2</c:v>
                </c:pt>
                <c:pt idx="2191">
                  <c:v>8.1681415929203596E-2</c:v>
                </c:pt>
                <c:pt idx="2192">
                  <c:v>8.1548672566371744E-2</c:v>
                </c:pt>
                <c:pt idx="2193">
                  <c:v>8.128318584070629E-2</c:v>
                </c:pt>
                <c:pt idx="2194">
                  <c:v>8.1106194690265504E-2</c:v>
                </c:pt>
                <c:pt idx="2195">
                  <c:v>8.1106194690265504E-2</c:v>
                </c:pt>
                <c:pt idx="2196">
                  <c:v>8.1106194690265504E-2</c:v>
                </c:pt>
                <c:pt idx="2197">
                  <c:v>8.1106194690265504E-2</c:v>
                </c:pt>
                <c:pt idx="2198">
                  <c:v>8.1150442477878185E-2</c:v>
                </c:pt>
                <c:pt idx="2199">
                  <c:v>8.1327433628318499E-2</c:v>
                </c:pt>
                <c:pt idx="2200">
                  <c:v>8.1548672566371744E-2</c:v>
                </c:pt>
                <c:pt idx="2201">
                  <c:v>8.1504424778761797E-2</c:v>
                </c:pt>
                <c:pt idx="2202">
                  <c:v>8.1194690265488048E-2</c:v>
                </c:pt>
                <c:pt idx="2203">
                  <c:v>8.0796460176993753E-2</c:v>
                </c:pt>
                <c:pt idx="2204">
                  <c:v>8.0663716814159209E-2</c:v>
                </c:pt>
                <c:pt idx="2205">
                  <c:v>8.0752212389380768E-2</c:v>
                </c:pt>
                <c:pt idx="2206">
                  <c:v>8.0752212389380768E-2</c:v>
                </c:pt>
                <c:pt idx="2207">
                  <c:v>8.0442477876106186E-2</c:v>
                </c:pt>
                <c:pt idx="2208">
                  <c:v>8.0000000000000127E-2</c:v>
                </c:pt>
                <c:pt idx="2209">
                  <c:v>7.9778761061947104E-2</c:v>
                </c:pt>
                <c:pt idx="2210">
                  <c:v>7.9646017699115154E-2</c:v>
                </c:pt>
                <c:pt idx="2211">
                  <c:v>7.9469026548672814E-2</c:v>
                </c:pt>
                <c:pt idx="2212">
                  <c:v>7.907079646017702E-2</c:v>
                </c:pt>
                <c:pt idx="2213">
                  <c:v>7.8716814159293269E-2</c:v>
                </c:pt>
                <c:pt idx="2214">
                  <c:v>7.8539823008849582E-2</c:v>
                </c:pt>
                <c:pt idx="2215">
                  <c:v>7.8362831858408907E-2</c:v>
                </c:pt>
                <c:pt idx="2216">
                  <c:v>7.8053097345133965E-2</c:v>
                </c:pt>
                <c:pt idx="2217">
                  <c:v>7.7566371681416502E-2</c:v>
                </c:pt>
                <c:pt idx="2218">
                  <c:v>7.7079646017699135E-2</c:v>
                </c:pt>
                <c:pt idx="2219">
                  <c:v>7.6681415929203633E-2</c:v>
                </c:pt>
                <c:pt idx="2220">
                  <c:v>7.6283185840707993E-2</c:v>
                </c:pt>
                <c:pt idx="2221">
                  <c:v>7.5707964601769914E-2</c:v>
                </c:pt>
                <c:pt idx="2222">
                  <c:v>7.5088495575221403E-2</c:v>
                </c:pt>
                <c:pt idx="2223">
                  <c:v>7.4646017699115136E-2</c:v>
                </c:pt>
                <c:pt idx="2224">
                  <c:v>7.4469026548672893E-2</c:v>
                </c:pt>
                <c:pt idx="2225">
                  <c:v>7.4380530973452139E-2</c:v>
                </c:pt>
                <c:pt idx="2226">
                  <c:v>7.4026548672566389E-2</c:v>
                </c:pt>
                <c:pt idx="2227">
                  <c:v>7.3451327433628519E-2</c:v>
                </c:pt>
                <c:pt idx="2228">
                  <c:v>7.2876106194690329E-2</c:v>
                </c:pt>
                <c:pt idx="2229">
                  <c:v>7.2433628318584173E-2</c:v>
                </c:pt>
                <c:pt idx="2230">
                  <c:v>7.2079646017699117E-2</c:v>
                </c:pt>
                <c:pt idx="2231">
                  <c:v>7.1637168141592905E-2</c:v>
                </c:pt>
                <c:pt idx="2232">
                  <c:v>7.1061946902654882E-2</c:v>
                </c:pt>
                <c:pt idx="2233">
                  <c:v>7.0442477876107301E-2</c:v>
                </c:pt>
                <c:pt idx="2234">
                  <c:v>6.991150442477892E-2</c:v>
                </c:pt>
                <c:pt idx="2235">
                  <c:v>6.9557522123893933E-2</c:v>
                </c:pt>
                <c:pt idx="2236">
                  <c:v>6.9247787610619504E-2</c:v>
                </c:pt>
                <c:pt idx="2237">
                  <c:v>6.8938053097345214E-2</c:v>
                </c:pt>
                <c:pt idx="2238">
                  <c:v>6.8628318584070647E-2</c:v>
                </c:pt>
                <c:pt idx="2239">
                  <c:v>6.8407079646017804E-2</c:v>
                </c:pt>
                <c:pt idx="2240">
                  <c:v>6.8008849557522108E-2</c:v>
                </c:pt>
                <c:pt idx="2241">
                  <c:v>6.7522123893805824E-2</c:v>
                </c:pt>
                <c:pt idx="2242">
                  <c:v>6.7079646017699127E-2</c:v>
                </c:pt>
                <c:pt idx="2243">
                  <c:v>6.6769911504424864E-2</c:v>
                </c:pt>
                <c:pt idx="2244">
                  <c:v>6.6592920353982593E-2</c:v>
                </c:pt>
                <c:pt idx="2245">
                  <c:v>6.6415929203539822E-2</c:v>
                </c:pt>
                <c:pt idx="2246">
                  <c:v>6.6017699115045306E-2</c:v>
                </c:pt>
                <c:pt idx="2247">
                  <c:v>6.5530973451327593E-2</c:v>
                </c:pt>
                <c:pt idx="2248">
                  <c:v>6.5176991150443828E-2</c:v>
                </c:pt>
                <c:pt idx="2249">
                  <c:v>6.5132743362831924E-2</c:v>
                </c:pt>
                <c:pt idx="2250">
                  <c:v>6.5132743362831924E-2</c:v>
                </c:pt>
                <c:pt idx="2251">
                  <c:v>6.5000000000000072E-2</c:v>
                </c:pt>
                <c:pt idx="2252">
                  <c:v>6.4646017699115113E-2</c:v>
                </c:pt>
                <c:pt idx="2253">
                  <c:v>6.4292035398230932E-2</c:v>
                </c:pt>
                <c:pt idx="2254">
                  <c:v>6.4115044247787703E-2</c:v>
                </c:pt>
                <c:pt idx="2255">
                  <c:v>6.402654867256638E-2</c:v>
                </c:pt>
                <c:pt idx="2256">
                  <c:v>6.3982300884955823E-2</c:v>
                </c:pt>
                <c:pt idx="2257">
                  <c:v>6.3805309734513302E-2</c:v>
                </c:pt>
                <c:pt idx="2258">
                  <c:v>6.3672566371681408E-2</c:v>
                </c:pt>
                <c:pt idx="2259">
                  <c:v>6.3539823008849569E-2</c:v>
                </c:pt>
                <c:pt idx="2260">
                  <c:v>6.3495575221238984E-2</c:v>
                </c:pt>
                <c:pt idx="2261">
                  <c:v>6.3451327433628482E-2</c:v>
                </c:pt>
                <c:pt idx="2262">
                  <c:v>6.34070796460178E-2</c:v>
                </c:pt>
                <c:pt idx="2263">
                  <c:v>6.3495575221238984E-2</c:v>
                </c:pt>
                <c:pt idx="2264">
                  <c:v>6.3584070796460168E-2</c:v>
                </c:pt>
                <c:pt idx="2265">
                  <c:v>6.3539823008849569E-2</c:v>
                </c:pt>
                <c:pt idx="2266">
                  <c:v>6.327433628318585E-2</c:v>
                </c:pt>
                <c:pt idx="2267">
                  <c:v>6.3008849557522117E-2</c:v>
                </c:pt>
                <c:pt idx="2268">
                  <c:v>6.2920353982300892E-2</c:v>
                </c:pt>
                <c:pt idx="2269">
                  <c:v>6.3008849557522117E-2</c:v>
                </c:pt>
                <c:pt idx="2270">
                  <c:v>6.2920353982300892E-2</c:v>
                </c:pt>
                <c:pt idx="2271">
                  <c:v>6.2566371681415933E-2</c:v>
                </c:pt>
                <c:pt idx="2272">
                  <c:v>6.2123893805309832E-2</c:v>
                </c:pt>
                <c:pt idx="2273">
                  <c:v>6.1991150442477876E-2</c:v>
                </c:pt>
                <c:pt idx="2274">
                  <c:v>6.2168141592920403E-2</c:v>
                </c:pt>
                <c:pt idx="2275">
                  <c:v>6.2566371681415933E-2</c:v>
                </c:pt>
                <c:pt idx="2276">
                  <c:v>6.2787610619469164E-2</c:v>
                </c:pt>
                <c:pt idx="2277">
                  <c:v>6.274336283185851E-2</c:v>
                </c:pt>
                <c:pt idx="2278">
                  <c:v>6.2433628318584497E-2</c:v>
                </c:pt>
                <c:pt idx="2279">
                  <c:v>6.2035398230088523E-2</c:v>
                </c:pt>
                <c:pt idx="2280">
                  <c:v>6.1592920353983081E-2</c:v>
                </c:pt>
                <c:pt idx="2281">
                  <c:v>6.1238938053097401E-2</c:v>
                </c:pt>
                <c:pt idx="2282">
                  <c:v>6.1106194690265486E-2</c:v>
                </c:pt>
                <c:pt idx="2283">
                  <c:v>6.1194690265486913E-2</c:v>
                </c:pt>
                <c:pt idx="2284">
                  <c:v>6.1371681415929503E-2</c:v>
                </c:pt>
                <c:pt idx="2285">
                  <c:v>6.1460176991150473E-2</c:v>
                </c:pt>
                <c:pt idx="2286">
                  <c:v>6.1238938053097401E-2</c:v>
                </c:pt>
                <c:pt idx="2287">
                  <c:v>6.0840707964601913E-2</c:v>
                </c:pt>
                <c:pt idx="2288">
                  <c:v>6.0442477876107216E-2</c:v>
                </c:pt>
                <c:pt idx="2289">
                  <c:v>6.0088495575221494E-2</c:v>
                </c:pt>
                <c:pt idx="2290">
                  <c:v>6.0000000000000102E-2</c:v>
                </c:pt>
                <c:pt idx="2291">
                  <c:v>6.0088495575221494E-2</c:v>
                </c:pt>
                <c:pt idx="2292">
                  <c:v>6.013274336283192E-2</c:v>
                </c:pt>
                <c:pt idx="2293">
                  <c:v>5.9911504424778932E-2</c:v>
                </c:pt>
                <c:pt idx="2294">
                  <c:v>5.9336283185842192E-2</c:v>
                </c:pt>
                <c:pt idx="2295">
                  <c:v>5.8716814159293106E-2</c:v>
                </c:pt>
                <c:pt idx="2296">
                  <c:v>5.8407079646017802E-2</c:v>
                </c:pt>
                <c:pt idx="2297">
                  <c:v>5.8495575221239E-2</c:v>
                </c:pt>
                <c:pt idx="2298">
                  <c:v>5.8672566371681396E-2</c:v>
                </c:pt>
                <c:pt idx="2299">
                  <c:v>5.8584070796460157E-2</c:v>
                </c:pt>
                <c:pt idx="2300">
                  <c:v>5.8141592920353986E-2</c:v>
                </c:pt>
                <c:pt idx="2301">
                  <c:v>5.7743362831858484E-2</c:v>
                </c:pt>
                <c:pt idx="2302">
                  <c:v>5.7566371681416421E-2</c:v>
                </c:pt>
                <c:pt idx="2303">
                  <c:v>5.7610619469027013E-2</c:v>
                </c:pt>
                <c:pt idx="2304">
                  <c:v>5.7610619469027013E-2</c:v>
                </c:pt>
                <c:pt idx="2305">
                  <c:v>5.7389380530973512E-2</c:v>
                </c:pt>
                <c:pt idx="2306">
                  <c:v>5.6946902654867272E-2</c:v>
                </c:pt>
                <c:pt idx="2307">
                  <c:v>5.6681415929203539E-2</c:v>
                </c:pt>
                <c:pt idx="2308">
                  <c:v>5.6681415929203539E-2</c:v>
                </c:pt>
                <c:pt idx="2309">
                  <c:v>5.6592920353982924E-2</c:v>
                </c:pt>
                <c:pt idx="2310">
                  <c:v>5.6415929203539834E-2</c:v>
                </c:pt>
                <c:pt idx="2311">
                  <c:v>5.6106194690265496E-2</c:v>
                </c:pt>
                <c:pt idx="2312">
                  <c:v>5.5973451327434004E-2</c:v>
                </c:pt>
                <c:pt idx="2313">
                  <c:v>5.6017699115045193E-2</c:v>
                </c:pt>
                <c:pt idx="2314">
                  <c:v>5.6017699115045193E-2</c:v>
                </c:pt>
                <c:pt idx="2315">
                  <c:v>5.5752212389380634E-2</c:v>
                </c:pt>
                <c:pt idx="2316">
                  <c:v>5.5221238938053106E-2</c:v>
                </c:pt>
                <c:pt idx="2317">
                  <c:v>5.4823008849557833E-2</c:v>
                </c:pt>
                <c:pt idx="2318">
                  <c:v>5.4646017699115104E-2</c:v>
                </c:pt>
                <c:pt idx="2319">
                  <c:v>5.4646017699115104E-2</c:v>
                </c:pt>
                <c:pt idx="2320">
                  <c:v>5.4469026548672902E-2</c:v>
                </c:pt>
                <c:pt idx="2321">
                  <c:v>5.4115044247787902E-2</c:v>
                </c:pt>
                <c:pt idx="2322">
                  <c:v>5.3805309734513314E-2</c:v>
                </c:pt>
                <c:pt idx="2323">
                  <c:v>5.3584070796460166E-2</c:v>
                </c:pt>
                <c:pt idx="2324">
                  <c:v>5.3362831858408677E-2</c:v>
                </c:pt>
                <c:pt idx="2325">
                  <c:v>5.3097345132743431E-2</c:v>
                </c:pt>
                <c:pt idx="2326">
                  <c:v>5.283185840707965E-2</c:v>
                </c:pt>
                <c:pt idx="2327">
                  <c:v>5.2654867256637233E-2</c:v>
                </c:pt>
                <c:pt idx="2328">
                  <c:v>5.2477876106194705E-2</c:v>
                </c:pt>
                <c:pt idx="2329">
                  <c:v>5.2079646017699106E-2</c:v>
                </c:pt>
                <c:pt idx="2330">
                  <c:v>5.1548672566371675E-2</c:v>
                </c:pt>
                <c:pt idx="2331">
                  <c:v>5.1150442477876056E-2</c:v>
                </c:pt>
                <c:pt idx="2332">
                  <c:v>5.101769911504514E-2</c:v>
                </c:pt>
                <c:pt idx="2333">
                  <c:v>5.101769911504514E-2</c:v>
                </c:pt>
                <c:pt idx="2334">
                  <c:v>5.0796460176992166E-2</c:v>
                </c:pt>
                <c:pt idx="2335">
                  <c:v>5.0265486725663722E-2</c:v>
                </c:pt>
                <c:pt idx="2336">
                  <c:v>4.9778761061947174E-2</c:v>
                </c:pt>
                <c:pt idx="2337">
                  <c:v>4.9513274336284226E-2</c:v>
                </c:pt>
                <c:pt idx="2338">
                  <c:v>4.9424778761061945E-2</c:v>
                </c:pt>
                <c:pt idx="2339">
                  <c:v>4.9203539823009533E-2</c:v>
                </c:pt>
                <c:pt idx="2340">
                  <c:v>4.8893805309734507E-2</c:v>
                </c:pt>
                <c:pt idx="2341">
                  <c:v>4.8628318584069921E-2</c:v>
                </c:pt>
                <c:pt idx="2342">
                  <c:v>4.8628318584069921E-2</c:v>
                </c:pt>
                <c:pt idx="2343">
                  <c:v>4.8716814159293E-2</c:v>
                </c:pt>
                <c:pt idx="2344">
                  <c:v>4.8672566371681415E-2</c:v>
                </c:pt>
                <c:pt idx="2345">
                  <c:v>4.8362831858408638E-2</c:v>
                </c:pt>
                <c:pt idx="2346">
                  <c:v>4.8053097345133702E-2</c:v>
                </c:pt>
                <c:pt idx="2347">
                  <c:v>4.7876106194690314E-2</c:v>
                </c:pt>
                <c:pt idx="2348">
                  <c:v>4.7787610619469192E-2</c:v>
                </c:pt>
                <c:pt idx="2349">
                  <c:v>4.7699115044247814E-2</c:v>
                </c:pt>
                <c:pt idx="2350">
                  <c:v>4.7654867256637194E-2</c:v>
                </c:pt>
                <c:pt idx="2351">
                  <c:v>4.7699115044247814E-2</c:v>
                </c:pt>
                <c:pt idx="2352">
                  <c:v>4.7787610619469192E-2</c:v>
                </c:pt>
                <c:pt idx="2353">
                  <c:v>4.7876106194690314E-2</c:v>
                </c:pt>
                <c:pt idx="2354">
                  <c:v>4.7876106194690314E-2</c:v>
                </c:pt>
                <c:pt idx="2355">
                  <c:v>4.7787610619469192E-2</c:v>
                </c:pt>
                <c:pt idx="2356">
                  <c:v>4.7699115044247814E-2</c:v>
                </c:pt>
                <c:pt idx="2357">
                  <c:v>4.7522123893805522E-2</c:v>
                </c:pt>
                <c:pt idx="2358">
                  <c:v>4.7212389380531523E-2</c:v>
                </c:pt>
                <c:pt idx="2359">
                  <c:v>4.6902654867256914E-2</c:v>
                </c:pt>
                <c:pt idx="2360">
                  <c:v>4.694690265486727E-2</c:v>
                </c:pt>
                <c:pt idx="2361">
                  <c:v>4.7256637168142546E-2</c:v>
                </c:pt>
                <c:pt idx="2362">
                  <c:v>4.7477876106194687E-2</c:v>
                </c:pt>
                <c:pt idx="2363">
                  <c:v>4.7345132743362786E-2</c:v>
                </c:pt>
                <c:pt idx="2364">
                  <c:v>4.6991150442477855E-2</c:v>
                </c:pt>
                <c:pt idx="2365">
                  <c:v>4.694690265486727E-2</c:v>
                </c:pt>
                <c:pt idx="2366">
                  <c:v>4.7477876106194687E-2</c:v>
                </c:pt>
                <c:pt idx="2367">
                  <c:v>4.8053097345133702E-2</c:v>
                </c:pt>
                <c:pt idx="2368">
                  <c:v>4.8141592920353957E-2</c:v>
                </c:pt>
                <c:pt idx="2369">
                  <c:v>4.7654867256637194E-2</c:v>
                </c:pt>
                <c:pt idx="2370">
                  <c:v>4.7212389380531523E-2</c:v>
                </c:pt>
                <c:pt idx="2371">
                  <c:v>4.7300884955752992E-2</c:v>
                </c:pt>
                <c:pt idx="2372">
                  <c:v>4.7876106194690314E-2</c:v>
                </c:pt>
                <c:pt idx="2373">
                  <c:v>4.8185840707963667E-2</c:v>
                </c:pt>
                <c:pt idx="2374">
                  <c:v>4.7964601769911956E-2</c:v>
                </c:pt>
                <c:pt idx="2375">
                  <c:v>4.7699115044247814E-2</c:v>
                </c:pt>
                <c:pt idx="2376">
                  <c:v>4.7787610619469192E-2</c:v>
                </c:pt>
                <c:pt idx="2377">
                  <c:v>4.8230088495575217E-2</c:v>
                </c:pt>
                <c:pt idx="2378">
                  <c:v>4.8584070796460155E-2</c:v>
                </c:pt>
                <c:pt idx="2379">
                  <c:v>4.8495575221238992E-2</c:v>
                </c:pt>
                <c:pt idx="2380">
                  <c:v>4.8318584070796977E-2</c:v>
                </c:pt>
                <c:pt idx="2381">
                  <c:v>4.8230088495575217E-2</c:v>
                </c:pt>
                <c:pt idx="2382">
                  <c:v>4.8362831858408638E-2</c:v>
                </c:pt>
                <c:pt idx="2383">
                  <c:v>4.8407079646017794E-2</c:v>
                </c:pt>
                <c:pt idx="2384">
                  <c:v>4.8318584070796977E-2</c:v>
                </c:pt>
                <c:pt idx="2385">
                  <c:v>4.8318584070796977E-2</c:v>
                </c:pt>
                <c:pt idx="2386">
                  <c:v>4.8584070796460155E-2</c:v>
                </c:pt>
                <c:pt idx="2387">
                  <c:v>4.8893805309734507E-2</c:v>
                </c:pt>
                <c:pt idx="2388">
                  <c:v>4.9070796460176987E-2</c:v>
                </c:pt>
                <c:pt idx="2389">
                  <c:v>4.9026548672566367E-2</c:v>
                </c:pt>
                <c:pt idx="2390">
                  <c:v>4.8982300884955803E-2</c:v>
                </c:pt>
                <c:pt idx="2391">
                  <c:v>4.9159292035398504E-2</c:v>
                </c:pt>
                <c:pt idx="2392">
                  <c:v>4.9469026548672634E-2</c:v>
                </c:pt>
                <c:pt idx="2393">
                  <c:v>4.9734513274337033E-2</c:v>
                </c:pt>
                <c:pt idx="2394">
                  <c:v>4.9778761061947174E-2</c:v>
                </c:pt>
                <c:pt idx="2395">
                  <c:v>4.9690265486725733E-2</c:v>
                </c:pt>
                <c:pt idx="2396">
                  <c:v>4.9601769911504431E-2</c:v>
                </c:pt>
                <c:pt idx="2397">
                  <c:v>4.9557522123893923E-2</c:v>
                </c:pt>
                <c:pt idx="2398">
                  <c:v>4.9601769911504431E-2</c:v>
                </c:pt>
                <c:pt idx="2399">
                  <c:v>4.9734513274337033E-2</c:v>
                </c:pt>
                <c:pt idx="2400">
                  <c:v>4.9778761061947174E-2</c:v>
                </c:pt>
                <c:pt idx="2401">
                  <c:v>4.9690265486725733E-2</c:v>
                </c:pt>
                <c:pt idx="2402">
                  <c:v>4.9513274336284226E-2</c:v>
                </c:pt>
                <c:pt idx="2403">
                  <c:v>4.9380530973452033E-2</c:v>
                </c:pt>
                <c:pt idx="2404">
                  <c:v>4.9513274336284226E-2</c:v>
                </c:pt>
                <c:pt idx="2405">
                  <c:v>4.9690265486725733E-2</c:v>
                </c:pt>
                <c:pt idx="2406">
                  <c:v>4.9646017699115114E-2</c:v>
                </c:pt>
                <c:pt idx="2407">
                  <c:v>4.9247787610619487E-2</c:v>
                </c:pt>
                <c:pt idx="2408">
                  <c:v>4.8893805309734507E-2</c:v>
                </c:pt>
                <c:pt idx="2409">
                  <c:v>4.8849557522123895E-2</c:v>
                </c:pt>
                <c:pt idx="2410">
                  <c:v>4.9159292035398504E-2</c:v>
                </c:pt>
                <c:pt idx="2411">
                  <c:v>4.9424778761061945E-2</c:v>
                </c:pt>
                <c:pt idx="2412">
                  <c:v>4.9336283185842128E-2</c:v>
                </c:pt>
                <c:pt idx="2413">
                  <c:v>4.8938053097345183E-2</c:v>
                </c:pt>
                <c:pt idx="2414">
                  <c:v>4.8584070796460155E-2</c:v>
                </c:pt>
                <c:pt idx="2415">
                  <c:v>4.8495575221238992E-2</c:v>
                </c:pt>
                <c:pt idx="2416">
                  <c:v>4.8628318584069921E-2</c:v>
                </c:pt>
                <c:pt idx="2417">
                  <c:v>4.8584070796460155E-2</c:v>
                </c:pt>
                <c:pt idx="2418">
                  <c:v>4.8274336283185768E-2</c:v>
                </c:pt>
                <c:pt idx="2419">
                  <c:v>4.7787610619469192E-2</c:v>
                </c:pt>
                <c:pt idx="2420">
                  <c:v>4.7477876106194687E-2</c:v>
                </c:pt>
                <c:pt idx="2421">
                  <c:v>4.7256637168142546E-2</c:v>
                </c:pt>
                <c:pt idx="2422">
                  <c:v>4.7212389380531523E-2</c:v>
                </c:pt>
                <c:pt idx="2423">
                  <c:v>4.7123893805309812E-2</c:v>
                </c:pt>
                <c:pt idx="2424">
                  <c:v>4.694690265486727E-2</c:v>
                </c:pt>
                <c:pt idx="2425">
                  <c:v>4.6637168141592855E-2</c:v>
                </c:pt>
                <c:pt idx="2426">
                  <c:v>4.6371681415929324E-2</c:v>
                </c:pt>
                <c:pt idx="2427">
                  <c:v>4.6238938053097402E-2</c:v>
                </c:pt>
                <c:pt idx="2428">
                  <c:v>4.6194690265486893E-2</c:v>
                </c:pt>
                <c:pt idx="2429">
                  <c:v>4.6194690265486893E-2</c:v>
                </c:pt>
                <c:pt idx="2430">
                  <c:v>4.5973451327434023E-2</c:v>
                </c:pt>
                <c:pt idx="2431">
                  <c:v>4.5619469026549002E-2</c:v>
                </c:pt>
                <c:pt idx="2432">
                  <c:v>4.5353982300884964E-2</c:v>
                </c:pt>
                <c:pt idx="2433">
                  <c:v>4.5176991150443657E-2</c:v>
                </c:pt>
                <c:pt idx="2434">
                  <c:v>4.4955752212389379E-2</c:v>
                </c:pt>
                <c:pt idx="2435">
                  <c:v>4.4557522123893932E-2</c:v>
                </c:pt>
                <c:pt idx="2436">
                  <c:v>4.4159292035398513E-2</c:v>
                </c:pt>
                <c:pt idx="2437">
                  <c:v>4.4070796460176996E-2</c:v>
                </c:pt>
                <c:pt idx="2438">
                  <c:v>4.4203539823009542E-2</c:v>
                </c:pt>
                <c:pt idx="2439">
                  <c:v>4.42920353982309E-2</c:v>
                </c:pt>
                <c:pt idx="2440">
                  <c:v>4.4026548672566376E-2</c:v>
                </c:pt>
                <c:pt idx="2441">
                  <c:v>4.3584070796460067E-2</c:v>
                </c:pt>
                <c:pt idx="2442">
                  <c:v>4.3318584070796924E-2</c:v>
                </c:pt>
                <c:pt idx="2443">
                  <c:v>4.3362831858408585E-2</c:v>
                </c:pt>
                <c:pt idx="2444">
                  <c:v>4.3451327433628423E-2</c:v>
                </c:pt>
                <c:pt idx="2445">
                  <c:v>4.3274336283185846E-2</c:v>
                </c:pt>
                <c:pt idx="2446">
                  <c:v>4.2920353982300888E-2</c:v>
                </c:pt>
                <c:pt idx="2447">
                  <c:v>4.2699115044247803E-2</c:v>
                </c:pt>
                <c:pt idx="2448">
                  <c:v>4.2699115044247803E-2</c:v>
                </c:pt>
                <c:pt idx="2449">
                  <c:v>4.2787610619469132E-2</c:v>
                </c:pt>
                <c:pt idx="2450">
                  <c:v>4.2787610619469132E-2</c:v>
                </c:pt>
                <c:pt idx="2451">
                  <c:v>4.2610619469026924E-2</c:v>
                </c:pt>
                <c:pt idx="2452">
                  <c:v>4.2345132743362796E-2</c:v>
                </c:pt>
                <c:pt idx="2453">
                  <c:v>4.2123893805309814E-2</c:v>
                </c:pt>
                <c:pt idx="2454">
                  <c:v>4.1858407079646123E-2</c:v>
                </c:pt>
                <c:pt idx="2455">
                  <c:v>4.1725663716814167E-2</c:v>
                </c:pt>
                <c:pt idx="2456">
                  <c:v>4.1814159292035399E-2</c:v>
                </c:pt>
                <c:pt idx="2457">
                  <c:v>4.2079646017699125E-2</c:v>
                </c:pt>
                <c:pt idx="2458">
                  <c:v>4.2212389380531123E-2</c:v>
                </c:pt>
                <c:pt idx="2459">
                  <c:v>4.1991150442477865E-2</c:v>
                </c:pt>
                <c:pt idx="2460">
                  <c:v>4.1592920353982918E-2</c:v>
                </c:pt>
                <c:pt idx="2461">
                  <c:v>4.1327433628319012E-2</c:v>
                </c:pt>
                <c:pt idx="2462">
                  <c:v>4.1415929203539883E-2</c:v>
                </c:pt>
                <c:pt idx="2463">
                  <c:v>4.1460176991150462E-2</c:v>
                </c:pt>
                <c:pt idx="2464">
                  <c:v>4.1283185840707975E-2</c:v>
                </c:pt>
                <c:pt idx="2465">
                  <c:v>4.0929203539823017E-2</c:v>
                </c:pt>
                <c:pt idx="2466">
                  <c:v>4.0707964601769918E-2</c:v>
                </c:pt>
                <c:pt idx="2467">
                  <c:v>4.0707964601769918E-2</c:v>
                </c:pt>
                <c:pt idx="2468">
                  <c:v>4.0619469026548914E-2</c:v>
                </c:pt>
                <c:pt idx="2469">
                  <c:v>4.0221238938053107E-2</c:v>
                </c:pt>
                <c:pt idx="2470">
                  <c:v>3.9690265486726405E-2</c:v>
                </c:pt>
                <c:pt idx="2471">
                  <c:v>3.9380530973451351E-2</c:v>
                </c:pt>
                <c:pt idx="2472">
                  <c:v>3.9469026548672612E-2</c:v>
                </c:pt>
                <c:pt idx="2473">
                  <c:v>3.9646017699115604E-2</c:v>
                </c:pt>
                <c:pt idx="2474">
                  <c:v>3.9557522123893851E-2</c:v>
                </c:pt>
                <c:pt idx="2475">
                  <c:v>3.9159292035398245E-2</c:v>
                </c:pt>
                <c:pt idx="2476">
                  <c:v>3.8716814159292033E-2</c:v>
                </c:pt>
                <c:pt idx="2477">
                  <c:v>3.8495575221238976E-2</c:v>
                </c:pt>
                <c:pt idx="2478">
                  <c:v>3.8539823008849602E-2</c:v>
                </c:pt>
                <c:pt idx="2479">
                  <c:v>3.8628318584071397E-2</c:v>
                </c:pt>
                <c:pt idx="2480">
                  <c:v>3.8495575221238976E-2</c:v>
                </c:pt>
                <c:pt idx="2481">
                  <c:v>3.8141592920354045E-2</c:v>
                </c:pt>
                <c:pt idx="2482">
                  <c:v>3.7699115044248069E-2</c:v>
                </c:pt>
                <c:pt idx="2483">
                  <c:v>3.7300884955752213E-2</c:v>
                </c:pt>
                <c:pt idx="2484">
                  <c:v>3.7035398230088591E-2</c:v>
                </c:pt>
                <c:pt idx="2485">
                  <c:v>3.6858407079646091E-2</c:v>
                </c:pt>
                <c:pt idx="2486">
                  <c:v>3.6548672566372092E-2</c:v>
                </c:pt>
                <c:pt idx="2487">
                  <c:v>3.6106194690265492E-2</c:v>
                </c:pt>
                <c:pt idx="2488">
                  <c:v>3.5840707964601891E-2</c:v>
                </c:pt>
                <c:pt idx="2489">
                  <c:v>3.5707964601770212E-2</c:v>
                </c:pt>
                <c:pt idx="2490">
                  <c:v>3.5619469026548681E-2</c:v>
                </c:pt>
                <c:pt idx="2491">
                  <c:v>3.5309734513274696E-2</c:v>
                </c:pt>
                <c:pt idx="2492">
                  <c:v>3.4778761061946911E-2</c:v>
                </c:pt>
                <c:pt idx="2493">
                  <c:v>3.4424778761062015E-2</c:v>
                </c:pt>
                <c:pt idx="2494">
                  <c:v>3.4247787610620042E-2</c:v>
                </c:pt>
                <c:pt idx="2495">
                  <c:v>3.4159292035398234E-2</c:v>
                </c:pt>
                <c:pt idx="2496">
                  <c:v>3.3805309734513692E-2</c:v>
                </c:pt>
                <c:pt idx="2497">
                  <c:v>3.3185840707964868E-2</c:v>
                </c:pt>
                <c:pt idx="2498">
                  <c:v>3.2654867256637216E-2</c:v>
                </c:pt>
                <c:pt idx="2499">
                  <c:v>3.2433628318584456E-2</c:v>
                </c:pt>
                <c:pt idx="2500">
                  <c:v>3.2433628318584456E-2</c:v>
                </c:pt>
                <c:pt idx="2501">
                  <c:v>3.221238938053101E-2</c:v>
                </c:pt>
                <c:pt idx="2502">
                  <c:v>3.1769911504425298E-2</c:v>
                </c:pt>
                <c:pt idx="2503">
                  <c:v>3.1238938053097416E-2</c:v>
                </c:pt>
                <c:pt idx="2504">
                  <c:v>3.0973451327433638E-2</c:v>
                </c:pt>
                <c:pt idx="2505">
                  <c:v>3.0973451327433638E-2</c:v>
                </c:pt>
                <c:pt idx="2506">
                  <c:v>3.0884955752212416E-2</c:v>
                </c:pt>
                <c:pt idx="2507">
                  <c:v>3.0663716814159758E-2</c:v>
                </c:pt>
                <c:pt idx="2508">
                  <c:v>3.0221238938053292E-2</c:v>
                </c:pt>
                <c:pt idx="2509">
                  <c:v>2.977876106194691E-2</c:v>
                </c:pt>
                <c:pt idx="2510">
                  <c:v>2.9469026548672592E-2</c:v>
                </c:pt>
                <c:pt idx="2511">
                  <c:v>2.9247787610620017E-2</c:v>
                </c:pt>
                <c:pt idx="2512">
                  <c:v>2.9070796460177351E-2</c:v>
                </c:pt>
                <c:pt idx="2513">
                  <c:v>2.8849557522124473E-2</c:v>
                </c:pt>
                <c:pt idx="2514">
                  <c:v>2.8584070796460199E-2</c:v>
                </c:pt>
                <c:pt idx="2515">
                  <c:v>2.8185840707964999E-2</c:v>
                </c:pt>
                <c:pt idx="2516">
                  <c:v>2.7787610619469709E-2</c:v>
                </c:pt>
                <c:pt idx="2517">
                  <c:v>2.7566371681416301E-2</c:v>
                </c:pt>
                <c:pt idx="2518">
                  <c:v>2.7389380530973926E-2</c:v>
                </c:pt>
                <c:pt idx="2519">
                  <c:v>2.7212389380530992E-2</c:v>
                </c:pt>
                <c:pt idx="2520">
                  <c:v>2.6814159292035393E-2</c:v>
                </c:pt>
                <c:pt idx="2521">
                  <c:v>2.6283185840708014E-2</c:v>
                </c:pt>
                <c:pt idx="2522">
                  <c:v>2.5929203539823399E-2</c:v>
                </c:pt>
                <c:pt idx="2523">
                  <c:v>2.5752212389380642E-2</c:v>
                </c:pt>
                <c:pt idx="2524">
                  <c:v>2.5619469026548675E-2</c:v>
                </c:pt>
                <c:pt idx="2525">
                  <c:v>2.5486725663716851E-2</c:v>
                </c:pt>
                <c:pt idx="2526">
                  <c:v>2.5265486725663842E-2</c:v>
                </c:pt>
                <c:pt idx="2527">
                  <c:v>2.4955752212389392E-2</c:v>
                </c:pt>
                <c:pt idx="2528">
                  <c:v>2.4646017699115508E-2</c:v>
                </c:pt>
                <c:pt idx="2529">
                  <c:v>2.4247787610619981E-2</c:v>
                </c:pt>
                <c:pt idx="2530">
                  <c:v>2.3805309734513655E-2</c:v>
                </c:pt>
                <c:pt idx="2531">
                  <c:v>2.331858407079606E-2</c:v>
                </c:pt>
                <c:pt idx="2532">
                  <c:v>2.2920353982300891E-2</c:v>
                </c:pt>
                <c:pt idx="2533">
                  <c:v>2.2566371681416092E-2</c:v>
                </c:pt>
                <c:pt idx="2534">
                  <c:v>2.2256637168141614E-2</c:v>
                </c:pt>
                <c:pt idx="2535">
                  <c:v>2.1946902654867456E-2</c:v>
                </c:pt>
                <c:pt idx="2536">
                  <c:v>2.1681415929204157E-2</c:v>
                </c:pt>
                <c:pt idx="2537">
                  <c:v>2.1504424778761067E-2</c:v>
                </c:pt>
                <c:pt idx="2538">
                  <c:v>2.1415929203539841E-2</c:v>
                </c:pt>
                <c:pt idx="2539">
                  <c:v>2.1283185840707992E-2</c:v>
                </c:pt>
                <c:pt idx="2540">
                  <c:v>2.0973451327433633E-2</c:v>
                </c:pt>
                <c:pt idx="2541">
                  <c:v>2.0486725663716846E-2</c:v>
                </c:pt>
                <c:pt idx="2542">
                  <c:v>2.0000000000000032E-2</c:v>
                </c:pt>
                <c:pt idx="2543">
                  <c:v>1.9601769911504637E-2</c:v>
                </c:pt>
                <c:pt idx="2544">
                  <c:v>1.9292035398230427E-2</c:v>
                </c:pt>
                <c:pt idx="2545">
                  <c:v>1.9115044247787916E-2</c:v>
                </c:pt>
                <c:pt idx="2546">
                  <c:v>1.893805309734518E-2</c:v>
                </c:pt>
                <c:pt idx="2547">
                  <c:v>1.8805309734513574E-2</c:v>
                </c:pt>
                <c:pt idx="2548">
                  <c:v>1.86283185840708E-2</c:v>
                </c:pt>
                <c:pt idx="2549">
                  <c:v>1.8318584070796461E-2</c:v>
                </c:pt>
                <c:pt idx="2550">
                  <c:v>1.7787610619469141E-2</c:v>
                </c:pt>
                <c:pt idx="2551">
                  <c:v>1.7256637168141596E-2</c:v>
                </c:pt>
                <c:pt idx="2552">
                  <c:v>1.6946902654867504E-2</c:v>
                </c:pt>
                <c:pt idx="2553">
                  <c:v>1.7079646017699096E-2</c:v>
                </c:pt>
                <c:pt idx="2554">
                  <c:v>1.7477876106194706E-2</c:v>
                </c:pt>
                <c:pt idx="2555">
                  <c:v>1.7831858407079685E-2</c:v>
                </c:pt>
                <c:pt idx="2556">
                  <c:v>1.7831858407079685E-2</c:v>
                </c:pt>
                <c:pt idx="2557">
                  <c:v>1.7433628318584121E-2</c:v>
                </c:pt>
                <c:pt idx="2558">
                  <c:v>1.690265486725686E-2</c:v>
                </c:pt>
                <c:pt idx="2559">
                  <c:v>1.6548672566371683E-2</c:v>
                </c:pt>
                <c:pt idx="2560">
                  <c:v>1.6460176991150665E-2</c:v>
                </c:pt>
                <c:pt idx="2561">
                  <c:v>1.6548672566371683E-2</c:v>
                </c:pt>
                <c:pt idx="2562">
                  <c:v>1.6548672566371683E-2</c:v>
                </c:pt>
                <c:pt idx="2563">
                  <c:v>1.6504424778761313E-2</c:v>
                </c:pt>
                <c:pt idx="2564">
                  <c:v>1.6460176991150665E-2</c:v>
                </c:pt>
                <c:pt idx="2565">
                  <c:v>1.6460176991150665E-2</c:v>
                </c:pt>
                <c:pt idx="2566">
                  <c:v>1.6415929203539941E-2</c:v>
                </c:pt>
                <c:pt idx="2567">
                  <c:v>1.6194690265486741E-2</c:v>
                </c:pt>
                <c:pt idx="2568">
                  <c:v>1.5884955752212628E-2</c:v>
                </c:pt>
                <c:pt idx="2569">
                  <c:v>1.56637168141593E-2</c:v>
                </c:pt>
                <c:pt idx="2570">
                  <c:v>1.561946902654868E-2</c:v>
                </c:pt>
                <c:pt idx="2571">
                  <c:v>1.56637168141593E-2</c:v>
                </c:pt>
                <c:pt idx="2572">
                  <c:v>1.561946902654868E-2</c:v>
                </c:pt>
                <c:pt idx="2573">
                  <c:v>1.5442477876106225E-2</c:v>
                </c:pt>
                <c:pt idx="2574">
                  <c:v>1.5176991150442474E-2</c:v>
                </c:pt>
                <c:pt idx="2575">
                  <c:v>1.49557522123894E-2</c:v>
                </c:pt>
                <c:pt idx="2576">
                  <c:v>1.4690265486725668E-2</c:v>
                </c:pt>
                <c:pt idx="2577">
                  <c:v>1.4424778761062133E-2</c:v>
                </c:pt>
                <c:pt idx="2578">
                  <c:v>1.4159292035398034E-2</c:v>
                </c:pt>
                <c:pt idx="2579">
                  <c:v>1.4115044247787681E-2</c:v>
                </c:pt>
                <c:pt idx="2580">
                  <c:v>1.4203539823008865E-2</c:v>
                </c:pt>
                <c:pt idx="2581">
                  <c:v>1.4203539823008865E-2</c:v>
                </c:pt>
                <c:pt idx="2582">
                  <c:v>1.3893805309734721E-2</c:v>
                </c:pt>
                <c:pt idx="2583">
                  <c:v>1.3451327433628341E-2</c:v>
                </c:pt>
                <c:pt idx="2584">
                  <c:v>1.3274336283185849E-2</c:v>
                </c:pt>
                <c:pt idx="2585">
                  <c:v>1.3407079646018156E-2</c:v>
                </c:pt>
                <c:pt idx="2586">
                  <c:v>1.3584070796460524E-2</c:v>
                </c:pt>
                <c:pt idx="2587">
                  <c:v>1.3318584070796464E-2</c:v>
                </c:pt>
                <c:pt idx="2588">
                  <c:v>1.2787610619469121E-2</c:v>
                </c:pt>
                <c:pt idx="2589">
                  <c:v>1.2566371681416163E-2</c:v>
                </c:pt>
                <c:pt idx="2590">
                  <c:v>1.2699115044247807E-2</c:v>
                </c:pt>
                <c:pt idx="2591">
                  <c:v>1.2876106194690264E-2</c:v>
                </c:pt>
                <c:pt idx="2592">
                  <c:v>1.2699115044247807E-2</c:v>
                </c:pt>
                <c:pt idx="2593">
                  <c:v>1.2300884955752241E-2</c:v>
                </c:pt>
                <c:pt idx="2594">
                  <c:v>1.2123893805309737E-2</c:v>
                </c:pt>
                <c:pt idx="2595">
                  <c:v>1.2389380530973455E-2</c:v>
                </c:pt>
                <c:pt idx="2596">
                  <c:v>1.2787610619469121E-2</c:v>
                </c:pt>
                <c:pt idx="2597">
                  <c:v>1.2787610619469121E-2</c:v>
                </c:pt>
                <c:pt idx="2598">
                  <c:v>1.2300884955752241E-2</c:v>
                </c:pt>
                <c:pt idx="2599">
                  <c:v>1.181415929203577E-2</c:v>
                </c:pt>
                <c:pt idx="2600">
                  <c:v>1.1637168141592933E-2</c:v>
                </c:pt>
                <c:pt idx="2601">
                  <c:v>1.1769911504424774E-2</c:v>
                </c:pt>
                <c:pt idx="2602">
                  <c:v>1.1769911504424774E-2</c:v>
                </c:pt>
                <c:pt idx="2603">
                  <c:v>1.1725663716814261E-2</c:v>
                </c:pt>
                <c:pt idx="2604">
                  <c:v>1.1769911504424774E-2</c:v>
                </c:pt>
                <c:pt idx="2605">
                  <c:v>1.1991150442478136E-2</c:v>
                </c:pt>
                <c:pt idx="2606">
                  <c:v>1.2123893805309737E-2</c:v>
                </c:pt>
                <c:pt idx="2607">
                  <c:v>1.1946902654867463E-2</c:v>
                </c:pt>
                <c:pt idx="2608">
                  <c:v>1.1637168141592933E-2</c:v>
                </c:pt>
                <c:pt idx="2609">
                  <c:v>1.159292035398247E-2</c:v>
                </c:pt>
                <c:pt idx="2610">
                  <c:v>1.181415929203577E-2</c:v>
                </c:pt>
                <c:pt idx="2611">
                  <c:v>1.185840707964602E-2</c:v>
                </c:pt>
                <c:pt idx="2612">
                  <c:v>1.154867256637168E-2</c:v>
                </c:pt>
                <c:pt idx="2613">
                  <c:v>1.1194690265486733E-2</c:v>
                </c:pt>
                <c:pt idx="2614">
                  <c:v>1.1194690265486733E-2</c:v>
                </c:pt>
                <c:pt idx="2615">
                  <c:v>1.1637168141592933E-2</c:v>
                </c:pt>
                <c:pt idx="2616">
                  <c:v>1.20353982300885E-2</c:v>
                </c:pt>
                <c:pt idx="2617">
                  <c:v>1.20353982300885E-2</c:v>
                </c:pt>
                <c:pt idx="2618">
                  <c:v>1.1681415929203581E-2</c:v>
                </c:pt>
                <c:pt idx="2619">
                  <c:v>1.1460176991150624E-2</c:v>
                </c:pt>
                <c:pt idx="2620">
                  <c:v>1.154867256637168E-2</c:v>
                </c:pt>
                <c:pt idx="2621">
                  <c:v>1.1769911504424774E-2</c:v>
                </c:pt>
                <c:pt idx="2622">
                  <c:v>1.1769911504424774E-2</c:v>
                </c:pt>
                <c:pt idx="2623">
                  <c:v>1.1725663716814261E-2</c:v>
                </c:pt>
                <c:pt idx="2624">
                  <c:v>1.1769911504424774E-2</c:v>
                </c:pt>
                <c:pt idx="2625">
                  <c:v>1.1991150442478136E-2</c:v>
                </c:pt>
                <c:pt idx="2626">
                  <c:v>1.2123893805309737E-2</c:v>
                </c:pt>
                <c:pt idx="2627">
                  <c:v>1.2168141592920359E-2</c:v>
                </c:pt>
                <c:pt idx="2628">
                  <c:v>1.2212389380530989E-2</c:v>
                </c:pt>
                <c:pt idx="2629">
                  <c:v>1.2389380530973455E-2</c:v>
                </c:pt>
                <c:pt idx="2630">
                  <c:v>1.2522123893805498E-2</c:v>
                </c:pt>
                <c:pt idx="2631">
                  <c:v>1.2522123893805498E-2</c:v>
                </c:pt>
                <c:pt idx="2632">
                  <c:v>1.2389380530973455E-2</c:v>
                </c:pt>
                <c:pt idx="2633">
                  <c:v>1.2345132743363E-2</c:v>
                </c:pt>
                <c:pt idx="2634">
                  <c:v>1.2522123893805498E-2</c:v>
                </c:pt>
                <c:pt idx="2635">
                  <c:v>1.274336283185841E-2</c:v>
                </c:pt>
                <c:pt idx="2636">
                  <c:v>1.2787610619469121E-2</c:v>
                </c:pt>
                <c:pt idx="2637">
                  <c:v>1.2699115044247807E-2</c:v>
                </c:pt>
                <c:pt idx="2638">
                  <c:v>1.2787610619469121E-2</c:v>
                </c:pt>
                <c:pt idx="2639">
                  <c:v>1.3053097345132821E-2</c:v>
                </c:pt>
                <c:pt idx="2640">
                  <c:v>1.3274336283185849E-2</c:v>
                </c:pt>
                <c:pt idx="2641">
                  <c:v>1.3318584070796464E-2</c:v>
                </c:pt>
                <c:pt idx="2642">
                  <c:v>1.3274336283185849E-2</c:v>
                </c:pt>
                <c:pt idx="2643">
                  <c:v>1.3495575221239193E-2</c:v>
                </c:pt>
                <c:pt idx="2644">
                  <c:v>1.3893805309734721E-2</c:v>
                </c:pt>
                <c:pt idx="2645">
                  <c:v>1.4247787610619523E-2</c:v>
                </c:pt>
                <c:pt idx="2646">
                  <c:v>1.4203539823008865E-2</c:v>
                </c:pt>
                <c:pt idx="2647">
                  <c:v>1.3938053097345181E-2</c:v>
                </c:pt>
                <c:pt idx="2648">
                  <c:v>1.38495575221239E-2</c:v>
                </c:pt>
                <c:pt idx="2649">
                  <c:v>1.4115044247787681E-2</c:v>
                </c:pt>
                <c:pt idx="2650">
                  <c:v>1.4513274336283207E-2</c:v>
                </c:pt>
                <c:pt idx="2651">
                  <c:v>1.4823008849557756E-2</c:v>
                </c:pt>
                <c:pt idx="2652">
                  <c:v>1.49557522123894E-2</c:v>
                </c:pt>
                <c:pt idx="2653">
                  <c:v>1.5088495575221239E-2</c:v>
                </c:pt>
                <c:pt idx="2654">
                  <c:v>1.5265486725663741E-2</c:v>
                </c:pt>
                <c:pt idx="2655">
                  <c:v>1.5575221238938296E-2</c:v>
                </c:pt>
                <c:pt idx="2656">
                  <c:v>1.5884955752212628E-2</c:v>
                </c:pt>
                <c:pt idx="2657">
                  <c:v>1.6283185840708318E-2</c:v>
                </c:pt>
                <c:pt idx="2658">
                  <c:v>1.6637168141592943E-2</c:v>
                </c:pt>
                <c:pt idx="2659">
                  <c:v>1.6814159292035811E-2</c:v>
                </c:pt>
                <c:pt idx="2660">
                  <c:v>1.690265486725686E-2</c:v>
                </c:pt>
                <c:pt idx="2661">
                  <c:v>1.6946902654867504E-2</c:v>
                </c:pt>
                <c:pt idx="2662">
                  <c:v>1.716814159292037E-2</c:v>
                </c:pt>
                <c:pt idx="2663">
                  <c:v>1.7433628318584121E-2</c:v>
                </c:pt>
                <c:pt idx="2664">
                  <c:v>1.7699115044247822E-2</c:v>
                </c:pt>
                <c:pt idx="2665">
                  <c:v>1.7831858407079685E-2</c:v>
                </c:pt>
                <c:pt idx="2666">
                  <c:v>1.7920353982300904E-2</c:v>
                </c:pt>
                <c:pt idx="2667">
                  <c:v>1.8097345132743366E-2</c:v>
                </c:pt>
                <c:pt idx="2668">
                  <c:v>1.8451327433628345E-2</c:v>
                </c:pt>
                <c:pt idx="2669">
                  <c:v>1.8849557522123913E-2</c:v>
                </c:pt>
                <c:pt idx="2670">
                  <c:v>1.9247787610619745E-2</c:v>
                </c:pt>
                <c:pt idx="2671">
                  <c:v>1.9557522123893809E-2</c:v>
                </c:pt>
                <c:pt idx="2672">
                  <c:v>1.9734513274336361E-2</c:v>
                </c:pt>
                <c:pt idx="2673">
                  <c:v>1.9823008849557917E-2</c:v>
                </c:pt>
                <c:pt idx="2674">
                  <c:v>1.995575221238962E-2</c:v>
                </c:pt>
                <c:pt idx="2675">
                  <c:v>2.013274336283186E-2</c:v>
                </c:pt>
                <c:pt idx="2676">
                  <c:v>2.0442477876106292E-2</c:v>
                </c:pt>
                <c:pt idx="2677">
                  <c:v>2.075221238938061E-2</c:v>
                </c:pt>
                <c:pt idx="2678">
                  <c:v>2.0929203539823252E-2</c:v>
                </c:pt>
                <c:pt idx="2679">
                  <c:v>2.1061946902655056E-2</c:v>
                </c:pt>
                <c:pt idx="2680">
                  <c:v>2.1327433628318591E-2</c:v>
                </c:pt>
                <c:pt idx="2681">
                  <c:v>2.1681415929204157E-2</c:v>
                </c:pt>
                <c:pt idx="2682">
                  <c:v>2.1946902654867456E-2</c:v>
                </c:pt>
                <c:pt idx="2683">
                  <c:v>2.2035398230088592E-2</c:v>
                </c:pt>
                <c:pt idx="2684">
                  <c:v>2.2123893805309842E-2</c:v>
                </c:pt>
                <c:pt idx="2685">
                  <c:v>2.2389380530973894E-2</c:v>
                </c:pt>
                <c:pt idx="2686">
                  <c:v>2.2876106194690292E-2</c:v>
                </c:pt>
                <c:pt idx="2687">
                  <c:v>2.3362831858407027E-2</c:v>
                </c:pt>
                <c:pt idx="2688">
                  <c:v>2.3495575221238942E-2</c:v>
                </c:pt>
                <c:pt idx="2689">
                  <c:v>2.3407079646017792E-2</c:v>
                </c:pt>
                <c:pt idx="2690">
                  <c:v>2.3407079646017792E-2</c:v>
                </c:pt>
                <c:pt idx="2691">
                  <c:v>2.3716814159292027E-2</c:v>
                </c:pt>
                <c:pt idx="2692">
                  <c:v>2.4159292035398228E-2</c:v>
                </c:pt>
                <c:pt idx="2693">
                  <c:v>2.4424778761061992E-2</c:v>
                </c:pt>
                <c:pt idx="2694">
                  <c:v>2.451327433628319E-2</c:v>
                </c:pt>
                <c:pt idx="2695">
                  <c:v>2.455752212389381E-2</c:v>
                </c:pt>
                <c:pt idx="2696">
                  <c:v>2.491150442477881E-2</c:v>
                </c:pt>
                <c:pt idx="2697">
                  <c:v>2.5530973451327862E-2</c:v>
                </c:pt>
                <c:pt idx="2698">
                  <c:v>2.6150442477876571E-2</c:v>
                </c:pt>
                <c:pt idx="2699">
                  <c:v>2.6592920353982277E-2</c:v>
                </c:pt>
                <c:pt idx="2700">
                  <c:v>2.6725663716814292E-2</c:v>
                </c:pt>
                <c:pt idx="2701">
                  <c:v>2.6769911504425245E-2</c:v>
                </c:pt>
                <c:pt idx="2702">
                  <c:v>2.6902654867256633E-2</c:v>
                </c:pt>
                <c:pt idx="2703">
                  <c:v>2.725663716814165E-2</c:v>
                </c:pt>
                <c:pt idx="2704">
                  <c:v>2.7787610619469709E-2</c:v>
                </c:pt>
                <c:pt idx="2705">
                  <c:v>2.8318584070796127E-2</c:v>
                </c:pt>
                <c:pt idx="2706">
                  <c:v>2.8672566371681397E-2</c:v>
                </c:pt>
                <c:pt idx="2707">
                  <c:v>2.8938053097345137E-2</c:v>
                </c:pt>
                <c:pt idx="2708">
                  <c:v>2.9159292035398233E-2</c:v>
                </c:pt>
                <c:pt idx="2709">
                  <c:v>2.9292035398230078E-2</c:v>
                </c:pt>
                <c:pt idx="2710">
                  <c:v>2.9469026548672592E-2</c:v>
                </c:pt>
                <c:pt idx="2711">
                  <c:v>2.9690265486726326E-2</c:v>
                </c:pt>
                <c:pt idx="2712">
                  <c:v>3.0132743362831862E-2</c:v>
                </c:pt>
                <c:pt idx="2713">
                  <c:v>3.0707964601770252E-2</c:v>
                </c:pt>
                <c:pt idx="2714">
                  <c:v>3.1106194690265487E-2</c:v>
                </c:pt>
                <c:pt idx="2715">
                  <c:v>3.1106194690265487E-2</c:v>
                </c:pt>
                <c:pt idx="2716">
                  <c:v>3.0884955752212416E-2</c:v>
                </c:pt>
                <c:pt idx="2717">
                  <c:v>3.0929203539823438E-2</c:v>
                </c:pt>
                <c:pt idx="2718">
                  <c:v>3.1415929203539875E-2</c:v>
                </c:pt>
                <c:pt idx="2719">
                  <c:v>3.2035398230088552E-2</c:v>
                </c:pt>
                <c:pt idx="2720">
                  <c:v>3.2433628318584456E-2</c:v>
                </c:pt>
                <c:pt idx="2721">
                  <c:v>3.2477876106195298E-2</c:v>
                </c:pt>
                <c:pt idx="2722">
                  <c:v>3.2345132743362891E-2</c:v>
                </c:pt>
                <c:pt idx="2723">
                  <c:v>3.2433628318584456E-2</c:v>
                </c:pt>
                <c:pt idx="2724">
                  <c:v>3.2876106194690342E-2</c:v>
                </c:pt>
                <c:pt idx="2725">
                  <c:v>3.3362831858407077E-2</c:v>
                </c:pt>
                <c:pt idx="2726">
                  <c:v>3.3584070796460211E-2</c:v>
                </c:pt>
                <c:pt idx="2727">
                  <c:v>3.3628318584071358E-2</c:v>
                </c:pt>
                <c:pt idx="2728">
                  <c:v>3.3716814159292029E-2</c:v>
                </c:pt>
                <c:pt idx="2729">
                  <c:v>3.4026548672566416E-2</c:v>
                </c:pt>
                <c:pt idx="2730">
                  <c:v>3.4424778761062015E-2</c:v>
                </c:pt>
                <c:pt idx="2731">
                  <c:v>3.4646017699115558E-2</c:v>
                </c:pt>
                <c:pt idx="2732">
                  <c:v>3.4690265486726386E-2</c:v>
                </c:pt>
                <c:pt idx="2733">
                  <c:v>3.4867256637168151E-2</c:v>
                </c:pt>
                <c:pt idx="2734">
                  <c:v>3.5309734513274696E-2</c:v>
                </c:pt>
                <c:pt idx="2735">
                  <c:v>3.5929203539823464E-2</c:v>
                </c:pt>
                <c:pt idx="2736">
                  <c:v>3.646017699115045E-2</c:v>
                </c:pt>
                <c:pt idx="2737">
                  <c:v>3.6725663716814252E-2</c:v>
                </c:pt>
                <c:pt idx="2738">
                  <c:v>3.6902654867256642E-2</c:v>
                </c:pt>
                <c:pt idx="2739">
                  <c:v>3.7079646017699842E-2</c:v>
                </c:pt>
                <c:pt idx="2740">
                  <c:v>3.7389380530974015E-2</c:v>
                </c:pt>
                <c:pt idx="2741">
                  <c:v>3.7743362831858494E-2</c:v>
                </c:pt>
                <c:pt idx="2742">
                  <c:v>3.8141592920354045E-2</c:v>
                </c:pt>
                <c:pt idx="2743">
                  <c:v>3.8584070796460201E-2</c:v>
                </c:pt>
                <c:pt idx="2744">
                  <c:v>3.9026548672566441E-2</c:v>
                </c:pt>
                <c:pt idx="2745">
                  <c:v>3.9469026548672612E-2</c:v>
                </c:pt>
                <c:pt idx="2746">
                  <c:v>3.9778761061946916E-2</c:v>
                </c:pt>
                <c:pt idx="2747">
                  <c:v>4.0044247787610607E-2</c:v>
                </c:pt>
                <c:pt idx="2748">
                  <c:v>4.0353982300884966E-2</c:v>
                </c:pt>
                <c:pt idx="2749">
                  <c:v>4.0663716814159333E-2</c:v>
                </c:pt>
                <c:pt idx="2750">
                  <c:v>4.0929203539823017E-2</c:v>
                </c:pt>
                <c:pt idx="2751">
                  <c:v>4.1061946902654856E-2</c:v>
                </c:pt>
                <c:pt idx="2752">
                  <c:v>4.1150442477876047E-2</c:v>
                </c:pt>
                <c:pt idx="2753">
                  <c:v>4.1238938053097383E-2</c:v>
                </c:pt>
                <c:pt idx="2754">
                  <c:v>4.1460176991150462E-2</c:v>
                </c:pt>
                <c:pt idx="2755">
                  <c:v>4.1769911504424814E-2</c:v>
                </c:pt>
                <c:pt idx="2756">
                  <c:v>4.1991150442477865E-2</c:v>
                </c:pt>
                <c:pt idx="2757">
                  <c:v>4.2123893805309814E-2</c:v>
                </c:pt>
                <c:pt idx="2758">
                  <c:v>4.2168141592920393E-2</c:v>
                </c:pt>
                <c:pt idx="2759">
                  <c:v>4.2389380530973492E-2</c:v>
                </c:pt>
                <c:pt idx="2760">
                  <c:v>4.2876106194690303E-2</c:v>
                </c:pt>
                <c:pt idx="2761">
                  <c:v>4.3451327433628423E-2</c:v>
                </c:pt>
                <c:pt idx="2762">
                  <c:v>4.3849557522123876E-2</c:v>
                </c:pt>
                <c:pt idx="2763">
                  <c:v>4.389380530973451E-2</c:v>
                </c:pt>
                <c:pt idx="2764">
                  <c:v>4.3805309734513284E-2</c:v>
                </c:pt>
                <c:pt idx="2765">
                  <c:v>4.3805309734513284E-2</c:v>
                </c:pt>
                <c:pt idx="2766">
                  <c:v>4.3982300884955784E-2</c:v>
                </c:pt>
                <c:pt idx="2767">
                  <c:v>4.42920353982309E-2</c:v>
                </c:pt>
                <c:pt idx="2768">
                  <c:v>4.4557522123893932E-2</c:v>
                </c:pt>
                <c:pt idx="2769">
                  <c:v>4.4734513274337126E-2</c:v>
                </c:pt>
                <c:pt idx="2770">
                  <c:v>4.5000000000000033E-2</c:v>
                </c:pt>
                <c:pt idx="2771">
                  <c:v>4.5309734513274413E-2</c:v>
                </c:pt>
                <c:pt idx="2772">
                  <c:v>4.5619469026549002E-2</c:v>
                </c:pt>
                <c:pt idx="2773">
                  <c:v>4.5929203539823014E-2</c:v>
                </c:pt>
                <c:pt idx="2774">
                  <c:v>4.6106194690265487E-2</c:v>
                </c:pt>
                <c:pt idx="2775">
                  <c:v>4.6327433628319023E-2</c:v>
                </c:pt>
                <c:pt idx="2776">
                  <c:v>4.6592920353982964E-2</c:v>
                </c:pt>
                <c:pt idx="2777">
                  <c:v>4.694690265486727E-2</c:v>
                </c:pt>
                <c:pt idx="2778">
                  <c:v>4.7212389380531523E-2</c:v>
                </c:pt>
                <c:pt idx="2779">
                  <c:v>4.7389380530973503E-2</c:v>
                </c:pt>
                <c:pt idx="2780">
                  <c:v>4.7300884955752992E-2</c:v>
                </c:pt>
                <c:pt idx="2781">
                  <c:v>4.7212389380531523E-2</c:v>
                </c:pt>
                <c:pt idx="2782">
                  <c:v>4.7300884955752992E-2</c:v>
                </c:pt>
                <c:pt idx="2783">
                  <c:v>4.7566371681415934E-2</c:v>
                </c:pt>
                <c:pt idx="2784">
                  <c:v>4.7920353982300885E-2</c:v>
                </c:pt>
                <c:pt idx="2785">
                  <c:v>4.8141592920353957E-2</c:v>
                </c:pt>
                <c:pt idx="2786">
                  <c:v>4.8097345132743434E-2</c:v>
                </c:pt>
                <c:pt idx="2787">
                  <c:v>4.8053097345133702E-2</c:v>
                </c:pt>
                <c:pt idx="2788">
                  <c:v>4.8230088495575217E-2</c:v>
                </c:pt>
                <c:pt idx="2789">
                  <c:v>4.8584070796460155E-2</c:v>
                </c:pt>
                <c:pt idx="2790">
                  <c:v>4.8982300884955803E-2</c:v>
                </c:pt>
                <c:pt idx="2791">
                  <c:v>4.9159292035398504E-2</c:v>
                </c:pt>
                <c:pt idx="2792">
                  <c:v>4.9115044247787724E-2</c:v>
                </c:pt>
                <c:pt idx="2793">
                  <c:v>4.9070796460176987E-2</c:v>
                </c:pt>
                <c:pt idx="2794">
                  <c:v>4.9070796460176987E-2</c:v>
                </c:pt>
                <c:pt idx="2795">
                  <c:v>4.9159292035398504E-2</c:v>
                </c:pt>
                <c:pt idx="2796">
                  <c:v>4.9247787610619487E-2</c:v>
                </c:pt>
                <c:pt idx="2797">
                  <c:v>4.9380530973452033E-2</c:v>
                </c:pt>
                <c:pt idx="2798">
                  <c:v>4.9513274336284226E-2</c:v>
                </c:pt>
                <c:pt idx="2799">
                  <c:v>4.9646017699115114E-2</c:v>
                </c:pt>
                <c:pt idx="2800">
                  <c:v>4.9734513274337033E-2</c:v>
                </c:pt>
                <c:pt idx="2801">
                  <c:v>4.9911504424778923E-2</c:v>
                </c:pt>
                <c:pt idx="2802">
                  <c:v>5.0265486725663722E-2</c:v>
                </c:pt>
                <c:pt idx="2803">
                  <c:v>5.070796460176992E-2</c:v>
                </c:pt>
                <c:pt idx="2804">
                  <c:v>5.0973451327434013E-2</c:v>
                </c:pt>
                <c:pt idx="2805">
                  <c:v>5.0840707964601883E-2</c:v>
                </c:pt>
                <c:pt idx="2806">
                  <c:v>5.0530973451327593E-2</c:v>
                </c:pt>
                <c:pt idx="2807">
                  <c:v>5.0398230088496553E-2</c:v>
                </c:pt>
                <c:pt idx="2808">
                  <c:v>5.0619469026549013E-2</c:v>
                </c:pt>
                <c:pt idx="2809">
                  <c:v>5.1061946902654858E-2</c:v>
                </c:pt>
                <c:pt idx="2810">
                  <c:v>5.128318584070797E-2</c:v>
                </c:pt>
                <c:pt idx="2811">
                  <c:v>5.128318584070797E-2</c:v>
                </c:pt>
                <c:pt idx="2812">
                  <c:v>5.1150442477876056E-2</c:v>
                </c:pt>
                <c:pt idx="2813">
                  <c:v>5.1150442477876056E-2</c:v>
                </c:pt>
                <c:pt idx="2814">
                  <c:v>5.1150442477876056E-2</c:v>
                </c:pt>
                <c:pt idx="2815">
                  <c:v>5.1194690265486904E-2</c:v>
                </c:pt>
                <c:pt idx="2816">
                  <c:v>5.1238938053097399E-2</c:v>
                </c:pt>
                <c:pt idx="2817">
                  <c:v>5.1327433628319014E-2</c:v>
                </c:pt>
                <c:pt idx="2818">
                  <c:v>5.1548672566371675E-2</c:v>
                </c:pt>
                <c:pt idx="2819">
                  <c:v>5.1637168141592867E-2</c:v>
                </c:pt>
                <c:pt idx="2820">
                  <c:v>5.1504424778761083E-2</c:v>
                </c:pt>
                <c:pt idx="2821">
                  <c:v>5.1238938053097399E-2</c:v>
                </c:pt>
                <c:pt idx="2822">
                  <c:v>5.1106194690265498E-2</c:v>
                </c:pt>
                <c:pt idx="2823">
                  <c:v>5.1238938053097399E-2</c:v>
                </c:pt>
                <c:pt idx="2824">
                  <c:v>5.1371681415929404E-2</c:v>
                </c:pt>
                <c:pt idx="2825">
                  <c:v>5.128318584070797E-2</c:v>
                </c:pt>
                <c:pt idx="2826">
                  <c:v>5.101769911504514E-2</c:v>
                </c:pt>
                <c:pt idx="2827">
                  <c:v>5.0973451327434013E-2</c:v>
                </c:pt>
                <c:pt idx="2828">
                  <c:v>5.128318584070797E-2</c:v>
                </c:pt>
                <c:pt idx="2829">
                  <c:v>5.176991150442483E-2</c:v>
                </c:pt>
                <c:pt idx="2830">
                  <c:v>5.1946902654867282E-2</c:v>
                </c:pt>
                <c:pt idx="2831">
                  <c:v>5.1681415929203584E-2</c:v>
                </c:pt>
                <c:pt idx="2832">
                  <c:v>5.128318584070797E-2</c:v>
                </c:pt>
                <c:pt idx="2833">
                  <c:v>5.1106194690265498E-2</c:v>
                </c:pt>
                <c:pt idx="2834">
                  <c:v>5.1238938053097399E-2</c:v>
                </c:pt>
                <c:pt idx="2835">
                  <c:v>5.1415929203539823E-2</c:v>
                </c:pt>
                <c:pt idx="2836">
                  <c:v>5.1194690265486904E-2</c:v>
                </c:pt>
                <c:pt idx="2837">
                  <c:v>5.0752212389380581E-2</c:v>
                </c:pt>
                <c:pt idx="2838">
                  <c:v>5.0530973451327593E-2</c:v>
                </c:pt>
                <c:pt idx="2839">
                  <c:v>5.0796460176992166E-2</c:v>
                </c:pt>
                <c:pt idx="2840">
                  <c:v>5.1150442477876056E-2</c:v>
                </c:pt>
                <c:pt idx="2841">
                  <c:v>5.1327433628319014E-2</c:v>
                </c:pt>
                <c:pt idx="2842">
                  <c:v>5.1150442477876056E-2</c:v>
                </c:pt>
                <c:pt idx="2843">
                  <c:v>5.0973451327434013E-2</c:v>
                </c:pt>
                <c:pt idx="2844">
                  <c:v>5.1150442477876056E-2</c:v>
                </c:pt>
                <c:pt idx="2845">
                  <c:v>5.1504424778761083E-2</c:v>
                </c:pt>
                <c:pt idx="2846">
                  <c:v>5.1681415929203584E-2</c:v>
                </c:pt>
                <c:pt idx="2847">
                  <c:v>5.1548672566371675E-2</c:v>
                </c:pt>
                <c:pt idx="2848">
                  <c:v>5.1415929203539823E-2</c:v>
                </c:pt>
                <c:pt idx="2849">
                  <c:v>5.1415929203539823E-2</c:v>
                </c:pt>
                <c:pt idx="2850">
                  <c:v>5.1460176991150464E-2</c:v>
                </c:pt>
                <c:pt idx="2851">
                  <c:v>5.1460176991150464E-2</c:v>
                </c:pt>
                <c:pt idx="2852">
                  <c:v>5.1150442477876056E-2</c:v>
                </c:pt>
                <c:pt idx="2853">
                  <c:v>5.0884955752212413E-2</c:v>
                </c:pt>
                <c:pt idx="2854">
                  <c:v>5.0884955752212413E-2</c:v>
                </c:pt>
                <c:pt idx="2855">
                  <c:v>5.1150442477876056E-2</c:v>
                </c:pt>
                <c:pt idx="2856">
                  <c:v>5.1371681415929404E-2</c:v>
                </c:pt>
                <c:pt idx="2857">
                  <c:v>5.128318584070797E-2</c:v>
                </c:pt>
                <c:pt idx="2858">
                  <c:v>5.0884955752212413E-2</c:v>
                </c:pt>
                <c:pt idx="2859">
                  <c:v>5.0442477876107124E-2</c:v>
                </c:pt>
                <c:pt idx="2860">
                  <c:v>5.0176991150443689E-2</c:v>
                </c:pt>
                <c:pt idx="2861">
                  <c:v>5.0176991150443689E-2</c:v>
                </c:pt>
                <c:pt idx="2862">
                  <c:v>5.0265486725663722E-2</c:v>
                </c:pt>
                <c:pt idx="2863">
                  <c:v>5.0265486725663722E-2</c:v>
                </c:pt>
                <c:pt idx="2864">
                  <c:v>5.0265486725663722E-2</c:v>
                </c:pt>
                <c:pt idx="2865">
                  <c:v>5.0176991150443689E-2</c:v>
                </c:pt>
                <c:pt idx="2866">
                  <c:v>5.004424778761063E-2</c:v>
                </c:pt>
                <c:pt idx="2867">
                  <c:v>4.9867256637168532E-2</c:v>
                </c:pt>
                <c:pt idx="2868">
                  <c:v>4.9601769911504431E-2</c:v>
                </c:pt>
                <c:pt idx="2869">
                  <c:v>4.9513274336284226E-2</c:v>
                </c:pt>
                <c:pt idx="2870">
                  <c:v>4.9690265486725733E-2</c:v>
                </c:pt>
                <c:pt idx="2871">
                  <c:v>5.0088495575221423E-2</c:v>
                </c:pt>
                <c:pt idx="2872">
                  <c:v>5.0442477876107124E-2</c:v>
                </c:pt>
                <c:pt idx="2873">
                  <c:v>5.0442477876107124E-2</c:v>
                </c:pt>
                <c:pt idx="2874">
                  <c:v>5.0176991150443689E-2</c:v>
                </c:pt>
                <c:pt idx="2875">
                  <c:v>4.9867256637168532E-2</c:v>
                </c:pt>
                <c:pt idx="2876">
                  <c:v>5.0000000000000093E-2</c:v>
                </c:pt>
                <c:pt idx="2877">
                  <c:v>5.0398230088496553E-2</c:v>
                </c:pt>
                <c:pt idx="2878">
                  <c:v>5.0752212389380581E-2</c:v>
                </c:pt>
                <c:pt idx="2879">
                  <c:v>5.0796460176992166E-2</c:v>
                </c:pt>
                <c:pt idx="2880">
                  <c:v>5.0575221238938817E-2</c:v>
                </c:pt>
                <c:pt idx="2881">
                  <c:v>5.0530973451327593E-2</c:v>
                </c:pt>
                <c:pt idx="2882">
                  <c:v>5.0663716814159383E-2</c:v>
                </c:pt>
                <c:pt idx="2883">
                  <c:v>5.0796460176992166E-2</c:v>
                </c:pt>
                <c:pt idx="2884">
                  <c:v>5.0796460176992166E-2</c:v>
                </c:pt>
                <c:pt idx="2885">
                  <c:v>5.0619469026549013E-2</c:v>
                </c:pt>
                <c:pt idx="2886">
                  <c:v>5.0575221238938817E-2</c:v>
                </c:pt>
                <c:pt idx="2887">
                  <c:v>5.0663716814159383E-2</c:v>
                </c:pt>
                <c:pt idx="2888">
                  <c:v>5.0752212389380581E-2</c:v>
                </c:pt>
                <c:pt idx="2889">
                  <c:v>5.0619469026549013E-2</c:v>
                </c:pt>
                <c:pt idx="2890">
                  <c:v>5.0353982300884982E-2</c:v>
                </c:pt>
                <c:pt idx="2891">
                  <c:v>5.0221238938053102E-2</c:v>
                </c:pt>
                <c:pt idx="2892">
                  <c:v>5.0176991150443689E-2</c:v>
                </c:pt>
                <c:pt idx="2893">
                  <c:v>5.0176991150443689E-2</c:v>
                </c:pt>
                <c:pt idx="2894">
                  <c:v>5.0132743362831904E-2</c:v>
                </c:pt>
                <c:pt idx="2895">
                  <c:v>5.0000000000000093E-2</c:v>
                </c:pt>
                <c:pt idx="2896">
                  <c:v>4.9955752212389376E-2</c:v>
                </c:pt>
                <c:pt idx="2897">
                  <c:v>5.004424778761063E-2</c:v>
                </c:pt>
                <c:pt idx="2898">
                  <c:v>4.9955752212389376E-2</c:v>
                </c:pt>
                <c:pt idx="2899">
                  <c:v>4.9690265486725733E-2</c:v>
                </c:pt>
                <c:pt idx="2900">
                  <c:v>4.9336283185842128E-2</c:v>
                </c:pt>
                <c:pt idx="2901">
                  <c:v>4.9070796460176987E-2</c:v>
                </c:pt>
                <c:pt idx="2902">
                  <c:v>4.9070796460176987E-2</c:v>
                </c:pt>
                <c:pt idx="2903">
                  <c:v>4.9159292035398504E-2</c:v>
                </c:pt>
                <c:pt idx="2904">
                  <c:v>4.9203539823009533E-2</c:v>
                </c:pt>
                <c:pt idx="2905">
                  <c:v>4.9070796460176987E-2</c:v>
                </c:pt>
                <c:pt idx="2906">
                  <c:v>4.8849557522123895E-2</c:v>
                </c:pt>
                <c:pt idx="2907">
                  <c:v>4.8672566371681415E-2</c:v>
                </c:pt>
                <c:pt idx="2908">
                  <c:v>4.8539823008849563E-2</c:v>
                </c:pt>
                <c:pt idx="2909">
                  <c:v>4.8451327433628504E-2</c:v>
                </c:pt>
                <c:pt idx="2910">
                  <c:v>4.8318584070796977E-2</c:v>
                </c:pt>
                <c:pt idx="2911">
                  <c:v>4.8230088495575217E-2</c:v>
                </c:pt>
                <c:pt idx="2912">
                  <c:v>4.8230088495575217E-2</c:v>
                </c:pt>
                <c:pt idx="2913">
                  <c:v>4.8230088495575217E-2</c:v>
                </c:pt>
                <c:pt idx="2914">
                  <c:v>4.8185840707963667E-2</c:v>
                </c:pt>
                <c:pt idx="2915">
                  <c:v>4.8053097345133702E-2</c:v>
                </c:pt>
                <c:pt idx="2916">
                  <c:v>4.7964601769911956E-2</c:v>
                </c:pt>
                <c:pt idx="2917">
                  <c:v>4.7831858407079646E-2</c:v>
                </c:pt>
                <c:pt idx="2918">
                  <c:v>4.7787610619469192E-2</c:v>
                </c:pt>
                <c:pt idx="2919">
                  <c:v>4.7787610619469192E-2</c:v>
                </c:pt>
                <c:pt idx="2920">
                  <c:v>4.7876106194690314E-2</c:v>
                </c:pt>
                <c:pt idx="2921">
                  <c:v>4.8008849557522097E-2</c:v>
                </c:pt>
                <c:pt idx="2922">
                  <c:v>4.8053097345133702E-2</c:v>
                </c:pt>
                <c:pt idx="2923">
                  <c:v>4.7964601769911956E-2</c:v>
                </c:pt>
                <c:pt idx="2924">
                  <c:v>4.7920353982300885E-2</c:v>
                </c:pt>
                <c:pt idx="2925">
                  <c:v>4.8008849557522097E-2</c:v>
                </c:pt>
                <c:pt idx="2926">
                  <c:v>4.8097345132743434E-2</c:v>
                </c:pt>
                <c:pt idx="2927">
                  <c:v>4.7964601769911956E-2</c:v>
                </c:pt>
                <c:pt idx="2928">
                  <c:v>4.7477876106194687E-2</c:v>
                </c:pt>
                <c:pt idx="2929">
                  <c:v>4.6902654867256914E-2</c:v>
                </c:pt>
                <c:pt idx="2930">
                  <c:v>4.6725663716814157E-2</c:v>
                </c:pt>
                <c:pt idx="2931">
                  <c:v>4.7123893805309812E-2</c:v>
                </c:pt>
                <c:pt idx="2932">
                  <c:v>4.7566371681415934E-2</c:v>
                </c:pt>
                <c:pt idx="2933">
                  <c:v>4.7654867256637194E-2</c:v>
                </c:pt>
                <c:pt idx="2934">
                  <c:v>4.7345132743362786E-2</c:v>
                </c:pt>
                <c:pt idx="2935">
                  <c:v>4.7035398230088503E-2</c:v>
                </c:pt>
                <c:pt idx="2936">
                  <c:v>4.7079646017699116E-2</c:v>
                </c:pt>
                <c:pt idx="2937">
                  <c:v>4.7389380530973503E-2</c:v>
                </c:pt>
                <c:pt idx="2938">
                  <c:v>4.7389380530973503E-2</c:v>
                </c:pt>
                <c:pt idx="2939">
                  <c:v>4.7035398230088503E-2</c:v>
                </c:pt>
                <c:pt idx="2940">
                  <c:v>4.6548672566371685E-2</c:v>
                </c:pt>
                <c:pt idx="2941">
                  <c:v>4.6415929203539832E-2</c:v>
                </c:pt>
                <c:pt idx="2942">
                  <c:v>4.6681415929203579E-2</c:v>
                </c:pt>
                <c:pt idx="2943">
                  <c:v>4.6991150442477855E-2</c:v>
                </c:pt>
                <c:pt idx="2944">
                  <c:v>4.694690265486727E-2</c:v>
                </c:pt>
                <c:pt idx="2945">
                  <c:v>4.6548672566371685E-2</c:v>
                </c:pt>
                <c:pt idx="2946">
                  <c:v>4.6194690265486893E-2</c:v>
                </c:pt>
                <c:pt idx="2947">
                  <c:v>4.6106194690265487E-2</c:v>
                </c:pt>
                <c:pt idx="2948">
                  <c:v>4.6283185840707966E-2</c:v>
                </c:pt>
                <c:pt idx="2949">
                  <c:v>4.6371681415929324E-2</c:v>
                </c:pt>
                <c:pt idx="2950">
                  <c:v>4.6415929203539832E-2</c:v>
                </c:pt>
                <c:pt idx="2951">
                  <c:v>4.6371681415929324E-2</c:v>
                </c:pt>
                <c:pt idx="2952">
                  <c:v>4.6415929203539832E-2</c:v>
                </c:pt>
                <c:pt idx="2953">
                  <c:v>4.6460176991150452E-2</c:v>
                </c:pt>
                <c:pt idx="2954">
                  <c:v>4.6371681415929324E-2</c:v>
                </c:pt>
                <c:pt idx="2955">
                  <c:v>4.6194690265486893E-2</c:v>
                </c:pt>
                <c:pt idx="2956">
                  <c:v>4.6061946902654867E-2</c:v>
                </c:pt>
                <c:pt idx="2957">
                  <c:v>4.5973451327434023E-2</c:v>
                </c:pt>
                <c:pt idx="2958">
                  <c:v>4.5840707964601893E-2</c:v>
                </c:pt>
                <c:pt idx="2959">
                  <c:v>4.5486725663716893E-2</c:v>
                </c:pt>
                <c:pt idx="2960">
                  <c:v>4.5176991150443657E-2</c:v>
                </c:pt>
                <c:pt idx="2961">
                  <c:v>4.5088495575221404E-2</c:v>
                </c:pt>
                <c:pt idx="2962">
                  <c:v>4.5309734513274413E-2</c:v>
                </c:pt>
                <c:pt idx="2963">
                  <c:v>4.5530973451327533E-2</c:v>
                </c:pt>
                <c:pt idx="2964">
                  <c:v>4.5575221238938556E-2</c:v>
                </c:pt>
                <c:pt idx="2965">
                  <c:v>4.5353982300884964E-2</c:v>
                </c:pt>
                <c:pt idx="2966">
                  <c:v>4.5088495575221404E-2</c:v>
                </c:pt>
                <c:pt idx="2967">
                  <c:v>4.4867256637168514E-2</c:v>
                </c:pt>
                <c:pt idx="2968">
                  <c:v>4.4646017699115102E-2</c:v>
                </c:pt>
                <c:pt idx="2969">
                  <c:v>4.4469026548672734E-2</c:v>
                </c:pt>
                <c:pt idx="2970">
                  <c:v>4.4469026548672734E-2</c:v>
                </c:pt>
                <c:pt idx="2971">
                  <c:v>4.4557522123893932E-2</c:v>
                </c:pt>
                <c:pt idx="2972">
                  <c:v>4.4646017699115102E-2</c:v>
                </c:pt>
                <c:pt idx="2973">
                  <c:v>4.4469026548672734E-2</c:v>
                </c:pt>
                <c:pt idx="2974">
                  <c:v>4.4203539823009542E-2</c:v>
                </c:pt>
                <c:pt idx="2975">
                  <c:v>4.3982300884955784E-2</c:v>
                </c:pt>
                <c:pt idx="2976">
                  <c:v>4.3982300884955784E-2</c:v>
                </c:pt>
                <c:pt idx="2977">
                  <c:v>4.4115044247787803E-2</c:v>
                </c:pt>
                <c:pt idx="2978">
                  <c:v>4.4203539823009542E-2</c:v>
                </c:pt>
                <c:pt idx="2979">
                  <c:v>4.4070796460176996E-2</c:v>
                </c:pt>
                <c:pt idx="2980">
                  <c:v>4.3982300884955784E-2</c:v>
                </c:pt>
                <c:pt idx="2981">
                  <c:v>4.4026548672566376E-2</c:v>
                </c:pt>
                <c:pt idx="2982">
                  <c:v>4.4070796460176996E-2</c:v>
                </c:pt>
                <c:pt idx="2983">
                  <c:v>4.4026548672566376E-2</c:v>
                </c:pt>
                <c:pt idx="2984">
                  <c:v>4.389380530973451E-2</c:v>
                </c:pt>
                <c:pt idx="2985">
                  <c:v>4.3805309734513284E-2</c:v>
                </c:pt>
                <c:pt idx="2986">
                  <c:v>4.389380530973451E-2</c:v>
                </c:pt>
                <c:pt idx="2987">
                  <c:v>4.4070796460176996E-2</c:v>
                </c:pt>
                <c:pt idx="2988">
                  <c:v>4.4115044247787803E-2</c:v>
                </c:pt>
                <c:pt idx="2989">
                  <c:v>4.3982300884955784E-2</c:v>
                </c:pt>
                <c:pt idx="2990">
                  <c:v>4.3982300884955784E-2</c:v>
                </c:pt>
                <c:pt idx="2991">
                  <c:v>4.4115044247787803E-2</c:v>
                </c:pt>
                <c:pt idx="2992">
                  <c:v>4.4380530973452112E-2</c:v>
                </c:pt>
                <c:pt idx="2993">
                  <c:v>4.4469026548672734E-2</c:v>
                </c:pt>
                <c:pt idx="2994">
                  <c:v>4.4380530973452112E-2</c:v>
                </c:pt>
                <c:pt idx="2995">
                  <c:v>4.4159292035398513E-2</c:v>
                </c:pt>
                <c:pt idx="2996">
                  <c:v>4.4115044247787803E-2</c:v>
                </c:pt>
                <c:pt idx="2997">
                  <c:v>4.42920353982309E-2</c:v>
                </c:pt>
                <c:pt idx="2998">
                  <c:v>4.4513274336284228E-2</c:v>
                </c:pt>
                <c:pt idx="2999">
                  <c:v>4.4778761061947024E-2</c:v>
                </c:pt>
                <c:pt idx="3000">
                  <c:v>4.4911504424778904E-2</c:v>
                </c:pt>
                <c:pt idx="3001">
                  <c:v>4.4867256637168514E-2</c:v>
                </c:pt>
                <c:pt idx="3002">
                  <c:v>4.4690265486725722E-2</c:v>
                </c:pt>
                <c:pt idx="3003">
                  <c:v>4.4469026548672734E-2</c:v>
                </c:pt>
                <c:pt idx="3004">
                  <c:v>4.4424778761061955E-2</c:v>
                </c:pt>
                <c:pt idx="3005">
                  <c:v>4.4469026548672734E-2</c:v>
                </c:pt>
                <c:pt idx="3006">
                  <c:v>4.4380530973452112E-2</c:v>
                </c:pt>
                <c:pt idx="3007">
                  <c:v>4.4159292035398513E-2</c:v>
                </c:pt>
                <c:pt idx="3008">
                  <c:v>4.3938053097345164E-2</c:v>
                </c:pt>
                <c:pt idx="3009">
                  <c:v>4.3982300884955784E-2</c:v>
                </c:pt>
                <c:pt idx="3010">
                  <c:v>4.4115044247787803E-2</c:v>
                </c:pt>
                <c:pt idx="3011">
                  <c:v>4.42920353982309E-2</c:v>
                </c:pt>
                <c:pt idx="3012">
                  <c:v>4.4203539823009542E-2</c:v>
                </c:pt>
                <c:pt idx="3013">
                  <c:v>4.4070796460176996E-2</c:v>
                </c:pt>
                <c:pt idx="3014">
                  <c:v>4.3982300884955784E-2</c:v>
                </c:pt>
                <c:pt idx="3015">
                  <c:v>4.3982300884955784E-2</c:v>
                </c:pt>
                <c:pt idx="3016">
                  <c:v>4.4115044247787803E-2</c:v>
                </c:pt>
                <c:pt idx="3017">
                  <c:v>4.42920353982309E-2</c:v>
                </c:pt>
                <c:pt idx="3018">
                  <c:v>4.42920353982309E-2</c:v>
                </c:pt>
                <c:pt idx="3019">
                  <c:v>4.4115044247787803E-2</c:v>
                </c:pt>
                <c:pt idx="3020">
                  <c:v>4.3716814159292981E-2</c:v>
                </c:pt>
                <c:pt idx="3021">
                  <c:v>4.3407079646017734E-2</c:v>
                </c:pt>
                <c:pt idx="3022">
                  <c:v>4.3407079646017734E-2</c:v>
                </c:pt>
                <c:pt idx="3023">
                  <c:v>4.362831858406984E-2</c:v>
                </c:pt>
                <c:pt idx="3024">
                  <c:v>4.3716814159292981E-2</c:v>
                </c:pt>
                <c:pt idx="3025">
                  <c:v>4.3451327433628423E-2</c:v>
                </c:pt>
                <c:pt idx="3026">
                  <c:v>4.3097345132743492E-2</c:v>
                </c:pt>
                <c:pt idx="3027">
                  <c:v>4.2920353982300888E-2</c:v>
                </c:pt>
                <c:pt idx="3028">
                  <c:v>4.2964601769911834E-2</c:v>
                </c:pt>
                <c:pt idx="3029">
                  <c:v>4.3008849557522086E-2</c:v>
                </c:pt>
                <c:pt idx="3030">
                  <c:v>4.2787610619469132E-2</c:v>
                </c:pt>
                <c:pt idx="3031">
                  <c:v>4.2433628318584132E-2</c:v>
                </c:pt>
                <c:pt idx="3032">
                  <c:v>4.2256637168142534E-2</c:v>
                </c:pt>
                <c:pt idx="3033">
                  <c:v>4.2256637168142534E-2</c:v>
                </c:pt>
                <c:pt idx="3034">
                  <c:v>4.2300884955752988E-2</c:v>
                </c:pt>
                <c:pt idx="3035">
                  <c:v>4.2300884955752988E-2</c:v>
                </c:pt>
                <c:pt idx="3036">
                  <c:v>4.2300884955752988E-2</c:v>
                </c:pt>
                <c:pt idx="3037">
                  <c:v>4.2345132743362796E-2</c:v>
                </c:pt>
                <c:pt idx="3038">
                  <c:v>4.2256637168142534E-2</c:v>
                </c:pt>
                <c:pt idx="3039">
                  <c:v>4.1902654867256903E-2</c:v>
                </c:pt>
                <c:pt idx="3040">
                  <c:v>4.1415929203539883E-2</c:v>
                </c:pt>
                <c:pt idx="3041">
                  <c:v>4.1194690265486902E-2</c:v>
                </c:pt>
                <c:pt idx="3042">
                  <c:v>4.1415929203539883E-2</c:v>
                </c:pt>
                <c:pt idx="3043">
                  <c:v>4.1814159292035399E-2</c:v>
                </c:pt>
                <c:pt idx="3044">
                  <c:v>4.1991150442477865E-2</c:v>
                </c:pt>
                <c:pt idx="3045">
                  <c:v>4.1637168141592865E-2</c:v>
                </c:pt>
                <c:pt idx="3046">
                  <c:v>4.1194690265486902E-2</c:v>
                </c:pt>
                <c:pt idx="3047">
                  <c:v>4.1106194690265475E-2</c:v>
                </c:pt>
                <c:pt idx="3048">
                  <c:v>4.1327433628319012E-2</c:v>
                </c:pt>
                <c:pt idx="3049">
                  <c:v>4.1504424778761081E-2</c:v>
                </c:pt>
                <c:pt idx="3050">
                  <c:v>4.1194690265486902E-2</c:v>
                </c:pt>
                <c:pt idx="3051">
                  <c:v>4.0619469026548914E-2</c:v>
                </c:pt>
                <c:pt idx="3052">
                  <c:v>4.0309734513274402E-2</c:v>
                </c:pt>
                <c:pt idx="3053">
                  <c:v>4.0398230088496481E-2</c:v>
                </c:pt>
                <c:pt idx="3054">
                  <c:v>4.0575221238938516E-2</c:v>
                </c:pt>
                <c:pt idx="3055">
                  <c:v>4.0442477876107115E-2</c:v>
                </c:pt>
                <c:pt idx="3056">
                  <c:v>4.0044247787610607E-2</c:v>
                </c:pt>
                <c:pt idx="3057">
                  <c:v>3.9867256637168176E-2</c:v>
                </c:pt>
                <c:pt idx="3058">
                  <c:v>4.0132743362831902E-2</c:v>
                </c:pt>
                <c:pt idx="3059">
                  <c:v>4.0398230088496481E-2</c:v>
                </c:pt>
                <c:pt idx="3060">
                  <c:v>4.0398230088496481E-2</c:v>
                </c:pt>
                <c:pt idx="3061">
                  <c:v>4.0044247787610607E-2</c:v>
                </c:pt>
                <c:pt idx="3062">
                  <c:v>3.9690265486726405E-2</c:v>
                </c:pt>
                <c:pt idx="3063">
                  <c:v>3.9601769911504651E-2</c:v>
                </c:pt>
                <c:pt idx="3064">
                  <c:v>3.9601769911504651E-2</c:v>
                </c:pt>
                <c:pt idx="3065">
                  <c:v>3.9424778761062013E-2</c:v>
                </c:pt>
                <c:pt idx="3066">
                  <c:v>3.9247787610620088E-2</c:v>
                </c:pt>
                <c:pt idx="3067">
                  <c:v>3.9115044247787598E-2</c:v>
                </c:pt>
                <c:pt idx="3068">
                  <c:v>3.9159292035398245E-2</c:v>
                </c:pt>
                <c:pt idx="3069">
                  <c:v>3.9115044247787598E-2</c:v>
                </c:pt>
                <c:pt idx="3070">
                  <c:v>3.8938053097345146E-2</c:v>
                </c:pt>
                <c:pt idx="3071">
                  <c:v>3.876106194690266E-2</c:v>
                </c:pt>
                <c:pt idx="3072">
                  <c:v>3.8584070796460201E-2</c:v>
                </c:pt>
                <c:pt idx="3073">
                  <c:v>3.8584070796460201E-2</c:v>
                </c:pt>
                <c:pt idx="3074">
                  <c:v>3.8584070796460201E-2</c:v>
                </c:pt>
                <c:pt idx="3075">
                  <c:v>3.8539823008849602E-2</c:v>
                </c:pt>
                <c:pt idx="3076">
                  <c:v>3.8407079646017792E-2</c:v>
                </c:pt>
                <c:pt idx="3077">
                  <c:v>3.8141592920354045E-2</c:v>
                </c:pt>
                <c:pt idx="3078">
                  <c:v>3.7654867256637213E-2</c:v>
                </c:pt>
                <c:pt idx="3079">
                  <c:v>3.7168141592920416E-2</c:v>
                </c:pt>
                <c:pt idx="3080">
                  <c:v>3.694690265486756E-2</c:v>
                </c:pt>
                <c:pt idx="3081">
                  <c:v>3.694690265486756E-2</c:v>
                </c:pt>
                <c:pt idx="3082">
                  <c:v>3.694690265486756E-2</c:v>
                </c:pt>
                <c:pt idx="3083">
                  <c:v>3.6637168141593304E-2</c:v>
                </c:pt>
                <c:pt idx="3084">
                  <c:v>3.628318584070804E-2</c:v>
                </c:pt>
                <c:pt idx="3085">
                  <c:v>3.6106194690265492E-2</c:v>
                </c:pt>
                <c:pt idx="3086">
                  <c:v>3.6194690265486731E-2</c:v>
                </c:pt>
                <c:pt idx="3087">
                  <c:v>3.6371681415929807E-2</c:v>
                </c:pt>
                <c:pt idx="3088">
                  <c:v>3.6371681415929807E-2</c:v>
                </c:pt>
                <c:pt idx="3089">
                  <c:v>3.6106194690265492E-2</c:v>
                </c:pt>
                <c:pt idx="3090">
                  <c:v>3.5840707964601891E-2</c:v>
                </c:pt>
                <c:pt idx="3091">
                  <c:v>3.5707964601770212E-2</c:v>
                </c:pt>
                <c:pt idx="3092">
                  <c:v>3.5663716814159793E-2</c:v>
                </c:pt>
                <c:pt idx="3093">
                  <c:v>3.5619469026548681E-2</c:v>
                </c:pt>
                <c:pt idx="3094">
                  <c:v>3.5442477876106451E-2</c:v>
                </c:pt>
                <c:pt idx="3095">
                  <c:v>3.5132743362831856E-2</c:v>
                </c:pt>
                <c:pt idx="3096">
                  <c:v>3.5000000000000045E-2</c:v>
                </c:pt>
                <c:pt idx="3097">
                  <c:v>3.50442477876114E-2</c:v>
                </c:pt>
                <c:pt idx="3098">
                  <c:v>3.5088495575221416E-2</c:v>
                </c:pt>
                <c:pt idx="3099">
                  <c:v>3.5000000000000045E-2</c:v>
                </c:pt>
                <c:pt idx="3100">
                  <c:v>3.4690265486726386E-2</c:v>
                </c:pt>
                <c:pt idx="3101">
                  <c:v>3.4247787610620042E-2</c:v>
                </c:pt>
                <c:pt idx="3102">
                  <c:v>3.4026548672566416E-2</c:v>
                </c:pt>
                <c:pt idx="3103">
                  <c:v>3.4070796460177202E-2</c:v>
                </c:pt>
                <c:pt idx="3104">
                  <c:v>3.4203539823008881E-2</c:v>
                </c:pt>
                <c:pt idx="3105">
                  <c:v>3.4159292035398234E-2</c:v>
                </c:pt>
                <c:pt idx="3106">
                  <c:v>3.3893805309734612E-2</c:v>
                </c:pt>
                <c:pt idx="3107">
                  <c:v>3.3539823008849612E-2</c:v>
                </c:pt>
                <c:pt idx="3108">
                  <c:v>3.3274336283185851E-2</c:v>
                </c:pt>
                <c:pt idx="3109">
                  <c:v>3.314159292035404E-2</c:v>
                </c:pt>
                <c:pt idx="3110">
                  <c:v>3.300884955752225E-2</c:v>
                </c:pt>
                <c:pt idx="3111">
                  <c:v>3.2831858407080389E-2</c:v>
                </c:pt>
                <c:pt idx="3112">
                  <c:v>3.2699115044247891E-2</c:v>
                </c:pt>
                <c:pt idx="3113">
                  <c:v>3.2566371681416212E-2</c:v>
                </c:pt>
                <c:pt idx="3114">
                  <c:v>3.2477876106195298E-2</c:v>
                </c:pt>
                <c:pt idx="3115">
                  <c:v>3.221238938053101E-2</c:v>
                </c:pt>
                <c:pt idx="3116">
                  <c:v>3.1814159292035404E-2</c:v>
                </c:pt>
                <c:pt idx="3117">
                  <c:v>3.1415929203539875E-2</c:v>
                </c:pt>
                <c:pt idx="3118">
                  <c:v>3.1283185840708015E-2</c:v>
                </c:pt>
                <c:pt idx="3119">
                  <c:v>3.1371681415929747E-2</c:v>
                </c:pt>
                <c:pt idx="3120">
                  <c:v>3.1415929203539875E-2</c:v>
                </c:pt>
                <c:pt idx="3121">
                  <c:v>3.1238938053097416E-2</c:v>
                </c:pt>
                <c:pt idx="3122">
                  <c:v>3.0884955752212416E-2</c:v>
                </c:pt>
                <c:pt idx="3123">
                  <c:v>3.0486725663717011E-2</c:v>
                </c:pt>
                <c:pt idx="3124">
                  <c:v>3.0221238938053292E-2</c:v>
                </c:pt>
                <c:pt idx="3125">
                  <c:v>3.0044247787611309E-2</c:v>
                </c:pt>
                <c:pt idx="3126">
                  <c:v>2.9867256637168181E-2</c:v>
                </c:pt>
                <c:pt idx="3127">
                  <c:v>2.9601769911504611E-2</c:v>
                </c:pt>
                <c:pt idx="3128">
                  <c:v>2.9380530973451342E-2</c:v>
                </c:pt>
                <c:pt idx="3129">
                  <c:v>2.9115044247787578E-2</c:v>
                </c:pt>
                <c:pt idx="3130">
                  <c:v>2.8761061946902627E-2</c:v>
                </c:pt>
                <c:pt idx="3131">
                  <c:v>2.8274336283185882E-2</c:v>
                </c:pt>
                <c:pt idx="3132">
                  <c:v>2.7876106194690296E-2</c:v>
                </c:pt>
                <c:pt idx="3133">
                  <c:v>2.7743362831858451E-2</c:v>
                </c:pt>
                <c:pt idx="3134">
                  <c:v>2.7787610619469709E-2</c:v>
                </c:pt>
                <c:pt idx="3135">
                  <c:v>2.7831858407080381E-2</c:v>
                </c:pt>
                <c:pt idx="3136">
                  <c:v>2.7566371681416301E-2</c:v>
                </c:pt>
                <c:pt idx="3137">
                  <c:v>2.725663716814165E-2</c:v>
                </c:pt>
                <c:pt idx="3138">
                  <c:v>2.7079646017699743E-2</c:v>
                </c:pt>
                <c:pt idx="3139">
                  <c:v>2.7123893805309846E-2</c:v>
                </c:pt>
                <c:pt idx="3140">
                  <c:v>2.7079646017699743E-2</c:v>
                </c:pt>
                <c:pt idx="3141">
                  <c:v>2.6814159292035393E-2</c:v>
                </c:pt>
                <c:pt idx="3142">
                  <c:v>2.6460176991150441E-2</c:v>
                </c:pt>
                <c:pt idx="3143">
                  <c:v>2.6283185840708014E-2</c:v>
                </c:pt>
                <c:pt idx="3144">
                  <c:v>2.6194690265486733E-2</c:v>
                </c:pt>
                <c:pt idx="3145">
                  <c:v>2.6017699115044292E-2</c:v>
                </c:pt>
                <c:pt idx="3146">
                  <c:v>2.5796460176991148E-2</c:v>
                </c:pt>
                <c:pt idx="3147">
                  <c:v>2.5619469026548675E-2</c:v>
                </c:pt>
                <c:pt idx="3148">
                  <c:v>2.5575221238938028E-2</c:v>
                </c:pt>
                <c:pt idx="3149">
                  <c:v>2.5530973451327862E-2</c:v>
                </c:pt>
                <c:pt idx="3150">
                  <c:v>2.5309734513274652E-2</c:v>
                </c:pt>
                <c:pt idx="3151">
                  <c:v>2.5000000000000046E-2</c:v>
                </c:pt>
                <c:pt idx="3152">
                  <c:v>2.4823008849557581E-2</c:v>
                </c:pt>
                <c:pt idx="3153">
                  <c:v>2.491150442477881E-2</c:v>
                </c:pt>
                <c:pt idx="3154">
                  <c:v>2.491150442477881E-2</c:v>
                </c:pt>
                <c:pt idx="3155">
                  <c:v>2.455752212389381E-2</c:v>
                </c:pt>
                <c:pt idx="3156">
                  <c:v>2.4070796460177096E-2</c:v>
                </c:pt>
                <c:pt idx="3157">
                  <c:v>2.3849557522124452E-2</c:v>
                </c:pt>
                <c:pt idx="3158">
                  <c:v>2.3938053097345133E-2</c:v>
                </c:pt>
                <c:pt idx="3159">
                  <c:v>2.4026548672566414E-2</c:v>
                </c:pt>
                <c:pt idx="3160">
                  <c:v>2.3805309734513655E-2</c:v>
                </c:pt>
                <c:pt idx="3161">
                  <c:v>2.3362831858407027E-2</c:v>
                </c:pt>
                <c:pt idx="3162">
                  <c:v>2.2964601769911511E-2</c:v>
                </c:pt>
                <c:pt idx="3163">
                  <c:v>2.2699115044247892E-2</c:v>
                </c:pt>
                <c:pt idx="3164">
                  <c:v>2.2566371681416092E-2</c:v>
                </c:pt>
                <c:pt idx="3165">
                  <c:v>2.2389380530973894E-2</c:v>
                </c:pt>
                <c:pt idx="3166">
                  <c:v>2.2212389380530991E-2</c:v>
                </c:pt>
                <c:pt idx="3167">
                  <c:v>2.2212389380530991E-2</c:v>
                </c:pt>
                <c:pt idx="3168">
                  <c:v>2.2212389380530991E-2</c:v>
                </c:pt>
                <c:pt idx="3169">
                  <c:v>2.2123893805309842E-2</c:v>
                </c:pt>
                <c:pt idx="3170">
                  <c:v>2.1858407079646095E-2</c:v>
                </c:pt>
                <c:pt idx="3171">
                  <c:v>2.1592920353982307E-2</c:v>
                </c:pt>
                <c:pt idx="3172">
                  <c:v>2.1504424778761067E-2</c:v>
                </c:pt>
                <c:pt idx="3173">
                  <c:v>2.1504424778761067E-2</c:v>
                </c:pt>
                <c:pt idx="3174">
                  <c:v>2.1415929203539841E-2</c:v>
                </c:pt>
                <c:pt idx="3175">
                  <c:v>2.1194690265486725E-2</c:v>
                </c:pt>
                <c:pt idx="3176">
                  <c:v>2.0840707964601846E-2</c:v>
                </c:pt>
                <c:pt idx="3177">
                  <c:v>2.0575221238938027E-2</c:v>
                </c:pt>
                <c:pt idx="3178">
                  <c:v>2.0486725663716846E-2</c:v>
                </c:pt>
                <c:pt idx="3179">
                  <c:v>2.0575221238938027E-2</c:v>
                </c:pt>
                <c:pt idx="3180">
                  <c:v>2.0663716814159686E-2</c:v>
                </c:pt>
                <c:pt idx="3181">
                  <c:v>2.0663716814159686E-2</c:v>
                </c:pt>
                <c:pt idx="3182">
                  <c:v>2.0486725663716846E-2</c:v>
                </c:pt>
                <c:pt idx="3183">
                  <c:v>2.0309734513274492E-2</c:v>
                </c:pt>
                <c:pt idx="3184">
                  <c:v>2.013274336283186E-2</c:v>
                </c:pt>
                <c:pt idx="3185">
                  <c:v>2.013274336283186E-2</c:v>
                </c:pt>
                <c:pt idx="3186">
                  <c:v>2.0176991150442473E-2</c:v>
                </c:pt>
                <c:pt idx="3187">
                  <c:v>2.0044247787611255E-2</c:v>
                </c:pt>
                <c:pt idx="3188">
                  <c:v>1.9734513274336361E-2</c:v>
                </c:pt>
                <c:pt idx="3189">
                  <c:v>1.942477876106238E-2</c:v>
                </c:pt>
                <c:pt idx="3190">
                  <c:v>1.942477876106238E-2</c:v>
                </c:pt>
                <c:pt idx="3191">
                  <c:v>1.9646017699115427E-2</c:v>
                </c:pt>
                <c:pt idx="3192">
                  <c:v>1.9646017699115427E-2</c:v>
                </c:pt>
                <c:pt idx="3193">
                  <c:v>1.9247787610619745E-2</c:v>
                </c:pt>
                <c:pt idx="3194">
                  <c:v>1.8761061946902909E-2</c:v>
                </c:pt>
                <c:pt idx="3195">
                  <c:v>1.8672566371681423E-2</c:v>
                </c:pt>
                <c:pt idx="3196">
                  <c:v>1.9026548672566593E-2</c:v>
                </c:pt>
                <c:pt idx="3197">
                  <c:v>1.9292035398230427E-2</c:v>
                </c:pt>
                <c:pt idx="3198">
                  <c:v>1.9070796460176991E-2</c:v>
                </c:pt>
                <c:pt idx="3199">
                  <c:v>1.86283185840708E-2</c:v>
                </c:pt>
                <c:pt idx="3200">
                  <c:v>1.8318584070796461E-2</c:v>
                </c:pt>
                <c:pt idx="3201">
                  <c:v>1.8362831858407404E-2</c:v>
                </c:pt>
                <c:pt idx="3202">
                  <c:v>1.8451327433628345E-2</c:v>
                </c:pt>
                <c:pt idx="3203">
                  <c:v>1.8362831858407404E-2</c:v>
                </c:pt>
                <c:pt idx="3204">
                  <c:v>1.8185840707964623E-2</c:v>
                </c:pt>
                <c:pt idx="3205">
                  <c:v>1.8097345132743366E-2</c:v>
                </c:pt>
                <c:pt idx="3206">
                  <c:v>1.8053097345132781E-2</c:v>
                </c:pt>
                <c:pt idx="3207">
                  <c:v>1.7920353982300904E-2</c:v>
                </c:pt>
                <c:pt idx="3208">
                  <c:v>1.7610619469026565E-2</c:v>
                </c:pt>
                <c:pt idx="3209">
                  <c:v>1.7300884955752261E-2</c:v>
                </c:pt>
                <c:pt idx="3210">
                  <c:v>1.716814159292037E-2</c:v>
                </c:pt>
                <c:pt idx="3211">
                  <c:v>1.7212389380530997E-2</c:v>
                </c:pt>
                <c:pt idx="3212">
                  <c:v>1.7256637168141596E-2</c:v>
                </c:pt>
                <c:pt idx="3213">
                  <c:v>1.7035398230088511E-2</c:v>
                </c:pt>
                <c:pt idx="3214">
                  <c:v>1.6548672566371683E-2</c:v>
                </c:pt>
                <c:pt idx="3215">
                  <c:v>1.5929203539823023E-2</c:v>
                </c:pt>
                <c:pt idx="3216">
                  <c:v>1.5486725663717159E-2</c:v>
                </c:pt>
                <c:pt idx="3217">
                  <c:v>1.5309734513274342E-2</c:v>
                </c:pt>
                <c:pt idx="3218">
                  <c:v>1.5309734513274342E-2</c:v>
                </c:pt>
                <c:pt idx="3219">
                  <c:v>1.5309734513274342E-2</c:v>
                </c:pt>
                <c:pt idx="3220">
                  <c:v>1.5132743362831859E-2</c:v>
                </c:pt>
                <c:pt idx="3221">
                  <c:v>1.4867256637168223E-2</c:v>
                </c:pt>
                <c:pt idx="3222">
                  <c:v>1.4601769911504423E-2</c:v>
                </c:pt>
                <c:pt idx="3223">
                  <c:v>1.4336283185840539E-2</c:v>
                </c:pt>
                <c:pt idx="3224">
                  <c:v>1.4070796460176878E-2</c:v>
                </c:pt>
                <c:pt idx="3225">
                  <c:v>1.3716814159292049E-2</c:v>
                </c:pt>
                <c:pt idx="3226">
                  <c:v>1.3274336283185849E-2</c:v>
                </c:pt>
                <c:pt idx="3227">
                  <c:v>1.2920353982300889E-2</c:v>
                </c:pt>
                <c:pt idx="3228">
                  <c:v>1.2699115044247807E-2</c:v>
                </c:pt>
                <c:pt idx="3229">
                  <c:v>1.2566371681416163E-2</c:v>
                </c:pt>
                <c:pt idx="3230">
                  <c:v>1.2433628318584107E-2</c:v>
                </c:pt>
                <c:pt idx="3231">
                  <c:v>1.2123893805309737E-2</c:v>
                </c:pt>
                <c:pt idx="3232">
                  <c:v>1.1769911504424774E-2</c:v>
                </c:pt>
                <c:pt idx="3233">
                  <c:v>1.154867256637168E-2</c:v>
                </c:pt>
                <c:pt idx="3234">
                  <c:v>1.159292035398247E-2</c:v>
                </c:pt>
                <c:pt idx="3235">
                  <c:v>1.1681415929203581E-2</c:v>
                </c:pt>
                <c:pt idx="3236">
                  <c:v>1.1681415929203581E-2</c:v>
                </c:pt>
                <c:pt idx="3237">
                  <c:v>1.1327433628318782E-2</c:v>
                </c:pt>
                <c:pt idx="3238">
                  <c:v>1.0840707964601785E-2</c:v>
                </c:pt>
                <c:pt idx="3239">
                  <c:v>1.0486725663717117E-2</c:v>
                </c:pt>
                <c:pt idx="3240">
                  <c:v>1.0486725663717117E-2</c:v>
                </c:pt>
                <c:pt idx="3241">
                  <c:v>1.0663716814159299E-2</c:v>
                </c:pt>
                <c:pt idx="3242">
                  <c:v>1.0707964601769921E-2</c:v>
                </c:pt>
                <c:pt idx="3243">
                  <c:v>1.0486725663717117E-2</c:v>
                </c:pt>
                <c:pt idx="3244">
                  <c:v>1.0309734513274339E-2</c:v>
                </c:pt>
                <c:pt idx="3245">
                  <c:v>1.0221238938053099E-2</c:v>
                </c:pt>
                <c:pt idx="3246">
                  <c:v>1.0221238938053099E-2</c:v>
                </c:pt>
                <c:pt idx="3247">
                  <c:v>1.0132743362831858E-2</c:v>
                </c:pt>
                <c:pt idx="3248">
                  <c:v>1.004424778761062E-2</c:v>
                </c:pt>
                <c:pt idx="3249">
                  <c:v>1.0000000000000021E-2</c:v>
                </c:pt>
                <c:pt idx="3250">
                  <c:v>1.0088495575221238E-2</c:v>
                </c:pt>
                <c:pt idx="3251">
                  <c:v>1.0221238938053099E-2</c:v>
                </c:pt>
                <c:pt idx="3252">
                  <c:v>1.0309734513274339E-2</c:v>
                </c:pt>
                <c:pt idx="3253">
                  <c:v>1.0221238938053099E-2</c:v>
                </c:pt>
                <c:pt idx="3254">
                  <c:v>1.0088495575221238E-2</c:v>
                </c:pt>
                <c:pt idx="3255">
                  <c:v>1.0000000000000021E-2</c:v>
                </c:pt>
                <c:pt idx="3256">
                  <c:v>1.004424778761062E-2</c:v>
                </c:pt>
                <c:pt idx="3257">
                  <c:v>1.0088495575221238E-2</c:v>
                </c:pt>
                <c:pt idx="3258">
                  <c:v>1.004424778761062E-2</c:v>
                </c:pt>
                <c:pt idx="3259">
                  <c:v>9.9115044247787727E-3</c:v>
                </c:pt>
                <c:pt idx="3260">
                  <c:v>9.7345132743362865E-3</c:v>
                </c:pt>
                <c:pt idx="3261">
                  <c:v>9.7345132743362865E-3</c:v>
                </c:pt>
                <c:pt idx="3262">
                  <c:v>9.7345132743362865E-3</c:v>
                </c:pt>
                <c:pt idx="3263">
                  <c:v>9.7345132743362865E-3</c:v>
                </c:pt>
                <c:pt idx="3264">
                  <c:v>9.5132743362833384E-3</c:v>
                </c:pt>
                <c:pt idx="3265">
                  <c:v>9.2035398230090812E-3</c:v>
                </c:pt>
                <c:pt idx="3266">
                  <c:v>8.8938053097345274E-3</c:v>
                </c:pt>
                <c:pt idx="3267">
                  <c:v>8.7610619469026523E-3</c:v>
                </c:pt>
                <c:pt idx="3268">
                  <c:v>8.8938053097345274E-3</c:v>
                </c:pt>
                <c:pt idx="3269">
                  <c:v>9.159292035398444E-3</c:v>
                </c:pt>
                <c:pt idx="3270">
                  <c:v>9.3805309734515223E-3</c:v>
                </c:pt>
                <c:pt idx="3271">
                  <c:v>9.3805309734515223E-3</c:v>
                </c:pt>
                <c:pt idx="3272">
                  <c:v>9.0265486725665048E-3</c:v>
                </c:pt>
                <c:pt idx="3273">
                  <c:v>8.7168141592920446E-3</c:v>
                </c:pt>
                <c:pt idx="3274">
                  <c:v>8.628318584070668E-3</c:v>
                </c:pt>
                <c:pt idx="3275">
                  <c:v>8.7168141592920446E-3</c:v>
                </c:pt>
                <c:pt idx="3276">
                  <c:v>8.8053097345134248E-3</c:v>
                </c:pt>
                <c:pt idx="3277">
                  <c:v>8.8053097345134248E-3</c:v>
                </c:pt>
                <c:pt idx="3278">
                  <c:v>8.628318584070668E-3</c:v>
                </c:pt>
                <c:pt idx="3279">
                  <c:v>8.4513274336283726E-3</c:v>
                </c:pt>
                <c:pt idx="3280">
                  <c:v>8.2743362831858708E-3</c:v>
                </c:pt>
                <c:pt idx="3281">
                  <c:v>8.2300884955752249E-3</c:v>
                </c:pt>
                <c:pt idx="3282">
                  <c:v>8.3185840707965548E-3</c:v>
                </c:pt>
                <c:pt idx="3283">
                  <c:v>8.4513274336283726E-3</c:v>
                </c:pt>
                <c:pt idx="3284">
                  <c:v>8.628318584070668E-3</c:v>
                </c:pt>
                <c:pt idx="3285">
                  <c:v>8.7168141592920446E-3</c:v>
                </c:pt>
                <c:pt idx="3286">
                  <c:v>8.7168141592920446E-3</c:v>
                </c:pt>
                <c:pt idx="3287">
                  <c:v>8.7168141592920446E-3</c:v>
                </c:pt>
                <c:pt idx="3288">
                  <c:v>8.539823008849555E-3</c:v>
                </c:pt>
                <c:pt idx="3289">
                  <c:v>8.362831858407407E-3</c:v>
                </c:pt>
                <c:pt idx="3290">
                  <c:v>8.2743362831858708E-3</c:v>
                </c:pt>
                <c:pt idx="3291">
                  <c:v>8.3185840707965548E-3</c:v>
                </c:pt>
                <c:pt idx="3292">
                  <c:v>8.539823008849555E-3</c:v>
                </c:pt>
                <c:pt idx="3293">
                  <c:v>8.8053097345134248E-3</c:v>
                </c:pt>
                <c:pt idx="3294">
                  <c:v>8.8938053097345274E-3</c:v>
                </c:pt>
                <c:pt idx="3295">
                  <c:v>8.9380530973451298E-3</c:v>
                </c:pt>
                <c:pt idx="3296">
                  <c:v>9.0265486725665048E-3</c:v>
                </c:pt>
                <c:pt idx="3297">
                  <c:v>9.2035398230090812E-3</c:v>
                </c:pt>
                <c:pt idx="3298">
                  <c:v>9.2477876106194703E-3</c:v>
                </c:pt>
                <c:pt idx="3299">
                  <c:v>9.0265486725665048E-3</c:v>
                </c:pt>
                <c:pt idx="3300">
                  <c:v>8.628318584070668E-3</c:v>
                </c:pt>
                <c:pt idx="3301">
                  <c:v>8.4513274336283726E-3</c:v>
                </c:pt>
                <c:pt idx="3302">
                  <c:v>8.4955752212390722E-3</c:v>
                </c:pt>
                <c:pt idx="3303">
                  <c:v>8.5840707964601817E-3</c:v>
                </c:pt>
                <c:pt idx="3304">
                  <c:v>8.4955752212390722E-3</c:v>
                </c:pt>
                <c:pt idx="3305">
                  <c:v>8.2743362831858708E-3</c:v>
                </c:pt>
                <c:pt idx="3306">
                  <c:v>8.1415929203539818E-3</c:v>
                </c:pt>
                <c:pt idx="3307">
                  <c:v>8.2300884955752249E-3</c:v>
                </c:pt>
                <c:pt idx="3308">
                  <c:v>8.4955752212390722E-3</c:v>
                </c:pt>
                <c:pt idx="3309">
                  <c:v>8.7610619469026523E-3</c:v>
                </c:pt>
                <c:pt idx="3310">
                  <c:v>8.8938053097345274E-3</c:v>
                </c:pt>
                <c:pt idx="3311">
                  <c:v>8.8053097345134248E-3</c:v>
                </c:pt>
                <c:pt idx="3312">
                  <c:v>8.628318584070668E-3</c:v>
                </c:pt>
                <c:pt idx="3313">
                  <c:v>8.362831858407407E-3</c:v>
                </c:pt>
                <c:pt idx="3314">
                  <c:v>8.1858407079647248E-3</c:v>
                </c:pt>
                <c:pt idx="3315">
                  <c:v>8.1858407079647248E-3</c:v>
                </c:pt>
                <c:pt idx="3316">
                  <c:v>8.2743362831858708E-3</c:v>
                </c:pt>
                <c:pt idx="3317">
                  <c:v>8.2300884955752249E-3</c:v>
                </c:pt>
                <c:pt idx="3318">
                  <c:v>8.1858407079647248E-3</c:v>
                </c:pt>
                <c:pt idx="3319">
                  <c:v>8.0973451327433707E-3</c:v>
                </c:pt>
                <c:pt idx="3320">
                  <c:v>8.0530973451327578E-3</c:v>
                </c:pt>
                <c:pt idx="3321">
                  <c:v>7.9646017699115182E-3</c:v>
                </c:pt>
                <c:pt idx="3322">
                  <c:v>7.8761061946904121E-3</c:v>
                </c:pt>
                <c:pt idx="3323">
                  <c:v>7.9203539823009973E-3</c:v>
                </c:pt>
                <c:pt idx="3324">
                  <c:v>8.0973451327433707E-3</c:v>
                </c:pt>
                <c:pt idx="3325">
                  <c:v>8.2743362831858708E-3</c:v>
                </c:pt>
                <c:pt idx="3326">
                  <c:v>8.2743362831858708E-3</c:v>
                </c:pt>
                <c:pt idx="3327">
                  <c:v>8.0973451327433707E-3</c:v>
                </c:pt>
                <c:pt idx="3328">
                  <c:v>7.9203539823009973E-3</c:v>
                </c:pt>
                <c:pt idx="3329">
                  <c:v>7.9203539823009973E-3</c:v>
                </c:pt>
                <c:pt idx="3330">
                  <c:v>7.9646017699115182E-3</c:v>
                </c:pt>
                <c:pt idx="3331">
                  <c:v>8.0088495575222855E-3</c:v>
                </c:pt>
                <c:pt idx="3332">
                  <c:v>8.1415929203539818E-3</c:v>
                </c:pt>
                <c:pt idx="3333">
                  <c:v>8.2743362831858708E-3</c:v>
                </c:pt>
                <c:pt idx="3334">
                  <c:v>8.4070796460177025E-3</c:v>
                </c:pt>
                <c:pt idx="3335">
                  <c:v>8.362831858407407E-3</c:v>
                </c:pt>
                <c:pt idx="3336">
                  <c:v>8.2743362831858708E-3</c:v>
                </c:pt>
                <c:pt idx="3337">
                  <c:v>8.2300884955752249E-3</c:v>
                </c:pt>
                <c:pt idx="3338">
                  <c:v>8.2743362831858708E-3</c:v>
                </c:pt>
                <c:pt idx="3339">
                  <c:v>8.4513274336283726E-3</c:v>
                </c:pt>
                <c:pt idx="3340">
                  <c:v>8.4955752212390722E-3</c:v>
                </c:pt>
                <c:pt idx="3341">
                  <c:v>8.4513274336283726E-3</c:v>
                </c:pt>
                <c:pt idx="3342">
                  <c:v>8.362831858407407E-3</c:v>
                </c:pt>
                <c:pt idx="3343">
                  <c:v>8.4070796460177025E-3</c:v>
                </c:pt>
                <c:pt idx="3344">
                  <c:v>8.539823008849555E-3</c:v>
                </c:pt>
                <c:pt idx="3345">
                  <c:v>8.6725663716815862E-3</c:v>
                </c:pt>
                <c:pt idx="3346">
                  <c:v>8.8053097345134248E-3</c:v>
                </c:pt>
                <c:pt idx="3347">
                  <c:v>8.9380530973451298E-3</c:v>
                </c:pt>
                <c:pt idx="3348">
                  <c:v>9.0265486725665048E-3</c:v>
                </c:pt>
                <c:pt idx="3349">
                  <c:v>9.0265486725665048E-3</c:v>
                </c:pt>
                <c:pt idx="3350">
                  <c:v>8.9380530973451298E-3</c:v>
                </c:pt>
                <c:pt idx="3351">
                  <c:v>8.9380530973451298E-3</c:v>
                </c:pt>
                <c:pt idx="3352">
                  <c:v>9.159292035398444E-3</c:v>
                </c:pt>
                <c:pt idx="3353">
                  <c:v>9.6017699115044548E-3</c:v>
                </c:pt>
                <c:pt idx="3354">
                  <c:v>9.9115044247787727E-3</c:v>
                </c:pt>
                <c:pt idx="3355">
                  <c:v>9.8672566371684339E-3</c:v>
                </c:pt>
                <c:pt idx="3356">
                  <c:v>9.6902654867256667E-3</c:v>
                </c:pt>
                <c:pt idx="3357">
                  <c:v>9.6902654867256667E-3</c:v>
                </c:pt>
                <c:pt idx="3358">
                  <c:v>1.004424778761062E-2</c:v>
                </c:pt>
                <c:pt idx="3359">
                  <c:v>1.0353982300884954E-2</c:v>
                </c:pt>
                <c:pt idx="3360">
                  <c:v>1.0309734513274339E-2</c:v>
                </c:pt>
                <c:pt idx="3361">
                  <c:v>1.0088495575221238E-2</c:v>
                </c:pt>
                <c:pt idx="3362">
                  <c:v>1.0088495575221238E-2</c:v>
                </c:pt>
                <c:pt idx="3363">
                  <c:v>1.0486725663717117E-2</c:v>
                </c:pt>
                <c:pt idx="3364">
                  <c:v>1.1017699115044246E-2</c:v>
                </c:pt>
                <c:pt idx="3365">
                  <c:v>1.1194690265486733E-2</c:v>
                </c:pt>
                <c:pt idx="3366">
                  <c:v>1.1017699115044246E-2</c:v>
                </c:pt>
                <c:pt idx="3367">
                  <c:v>1.1017699115044246E-2</c:v>
                </c:pt>
                <c:pt idx="3368">
                  <c:v>1.1283185840708263E-2</c:v>
                </c:pt>
                <c:pt idx="3369">
                  <c:v>1.159292035398247E-2</c:v>
                </c:pt>
                <c:pt idx="3370">
                  <c:v>1.1681415929203581E-2</c:v>
                </c:pt>
                <c:pt idx="3371">
                  <c:v>1.1637168141592933E-2</c:v>
                </c:pt>
                <c:pt idx="3372">
                  <c:v>1.1769911504424774E-2</c:v>
                </c:pt>
                <c:pt idx="3373">
                  <c:v>1.2123893805309737E-2</c:v>
                </c:pt>
                <c:pt idx="3374">
                  <c:v>1.2389380530973455E-2</c:v>
                </c:pt>
                <c:pt idx="3375">
                  <c:v>1.2433628318584107E-2</c:v>
                </c:pt>
                <c:pt idx="3376">
                  <c:v>1.2300884955752241E-2</c:v>
                </c:pt>
                <c:pt idx="3377">
                  <c:v>1.2389380530973455E-2</c:v>
                </c:pt>
                <c:pt idx="3378">
                  <c:v>1.2566371681416163E-2</c:v>
                </c:pt>
                <c:pt idx="3379">
                  <c:v>1.274336283185841E-2</c:v>
                </c:pt>
                <c:pt idx="3380">
                  <c:v>1.2787610619469121E-2</c:v>
                </c:pt>
                <c:pt idx="3381">
                  <c:v>1.2787610619469121E-2</c:v>
                </c:pt>
                <c:pt idx="3382">
                  <c:v>1.2920353982300889E-2</c:v>
                </c:pt>
                <c:pt idx="3383">
                  <c:v>1.3141592920353979E-2</c:v>
                </c:pt>
                <c:pt idx="3384">
                  <c:v>1.3318584070796464E-2</c:v>
                </c:pt>
                <c:pt idx="3385">
                  <c:v>1.3407079646018156E-2</c:v>
                </c:pt>
                <c:pt idx="3386">
                  <c:v>1.3495575221239193E-2</c:v>
                </c:pt>
                <c:pt idx="3387">
                  <c:v>1.3584070796460524E-2</c:v>
                </c:pt>
                <c:pt idx="3388">
                  <c:v>1.3584070796460524E-2</c:v>
                </c:pt>
                <c:pt idx="3389">
                  <c:v>1.3628318584070797E-2</c:v>
                </c:pt>
                <c:pt idx="3390">
                  <c:v>1.3716814159292049E-2</c:v>
                </c:pt>
                <c:pt idx="3391">
                  <c:v>1.38495575221239E-2</c:v>
                </c:pt>
                <c:pt idx="3392">
                  <c:v>1.4026548672566391E-2</c:v>
                </c:pt>
                <c:pt idx="3393">
                  <c:v>1.4247787610619523E-2</c:v>
                </c:pt>
                <c:pt idx="3394">
                  <c:v>1.4513274336283207E-2</c:v>
                </c:pt>
                <c:pt idx="3395">
                  <c:v>1.4690265486725668E-2</c:v>
                </c:pt>
                <c:pt idx="3396">
                  <c:v>1.4601769911504423E-2</c:v>
                </c:pt>
                <c:pt idx="3397">
                  <c:v>1.4380530973451324E-2</c:v>
                </c:pt>
                <c:pt idx="3398">
                  <c:v>1.4292035398230192E-2</c:v>
                </c:pt>
                <c:pt idx="3399">
                  <c:v>1.4513274336283207E-2</c:v>
                </c:pt>
                <c:pt idx="3400">
                  <c:v>1.4911504424778763E-2</c:v>
                </c:pt>
                <c:pt idx="3401">
                  <c:v>1.5176991150442474E-2</c:v>
                </c:pt>
                <c:pt idx="3402">
                  <c:v>1.5221238938053105E-2</c:v>
                </c:pt>
                <c:pt idx="3403">
                  <c:v>1.5221238938053105E-2</c:v>
                </c:pt>
                <c:pt idx="3404">
                  <c:v>1.5353982300884948E-2</c:v>
                </c:pt>
                <c:pt idx="3405">
                  <c:v>1.56637168141593E-2</c:v>
                </c:pt>
                <c:pt idx="3406">
                  <c:v>1.5840707964601783E-2</c:v>
                </c:pt>
                <c:pt idx="3407">
                  <c:v>1.5796460176991153E-2</c:v>
                </c:pt>
                <c:pt idx="3408">
                  <c:v>1.561946902654868E-2</c:v>
                </c:pt>
                <c:pt idx="3409">
                  <c:v>1.5530973451327442E-2</c:v>
                </c:pt>
                <c:pt idx="3410">
                  <c:v>1.561946902654868E-2</c:v>
                </c:pt>
                <c:pt idx="3411">
                  <c:v>1.5840707964601783E-2</c:v>
                </c:pt>
                <c:pt idx="3412">
                  <c:v>1.6061946902654858E-2</c:v>
                </c:pt>
                <c:pt idx="3413">
                  <c:v>1.6194690265486741E-2</c:v>
                </c:pt>
                <c:pt idx="3414">
                  <c:v>1.6371681415929241E-2</c:v>
                </c:pt>
                <c:pt idx="3415">
                  <c:v>1.6548672566371683E-2</c:v>
                </c:pt>
                <c:pt idx="3416">
                  <c:v>1.6681415929203587E-2</c:v>
                </c:pt>
                <c:pt idx="3417">
                  <c:v>1.6769911504424782E-2</c:v>
                </c:pt>
                <c:pt idx="3418">
                  <c:v>1.6769911504424782E-2</c:v>
                </c:pt>
                <c:pt idx="3419">
                  <c:v>1.6814159292035811E-2</c:v>
                </c:pt>
                <c:pt idx="3420">
                  <c:v>1.7035398230088511E-2</c:v>
                </c:pt>
                <c:pt idx="3421">
                  <c:v>1.7389380530973466E-2</c:v>
                </c:pt>
                <c:pt idx="3422">
                  <c:v>1.7654867256637317E-2</c:v>
                </c:pt>
                <c:pt idx="3423">
                  <c:v>1.7699115044247822E-2</c:v>
                </c:pt>
                <c:pt idx="3424">
                  <c:v>1.7566371681416205E-2</c:v>
                </c:pt>
                <c:pt idx="3425">
                  <c:v>1.7477876106194706E-2</c:v>
                </c:pt>
                <c:pt idx="3426">
                  <c:v>1.7566371681416205E-2</c:v>
                </c:pt>
                <c:pt idx="3427">
                  <c:v>1.7831858407079685E-2</c:v>
                </c:pt>
                <c:pt idx="3428">
                  <c:v>1.8097345132743366E-2</c:v>
                </c:pt>
                <c:pt idx="3429">
                  <c:v>1.8274336283185841E-2</c:v>
                </c:pt>
                <c:pt idx="3430">
                  <c:v>1.8407079646018176E-2</c:v>
                </c:pt>
                <c:pt idx="3431">
                  <c:v>1.86283185840708E-2</c:v>
                </c:pt>
                <c:pt idx="3432">
                  <c:v>1.8805309734513574E-2</c:v>
                </c:pt>
                <c:pt idx="3433">
                  <c:v>1.9026548672566593E-2</c:v>
                </c:pt>
                <c:pt idx="3434">
                  <c:v>1.9115044247787916E-2</c:v>
                </c:pt>
                <c:pt idx="3435">
                  <c:v>1.9159292035398234E-2</c:v>
                </c:pt>
                <c:pt idx="3436">
                  <c:v>1.9203539823009083E-2</c:v>
                </c:pt>
                <c:pt idx="3437">
                  <c:v>1.9292035398230427E-2</c:v>
                </c:pt>
                <c:pt idx="3438">
                  <c:v>1.938053097345134E-2</c:v>
                </c:pt>
                <c:pt idx="3439">
                  <c:v>1.938053097345134E-2</c:v>
                </c:pt>
                <c:pt idx="3440">
                  <c:v>1.938053097345134E-2</c:v>
                </c:pt>
                <c:pt idx="3441">
                  <c:v>1.942477876106238E-2</c:v>
                </c:pt>
                <c:pt idx="3442">
                  <c:v>1.9513274336283443E-2</c:v>
                </c:pt>
                <c:pt idx="3443">
                  <c:v>1.9690265486725665E-2</c:v>
                </c:pt>
                <c:pt idx="3444">
                  <c:v>1.9823008849557917E-2</c:v>
                </c:pt>
                <c:pt idx="3445">
                  <c:v>1.9778761061946905E-2</c:v>
                </c:pt>
                <c:pt idx="3446">
                  <c:v>1.9646017699115427E-2</c:v>
                </c:pt>
                <c:pt idx="3447">
                  <c:v>1.9646017699115427E-2</c:v>
                </c:pt>
                <c:pt idx="3448">
                  <c:v>1.9734513274336361E-2</c:v>
                </c:pt>
                <c:pt idx="3449">
                  <c:v>1.995575221238962E-2</c:v>
                </c:pt>
                <c:pt idx="3450">
                  <c:v>2.0088495575221452E-2</c:v>
                </c:pt>
                <c:pt idx="3451">
                  <c:v>2.013274336283186E-2</c:v>
                </c:pt>
                <c:pt idx="3452">
                  <c:v>2.0176991150442473E-2</c:v>
                </c:pt>
                <c:pt idx="3453">
                  <c:v>2.0309734513274492E-2</c:v>
                </c:pt>
                <c:pt idx="3454">
                  <c:v>2.0398230088495596E-2</c:v>
                </c:pt>
                <c:pt idx="3455">
                  <c:v>2.0398230088495596E-2</c:v>
                </c:pt>
                <c:pt idx="3456">
                  <c:v>2.0442477876106292E-2</c:v>
                </c:pt>
                <c:pt idx="3457">
                  <c:v>2.0663716814159686E-2</c:v>
                </c:pt>
                <c:pt idx="3458">
                  <c:v>2.1106194690265489E-2</c:v>
                </c:pt>
                <c:pt idx="3459">
                  <c:v>2.1460176991150444E-2</c:v>
                </c:pt>
                <c:pt idx="3460">
                  <c:v>2.1504424778761067E-2</c:v>
                </c:pt>
                <c:pt idx="3461">
                  <c:v>2.1283185840707992E-2</c:v>
                </c:pt>
                <c:pt idx="3462">
                  <c:v>2.1238938053097442E-2</c:v>
                </c:pt>
                <c:pt idx="3463">
                  <c:v>2.1592920353982307E-2</c:v>
                </c:pt>
                <c:pt idx="3464">
                  <c:v>2.2035398230088592E-2</c:v>
                </c:pt>
                <c:pt idx="3465">
                  <c:v>2.2123893805309842E-2</c:v>
                </c:pt>
                <c:pt idx="3466">
                  <c:v>2.1946902654867456E-2</c:v>
                </c:pt>
                <c:pt idx="3467">
                  <c:v>2.1858407079646095E-2</c:v>
                </c:pt>
                <c:pt idx="3468">
                  <c:v>2.2212389380530991E-2</c:v>
                </c:pt>
                <c:pt idx="3469">
                  <c:v>2.2831858407080342E-2</c:v>
                </c:pt>
                <c:pt idx="3470">
                  <c:v>2.3230088495575296E-2</c:v>
                </c:pt>
                <c:pt idx="3471">
                  <c:v>2.331858407079606E-2</c:v>
                </c:pt>
                <c:pt idx="3472">
                  <c:v>2.3230088495575296E-2</c:v>
                </c:pt>
                <c:pt idx="3473">
                  <c:v>2.3185840707964964E-2</c:v>
                </c:pt>
                <c:pt idx="3474">
                  <c:v>2.3274336283185856E-2</c:v>
                </c:pt>
                <c:pt idx="3475">
                  <c:v>2.3407079646017792E-2</c:v>
                </c:pt>
                <c:pt idx="3476">
                  <c:v>2.3495575221238942E-2</c:v>
                </c:pt>
                <c:pt idx="3477">
                  <c:v>2.3716814159292027E-2</c:v>
                </c:pt>
                <c:pt idx="3478">
                  <c:v>2.4070796460177096E-2</c:v>
                </c:pt>
                <c:pt idx="3479">
                  <c:v>2.4336283185840711E-2</c:v>
                </c:pt>
                <c:pt idx="3480">
                  <c:v>2.4336283185840711E-2</c:v>
                </c:pt>
                <c:pt idx="3481">
                  <c:v>2.4159292035398228E-2</c:v>
                </c:pt>
                <c:pt idx="3482">
                  <c:v>2.4070796460177096E-2</c:v>
                </c:pt>
                <c:pt idx="3483">
                  <c:v>2.4203539823008848E-2</c:v>
                </c:pt>
                <c:pt idx="3484">
                  <c:v>2.451327433628319E-2</c:v>
                </c:pt>
                <c:pt idx="3485">
                  <c:v>2.4646017699115508E-2</c:v>
                </c:pt>
                <c:pt idx="3486">
                  <c:v>2.4601769911504482E-2</c:v>
                </c:pt>
                <c:pt idx="3487">
                  <c:v>2.451327433628319E-2</c:v>
                </c:pt>
                <c:pt idx="3488">
                  <c:v>2.455752212389381E-2</c:v>
                </c:pt>
                <c:pt idx="3489">
                  <c:v>2.4690265486726287E-2</c:v>
                </c:pt>
                <c:pt idx="3490">
                  <c:v>2.4690265486726287E-2</c:v>
                </c:pt>
                <c:pt idx="3491">
                  <c:v>2.4469026548672591E-2</c:v>
                </c:pt>
                <c:pt idx="3492">
                  <c:v>2.4159292035398228E-2</c:v>
                </c:pt>
                <c:pt idx="3493">
                  <c:v>2.4159292035398228E-2</c:v>
                </c:pt>
                <c:pt idx="3494">
                  <c:v>2.4469026548672591E-2</c:v>
                </c:pt>
                <c:pt idx="3495">
                  <c:v>2.4823008849557581E-2</c:v>
                </c:pt>
                <c:pt idx="3496">
                  <c:v>2.5000000000000046E-2</c:v>
                </c:pt>
                <c:pt idx="3497">
                  <c:v>2.491150442477881E-2</c:v>
                </c:pt>
                <c:pt idx="3498">
                  <c:v>2.4778761061946878E-2</c:v>
                </c:pt>
                <c:pt idx="3499">
                  <c:v>2.4690265486726287E-2</c:v>
                </c:pt>
                <c:pt idx="3500">
                  <c:v>2.4646017699115508E-2</c:v>
                </c:pt>
                <c:pt idx="3501">
                  <c:v>2.451327433628319E-2</c:v>
                </c:pt>
                <c:pt idx="3502">
                  <c:v>2.4336283185840711E-2</c:v>
                </c:pt>
                <c:pt idx="3503">
                  <c:v>2.4336283185840711E-2</c:v>
                </c:pt>
                <c:pt idx="3504">
                  <c:v>2.451327433628319E-2</c:v>
                </c:pt>
                <c:pt idx="3505">
                  <c:v>2.4646017699115508E-2</c:v>
                </c:pt>
                <c:pt idx="3506">
                  <c:v>2.4690265486726287E-2</c:v>
                </c:pt>
                <c:pt idx="3507">
                  <c:v>2.4690265486726287E-2</c:v>
                </c:pt>
                <c:pt idx="3508">
                  <c:v>2.4867256637168149E-2</c:v>
                </c:pt>
                <c:pt idx="3509">
                  <c:v>2.5088495575221435E-2</c:v>
                </c:pt>
                <c:pt idx="3510">
                  <c:v>2.5000000000000046E-2</c:v>
                </c:pt>
                <c:pt idx="3511">
                  <c:v>2.4646017699115508E-2</c:v>
                </c:pt>
                <c:pt idx="3512">
                  <c:v>2.4203539823008848E-2</c:v>
                </c:pt>
                <c:pt idx="3513">
                  <c:v>2.4070796460177096E-2</c:v>
                </c:pt>
                <c:pt idx="3514">
                  <c:v>2.4247787610619981E-2</c:v>
                </c:pt>
                <c:pt idx="3515">
                  <c:v>2.451327433628319E-2</c:v>
                </c:pt>
                <c:pt idx="3516">
                  <c:v>2.4734513274336279E-2</c:v>
                </c:pt>
                <c:pt idx="3517">
                  <c:v>2.4823008849557581E-2</c:v>
                </c:pt>
                <c:pt idx="3518">
                  <c:v>2.4823008849557581E-2</c:v>
                </c:pt>
                <c:pt idx="3519">
                  <c:v>2.4823008849557581E-2</c:v>
                </c:pt>
                <c:pt idx="3520">
                  <c:v>2.4734513274336279E-2</c:v>
                </c:pt>
                <c:pt idx="3521">
                  <c:v>2.4646017699115508E-2</c:v>
                </c:pt>
                <c:pt idx="3522">
                  <c:v>2.455752212389381E-2</c:v>
                </c:pt>
                <c:pt idx="3523">
                  <c:v>2.451327433628319E-2</c:v>
                </c:pt>
                <c:pt idx="3524">
                  <c:v>2.4424778761061992E-2</c:v>
                </c:pt>
                <c:pt idx="3525">
                  <c:v>2.4336283185840711E-2</c:v>
                </c:pt>
                <c:pt idx="3526">
                  <c:v>2.4336283185840711E-2</c:v>
                </c:pt>
                <c:pt idx="3527">
                  <c:v>2.451327433628319E-2</c:v>
                </c:pt>
                <c:pt idx="3528">
                  <c:v>2.4601769911504482E-2</c:v>
                </c:pt>
                <c:pt idx="3529">
                  <c:v>2.451327433628319E-2</c:v>
                </c:pt>
                <c:pt idx="3530">
                  <c:v>2.4292035398230077E-2</c:v>
                </c:pt>
                <c:pt idx="3531">
                  <c:v>2.4070796460177096E-2</c:v>
                </c:pt>
                <c:pt idx="3532">
                  <c:v>2.4115044247787577E-2</c:v>
                </c:pt>
                <c:pt idx="3533">
                  <c:v>2.4292035398230077E-2</c:v>
                </c:pt>
                <c:pt idx="3534">
                  <c:v>2.4424778761061992E-2</c:v>
                </c:pt>
                <c:pt idx="3535">
                  <c:v>2.4292035398230077E-2</c:v>
                </c:pt>
                <c:pt idx="3536">
                  <c:v>2.4115044247787577E-2</c:v>
                </c:pt>
                <c:pt idx="3537">
                  <c:v>2.4070796460177096E-2</c:v>
                </c:pt>
                <c:pt idx="3538">
                  <c:v>2.4292035398230077E-2</c:v>
                </c:pt>
                <c:pt idx="3539">
                  <c:v>2.451327433628319E-2</c:v>
                </c:pt>
                <c:pt idx="3540">
                  <c:v>2.4469026548672591E-2</c:v>
                </c:pt>
                <c:pt idx="3541">
                  <c:v>2.4247787610619981E-2</c:v>
                </c:pt>
                <c:pt idx="3542">
                  <c:v>2.4026548672566414E-2</c:v>
                </c:pt>
                <c:pt idx="3543">
                  <c:v>2.4026548672566414E-2</c:v>
                </c:pt>
                <c:pt idx="3544">
                  <c:v>2.4247787610619981E-2</c:v>
                </c:pt>
                <c:pt idx="3545">
                  <c:v>2.4424778761061992E-2</c:v>
                </c:pt>
                <c:pt idx="3546">
                  <c:v>2.4469026548672591E-2</c:v>
                </c:pt>
                <c:pt idx="3547">
                  <c:v>2.4336283185840711E-2</c:v>
                </c:pt>
                <c:pt idx="3548">
                  <c:v>2.4292035398230077E-2</c:v>
                </c:pt>
                <c:pt idx="3549">
                  <c:v>2.4292035398230077E-2</c:v>
                </c:pt>
                <c:pt idx="3550">
                  <c:v>2.4336283185840711E-2</c:v>
                </c:pt>
                <c:pt idx="3551">
                  <c:v>2.4336283185840711E-2</c:v>
                </c:pt>
                <c:pt idx="3552">
                  <c:v>2.4336283185840711E-2</c:v>
                </c:pt>
                <c:pt idx="3553">
                  <c:v>2.4247787610619981E-2</c:v>
                </c:pt>
                <c:pt idx="3554">
                  <c:v>2.4203539823008848E-2</c:v>
                </c:pt>
                <c:pt idx="3555">
                  <c:v>2.4159292035398228E-2</c:v>
                </c:pt>
                <c:pt idx="3556">
                  <c:v>2.4159292035398228E-2</c:v>
                </c:pt>
                <c:pt idx="3557">
                  <c:v>2.4247787610619981E-2</c:v>
                </c:pt>
                <c:pt idx="3558">
                  <c:v>2.4336283185840711E-2</c:v>
                </c:pt>
                <c:pt idx="3559">
                  <c:v>2.4424778761061992E-2</c:v>
                </c:pt>
                <c:pt idx="3560">
                  <c:v>2.4380530973451341E-2</c:v>
                </c:pt>
                <c:pt idx="3561">
                  <c:v>2.4336283185840711E-2</c:v>
                </c:pt>
                <c:pt idx="3562">
                  <c:v>2.4292035398230077E-2</c:v>
                </c:pt>
                <c:pt idx="3563">
                  <c:v>2.4336283185840711E-2</c:v>
                </c:pt>
                <c:pt idx="3564">
                  <c:v>2.4380530973451341E-2</c:v>
                </c:pt>
                <c:pt idx="3565">
                  <c:v>2.4247787610619981E-2</c:v>
                </c:pt>
                <c:pt idx="3566">
                  <c:v>2.3982300884955846E-2</c:v>
                </c:pt>
                <c:pt idx="3567">
                  <c:v>2.3716814159292027E-2</c:v>
                </c:pt>
                <c:pt idx="3568">
                  <c:v>2.3628318584071266E-2</c:v>
                </c:pt>
                <c:pt idx="3569">
                  <c:v>2.3716814159292027E-2</c:v>
                </c:pt>
                <c:pt idx="3570">
                  <c:v>2.3761061946902577E-2</c:v>
                </c:pt>
                <c:pt idx="3571">
                  <c:v>2.3628318584071266E-2</c:v>
                </c:pt>
                <c:pt idx="3572">
                  <c:v>2.3407079646017792E-2</c:v>
                </c:pt>
                <c:pt idx="3573">
                  <c:v>2.3274336283185856E-2</c:v>
                </c:pt>
                <c:pt idx="3574">
                  <c:v>2.331858407079606E-2</c:v>
                </c:pt>
                <c:pt idx="3575">
                  <c:v>2.3451327433628492E-2</c:v>
                </c:pt>
                <c:pt idx="3576">
                  <c:v>2.3495575221238942E-2</c:v>
                </c:pt>
                <c:pt idx="3577">
                  <c:v>2.3495575221238942E-2</c:v>
                </c:pt>
                <c:pt idx="3578">
                  <c:v>2.3451327433628492E-2</c:v>
                </c:pt>
                <c:pt idx="3579">
                  <c:v>2.331858407079606E-2</c:v>
                </c:pt>
                <c:pt idx="3580">
                  <c:v>2.3097345132743446E-2</c:v>
                </c:pt>
                <c:pt idx="3581">
                  <c:v>2.2831858407080342E-2</c:v>
                </c:pt>
                <c:pt idx="3582">
                  <c:v>2.2654867256637196E-2</c:v>
                </c:pt>
                <c:pt idx="3583">
                  <c:v>2.2610619469027066E-2</c:v>
                </c:pt>
                <c:pt idx="3584">
                  <c:v>2.2610619469027066E-2</c:v>
                </c:pt>
                <c:pt idx="3585">
                  <c:v>2.247787610619522E-2</c:v>
                </c:pt>
                <c:pt idx="3586">
                  <c:v>2.2256637168141614E-2</c:v>
                </c:pt>
                <c:pt idx="3587">
                  <c:v>2.2123893805309842E-2</c:v>
                </c:pt>
                <c:pt idx="3588">
                  <c:v>2.2168141592920392E-2</c:v>
                </c:pt>
                <c:pt idx="3589">
                  <c:v>2.2212389380530991E-2</c:v>
                </c:pt>
                <c:pt idx="3590">
                  <c:v>2.2035398230088592E-2</c:v>
                </c:pt>
                <c:pt idx="3591">
                  <c:v>2.1769911504425206E-2</c:v>
                </c:pt>
                <c:pt idx="3592">
                  <c:v>2.1769911504425206E-2</c:v>
                </c:pt>
                <c:pt idx="3593">
                  <c:v>2.2079646017699701E-2</c:v>
                </c:pt>
                <c:pt idx="3594">
                  <c:v>2.2345132743362896E-2</c:v>
                </c:pt>
                <c:pt idx="3595">
                  <c:v>2.2212389380530991E-2</c:v>
                </c:pt>
                <c:pt idx="3596">
                  <c:v>2.1681415929204157E-2</c:v>
                </c:pt>
                <c:pt idx="3597">
                  <c:v>2.1283185840707992E-2</c:v>
                </c:pt>
                <c:pt idx="3598">
                  <c:v>2.1371681415929659E-2</c:v>
                </c:pt>
                <c:pt idx="3599">
                  <c:v>2.1814159292035378E-2</c:v>
                </c:pt>
                <c:pt idx="3600">
                  <c:v>2.2123893805309842E-2</c:v>
                </c:pt>
                <c:pt idx="3601">
                  <c:v>2.1946902654867456E-2</c:v>
                </c:pt>
                <c:pt idx="3602">
                  <c:v>2.1504424778761067E-2</c:v>
                </c:pt>
                <c:pt idx="3603">
                  <c:v>2.1150442477876535E-2</c:v>
                </c:pt>
                <c:pt idx="3604">
                  <c:v>2.1017699115044256E-2</c:v>
                </c:pt>
                <c:pt idx="3605">
                  <c:v>2.1106194690265489E-2</c:v>
                </c:pt>
                <c:pt idx="3606">
                  <c:v>2.1194690265486725E-2</c:v>
                </c:pt>
                <c:pt idx="3607">
                  <c:v>2.1238938053097442E-2</c:v>
                </c:pt>
                <c:pt idx="3608">
                  <c:v>2.1238938053097442E-2</c:v>
                </c:pt>
                <c:pt idx="3609">
                  <c:v>2.1194690265486725E-2</c:v>
                </c:pt>
                <c:pt idx="3610">
                  <c:v>2.1061946902655056E-2</c:v>
                </c:pt>
                <c:pt idx="3611">
                  <c:v>2.1017699115044256E-2</c:v>
                </c:pt>
                <c:pt idx="3612">
                  <c:v>2.1150442477876535E-2</c:v>
                </c:pt>
                <c:pt idx="3613">
                  <c:v>2.1327433628318591E-2</c:v>
                </c:pt>
                <c:pt idx="3614">
                  <c:v>2.1327433628318591E-2</c:v>
                </c:pt>
                <c:pt idx="3615">
                  <c:v>2.1061946902655056E-2</c:v>
                </c:pt>
                <c:pt idx="3616">
                  <c:v>2.0707964601770042E-2</c:v>
                </c:pt>
                <c:pt idx="3617">
                  <c:v>2.0575221238938027E-2</c:v>
                </c:pt>
                <c:pt idx="3618">
                  <c:v>2.075221238938061E-2</c:v>
                </c:pt>
                <c:pt idx="3619">
                  <c:v>2.1017699115044256E-2</c:v>
                </c:pt>
                <c:pt idx="3620">
                  <c:v>2.0973451327433633E-2</c:v>
                </c:pt>
                <c:pt idx="3621">
                  <c:v>2.0707964601770042E-2</c:v>
                </c:pt>
                <c:pt idx="3622">
                  <c:v>2.053097345132782E-2</c:v>
                </c:pt>
                <c:pt idx="3623">
                  <c:v>2.0707964601770042E-2</c:v>
                </c:pt>
                <c:pt idx="3624">
                  <c:v>2.1061946902655056E-2</c:v>
                </c:pt>
                <c:pt idx="3625">
                  <c:v>2.1327433628318591E-2</c:v>
                </c:pt>
                <c:pt idx="3626">
                  <c:v>2.1150442477876535E-2</c:v>
                </c:pt>
                <c:pt idx="3627">
                  <c:v>2.0840707964601846E-2</c:v>
                </c:pt>
                <c:pt idx="3628">
                  <c:v>2.0619469026548667E-2</c:v>
                </c:pt>
                <c:pt idx="3629">
                  <c:v>2.075221238938061E-2</c:v>
                </c:pt>
                <c:pt idx="3630">
                  <c:v>2.1106194690265489E-2</c:v>
                </c:pt>
                <c:pt idx="3631">
                  <c:v>2.1283185840707992E-2</c:v>
                </c:pt>
                <c:pt idx="3632">
                  <c:v>2.1150442477876535E-2</c:v>
                </c:pt>
                <c:pt idx="3633">
                  <c:v>2.075221238938061E-2</c:v>
                </c:pt>
                <c:pt idx="3634">
                  <c:v>2.0486725663716846E-2</c:v>
                </c:pt>
                <c:pt idx="3635">
                  <c:v>2.0398230088495596E-2</c:v>
                </c:pt>
                <c:pt idx="3636">
                  <c:v>2.0486725663716846E-2</c:v>
                </c:pt>
                <c:pt idx="3637">
                  <c:v>2.0486725663716846E-2</c:v>
                </c:pt>
                <c:pt idx="3638">
                  <c:v>2.0486725663716846E-2</c:v>
                </c:pt>
                <c:pt idx="3639">
                  <c:v>2.0575221238938027E-2</c:v>
                </c:pt>
                <c:pt idx="3640">
                  <c:v>2.0840707964601846E-2</c:v>
                </c:pt>
                <c:pt idx="3641">
                  <c:v>2.1017699115044256E-2</c:v>
                </c:pt>
                <c:pt idx="3642">
                  <c:v>2.1061946902655056E-2</c:v>
                </c:pt>
                <c:pt idx="3643">
                  <c:v>2.1017699115044256E-2</c:v>
                </c:pt>
                <c:pt idx="3644">
                  <c:v>2.0973451327433633E-2</c:v>
                </c:pt>
                <c:pt idx="3645">
                  <c:v>2.1106194690265489E-2</c:v>
                </c:pt>
                <c:pt idx="3646">
                  <c:v>2.1238938053097442E-2</c:v>
                </c:pt>
                <c:pt idx="3647">
                  <c:v>2.1150442477876535E-2</c:v>
                </c:pt>
                <c:pt idx="3648">
                  <c:v>2.0973451327433633E-2</c:v>
                </c:pt>
                <c:pt idx="3649">
                  <c:v>2.0929203539823252E-2</c:v>
                </c:pt>
                <c:pt idx="3650">
                  <c:v>2.1106194690265489E-2</c:v>
                </c:pt>
                <c:pt idx="3651">
                  <c:v>2.1415929203539841E-2</c:v>
                </c:pt>
                <c:pt idx="3652">
                  <c:v>2.1504424778761067E-2</c:v>
                </c:pt>
                <c:pt idx="3653">
                  <c:v>2.1415929203539841E-2</c:v>
                </c:pt>
                <c:pt idx="3654">
                  <c:v>2.1283185840707992E-2</c:v>
                </c:pt>
                <c:pt idx="3655">
                  <c:v>2.1371681415929659E-2</c:v>
                </c:pt>
                <c:pt idx="3656">
                  <c:v>2.1592920353982307E-2</c:v>
                </c:pt>
                <c:pt idx="3657">
                  <c:v>2.1769911504425206E-2</c:v>
                </c:pt>
                <c:pt idx="3658">
                  <c:v>2.1902654867256639E-2</c:v>
                </c:pt>
                <c:pt idx="3659">
                  <c:v>2.2035398230088592E-2</c:v>
                </c:pt>
                <c:pt idx="3660">
                  <c:v>2.2035398230088592E-2</c:v>
                </c:pt>
                <c:pt idx="3661">
                  <c:v>2.1902654867256639E-2</c:v>
                </c:pt>
                <c:pt idx="3662">
                  <c:v>2.1504424778761067E-2</c:v>
                </c:pt>
                <c:pt idx="3663">
                  <c:v>2.1238938053097442E-2</c:v>
                </c:pt>
                <c:pt idx="3664">
                  <c:v>2.1238938053097442E-2</c:v>
                </c:pt>
                <c:pt idx="3665">
                  <c:v>2.1592920353982307E-2</c:v>
                </c:pt>
                <c:pt idx="3666">
                  <c:v>2.1858407079646095E-2</c:v>
                </c:pt>
                <c:pt idx="3667">
                  <c:v>2.1902654867256639E-2</c:v>
                </c:pt>
                <c:pt idx="3668">
                  <c:v>2.1681415929204157E-2</c:v>
                </c:pt>
                <c:pt idx="3669">
                  <c:v>2.1415929203539841E-2</c:v>
                </c:pt>
                <c:pt idx="3670">
                  <c:v>2.1327433628318591E-2</c:v>
                </c:pt>
                <c:pt idx="3671">
                  <c:v>2.1504424778761067E-2</c:v>
                </c:pt>
                <c:pt idx="3672">
                  <c:v>2.1858407079646095E-2</c:v>
                </c:pt>
                <c:pt idx="3673">
                  <c:v>2.2123893805309842E-2</c:v>
                </c:pt>
                <c:pt idx="3674">
                  <c:v>2.2212389380530991E-2</c:v>
                </c:pt>
                <c:pt idx="3675">
                  <c:v>2.2079646017699701E-2</c:v>
                </c:pt>
                <c:pt idx="3676">
                  <c:v>2.1858407079646095E-2</c:v>
                </c:pt>
                <c:pt idx="3677">
                  <c:v>2.1681415929204157E-2</c:v>
                </c:pt>
                <c:pt idx="3678">
                  <c:v>2.1814159292035378E-2</c:v>
                </c:pt>
                <c:pt idx="3679">
                  <c:v>2.2035398230088592E-2</c:v>
                </c:pt>
                <c:pt idx="3680">
                  <c:v>2.2212389380530991E-2</c:v>
                </c:pt>
                <c:pt idx="3681">
                  <c:v>2.2212389380530991E-2</c:v>
                </c:pt>
                <c:pt idx="3682">
                  <c:v>2.2079646017699701E-2</c:v>
                </c:pt>
                <c:pt idx="3683">
                  <c:v>2.1946902654867456E-2</c:v>
                </c:pt>
                <c:pt idx="3684">
                  <c:v>2.1946902654867456E-2</c:v>
                </c:pt>
                <c:pt idx="3685">
                  <c:v>2.2035398230088592E-2</c:v>
                </c:pt>
                <c:pt idx="3686">
                  <c:v>2.2079646017699701E-2</c:v>
                </c:pt>
                <c:pt idx="3687">
                  <c:v>2.2123893805309842E-2</c:v>
                </c:pt>
                <c:pt idx="3688">
                  <c:v>2.2168141592920392E-2</c:v>
                </c:pt>
                <c:pt idx="3689">
                  <c:v>2.2300884955752207E-2</c:v>
                </c:pt>
                <c:pt idx="3690">
                  <c:v>2.2522123893805313E-2</c:v>
                </c:pt>
                <c:pt idx="3691">
                  <c:v>2.2699115044247892E-2</c:v>
                </c:pt>
                <c:pt idx="3692">
                  <c:v>2.2787610619469691E-2</c:v>
                </c:pt>
                <c:pt idx="3693">
                  <c:v>2.2787610619469691E-2</c:v>
                </c:pt>
                <c:pt idx="3694">
                  <c:v>2.2699115044247892E-2</c:v>
                </c:pt>
                <c:pt idx="3695">
                  <c:v>2.2743362831858432E-2</c:v>
                </c:pt>
                <c:pt idx="3696">
                  <c:v>2.2876106194690292E-2</c:v>
                </c:pt>
                <c:pt idx="3697">
                  <c:v>2.3097345132743446E-2</c:v>
                </c:pt>
                <c:pt idx="3698">
                  <c:v>2.3274336283185856E-2</c:v>
                </c:pt>
                <c:pt idx="3699">
                  <c:v>2.331858407079606E-2</c:v>
                </c:pt>
                <c:pt idx="3700">
                  <c:v>2.331858407079606E-2</c:v>
                </c:pt>
                <c:pt idx="3701">
                  <c:v>2.3230088495575296E-2</c:v>
                </c:pt>
                <c:pt idx="3702">
                  <c:v>2.3230088495575296E-2</c:v>
                </c:pt>
                <c:pt idx="3703">
                  <c:v>2.331858407079606E-2</c:v>
                </c:pt>
                <c:pt idx="3704">
                  <c:v>2.3495575221238942E-2</c:v>
                </c:pt>
                <c:pt idx="3705">
                  <c:v>2.3716814159292027E-2</c:v>
                </c:pt>
                <c:pt idx="3706">
                  <c:v>2.3849557522124452E-2</c:v>
                </c:pt>
                <c:pt idx="3707">
                  <c:v>2.3849557522124452E-2</c:v>
                </c:pt>
                <c:pt idx="3708">
                  <c:v>2.3805309734513655E-2</c:v>
                </c:pt>
                <c:pt idx="3709">
                  <c:v>2.3805309734513655E-2</c:v>
                </c:pt>
                <c:pt idx="3710">
                  <c:v>2.3938053097345133E-2</c:v>
                </c:pt>
                <c:pt idx="3711">
                  <c:v>2.4115044247787577E-2</c:v>
                </c:pt>
                <c:pt idx="3712">
                  <c:v>2.4247787610619981E-2</c:v>
                </c:pt>
                <c:pt idx="3713">
                  <c:v>2.4247787610619981E-2</c:v>
                </c:pt>
                <c:pt idx="3714">
                  <c:v>2.4203539823008848E-2</c:v>
                </c:pt>
                <c:pt idx="3715">
                  <c:v>2.4203539823008848E-2</c:v>
                </c:pt>
                <c:pt idx="3716">
                  <c:v>2.4292035398230077E-2</c:v>
                </c:pt>
                <c:pt idx="3717">
                  <c:v>2.4469026548672591E-2</c:v>
                </c:pt>
                <c:pt idx="3718">
                  <c:v>2.4690265486726287E-2</c:v>
                </c:pt>
                <c:pt idx="3719">
                  <c:v>2.491150442477881E-2</c:v>
                </c:pt>
                <c:pt idx="3720">
                  <c:v>2.5088495575221435E-2</c:v>
                </c:pt>
                <c:pt idx="3721">
                  <c:v>2.5176991150442477E-2</c:v>
                </c:pt>
                <c:pt idx="3722">
                  <c:v>2.5176991150442477E-2</c:v>
                </c:pt>
                <c:pt idx="3723">
                  <c:v>2.5176991150442477E-2</c:v>
                </c:pt>
                <c:pt idx="3724">
                  <c:v>2.5398230088495614E-2</c:v>
                </c:pt>
                <c:pt idx="3725">
                  <c:v>2.5840707964601892E-2</c:v>
                </c:pt>
                <c:pt idx="3726">
                  <c:v>2.6283185840708014E-2</c:v>
                </c:pt>
                <c:pt idx="3727">
                  <c:v>2.6371681415929708E-2</c:v>
                </c:pt>
                <c:pt idx="3728">
                  <c:v>2.6194690265486733E-2</c:v>
                </c:pt>
                <c:pt idx="3729">
                  <c:v>2.6106194690265493E-2</c:v>
                </c:pt>
                <c:pt idx="3730">
                  <c:v>2.6371681415929708E-2</c:v>
                </c:pt>
                <c:pt idx="3731">
                  <c:v>2.6946902654867613E-2</c:v>
                </c:pt>
                <c:pt idx="3732">
                  <c:v>2.7477876106195263E-2</c:v>
                </c:pt>
                <c:pt idx="3733">
                  <c:v>2.7654867256637215E-2</c:v>
                </c:pt>
                <c:pt idx="3734">
                  <c:v>2.7654867256637215E-2</c:v>
                </c:pt>
                <c:pt idx="3735">
                  <c:v>2.7699115044248056E-2</c:v>
                </c:pt>
                <c:pt idx="3736">
                  <c:v>2.7831858407080381E-2</c:v>
                </c:pt>
                <c:pt idx="3737">
                  <c:v>2.8053097345132748E-2</c:v>
                </c:pt>
                <c:pt idx="3738">
                  <c:v>2.8318584070796127E-2</c:v>
                </c:pt>
                <c:pt idx="3739">
                  <c:v>2.8584070796460199E-2</c:v>
                </c:pt>
                <c:pt idx="3740">
                  <c:v>2.8849557522124473E-2</c:v>
                </c:pt>
                <c:pt idx="3741">
                  <c:v>2.8982300884955816E-2</c:v>
                </c:pt>
                <c:pt idx="3742">
                  <c:v>2.8938053097345137E-2</c:v>
                </c:pt>
                <c:pt idx="3743">
                  <c:v>2.9070796460177351E-2</c:v>
                </c:pt>
                <c:pt idx="3744">
                  <c:v>2.9424778761062014E-2</c:v>
                </c:pt>
                <c:pt idx="3745">
                  <c:v>2.995575221238941E-2</c:v>
                </c:pt>
                <c:pt idx="3746">
                  <c:v>3.0353982300884985E-2</c:v>
                </c:pt>
                <c:pt idx="3747">
                  <c:v>3.0442477876106582E-2</c:v>
                </c:pt>
                <c:pt idx="3748">
                  <c:v>3.0398230088495615E-2</c:v>
                </c:pt>
                <c:pt idx="3749">
                  <c:v>3.0486725663717011E-2</c:v>
                </c:pt>
                <c:pt idx="3750">
                  <c:v>3.0752212389380616E-2</c:v>
                </c:pt>
                <c:pt idx="3751">
                  <c:v>3.1061946902655277E-2</c:v>
                </c:pt>
                <c:pt idx="3752">
                  <c:v>3.1238938053097416E-2</c:v>
                </c:pt>
                <c:pt idx="3753">
                  <c:v>3.1415929203539875E-2</c:v>
                </c:pt>
                <c:pt idx="3754">
                  <c:v>3.1592920353982305E-2</c:v>
                </c:pt>
                <c:pt idx="3755">
                  <c:v>3.1858407079646212E-2</c:v>
                </c:pt>
                <c:pt idx="3756">
                  <c:v>3.1991150442478002E-2</c:v>
                </c:pt>
                <c:pt idx="3757">
                  <c:v>3.1946902654867416E-2</c:v>
                </c:pt>
                <c:pt idx="3758">
                  <c:v>3.1814159292035404E-2</c:v>
                </c:pt>
                <c:pt idx="3759">
                  <c:v>3.1725663716814241E-2</c:v>
                </c:pt>
                <c:pt idx="3760">
                  <c:v>3.1769911504425298E-2</c:v>
                </c:pt>
                <c:pt idx="3761">
                  <c:v>3.1814159292035404E-2</c:v>
                </c:pt>
                <c:pt idx="3762">
                  <c:v>3.1902654867256644E-2</c:v>
                </c:pt>
                <c:pt idx="3763">
                  <c:v>3.2035398230088552E-2</c:v>
                </c:pt>
                <c:pt idx="3764">
                  <c:v>3.221238938053101E-2</c:v>
                </c:pt>
                <c:pt idx="3765">
                  <c:v>3.2345132743362891E-2</c:v>
                </c:pt>
                <c:pt idx="3766">
                  <c:v>3.2389380530973982E-2</c:v>
                </c:pt>
                <c:pt idx="3767">
                  <c:v>3.2345132743362891E-2</c:v>
                </c:pt>
                <c:pt idx="3768">
                  <c:v>3.2389380530973982E-2</c:v>
                </c:pt>
                <c:pt idx="3769">
                  <c:v>3.2477876106195298E-2</c:v>
                </c:pt>
                <c:pt idx="3770">
                  <c:v>3.2610619469027137E-2</c:v>
                </c:pt>
                <c:pt idx="3771">
                  <c:v>3.2831858407080389E-2</c:v>
                </c:pt>
                <c:pt idx="3772">
                  <c:v>3.3185840707964868E-2</c:v>
                </c:pt>
                <c:pt idx="3773">
                  <c:v>3.3716814159292029E-2</c:v>
                </c:pt>
                <c:pt idx="3774">
                  <c:v>3.4159292035398234E-2</c:v>
                </c:pt>
                <c:pt idx="3775">
                  <c:v>3.4380530973451361E-2</c:v>
                </c:pt>
                <c:pt idx="3776">
                  <c:v>3.4424778761062015E-2</c:v>
                </c:pt>
                <c:pt idx="3777">
                  <c:v>3.4513274336283185E-2</c:v>
                </c:pt>
                <c:pt idx="3778">
                  <c:v>3.4734513274336284E-2</c:v>
                </c:pt>
                <c:pt idx="3779">
                  <c:v>3.50442477876114E-2</c:v>
                </c:pt>
                <c:pt idx="3780">
                  <c:v>3.5353982300885003E-2</c:v>
                </c:pt>
                <c:pt idx="3781">
                  <c:v>3.553097345132792E-2</c:v>
                </c:pt>
                <c:pt idx="3782">
                  <c:v>3.5619469026548681E-2</c:v>
                </c:pt>
                <c:pt idx="3783">
                  <c:v>3.5663716814159793E-2</c:v>
                </c:pt>
                <c:pt idx="3784">
                  <c:v>3.5840707964601891E-2</c:v>
                </c:pt>
                <c:pt idx="3785">
                  <c:v>3.6106194690265492E-2</c:v>
                </c:pt>
                <c:pt idx="3786">
                  <c:v>3.6504424778761084E-2</c:v>
                </c:pt>
                <c:pt idx="3787">
                  <c:v>3.6769911504425309E-2</c:v>
                </c:pt>
                <c:pt idx="3788">
                  <c:v>3.6769911504425309E-2</c:v>
                </c:pt>
                <c:pt idx="3789">
                  <c:v>3.6637168141593304E-2</c:v>
                </c:pt>
                <c:pt idx="3790">
                  <c:v>3.6725663716814252E-2</c:v>
                </c:pt>
                <c:pt idx="3791">
                  <c:v>3.7123893805309852E-2</c:v>
                </c:pt>
                <c:pt idx="3792">
                  <c:v>3.7699115044248069E-2</c:v>
                </c:pt>
                <c:pt idx="3793">
                  <c:v>3.8008849557522241E-2</c:v>
                </c:pt>
                <c:pt idx="3794">
                  <c:v>3.8008849557522241E-2</c:v>
                </c:pt>
                <c:pt idx="3795">
                  <c:v>3.7964601769911531E-2</c:v>
                </c:pt>
                <c:pt idx="3796">
                  <c:v>3.8185840707964852E-2</c:v>
                </c:pt>
                <c:pt idx="3797">
                  <c:v>3.8584070796460201E-2</c:v>
                </c:pt>
                <c:pt idx="3798">
                  <c:v>3.8849557522124586E-2</c:v>
                </c:pt>
                <c:pt idx="3799">
                  <c:v>3.8938053097345146E-2</c:v>
                </c:pt>
                <c:pt idx="3800">
                  <c:v>3.8938053097345146E-2</c:v>
                </c:pt>
                <c:pt idx="3801">
                  <c:v>3.9115044247787598E-2</c:v>
                </c:pt>
                <c:pt idx="3802">
                  <c:v>3.9336283185840752E-2</c:v>
                </c:pt>
                <c:pt idx="3803">
                  <c:v>3.9601769911504651E-2</c:v>
                </c:pt>
                <c:pt idx="3804">
                  <c:v>3.991150442477881E-2</c:v>
                </c:pt>
                <c:pt idx="3805">
                  <c:v>4.0353982300884966E-2</c:v>
                </c:pt>
                <c:pt idx="3806">
                  <c:v>4.0884955752212383E-2</c:v>
                </c:pt>
                <c:pt idx="3807">
                  <c:v>4.1106194690265475E-2</c:v>
                </c:pt>
                <c:pt idx="3808">
                  <c:v>4.1061946902654856E-2</c:v>
                </c:pt>
                <c:pt idx="3809">
                  <c:v>4.0973451327433914E-2</c:v>
                </c:pt>
                <c:pt idx="3810">
                  <c:v>4.1238938053097383E-2</c:v>
                </c:pt>
                <c:pt idx="3811">
                  <c:v>4.1681415929203554E-2</c:v>
                </c:pt>
                <c:pt idx="3812">
                  <c:v>4.1902654867256903E-2</c:v>
                </c:pt>
                <c:pt idx="3813">
                  <c:v>4.1814159292035399E-2</c:v>
                </c:pt>
                <c:pt idx="3814">
                  <c:v>4.1681415929203554E-2</c:v>
                </c:pt>
                <c:pt idx="3815">
                  <c:v>4.1814159292035399E-2</c:v>
                </c:pt>
                <c:pt idx="3816">
                  <c:v>4.2079646017699125E-2</c:v>
                </c:pt>
                <c:pt idx="3817">
                  <c:v>4.2168141592920393E-2</c:v>
                </c:pt>
                <c:pt idx="3818">
                  <c:v>4.1991150442477865E-2</c:v>
                </c:pt>
                <c:pt idx="3819">
                  <c:v>4.1902654867256903E-2</c:v>
                </c:pt>
                <c:pt idx="3820">
                  <c:v>4.2212389380531123E-2</c:v>
                </c:pt>
                <c:pt idx="3821">
                  <c:v>4.2787610619469132E-2</c:v>
                </c:pt>
                <c:pt idx="3822">
                  <c:v>4.3185840707963642E-2</c:v>
                </c:pt>
                <c:pt idx="3823">
                  <c:v>4.3185840707963642E-2</c:v>
                </c:pt>
                <c:pt idx="3824">
                  <c:v>4.3141592920353966E-2</c:v>
                </c:pt>
                <c:pt idx="3825">
                  <c:v>4.3451327433628423E-2</c:v>
                </c:pt>
                <c:pt idx="3826">
                  <c:v>4.4115044247787803E-2</c:v>
                </c:pt>
                <c:pt idx="3827">
                  <c:v>4.460176991150442E-2</c:v>
                </c:pt>
                <c:pt idx="3828">
                  <c:v>4.4690265486725722E-2</c:v>
                </c:pt>
                <c:pt idx="3829">
                  <c:v>4.4513274336284228E-2</c:v>
                </c:pt>
                <c:pt idx="3830">
                  <c:v>4.4469026548672734E-2</c:v>
                </c:pt>
                <c:pt idx="3831">
                  <c:v>4.4734513274337126E-2</c:v>
                </c:pt>
                <c:pt idx="3832">
                  <c:v>4.5176991150443657E-2</c:v>
                </c:pt>
                <c:pt idx="3833">
                  <c:v>4.5486725663716893E-2</c:v>
                </c:pt>
                <c:pt idx="3834">
                  <c:v>4.5663716814159393E-2</c:v>
                </c:pt>
                <c:pt idx="3835">
                  <c:v>4.5752212389380563E-2</c:v>
                </c:pt>
                <c:pt idx="3836">
                  <c:v>4.5707964601769915E-2</c:v>
                </c:pt>
                <c:pt idx="3837">
                  <c:v>4.5530973451327533E-2</c:v>
                </c:pt>
                <c:pt idx="3838">
                  <c:v>4.5309734513274413E-2</c:v>
                </c:pt>
                <c:pt idx="3839">
                  <c:v>4.5132743362831913E-2</c:v>
                </c:pt>
                <c:pt idx="3840">
                  <c:v>4.5088495575221404E-2</c:v>
                </c:pt>
                <c:pt idx="3841">
                  <c:v>4.5088495575221404E-2</c:v>
                </c:pt>
                <c:pt idx="3842">
                  <c:v>4.5000000000000033E-2</c:v>
                </c:pt>
                <c:pt idx="3843">
                  <c:v>4.5000000000000033E-2</c:v>
                </c:pt>
                <c:pt idx="3844">
                  <c:v>4.5176991150443657E-2</c:v>
                </c:pt>
                <c:pt idx="3845">
                  <c:v>4.5309734513274413E-2</c:v>
                </c:pt>
                <c:pt idx="3846">
                  <c:v>4.5132743362831913E-2</c:v>
                </c:pt>
                <c:pt idx="3847">
                  <c:v>4.4646017699115102E-2</c:v>
                </c:pt>
                <c:pt idx="3848">
                  <c:v>4.4115044247787803E-2</c:v>
                </c:pt>
                <c:pt idx="3849">
                  <c:v>4.389380530973451E-2</c:v>
                </c:pt>
                <c:pt idx="3850">
                  <c:v>4.3938053097345164E-2</c:v>
                </c:pt>
                <c:pt idx="3851">
                  <c:v>4.3982300884955784E-2</c:v>
                </c:pt>
                <c:pt idx="3852">
                  <c:v>4.3849557522123876E-2</c:v>
                </c:pt>
                <c:pt idx="3853">
                  <c:v>4.3539823008849565E-2</c:v>
                </c:pt>
                <c:pt idx="3854">
                  <c:v>4.3141592920353966E-2</c:v>
                </c:pt>
                <c:pt idx="3855">
                  <c:v>4.2876106194690303E-2</c:v>
                </c:pt>
                <c:pt idx="3856">
                  <c:v>4.2699115044247803E-2</c:v>
                </c:pt>
                <c:pt idx="3857">
                  <c:v>4.2654867256637183E-2</c:v>
                </c:pt>
                <c:pt idx="3858">
                  <c:v>4.2610619469026924E-2</c:v>
                </c:pt>
                <c:pt idx="3859">
                  <c:v>4.2433628318584132E-2</c:v>
                </c:pt>
                <c:pt idx="3860">
                  <c:v>4.2123893805309814E-2</c:v>
                </c:pt>
                <c:pt idx="3861">
                  <c:v>4.1681415929203554E-2</c:v>
                </c:pt>
                <c:pt idx="3862">
                  <c:v>4.1327433628319012E-2</c:v>
                </c:pt>
                <c:pt idx="3863">
                  <c:v>4.1150442477876047E-2</c:v>
                </c:pt>
                <c:pt idx="3864">
                  <c:v>4.1106194690265475E-2</c:v>
                </c:pt>
                <c:pt idx="3865">
                  <c:v>4.1017699115044992E-2</c:v>
                </c:pt>
                <c:pt idx="3866">
                  <c:v>4.0663716814159333E-2</c:v>
                </c:pt>
                <c:pt idx="3867">
                  <c:v>4.0044247787610607E-2</c:v>
                </c:pt>
                <c:pt idx="3868">
                  <c:v>3.9380530973451351E-2</c:v>
                </c:pt>
                <c:pt idx="3869">
                  <c:v>3.8938053097345146E-2</c:v>
                </c:pt>
                <c:pt idx="3870">
                  <c:v>3.876106194690266E-2</c:v>
                </c:pt>
                <c:pt idx="3871">
                  <c:v>3.8628318584071397E-2</c:v>
                </c:pt>
                <c:pt idx="3872">
                  <c:v>3.8230088495575416E-2</c:v>
                </c:pt>
                <c:pt idx="3873">
                  <c:v>3.7654867256637213E-2</c:v>
                </c:pt>
                <c:pt idx="3874">
                  <c:v>3.7123893805309852E-2</c:v>
                </c:pt>
                <c:pt idx="3875">
                  <c:v>3.6902654867256642E-2</c:v>
                </c:pt>
                <c:pt idx="3876">
                  <c:v>3.6725663716814252E-2</c:v>
                </c:pt>
                <c:pt idx="3877">
                  <c:v>3.6415929203539851E-2</c:v>
                </c:pt>
                <c:pt idx="3878">
                  <c:v>3.5884955752212441E-2</c:v>
                </c:pt>
                <c:pt idx="3879">
                  <c:v>3.5309734513274696E-2</c:v>
                </c:pt>
                <c:pt idx="3880">
                  <c:v>3.4911504424778812E-2</c:v>
                </c:pt>
                <c:pt idx="3881">
                  <c:v>3.4557522123893812E-2</c:v>
                </c:pt>
                <c:pt idx="3882">
                  <c:v>3.4203539823008881E-2</c:v>
                </c:pt>
                <c:pt idx="3883">
                  <c:v>3.3716814159292029E-2</c:v>
                </c:pt>
                <c:pt idx="3884">
                  <c:v>3.314159292035404E-2</c:v>
                </c:pt>
                <c:pt idx="3885">
                  <c:v>3.2654867256637216E-2</c:v>
                </c:pt>
                <c:pt idx="3886">
                  <c:v>3.2433628318584456E-2</c:v>
                </c:pt>
                <c:pt idx="3887">
                  <c:v>3.2433628318584456E-2</c:v>
                </c:pt>
                <c:pt idx="3888">
                  <c:v>3.2345132743362891E-2</c:v>
                </c:pt>
                <c:pt idx="3889">
                  <c:v>3.1946902654867416E-2</c:v>
                </c:pt>
                <c:pt idx="3890">
                  <c:v>3.1238938053097416E-2</c:v>
                </c:pt>
                <c:pt idx="3891">
                  <c:v>3.0575221238938029E-2</c:v>
                </c:pt>
                <c:pt idx="3892">
                  <c:v>3.0221238938053292E-2</c:v>
                </c:pt>
                <c:pt idx="3893">
                  <c:v>3.0132743362831862E-2</c:v>
                </c:pt>
                <c:pt idx="3894">
                  <c:v>3.0000000000000051E-2</c:v>
                </c:pt>
                <c:pt idx="3895">
                  <c:v>2.9601769911504611E-2</c:v>
                </c:pt>
                <c:pt idx="3896">
                  <c:v>2.9247787610620017E-2</c:v>
                </c:pt>
                <c:pt idx="3897">
                  <c:v>2.9115044247787578E-2</c:v>
                </c:pt>
                <c:pt idx="3898">
                  <c:v>2.9203539823008853E-2</c:v>
                </c:pt>
                <c:pt idx="3899">
                  <c:v>2.9203539823008853E-2</c:v>
                </c:pt>
                <c:pt idx="3900">
                  <c:v>2.8982300884955816E-2</c:v>
                </c:pt>
                <c:pt idx="3901">
                  <c:v>2.8628318584071309E-2</c:v>
                </c:pt>
                <c:pt idx="3902">
                  <c:v>2.8451327433628652E-2</c:v>
                </c:pt>
                <c:pt idx="3903">
                  <c:v>2.8362831858407028E-2</c:v>
                </c:pt>
                <c:pt idx="3904">
                  <c:v>2.8185840707964999E-2</c:v>
                </c:pt>
                <c:pt idx="3905">
                  <c:v>2.7831858407080381E-2</c:v>
                </c:pt>
                <c:pt idx="3906">
                  <c:v>2.7566371681416301E-2</c:v>
                </c:pt>
                <c:pt idx="3907">
                  <c:v>2.7610619469027098E-2</c:v>
                </c:pt>
                <c:pt idx="3908">
                  <c:v>2.7743362831858451E-2</c:v>
                </c:pt>
                <c:pt idx="3909">
                  <c:v>2.7743362831858451E-2</c:v>
                </c:pt>
                <c:pt idx="3910">
                  <c:v>2.7566371681416301E-2</c:v>
                </c:pt>
                <c:pt idx="3911">
                  <c:v>2.7477876106195263E-2</c:v>
                </c:pt>
                <c:pt idx="3912">
                  <c:v>2.7433628318584292E-2</c:v>
                </c:pt>
                <c:pt idx="3913">
                  <c:v>2.7300884955752197E-2</c:v>
                </c:pt>
                <c:pt idx="3914">
                  <c:v>2.6902654867256633E-2</c:v>
                </c:pt>
                <c:pt idx="3915">
                  <c:v>2.6460176991150441E-2</c:v>
                </c:pt>
                <c:pt idx="3916">
                  <c:v>2.6371681415929708E-2</c:v>
                </c:pt>
                <c:pt idx="3917">
                  <c:v>2.654867256637208E-2</c:v>
                </c:pt>
                <c:pt idx="3918">
                  <c:v>2.6725663716814292E-2</c:v>
                </c:pt>
                <c:pt idx="3919">
                  <c:v>2.6637168141593202E-2</c:v>
                </c:pt>
                <c:pt idx="3920">
                  <c:v>2.6460176991150441E-2</c:v>
                </c:pt>
                <c:pt idx="3921">
                  <c:v>2.6238938053097446E-2</c:v>
                </c:pt>
                <c:pt idx="3922">
                  <c:v>2.6106194690265493E-2</c:v>
                </c:pt>
                <c:pt idx="3923">
                  <c:v>2.5929203539823399E-2</c:v>
                </c:pt>
                <c:pt idx="3924">
                  <c:v>2.5796460176991148E-2</c:v>
                </c:pt>
                <c:pt idx="3925">
                  <c:v>2.5752212389380642E-2</c:v>
                </c:pt>
                <c:pt idx="3926">
                  <c:v>2.5884955752212415E-2</c:v>
                </c:pt>
                <c:pt idx="3927">
                  <c:v>2.5973451327433641E-2</c:v>
                </c:pt>
                <c:pt idx="3928">
                  <c:v>2.5884955752212415E-2</c:v>
                </c:pt>
                <c:pt idx="3929">
                  <c:v>2.5707964601770092E-2</c:v>
                </c:pt>
                <c:pt idx="3930">
                  <c:v>2.5575221238938028E-2</c:v>
                </c:pt>
                <c:pt idx="3931">
                  <c:v>2.5530973451327862E-2</c:v>
                </c:pt>
                <c:pt idx="3932">
                  <c:v>2.5398230088495614E-2</c:v>
                </c:pt>
                <c:pt idx="3933">
                  <c:v>2.5132743362831857E-2</c:v>
                </c:pt>
                <c:pt idx="3934">
                  <c:v>2.4867256637168149E-2</c:v>
                </c:pt>
                <c:pt idx="3935">
                  <c:v>2.491150442477881E-2</c:v>
                </c:pt>
                <c:pt idx="3936">
                  <c:v>2.5176991150442477E-2</c:v>
                </c:pt>
                <c:pt idx="3937">
                  <c:v>2.5353982300884991E-2</c:v>
                </c:pt>
                <c:pt idx="3938">
                  <c:v>2.5176991150442477E-2</c:v>
                </c:pt>
                <c:pt idx="3939">
                  <c:v>2.4867256637168149E-2</c:v>
                </c:pt>
                <c:pt idx="3940">
                  <c:v>2.4823008849557581E-2</c:v>
                </c:pt>
                <c:pt idx="3941">
                  <c:v>2.5000000000000046E-2</c:v>
                </c:pt>
                <c:pt idx="3942">
                  <c:v>2.5088495575221435E-2</c:v>
                </c:pt>
                <c:pt idx="3943">
                  <c:v>2.4778761061946878E-2</c:v>
                </c:pt>
                <c:pt idx="3944">
                  <c:v>2.4336283185840711E-2</c:v>
                </c:pt>
                <c:pt idx="3945">
                  <c:v>2.4070796460177096E-2</c:v>
                </c:pt>
                <c:pt idx="3946">
                  <c:v>2.4203539823008848E-2</c:v>
                </c:pt>
                <c:pt idx="3947">
                  <c:v>2.4380530973451341E-2</c:v>
                </c:pt>
                <c:pt idx="3948">
                  <c:v>2.4336283185840711E-2</c:v>
                </c:pt>
                <c:pt idx="3949">
                  <c:v>2.4159292035398228E-2</c:v>
                </c:pt>
                <c:pt idx="3950">
                  <c:v>2.3938053097345133E-2</c:v>
                </c:pt>
                <c:pt idx="3951">
                  <c:v>2.3805309734513655E-2</c:v>
                </c:pt>
                <c:pt idx="3952">
                  <c:v>2.3716814159292027E-2</c:v>
                </c:pt>
                <c:pt idx="3953">
                  <c:v>2.3716814159292027E-2</c:v>
                </c:pt>
                <c:pt idx="3954">
                  <c:v>2.3938053097345133E-2</c:v>
                </c:pt>
                <c:pt idx="3955">
                  <c:v>2.4159292035398228E-2</c:v>
                </c:pt>
                <c:pt idx="3956">
                  <c:v>2.4203539823008848E-2</c:v>
                </c:pt>
                <c:pt idx="3957">
                  <c:v>2.3849557522124452E-2</c:v>
                </c:pt>
                <c:pt idx="3958">
                  <c:v>2.3407079646017792E-2</c:v>
                </c:pt>
                <c:pt idx="3959">
                  <c:v>2.3141592920354014E-2</c:v>
                </c:pt>
                <c:pt idx="3960">
                  <c:v>2.3141592920354014E-2</c:v>
                </c:pt>
                <c:pt idx="3961">
                  <c:v>2.3185840707964964E-2</c:v>
                </c:pt>
                <c:pt idx="3962">
                  <c:v>2.3097345132743446E-2</c:v>
                </c:pt>
                <c:pt idx="3963">
                  <c:v>2.2964601769911511E-2</c:v>
                </c:pt>
                <c:pt idx="3964">
                  <c:v>2.3053097345132743E-2</c:v>
                </c:pt>
                <c:pt idx="3965">
                  <c:v>2.3097345132743446E-2</c:v>
                </c:pt>
                <c:pt idx="3966">
                  <c:v>2.2964601769911511E-2</c:v>
                </c:pt>
                <c:pt idx="3967">
                  <c:v>2.2787610619469691E-2</c:v>
                </c:pt>
                <c:pt idx="3968">
                  <c:v>2.2876106194690292E-2</c:v>
                </c:pt>
                <c:pt idx="3969">
                  <c:v>2.3362831858407027E-2</c:v>
                </c:pt>
                <c:pt idx="3970">
                  <c:v>2.3628318584071266E-2</c:v>
                </c:pt>
                <c:pt idx="3971">
                  <c:v>2.3451327433628492E-2</c:v>
                </c:pt>
                <c:pt idx="3972">
                  <c:v>2.2787610619469691E-2</c:v>
                </c:pt>
                <c:pt idx="3973">
                  <c:v>2.2345132743362896E-2</c:v>
                </c:pt>
                <c:pt idx="3974">
                  <c:v>2.2345132743362896E-2</c:v>
                </c:pt>
                <c:pt idx="3975">
                  <c:v>2.2522123893805313E-2</c:v>
                </c:pt>
                <c:pt idx="3976">
                  <c:v>2.2610619469027066E-2</c:v>
                </c:pt>
                <c:pt idx="3977">
                  <c:v>2.2522123893805313E-2</c:v>
                </c:pt>
                <c:pt idx="3978">
                  <c:v>2.2433628318584416E-2</c:v>
                </c:pt>
                <c:pt idx="3979">
                  <c:v>2.2433628318584416E-2</c:v>
                </c:pt>
                <c:pt idx="3980">
                  <c:v>2.2433628318584416E-2</c:v>
                </c:pt>
                <c:pt idx="3981">
                  <c:v>2.2300884955752207E-2</c:v>
                </c:pt>
                <c:pt idx="3982">
                  <c:v>2.2212389380530991E-2</c:v>
                </c:pt>
                <c:pt idx="3983">
                  <c:v>2.2300884955752207E-2</c:v>
                </c:pt>
                <c:pt idx="3984">
                  <c:v>2.2566371681416092E-2</c:v>
                </c:pt>
                <c:pt idx="3985">
                  <c:v>2.2743362831858432E-2</c:v>
                </c:pt>
                <c:pt idx="3986">
                  <c:v>2.2699115044247892E-2</c:v>
                </c:pt>
                <c:pt idx="3987">
                  <c:v>2.247787610619522E-2</c:v>
                </c:pt>
                <c:pt idx="3988">
                  <c:v>2.2256637168141614E-2</c:v>
                </c:pt>
                <c:pt idx="3989">
                  <c:v>2.2168141592920392E-2</c:v>
                </c:pt>
                <c:pt idx="3990">
                  <c:v>2.2256637168141614E-2</c:v>
                </c:pt>
                <c:pt idx="3991">
                  <c:v>2.247787610619522E-2</c:v>
                </c:pt>
                <c:pt idx="3992">
                  <c:v>2.2699115044247892E-2</c:v>
                </c:pt>
                <c:pt idx="3993">
                  <c:v>2.2787610619469691E-2</c:v>
                </c:pt>
                <c:pt idx="3994">
                  <c:v>2.2920353982300891E-2</c:v>
                </c:pt>
                <c:pt idx="3995">
                  <c:v>2.3053097345132743E-2</c:v>
                </c:pt>
                <c:pt idx="3996">
                  <c:v>2.3230088495575296E-2</c:v>
                </c:pt>
                <c:pt idx="3997">
                  <c:v>2.3274336283185856E-2</c:v>
                </c:pt>
                <c:pt idx="3998">
                  <c:v>2.3097345132743446E-2</c:v>
                </c:pt>
                <c:pt idx="3999">
                  <c:v>2.2876106194690292E-2</c:v>
                </c:pt>
                <c:pt idx="4000">
                  <c:v>2.2787610619469691E-2</c:v>
                </c:pt>
              </c:numCache>
            </c:numRef>
          </c:yVal>
          <c:smooth val="1"/>
        </c:ser>
        <c:ser>
          <c:idx val="2"/>
          <c:order val="2"/>
          <c:tx>
            <c:v>APS 11-ID-D (non-PC)</c:v>
          </c:tx>
          <c:spPr>
            <a:ln w="38100">
              <a:solidFill>
                <a:srgbClr val="0DB000"/>
              </a:solidFill>
            </a:ln>
          </c:spPr>
          <c:marker>
            <c:symbol val="none"/>
          </c:marker>
          <c:xVal>
            <c:numRef>
              <c:f>'Timing Data'!$Q$3:$Q$4003</c:f>
              <c:numCache>
                <c:formatCode>General</c:formatCode>
                <c:ptCount val="4001"/>
                <c:pt idx="0">
                  <c:v>-4.9999999999990892E-2</c:v>
                </c:pt>
                <c:pt idx="1">
                  <c:v>-2.4999999999998579E-2</c:v>
                </c:pt>
                <c:pt idx="2">
                  <c:v>0</c:v>
                </c:pt>
                <c:pt idx="3">
                  <c:v>2.4999999999998579E-2</c:v>
                </c:pt>
                <c:pt idx="4">
                  <c:v>5.0000000000004312E-2</c:v>
                </c:pt>
                <c:pt idx="5">
                  <c:v>7.5000000000002925E-2</c:v>
                </c:pt>
                <c:pt idx="6">
                  <c:v>0.10000000000000853</c:v>
                </c:pt>
                <c:pt idx="7">
                  <c:v>0.12500000000000711</c:v>
                </c:pt>
                <c:pt idx="8">
                  <c:v>0.15000000000000571</c:v>
                </c:pt>
                <c:pt idx="9">
                  <c:v>0.17500000000000426</c:v>
                </c:pt>
                <c:pt idx="10">
                  <c:v>0.20000000000000284</c:v>
                </c:pt>
                <c:pt idx="11">
                  <c:v>0.22500000000000153</c:v>
                </c:pt>
                <c:pt idx="12">
                  <c:v>0.25</c:v>
                </c:pt>
                <c:pt idx="13">
                  <c:v>0.27500000000000568</c:v>
                </c:pt>
                <c:pt idx="14">
                  <c:v>0.30000000000000432</c:v>
                </c:pt>
                <c:pt idx="15">
                  <c:v>0.32500000000000656</c:v>
                </c:pt>
                <c:pt idx="16">
                  <c:v>0.35000000000000142</c:v>
                </c:pt>
                <c:pt idx="17">
                  <c:v>0.37500000000000333</c:v>
                </c:pt>
                <c:pt idx="18">
                  <c:v>0.40000000000000008</c:v>
                </c:pt>
                <c:pt idx="19">
                  <c:v>0.42500000000000432</c:v>
                </c:pt>
                <c:pt idx="20">
                  <c:v>0.45000000000000284</c:v>
                </c:pt>
                <c:pt idx="21">
                  <c:v>0.47500000000000858</c:v>
                </c:pt>
                <c:pt idx="22">
                  <c:v>0.5</c:v>
                </c:pt>
                <c:pt idx="23">
                  <c:v>0.52500000000000568</c:v>
                </c:pt>
                <c:pt idx="24">
                  <c:v>0.5499999999999976</c:v>
                </c:pt>
                <c:pt idx="25">
                  <c:v>0.57500000000000284</c:v>
                </c:pt>
                <c:pt idx="26">
                  <c:v>0.60000000000000164</c:v>
                </c:pt>
                <c:pt idx="27">
                  <c:v>0.62500000000001377</c:v>
                </c:pt>
                <c:pt idx="28">
                  <c:v>0.65000000000001312</c:v>
                </c:pt>
                <c:pt idx="29">
                  <c:v>0.67500000000001292</c:v>
                </c:pt>
                <c:pt idx="30">
                  <c:v>0.70000000000000284</c:v>
                </c:pt>
                <c:pt idx="31">
                  <c:v>0.72500000000000864</c:v>
                </c:pt>
                <c:pt idx="32">
                  <c:v>0.75000000000000677</c:v>
                </c:pt>
                <c:pt idx="33">
                  <c:v>0.77500000000001268</c:v>
                </c:pt>
                <c:pt idx="34">
                  <c:v>0.8000000000000046</c:v>
                </c:pt>
                <c:pt idx="35">
                  <c:v>0.82500000000000995</c:v>
                </c:pt>
                <c:pt idx="36">
                  <c:v>0.85000000000000164</c:v>
                </c:pt>
                <c:pt idx="37">
                  <c:v>0.87500000000001377</c:v>
                </c:pt>
                <c:pt idx="38">
                  <c:v>0.90000000000000568</c:v>
                </c:pt>
                <c:pt idx="39">
                  <c:v>0.9250000000000046</c:v>
                </c:pt>
                <c:pt idx="40">
                  <c:v>0.95000000000000284</c:v>
                </c:pt>
                <c:pt idx="41">
                  <c:v>0.97500000000000164</c:v>
                </c:pt>
                <c:pt idx="42">
                  <c:v>1.0000000000000071</c:v>
                </c:pt>
                <c:pt idx="43">
                  <c:v>1.0249999999999835</c:v>
                </c:pt>
                <c:pt idx="44">
                  <c:v>1.0500000000000043</c:v>
                </c:pt>
                <c:pt idx="45">
                  <c:v>1.0750000000000028</c:v>
                </c:pt>
                <c:pt idx="46">
                  <c:v>1.1000000000000021</c:v>
                </c:pt>
                <c:pt idx="47">
                  <c:v>1.125</c:v>
                </c:pt>
                <c:pt idx="48">
                  <c:v>1.1500000000000061</c:v>
                </c:pt>
                <c:pt idx="49">
                  <c:v>1.1750000000000043</c:v>
                </c:pt>
                <c:pt idx="50">
                  <c:v>1.2000000000000028</c:v>
                </c:pt>
                <c:pt idx="51">
                  <c:v>1.2250000000000014</c:v>
                </c:pt>
                <c:pt idx="52">
                  <c:v>1.2500000000000071</c:v>
                </c:pt>
                <c:pt idx="53">
                  <c:v>1.2749999999999835</c:v>
                </c:pt>
                <c:pt idx="54">
                  <c:v>1.3000000000000043</c:v>
                </c:pt>
                <c:pt idx="55">
                  <c:v>1.3250000000000028</c:v>
                </c:pt>
                <c:pt idx="56">
                  <c:v>1.3500000000000085</c:v>
                </c:pt>
                <c:pt idx="57">
                  <c:v>1.375</c:v>
                </c:pt>
                <c:pt idx="58">
                  <c:v>1.4000000000000057</c:v>
                </c:pt>
                <c:pt idx="59">
                  <c:v>1.4250000000000038</c:v>
                </c:pt>
                <c:pt idx="60">
                  <c:v>1.4500000000000028</c:v>
                </c:pt>
                <c:pt idx="61">
                  <c:v>1.4750000000000014</c:v>
                </c:pt>
                <c:pt idx="62">
                  <c:v>1.5000000000000071</c:v>
                </c:pt>
                <c:pt idx="63">
                  <c:v>1.5250000000000057</c:v>
                </c:pt>
                <c:pt idx="64">
                  <c:v>1.5500000000000043</c:v>
                </c:pt>
                <c:pt idx="65">
                  <c:v>1.5750000000000028</c:v>
                </c:pt>
                <c:pt idx="66">
                  <c:v>1.6000000000000085</c:v>
                </c:pt>
                <c:pt idx="67">
                  <c:v>1.625</c:v>
                </c:pt>
                <c:pt idx="68">
                  <c:v>1.6500000000000061</c:v>
                </c:pt>
                <c:pt idx="69">
                  <c:v>1.6750000000000043</c:v>
                </c:pt>
                <c:pt idx="70">
                  <c:v>1.7000000000000037</c:v>
                </c:pt>
                <c:pt idx="71">
                  <c:v>1.7250000000000019</c:v>
                </c:pt>
                <c:pt idx="72">
                  <c:v>1.7500000000000009</c:v>
                </c:pt>
                <c:pt idx="73">
                  <c:v>1.7750000000000059</c:v>
                </c:pt>
                <c:pt idx="74">
                  <c:v>1.7999999999999787</c:v>
                </c:pt>
                <c:pt idx="75">
                  <c:v>1.8250000000000028</c:v>
                </c:pt>
                <c:pt idx="76">
                  <c:v>1.8500000000000021</c:v>
                </c:pt>
                <c:pt idx="77">
                  <c:v>1.8750000000000071</c:v>
                </c:pt>
                <c:pt idx="78">
                  <c:v>1.8999999999999835</c:v>
                </c:pt>
                <c:pt idx="79">
                  <c:v>1.925000000000004</c:v>
                </c:pt>
                <c:pt idx="80">
                  <c:v>1.9500000000000153</c:v>
                </c:pt>
                <c:pt idx="81">
                  <c:v>1.9750000000000021</c:v>
                </c:pt>
                <c:pt idx="82">
                  <c:v>2</c:v>
                </c:pt>
                <c:pt idx="83">
                  <c:v>2.0250000000000057</c:v>
                </c:pt>
                <c:pt idx="84">
                  <c:v>2.0500000000000043</c:v>
                </c:pt>
                <c:pt idx="85">
                  <c:v>2.0750000000000028</c:v>
                </c:pt>
                <c:pt idx="86">
                  <c:v>2.1000000000000014</c:v>
                </c:pt>
                <c:pt idx="87">
                  <c:v>2.1250000000000071</c:v>
                </c:pt>
                <c:pt idx="88">
                  <c:v>2.1499999999999986</c:v>
                </c:pt>
                <c:pt idx="89">
                  <c:v>2.1750000000000043</c:v>
                </c:pt>
                <c:pt idx="90">
                  <c:v>2.2000000000000042</c:v>
                </c:pt>
                <c:pt idx="91">
                  <c:v>2.2250000000000085</c:v>
                </c:pt>
                <c:pt idx="92">
                  <c:v>2.25</c:v>
                </c:pt>
                <c:pt idx="93">
                  <c:v>2.2750000000000057</c:v>
                </c:pt>
                <c:pt idx="94">
                  <c:v>2.3000000000000043</c:v>
                </c:pt>
                <c:pt idx="95">
                  <c:v>2.3250000000000028</c:v>
                </c:pt>
                <c:pt idx="96">
                  <c:v>2.3499999999999988</c:v>
                </c:pt>
                <c:pt idx="97">
                  <c:v>2.3750000000000067</c:v>
                </c:pt>
                <c:pt idx="98">
                  <c:v>2.4000000000000057</c:v>
                </c:pt>
                <c:pt idx="99">
                  <c:v>2.4250000000000043</c:v>
                </c:pt>
                <c:pt idx="100">
                  <c:v>2.4500000000000028</c:v>
                </c:pt>
                <c:pt idx="101">
                  <c:v>2.4750000000000068</c:v>
                </c:pt>
                <c:pt idx="102">
                  <c:v>2.5</c:v>
                </c:pt>
                <c:pt idx="103">
                  <c:v>2.5250000000000057</c:v>
                </c:pt>
                <c:pt idx="104">
                  <c:v>2.5500000000000043</c:v>
                </c:pt>
                <c:pt idx="105">
                  <c:v>2.5750000000000028</c:v>
                </c:pt>
                <c:pt idx="106">
                  <c:v>2.6000000000000014</c:v>
                </c:pt>
                <c:pt idx="107">
                  <c:v>2.625</c:v>
                </c:pt>
                <c:pt idx="108">
                  <c:v>2.6500000000000057</c:v>
                </c:pt>
                <c:pt idx="109">
                  <c:v>2.6749999999999972</c:v>
                </c:pt>
                <c:pt idx="110">
                  <c:v>2.7000000000000042</c:v>
                </c:pt>
                <c:pt idx="111">
                  <c:v>2.7250000000000014</c:v>
                </c:pt>
                <c:pt idx="112">
                  <c:v>2.7500000000000071</c:v>
                </c:pt>
                <c:pt idx="113">
                  <c:v>2.7750000000000057</c:v>
                </c:pt>
                <c:pt idx="114">
                  <c:v>2.8000000000000043</c:v>
                </c:pt>
                <c:pt idx="115">
                  <c:v>2.8250000000000028</c:v>
                </c:pt>
                <c:pt idx="116">
                  <c:v>2.8499999999999988</c:v>
                </c:pt>
                <c:pt idx="117">
                  <c:v>2.8749999999999987</c:v>
                </c:pt>
                <c:pt idx="118">
                  <c:v>2.9000000000000057</c:v>
                </c:pt>
                <c:pt idx="119">
                  <c:v>2.9250000000000043</c:v>
                </c:pt>
                <c:pt idx="120">
                  <c:v>2.9500000000000077</c:v>
                </c:pt>
                <c:pt idx="121">
                  <c:v>2.9749999999999988</c:v>
                </c:pt>
                <c:pt idx="122">
                  <c:v>3.0000000000000071</c:v>
                </c:pt>
                <c:pt idx="123">
                  <c:v>3.0249999999999986</c:v>
                </c:pt>
                <c:pt idx="124">
                  <c:v>3.0500000000000043</c:v>
                </c:pt>
                <c:pt idx="125">
                  <c:v>3.0750000000000028</c:v>
                </c:pt>
                <c:pt idx="126">
                  <c:v>3.1000000000000085</c:v>
                </c:pt>
                <c:pt idx="127">
                  <c:v>3.1250000000000071</c:v>
                </c:pt>
                <c:pt idx="128">
                  <c:v>3.1500000000000057</c:v>
                </c:pt>
                <c:pt idx="129">
                  <c:v>3.1750000000000043</c:v>
                </c:pt>
                <c:pt idx="130">
                  <c:v>3.2000000000000042</c:v>
                </c:pt>
                <c:pt idx="131">
                  <c:v>3.2250000000000014</c:v>
                </c:pt>
                <c:pt idx="132">
                  <c:v>3.2500000000000071</c:v>
                </c:pt>
                <c:pt idx="133">
                  <c:v>3.2750000000000057</c:v>
                </c:pt>
                <c:pt idx="134">
                  <c:v>3.3000000000000043</c:v>
                </c:pt>
                <c:pt idx="135">
                  <c:v>3.3250000000000028</c:v>
                </c:pt>
                <c:pt idx="136">
                  <c:v>3.3499999999999988</c:v>
                </c:pt>
                <c:pt idx="137">
                  <c:v>3.3749999999999987</c:v>
                </c:pt>
                <c:pt idx="138">
                  <c:v>3.3999999999999977</c:v>
                </c:pt>
                <c:pt idx="139">
                  <c:v>3.4250000000000043</c:v>
                </c:pt>
                <c:pt idx="140">
                  <c:v>3.4500000000000028</c:v>
                </c:pt>
                <c:pt idx="141">
                  <c:v>3.4750000000000068</c:v>
                </c:pt>
                <c:pt idx="142">
                  <c:v>3.5</c:v>
                </c:pt>
                <c:pt idx="143">
                  <c:v>3.5250000000000057</c:v>
                </c:pt>
                <c:pt idx="144">
                  <c:v>3.5499999999999972</c:v>
                </c:pt>
                <c:pt idx="145">
                  <c:v>3.5750000000000028</c:v>
                </c:pt>
                <c:pt idx="146">
                  <c:v>3.6000000000000014</c:v>
                </c:pt>
                <c:pt idx="147">
                  <c:v>3.6250000000000071</c:v>
                </c:pt>
                <c:pt idx="148">
                  <c:v>3.6500000000000057</c:v>
                </c:pt>
                <c:pt idx="149">
                  <c:v>3.6750000000000043</c:v>
                </c:pt>
                <c:pt idx="150">
                  <c:v>3.7000000000000042</c:v>
                </c:pt>
                <c:pt idx="151">
                  <c:v>3.7250000000000014</c:v>
                </c:pt>
                <c:pt idx="152">
                  <c:v>3.75</c:v>
                </c:pt>
                <c:pt idx="153">
                  <c:v>3.7750000000000057</c:v>
                </c:pt>
                <c:pt idx="154">
                  <c:v>3.8000000000000043</c:v>
                </c:pt>
                <c:pt idx="155">
                  <c:v>3.8250000000000077</c:v>
                </c:pt>
                <c:pt idx="156">
                  <c:v>3.8499999999999988</c:v>
                </c:pt>
                <c:pt idx="157">
                  <c:v>3.8750000000000067</c:v>
                </c:pt>
                <c:pt idx="158">
                  <c:v>3.8999999999999977</c:v>
                </c:pt>
                <c:pt idx="159">
                  <c:v>3.9250000000000043</c:v>
                </c:pt>
                <c:pt idx="160">
                  <c:v>3.9500000000000028</c:v>
                </c:pt>
                <c:pt idx="161">
                  <c:v>3.9750000000000068</c:v>
                </c:pt>
                <c:pt idx="162">
                  <c:v>4.0000000000000071</c:v>
                </c:pt>
                <c:pt idx="163">
                  <c:v>4.0250000000000057</c:v>
                </c:pt>
                <c:pt idx="164">
                  <c:v>4.0500000000000043</c:v>
                </c:pt>
                <c:pt idx="165">
                  <c:v>4.0750000000000028</c:v>
                </c:pt>
                <c:pt idx="166">
                  <c:v>4.1000000000000005</c:v>
                </c:pt>
                <c:pt idx="167">
                  <c:v>4.1249999999999645</c:v>
                </c:pt>
                <c:pt idx="168">
                  <c:v>4.1500000000000057</c:v>
                </c:pt>
                <c:pt idx="169">
                  <c:v>4.1750000000000043</c:v>
                </c:pt>
                <c:pt idx="170">
                  <c:v>4.2000000000000028</c:v>
                </c:pt>
                <c:pt idx="171">
                  <c:v>4.2250000000000005</c:v>
                </c:pt>
                <c:pt idx="172">
                  <c:v>4.2500000000000071</c:v>
                </c:pt>
                <c:pt idx="173">
                  <c:v>4.2749999999999986</c:v>
                </c:pt>
                <c:pt idx="174">
                  <c:v>4.3000000000000043</c:v>
                </c:pt>
                <c:pt idx="175">
                  <c:v>4.3249999999999655</c:v>
                </c:pt>
                <c:pt idx="176">
                  <c:v>4.3500000000000085</c:v>
                </c:pt>
                <c:pt idx="177">
                  <c:v>4.375</c:v>
                </c:pt>
                <c:pt idx="178">
                  <c:v>4.4000000000000083</c:v>
                </c:pt>
                <c:pt idx="179">
                  <c:v>4.4250000000000043</c:v>
                </c:pt>
                <c:pt idx="180">
                  <c:v>4.4500000000000028</c:v>
                </c:pt>
                <c:pt idx="181">
                  <c:v>4.4750000000000014</c:v>
                </c:pt>
                <c:pt idx="182">
                  <c:v>4.5000000000000071</c:v>
                </c:pt>
                <c:pt idx="183">
                  <c:v>4.5250000000000057</c:v>
                </c:pt>
                <c:pt idx="184">
                  <c:v>4.5500000000000043</c:v>
                </c:pt>
                <c:pt idx="185">
                  <c:v>4.5750000000000028</c:v>
                </c:pt>
                <c:pt idx="186">
                  <c:v>4.6000000000000085</c:v>
                </c:pt>
                <c:pt idx="187">
                  <c:v>4.6249999999999645</c:v>
                </c:pt>
                <c:pt idx="188">
                  <c:v>4.6500000000000057</c:v>
                </c:pt>
                <c:pt idx="189">
                  <c:v>4.6750000000000043</c:v>
                </c:pt>
                <c:pt idx="190">
                  <c:v>4.7000000000000099</c:v>
                </c:pt>
                <c:pt idx="191">
                  <c:v>4.7250000000000005</c:v>
                </c:pt>
                <c:pt idx="192">
                  <c:v>4.7500000000000071</c:v>
                </c:pt>
                <c:pt idx="193">
                  <c:v>4.7750000000000083</c:v>
                </c:pt>
                <c:pt idx="194">
                  <c:v>4.8000000000000043</c:v>
                </c:pt>
                <c:pt idx="195">
                  <c:v>4.8249999999999655</c:v>
                </c:pt>
                <c:pt idx="196">
                  <c:v>4.8500000000000005</c:v>
                </c:pt>
                <c:pt idx="197">
                  <c:v>4.8750000000000071</c:v>
                </c:pt>
                <c:pt idx="198">
                  <c:v>4.8999999999999986</c:v>
                </c:pt>
                <c:pt idx="199">
                  <c:v>4.9250000000000043</c:v>
                </c:pt>
                <c:pt idx="200">
                  <c:v>4.9500000000000028</c:v>
                </c:pt>
                <c:pt idx="201">
                  <c:v>4.9750000000000014</c:v>
                </c:pt>
                <c:pt idx="202">
                  <c:v>5</c:v>
                </c:pt>
                <c:pt idx="203">
                  <c:v>5.0250000000000057</c:v>
                </c:pt>
                <c:pt idx="204">
                  <c:v>5.0500000000000043</c:v>
                </c:pt>
                <c:pt idx="205">
                  <c:v>5.0750000000000028</c:v>
                </c:pt>
                <c:pt idx="206">
                  <c:v>5.1000000000000005</c:v>
                </c:pt>
                <c:pt idx="207">
                  <c:v>5.1249999999999645</c:v>
                </c:pt>
                <c:pt idx="208">
                  <c:v>5.1499999999999986</c:v>
                </c:pt>
                <c:pt idx="209">
                  <c:v>5.1750000000000043</c:v>
                </c:pt>
                <c:pt idx="210">
                  <c:v>5.2000000000000028</c:v>
                </c:pt>
                <c:pt idx="211">
                  <c:v>5.2250000000000085</c:v>
                </c:pt>
                <c:pt idx="212">
                  <c:v>5.25</c:v>
                </c:pt>
                <c:pt idx="213">
                  <c:v>5.2750000000000083</c:v>
                </c:pt>
                <c:pt idx="214">
                  <c:v>5.3000000000000043</c:v>
                </c:pt>
                <c:pt idx="215">
                  <c:v>5.3249999999999655</c:v>
                </c:pt>
                <c:pt idx="216">
                  <c:v>5.3500000000000005</c:v>
                </c:pt>
                <c:pt idx="217">
                  <c:v>5.3750000000000071</c:v>
                </c:pt>
                <c:pt idx="218">
                  <c:v>5.4000000000000083</c:v>
                </c:pt>
                <c:pt idx="219">
                  <c:v>5.4250000000000043</c:v>
                </c:pt>
                <c:pt idx="220">
                  <c:v>5.4500000000000028</c:v>
                </c:pt>
                <c:pt idx="221">
                  <c:v>5.4750000000000094</c:v>
                </c:pt>
                <c:pt idx="222">
                  <c:v>5.5</c:v>
                </c:pt>
                <c:pt idx="223">
                  <c:v>5.5250000000000057</c:v>
                </c:pt>
                <c:pt idx="224">
                  <c:v>5.5500000000000043</c:v>
                </c:pt>
                <c:pt idx="225">
                  <c:v>5.5750000000000028</c:v>
                </c:pt>
                <c:pt idx="226">
                  <c:v>5.6000000000000005</c:v>
                </c:pt>
                <c:pt idx="227">
                  <c:v>5.6249999999999645</c:v>
                </c:pt>
                <c:pt idx="228">
                  <c:v>5.6500000000000057</c:v>
                </c:pt>
                <c:pt idx="229">
                  <c:v>5.6749999999999945</c:v>
                </c:pt>
                <c:pt idx="230">
                  <c:v>5.7000000000000028</c:v>
                </c:pt>
                <c:pt idx="231">
                  <c:v>5.7250000000000005</c:v>
                </c:pt>
                <c:pt idx="232">
                  <c:v>5.7500000000000071</c:v>
                </c:pt>
                <c:pt idx="233">
                  <c:v>5.7749999999999986</c:v>
                </c:pt>
                <c:pt idx="234">
                  <c:v>5.8000000000000043</c:v>
                </c:pt>
                <c:pt idx="235">
                  <c:v>5.8249999999999655</c:v>
                </c:pt>
                <c:pt idx="236">
                  <c:v>5.8500000000000005</c:v>
                </c:pt>
                <c:pt idx="237">
                  <c:v>5.875</c:v>
                </c:pt>
                <c:pt idx="238">
                  <c:v>5.9000000000000083</c:v>
                </c:pt>
                <c:pt idx="239">
                  <c:v>5.9250000000000043</c:v>
                </c:pt>
                <c:pt idx="240">
                  <c:v>5.9500000000000028</c:v>
                </c:pt>
                <c:pt idx="241">
                  <c:v>5.9750000000000014</c:v>
                </c:pt>
                <c:pt idx="242">
                  <c:v>6.0000000000000071</c:v>
                </c:pt>
                <c:pt idx="243">
                  <c:v>6.0249999999999755</c:v>
                </c:pt>
                <c:pt idx="244">
                  <c:v>6.0500000000000043</c:v>
                </c:pt>
                <c:pt idx="245">
                  <c:v>6.0750000000000028</c:v>
                </c:pt>
                <c:pt idx="246">
                  <c:v>6.1000000000000085</c:v>
                </c:pt>
                <c:pt idx="247">
                  <c:v>6.1249999999999645</c:v>
                </c:pt>
                <c:pt idx="248">
                  <c:v>6.1500000000000057</c:v>
                </c:pt>
                <c:pt idx="249">
                  <c:v>6.1750000000000043</c:v>
                </c:pt>
                <c:pt idx="250">
                  <c:v>6.2000000000000028</c:v>
                </c:pt>
                <c:pt idx="251">
                  <c:v>6.2250000000000005</c:v>
                </c:pt>
                <c:pt idx="252">
                  <c:v>6.2500000000000071</c:v>
                </c:pt>
                <c:pt idx="253">
                  <c:v>6.2750000000000083</c:v>
                </c:pt>
                <c:pt idx="254">
                  <c:v>6.3000000000000043</c:v>
                </c:pt>
                <c:pt idx="255">
                  <c:v>6.3249999999999655</c:v>
                </c:pt>
                <c:pt idx="256">
                  <c:v>6.3500000000000005</c:v>
                </c:pt>
                <c:pt idx="257">
                  <c:v>6.375</c:v>
                </c:pt>
                <c:pt idx="258">
                  <c:v>6.3999999999999986</c:v>
                </c:pt>
                <c:pt idx="259">
                  <c:v>6.4250000000000043</c:v>
                </c:pt>
                <c:pt idx="260">
                  <c:v>6.4500000000000028</c:v>
                </c:pt>
                <c:pt idx="261">
                  <c:v>6.4750000000000014</c:v>
                </c:pt>
                <c:pt idx="262">
                  <c:v>6.5</c:v>
                </c:pt>
                <c:pt idx="263">
                  <c:v>6.5250000000000057</c:v>
                </c:pt>
                <c:pt idx="264">
                  <c:v>6.5499999999999972</c:v>
                </c:pt>
                <c:pt idx="265">
                  <c:v>6.5750000000000028</c:v>
                </c:pt>
                <c:pt idx="266">
                  <c:v>6.6000000000000005</c:v>
                </c:pt>
                <c:pt idx="267">
                  <c:v>6.6249999999999645</c:v>
                </c:pt>
                <c:pt idx="268">
                  <c:v>6.6500000000000057</c:v>
                </c:pt>
                <c:pt idx="269">
                  <c:v>6.6750000000000043</c:v>
                </c:pt>
                <c:pt idx="270">
                  <c:v>6.7000000000000028</c:v>
                </c:pt>
                <c:pt idx="271">
                  <c:v>6.7250000000000005</c:v>
                </c:pt>
                <c:pt idx="272">
                  <c:v>6.75</c:v>
                </c:pt>
                <c:pt idx="273">
                  <c:v>6.7750000000000083</c:v>
                </c:pt>
                <c:pt idx="274">
                  <c:v>6.8000000000000043</c:v>
                </c:pt>
                <c:pt idx="275">
                  <c:v>6.8250000000000055</c:v>
                </c:pt>
                <c:pt idx="276">
                  <c:v>6.8500000000000005</c:v>
                </c:pt>
                <c:pt idx="277">
                  <c:v>6.8750000000000071</c:v>
                </c:pt>
                <c:pt idx="278">
                  <c:v>6.8999999999999986</c:v>
                </c:pt>
                <c:pt idx="279">
                  <c:v>6.9250000000000043</c:v>
                </c:pt>
                <c:pt idx="280">
                  <c:v>6.9500000000000028</c:v>
                </c:pt>
                <c:pt idx="281">
                  <c:v>6.9750000000000094</c:v>
                </c:pt>
                <c:pt idx="282">
                  <c:v>7.0000000000000071</c:v>
                </c:pt>
                <c:pt idx="283">
                  <c:v>7.0250000000000057</c:v>
                </c:pt>
                <c:pt idx="284">
                  <c:v>7.0500000000000043</c:v>
                </c:pt>
                <c:pt idx="285">
                  <c:v>7.0750000000000028</c:v>
                </c:pt>
                <c:pt idx="286">
                  <c:v>7.1000000000000005</c:v>
                </c:pt>
                <c:pt idx="287">
                  <c:v>7.1249999999999645</c:v>
                </c:pt>
                <c:pt idx="288">
                  <c:v>7.1500000000000057</c:v>
                </c:pt>
                <c:pt idx="289">
                  <c:v>7.1750000000000043</c:v>
                </c:pt>
                <c:pt idx="290">
                  <c:v>7.2000000000000028</c:v>
                </c:pt>
                <c:pt idx="291">
                  <c:v>7.2250000000000005</c:v>
                </c:pt>
                <c:pt idx="292">
                  <c:v>7.25</c:v>
                </c:pt>
                <c:pt idx="293">
                  <c:v>7.2749999999999986</c:v>
                </c:pt>
                <c:pt idx="294">
                  <c:v>7.3000000000000043</c:v>
                </c:pt>
                <c:pt idx="295">
                  <c:v>7.3249999999999655</c:v>
                </c:pt>
                <c:pt idx="296">
                  <c:v>7.3500000000000085</c:v>
                </c:pt>
                <c:pt idx="297">
                  <c:v>7.375</c:v>
                </c:pt>
                <c:pt idx="298">
                  <c:v>7.4000000000000083</c:v>
                </c:pt>
                <c:pt idx="299">
                  <c:v>7.4249999999999945</c:v>
                </c:pt>
                <c:pt idx="300">
                  <c:v>7.4500000000000028</c:v>
                </c:pt>
                <c:pt idx="301">
                  <c:v>7.4750000000000014</c:v>
                </c:pt>
                <c:pt idx="302">
                  <c:v>7.5000000000000071</c:v>
                </c:pt>
                <c:pt idx="303">
                  <c:v>7.5250000000000057</c:v>
                </c:pt>
                <c:pt idx="304">
                  <c:v>7.5500000000000043</c:v>
                </c:pt>
                <c:pt idx="305">
                  <c:v>7.5750000000000028</c:v>
                </c:pt>
                <c:pt idx="306">
                  <c:v>7.6000000000000005</c:v>
                </c:pt>
                <c:pt idx="307">
                  <c:v>7.6249999999999645</c:v>
                </c:pt>
                <c:pt idx="308">
                  <c:v>7.6500000000000057</c:v>
                </c:pt>
                <c:pt idx="309">
                  <c:v>7.6750000000000043</c:v>
                </c:pt>
                <c:pt idx="310">
                  <c:v>7.7000000000000099</c:v>
                </c:pt>
                <c:pt idx="311">
                  <c:v>7.7250000000000005</c:v>
                </c:pt>
                <c:pt idx="312">
                  <c:v>7.7500000000000071</c:v>
                </c:pt>
                <c:pt idx="313">
                  <c:v>7.7749999999999986</c:v>
                </c:pt>
                <c:pt idx="314">
                  <c:v>7.8000000000000043</c:v>
                </c:pt>
                <c:pt idx="315">
                  <c:v>7.8249999999999655</c:v>
                </c:pt>
                <c:pt idx="316">
                  <c:v>7.8500000000000085</c:v>
                </c:pt>
                <c:pt idx="317">
                  <c:v>7.8750000000000071</c:v>
                </c:pt>
                <c:pt idx="318">
                  <c:v>7.9000000000000083</c:v>
                </c:pt>
                <c:pt idx="319">
                  <c:v>7.9250000000000043</c:v>
                </c:pt>
                <c:pt idx="320">
                  <c:v>7.9500000000000028</c:v>
                </c:pt>
                <c:pt idx="321">
                  <c:v>7.9750000000000014</c:v>
                </c:pt>
                <c:pt idx="322">
                  <c:v>8</c:v>
                </c:pt>
                <c:pt idx="323">
                  <c:v>8.0250000000000057</c:v>
                </c:pt>
                <c:pt idx="324">
                  <c:v>8.0500000000000043</c:v>
                </c:pt>
                <c:pt idx="325">
                  <c:v>8.0750000000000028</c:v>
                </c:pt>
                <c:pt idx="326">
                  <c:v>8.1000000000000014</c:v>
                </c:pt>
                <c:pt idx="327">
                  <c:v>8.1250000000000071</c:v>
                </c:pt>
                <c:pt idx="328">
                  <c:v>8.15</c:v>
                </c:pt>
                <c:pt idx="329">
                  <c:v>8.1750000000000043</c:v>
                </c:pt>
                <c:pt idx="330">
                  <c:v>8.2000000000000011</c:v>
                </c:pt>
                <c:pt idx="331">
                  <c:v>8.2250000000000085</c:v>
                </c:pt>
                <c:pt idx="332">
                  <c:v>8.25</c:v>
                </c:pt>
                <c:pt idx="333">
                  <c:v>8.2750000000000057</c:v>
                </c:pt>
                <c:pt idx="334">
                  <c:v>8.3000000000000043</c:v>
                </c:pt>
                <c:pt idx="335">
                  <c:v>8.3250000000000028</c:v>
                </c:pt>
                <c:pt idx="336">
                  <c:v>8.3500000000000068</c:v>
                </c:pt>
                <c:pt idx="337">
                  <c:v>8.3750000000000266</c:v>
                </c:pt>
                <c:pt idx="338">
                  <c:v>8.4000000000000057</c:v>
                </c:pt>
                <c:pt idx="339">
                  <c:v>8.4250000000000043</c:v>
                </c:pt>
                <c:pt idx="340">
                  <c:v>8.4500000000000028</c:v>
                </c:pt>
                <c:pt idx="341">
                  <c:v>8.4750000000000227</c:v>
                </c:pt>
                <c:pt idx="342">
                  <c:v>8.5</c:v>
                </c:pt>
                <c:pt idx="343">
                  <c:v>8.5250000000000057</c:v>
                </c:pt>
                <c:pt idx="344">
                  <c:v>8.5500000000000043</c:v>
                </c:pt>
                <c:pt idx="345">
                  <c:v>8.5750000000000206</c:v>
                </c:pt>
                <c:pt idx="346">
                  <c:v>8.6000000000000014</c:v>
                </c:pt>
                <c:pt idx="347">
                  <c:v>8.6250000000000071</c:v>
                </c:pt>
                <c:pt idx="348">
                  <c:v>8.6500000000000057</c:v>
                </c:pt>
                <c:pt idx="349">
                  <c:v>8.6750000000000043</c:v>
                </c:pt>
                <c:pt idx="350">
                  <c:v>8.7000000000000011</c:v>
                </c:pt>
                <c:pt idx="351">
                  <c:v>8.7250000000000014</c:v>
                </c:pt>
                <c:pt idx="352">
                  <c:v>8.7500000000000071</c:v>
                </c:pt>
                <c:pt idx="353">
                  <c:v>8.7750000000000004</c:v>
                </c:pt>
                <c:pt idx="354">
                  <c:v>8.8000000000000043</c:v>
                </c:pt>
                <c:pt idx="355">
                  <c:v>8.8250000000000028</c:v>
                </c:pt>
                <c:pt idx="356">
                  <c:v>8.8500000000000068</c:v>
                </c:pt>
                <c:pt idx="357">
                  <c:v>8.8750000000000266</c:v>
                </c:pt>
                <c:pt idx="358">
                  <c:v>8.9000000000000057</c:v>
                </c:pt>
                <c:pt idx="359">
                  <c:v>8.9250000000000043</c:v>
                </c:pt>
                <c:pt idx="360">
                  <c:v>8.9500000000000028</c:v>
                </c:pt>
                <c:pt idx="361">
                  <c:v>8.9750000000000068</c:v>
                </c:pt>
                <c:pt idx="362">
                  <c:v>9.0000000000000071</c:v>
                </c:pt>
                <c:pt idx="363">
                  <c:v>9.0250000000000004</c:v>
                </c:pt>
                <c:pt idx="364">
                  <c:v>9.0500000000000043</c:v>
                </c:pt>
                <c:pt idx="365">
                  <c:v>9.0750000000000028</c:v>
                </c:pt>
                <c:pt idx="366">
                  <c:v>9.1000000000000085</c:v>
                </c:pt>
                <c:pt idx="367">
                  <c:v>9.125</c:v>
                </c:pt>
                <c:pt idx="368">
                  <c:v>9.1500000000000057</c:v>
                </c:pt>
                <c:pt idx="369">
                  <c:v>9.1750000000000043</c:v>
                </c:pt>
                <c:pt idx="370">
                  <c:v>9.2000000000000011</c:v>
                </c:pt>
                <c:pt idx="371">
                  <c:v>9.2250000000000014</c:v>
                </c:pt>
                <c:pt idx="372">
                  <c:v>9.2500000000000071</c:v>
                </c:pt>
                <c:pt idx="373">
                  <c:v>9.2750000000000057</c:v>
                </c:pt>
                <c:pt idx="374">
                  <c:v>9.3000000000000043</c:v>
                </c:pt>
                <c:pt idx="375">
                  <c:v>9.3250000000000028</c:v>
                </c:pt>
                <c:pt idx="376">
                  <c:v>9.3500000000000227</c:v>
                </c:pt>
                <c:pt idx="377">
                  <c:v>9.3750000000000266</c:v>
                </c:pt>
                <c:pt idx="378">
                  <c:v>9.4000000000000057</c:v>
                </c:pt>
                <c:pt idx="379">
                  <c:v>9.4250000000000043</c:v>
                </c:pt>
                <c:pt idx="380">
                  <c:v>9.4500000000000028</c:v>
                </c:pt>
                <c:pt idx="381">
                  <c:v>9.4750000000000068</c:v>
                </c:pt>
                <c:pt idx="382">
                  <c:v>9.5</c:v>
                </c:pt>
                <c:pt idx="383">
                  <c:v>9.5250000000000057</c:v>
                </c:pt>
                <c:pt idx="384">
                  <c:v>9.5500000000000025</c:v>
                </c:pt>
                <c:pt idx="385">
                  <c:v>9.5750000000000028</c:v>
                </c:pt>
                <c:pt idx="386">
                  <c:v>9.6000000000000014</c:v>
                </c:pt>
                <c:pt idx="387">
                  <c:v>9.6250000000000071</c:v>
                </c:pt>
                <c:pt idx="388">
                  <c:v>9.6500000000000057</c:v>
                </c:pt>
                <c:pt idx="389">
                  <c:v>9.6750000000000167</c:v>
                </c:pt>
                <c:pt idx="390">
                  <c:v>9.7000000000000011</c:v>
                </c:pt>
                <c:pt idx="391">
                  <c:v>9.7250000000000014</c:v>
                </c:pt>
                <c:pt idx="392">
                  <c:v>9.75</c:v>
                </c:pt>
                <c:pt idx="393">
                  <c:v>9.7750000000000057</c:v>
                </c:pt>
                <c:pt idx="394">
                  <c:v>9.8000000000000043</c:v>
                </c:pt>
                <c:pt idx="395">
                  <c:v>9.8250000000000206</c:v>
                </c:pt>
                <c:pt idx="396">
                  <c:v>9.8500000000000068</c:v>
                </c:pt>
                <c:pt idx="397">
                  <c:v>9.8750000000000266</c:v>
                </c:pt>
                <c:pt idx="398">
                  <c:v>9.9000000000000021</c:v>
                </c:pt>
                <c:pt idx="399">
                  <c:v>9.9250000000000043</c:v>
                </c:pt>
                <c:pt idx="400">
                  <c:v>9.9500000000000028</c:v>
                </c:pt>
                <c:pt idx="401">
                  <c:v>9.9750000000000227</c:v>
                </c:pt>
                <c:pt idx="402">
                  <c:v>10.000000000000007</c:v>
                </c:pt>
                <c:pt idx="403">
                  <c:v>10.025000000000016</c:v>
                </c:pt>
                <c:pt idx="404">
                  <c:v>10.050000000000002</c:v>
                </c:pt>
                <c:pt idx="405">
                  <c:v>10.075000000000006</c:v>
                </c:pt>
                <c:pt idx="406">
                  <c:v>10.100000000000001</c:v>
                </c:pt>
                <c:pt idx="407">
                  <c:v>10.125000000000007</c:v>
                </c:pt>
                <c:pt idx="408">
                  <c:v>10.150000000000006</c:v>
                </c:pt>
                <c:pt idx="409">
                  <c:v>10.175000000000004</c:v>
                </c:pt>
                <c:pt idx="410">
                  <c:v>10.20000000000001</c:v>
                </c:pt>
                <c:pt idx="411">
                  <c:v>10.225000000000001</c:v>
                </c:pt>
                <c:pt idx="412">
                  <c:v>10.25</c:v>
                </c:pt>
                <c:pt idx="413">
                  <c:v>10.275</c:v>
                </c:pt>
                <c:pt idx="414">
                  <c:v>10.300000000000004</c:v>
                </c:pt>
                <c:pt idx="415">
                  <c:v>10.325000000000006</c:v>
                </c:pt>
                <c:pt idx="416">
                  <c:v>10.350000000000026</c:v>
                </c:pt>
                <c:pt idx="417">
                  <c:v>10.375000000000076</c:v>
                </c:pt>
                <c:pt idx="418">
                  <c:v>10.400000000000002</c:v>
                </c:pt>
                <c:pt idx="419">
                  <c:v>10.425000000000002</c:v>
                </c:pt>
                <c:pt idx="420">
                  <c:v>10.450000000000006</c:v>
                </c:pt>
                <c:pt idx="421">
                  <c:v>10.475000000000026</c:v>
                </c:pt>
                <c:pt idx="422">
                  <c:v>10.500000000000007</c:v>
                </c:pt>
                <c:pt idx="423">
                  <c:v>10.525000000000006</c:v>
                </c:pt>
                <c:pt idx="424">
                  <c:v>10.55000000000002</c:v>
                </c:pt>
                <c:pt idx="425">
                  <c:v>10.575000000000006</c:v>
                </c:pt>
                <c:pt idx="426">
                  <c:v>10.600000000000001</c:v>
                </c:pt>
                <c:pt idx="427">
                  <c:v>10.625</c:v>
                </c:pt>
                <c:pt idx="428">
                  <c:v>10.650000000000006</c:v>
                </c:pt>
                <c:pt idx="429">
                  <c:v>10.675000000000004</c:v>
                </c:pt>
                <c:pt idx="430">
                  <c:v>10.70000000000001</c:v>
                </c:pt>
                <c:pt idx="431">
                  <c:v>10.725000000000009</c:v>
                </c:pt>
                <c:pt idx="432">
                  <c:v>10.75</c:v>
                </c:pt>
                <c:pt idx="433">
                  <c:v>10.775</c:v>
                </c:pt>
                <c:pt idx="434">
                  <c:v>10.800000000000004</c:v>
                </c:pt>
                <c:pt idx="435">
                  <c:v>10.825000000000006</c:v>
                </c:pt>
                <c:pt idx="436">
                  <c:v>10.850000000000026</c:v>
                </c:pt>
                <c:pt idx="437">
                  <c:v>10.875000000000076</c:v>
                </c:pt>
                <c:pt idx="438">
                  <c:v>10.900000000000016</c:v>
                </c:pt>
                <c:pt idx="439">
                  <c:v>10.925000000000002</c:v>
                </c:pt>
                <c:pt idx="440">
                  <c:v>10.950000000000006</c:v>
                </c:pt>
                <c:pt idx="441">
                  <c:v>10.975000000000026</c:v>
                </c:pt>
                <c:pt idx="442">
                  <c:v>11.000000000000007</c:v>
                </c:pt>
                <c:pt idx="443">
                  <c:v>11.025000000000006</c:v>
                </c:pt>
                <c:pt idx="444">
                  <c:v>11.050000000000004</c:v>
                </c:pt>
                <c:pt idx="445">
                  <c:v>11.075000000000022</c:v>
                </c:pt>
                <c:pt idx="446">
                  <c:v>11.100000000000001</c:v>
                </c:pt>
                <c:pt idx="447">
                  <c:v>11.125</c:v>
                </c:pt>
                <c:pt idx="448">
                  <c:v>11.15</c:v>
                </c:pt>
                <c:pt idx="449">
                  <c:v>11.175000000000004</c:v>
                </c:pt>
                <c:pt idx="450">
                  <c:v>11.200000000000003</c:v>
                </c:pt>
                <c:pt idx="451">
                  <c:v>11.225000000000009</c:v>
                </c:pt>
                <c:pt idx="452">
                  <c:v>11.250000000000007</c:v>
                </c:pt>
                <c:pt idx="453">
                  <c:v>11.275</c:v>
                </c:pt>
                <c:pt idx="454">
                  <c:v>11.3</c:v>
                </c:pt>
                <c:pt idx="455">
                  <c:v>11.325000000000006</c:v>
                </c:pt>
                <c:pt idx="456">
                  <c:v>11.350000000000026</c:v>
                </c:pt>
                <c:pt idx="457">
                  <c:v>11.375000000000076</c:v>
                </c:pt>
                <c:pt idx="458">
                  <c:v>11.400000000000006</c:v>
                </c:pt>
                <c:pt idx="459">
                  <c:v>11.42500000000002</c:v>
                </c:pt>
                <c:pt idx="460">
                  <c:v>11.450000000000006</c:v>
                </c:pt>
                <c:pt idx="461">
                  <c:v>11.475000000000026</c:v>
                </c:pt>
                <c:pt idx="462">
                  <c:v>11.5</c:v>
                </c:pt>
                <c:pt idx="463">
                  <c:v>11.525000000000006</c:v>
                </c:pt>
                <c:pt idx="464">
                  <c:v>11.550000000000004</c:v>
                </c:pt>
                <c:pt idx="465">
                  <c:v>11.575000000000022</c:v>
                </c:pt>
                <c:pt idx="466">
                  <c:v>11.600000000000009</c:v>
                </c:pt>
                <c:pt idx="467">
                  <c:v>11.625</c:v>
                </c:pt>
                <c:pt idx="468">
                  <c:v>11.65</c:v>
                </c:pt>
                <c:pt idx="469">
                  <c:v>11.675000000000004</c:v>
                </c:pt>
                <c:pt idx="470">
                  <c:v>11.700000000000003</c:v>
                </c:pt>
                <c:pt idx="471">
                  <c:v>11.725000000000009</c:v>
                </c:pt>
                <c:pt idx="472">
                  <c:v>11.750000000000007</c:v>
                </c:pt>
                <c:pt idx="473">
                  <c:v>11.775000000000006</c:v>
                </c:pt>
                <c:pt idx="474">
                  <c:v>11.8</c:v>
                </c:pt>
                <c:pt idx="475">
                  <c:v>11.825000000000006</c:v>
                </c:pt>
                <c:pt idx="476">
                  <c:v>11.850000000000026</c:v>
                </c:pt>
                <c:pt idx="477">
                  <c:v>11.875000000000076</c:v>
                </c:pt>
                <c:pt idx="478">
                  <c:v>11.900000000000006</c:v>
                </c:pt>
                <c:pt idx="479">
                  <c:v>11.925000000000004</c:v>
                </c:pt>
                <c:pt idx="480">
                  <c:v>11.950000000000022</c:v>
                </c:pt>
                <c:pt idx="481">
                  <c:v>11.975000000000026</c:v>
                </c:pt>
                <c:pt idx="482">
                  <c:v>12</c:v>
                </c:pt>
                <c:pt idx="483">
                  <c:v>12.025</c:v>
                </c:pt>
                <c:pt idx="484">
                  <c:v>12.050000000000004</c:v>
                </c:pt>
                <c:pt idx="485">
                  <c:v>12.075000000000006</c:v>
                </c:pt>
                <c:pt idx="486">
                  <c:v>12.100000000000009</c:v>
                </c:pt>
                <c:pt idx="487">
                  <c:v>12.125000000000007</c:v>
                </c:pt>
                <c:pt idx="488">
                  <c:v>12.15</c:v>
                </c:pt>
                <c:pt idx="489">
                  <c:v>12.175000000000002</c:v>
                </c:pt>
                <c:pt idx="490">
                  <c:v>12.200000000000003</c:v>
                </c:pt>
                <c:pt idx="491">
                  <c:v>12.225000000000001</c:v>
                </c:pt>
                <c:pt idx="492">
                  <c:v>12.250000000000007</c:v>
                </c:pt>
                <c:pt idx="493">
                  <c:v>12.275000000000006</c:v>
                </c:pt>
                <c:pt idx="494">
                  <c:v>12.30000000000002</c:v>
                </c:pt>
                <c:pt idx="495">
                  <c:v>12.325000000000006</c:v>
                </c:pt>
                <c:pt idx="496">
                  <c:v>12.350000000000026</c:v>
                </c:pt>
                <c:pt idx="497">
                  <c:v>12.375000000000076</c:v>
                </c:pt>
                <c:pt idx="498">
                  <c:v>12.400000000000006</c:v>
                </c:pt>
                <c:pt idx="499">
                  <c:v>12.425000000000004</c:v>
                </c:pt>
                <c:pt idx="500">
                  <c:v>12.450000000000022</c:v>
                </c:pt>
                <c:pt idx="501">
                  <c:v>12.475000000000026</c:v>
                </c:pt>
                <c:pt idx="502">
                  <c:v>12.5</c:v>
                </c:pt>
                <c:pt idx="503">
                  <c:v>12.525</c:v>
                </c:pt>
                <c:pt idx="504">
                  <c:v>12.550000000000004</c:v>
                </c:pt>
                <c:pt idx="505">
                  <c:v>12.575000000000006</c:v>
                </c:pt>
                <c:pt idx="506">
                  <c:v>12.600000000000001</c:v>
                </c:pt>
                <c:pt idx="507">
                  <c:v>12.625000000000007</c:v>
                </c:pt>
                <c:pt idx="508">
                  <c:v>12.650000000000006</c:v>
                </c:pt>
                <c:pt idx="509">
                  <c:v>12.675000000000002</c:v>
                </c:pt>
                <c:pt idx="510">
                  <c:v>12.700000000000001</c:v>
                </c:pt>
                <c:pt idx="511">
                  <c:v>12.725000000000001</c:v>
                </c:pt>
                <c:pt idx="512">
                  <c:v>12.75</c:v>
                </c:pt>
                <c:pt idx="513">
                  <c:v>12.775000000000006</c:v>
                </c:pt>
                <c:pt idx="514">
                  <c:v>12.800000000000004</c:v>
                </c:pt>
                <c:pt idx="515">
                  <c:v>12.825000000000022</c:v>
                </c:pt>
                <c:pt idx="516">
                  <c:v>12.850000000000026</c:v>
                </c:pt>
                <c:pt idx="517">
                  <c:v>12.875000000000076</c:v>
                </c:pt>
                <c:pt idx="518">
                  <c:v>12.900000000000002</c:v>
                </c:pt>
                <c:pt idx="519">
                  <c:v>12.925000000000004</c:v>
                </c:pt>
                <c:pt idx="520">
                  <c:v>12.950000000000006</c:v>
                </c:pt>
                <c:pt idx="521">
                  <c:v>12.975000000000026</c:v>
                </c:pt>
                <c:pt idx="522">
                  <c:v>13.000000000000007</c:v>
                </c:pt>
                <c:pt idx="523">
                  <c:v>13.025</c:v>
                </c:pt>
                <c:pt idx="524">
                  <c:v>13.05</c:v>
                </c:pt>
                <c:pt idx="525">
                  <c:v>13.075000000000006</c:v>
                </c:pt>
                <c:pt idx="526">
                  <c:v>13.100000000000001</c:v>
                </c:pt>
                <c:pt idx="527">
                  <c:v>13.125000000000007</c:v>
                </c:pt>
                <c:pt idx="528">
                  <c:v>13.150000000000006</c:v>
                </c:pt>
                <c:pt idx="529">
                  <c:v>13.17500000000002</c:v>
                </c:pt>
                <c:pt idx="530">
                  <c:v>13.20000000000001</c:v>
                </c:pt>
                <c:pt idx="531">
                  <c:v>13.225000000000001</c:v>
                </c:pt>
                <c:pt idx="532">
                  <c:v>13.25</c:v>
                </c:pt>
                <c:pt idx="533">
                  <c:v>13.275000000000006</c:v>
                </c:pt>
                <c:pt idx="534">
                  <c:v>13.300000000000004</c:v>
                </c:pt>
                <c:pt idx="535">
                  <c:v>13.325000000000006</c:v>
                </c:pt>
                <c:pt idx="536">
                  <c:v>13.350000000000026</c:v>
                </c:pt>
                <c:pt idx="537">
                  <c:v>13.375000000000076</c:v>
                </c:pt>
                <c:pt idx="538">
                  <c:v>13.400000000000002</c:v>
                </c:pt>
                <c:pt idx="539">
                  <c:v>13.425000000000002</c:v>
                </c:pt>
                <c:pt idx="540">
                  <c:v>13.450000000000006</c:v>
                </c:pt>
                <c:pt idx="541">
                  <c:v>13.475000000000026</c:v>
                </c:pt>
                <c:pt idx="542">
                  <c:v>13.500000000000007</c:v>
                </c:pt>
                <c:pt idx="543">
                  <c:v>13.525000000000006</c:v>
                </c:pt>
                <c:pt idx="544">
                  <c:v>13.55000000000002</c:v>
                </c:pt>
                <c:pt idx="545">
                  <c:v>13.575000000000006</c:v>
                </c:pt>
                <c:pt idx="546">
                  <c:v>13.600000000000001</c:v>
                </c:pt>
                <c:pt idx="547">
                  <c:v>13.625</c:v>
                </c:pt>
                <c:pt idx="548">
                  <c:v>13.650000000000006</c:v>
                </c:pt>
                <c:pt idx="549">
                  <c:v>13.675000000000004</c:v>
                </c:pt>
                <c:pt idx="550">
                  <c:v>13.70000000000001</c:v>
                </c:pt>
                <c:pt idx="551">
                  <c:v>13.725000000000009</c:v>
                </c:pt>
                <c:pt idx="552">
                  <c:v>13.75</c:v>
                </c:pt>
                <c:pt idx="553">
                  <c:v>13.775</c:v>
                </c:pt>
                <c:pt idx="554">
                  <c:v>13.800000000000004</c:v>
                </c:pt>
                <c:pt idx="555">
                  <c:v>13.825000000000006</c:v>
                </c:pt>
                <c:pt idx="556">
                  <c:v>13.850000000000026</c:v>
                </c:pt>
                <c:pt idx="557">
                  <c:v>13.875000000000076</c:v>
                </c:pt>
                <c:pt idx="558">
                  <c:v>13.900000000000016</c:v>
                </c:pt>
                <c:pt idx="559">
                  <c:v>13.925000000000002</c:v>
                </c:pt>
                <c:pt idx="560">
                  <c:v>13.950000000000006</c:v>
                </c:pt>
                <c:pt idx="561">
                  <c:v>13.975000000000026</c:v>
                </c:pt>
                <c:pt idx="562">
                  <c:v>14</c:v>
                </c:pt>
                <c:pt idx="563">
                  <c:v>14.025000000000006</c:v>
                </c:pt>
                <c:pt idx="564">
                  <c:v>14.05000000000002</c:v>
                </c:pt>
                <c:pt idx="565">
                  <c:v>14.075000000000006</c:v>
                </c:pt>
                <c:pt idx="566">
                  <c:v>14.100000000000001</c:v>
                </c:pt>
                <c:pt idx="567">
                  <c:v>14.125</c:v>
                </c:pt>
                <c:pt idx="568">
                  <c:v>14.150000000000006</c:v>
                </c:pt>
                <c:pt idx="569">
                  <c:v>14.175000000000002</c:v>
                </c:pt>
                <c:pt idx="570">
                  <c:v>14.200000000000003</c:v>
                </c:pt>
                <c:pt idx="571">
                  <c:v>14.225000000000009</c:v>
                </c:pt>
                <c:pt idx="572">
                  <c:v>14.250000000000014</c:v>
                </c:pt>
                <c:pt idx="573">
                  <c:v>14.275</c:v>
                </c:pt>
                <c:pt idx="574">
                  <c:v>14.3</c:v>
                </c:pt>
                <c:pt idx="575">
                  <c:v>14.325000000000006</c:v>
                </c:pt>
                <c:pt idx="576">
                  <c:v>14.350000000000026</c:v>
                </c:pt>
                <c:pt idx="577">
                  <c:v>14.375000000000076</c:v>
                </c:pt>
                <c:pt idx="578">
                  <c:v>14.400000000000006</c:v>
                </c:pt>
                <c:pt idx="579">
                  <c:v>14.42500000000002</c:v>
                </c:pt>
                <c:pt idx="580">
                  <c:v>14.450000000000006</c:v>
                </c:pt>
                <c:pt idx="581">
                  <c:v>14.475000000000026</c:v>
                </c:pt>
                <c:pt idx="582">
                  <c:v>14.5</c:v>
                </c:pt>
                <c:pt idx="583">
                  <c:v>14.525000000000006</c:v>
                </c:pt>
                <c:pt idx="584">
                  <c:v>14.55000000000002</c:v>
                </c:pt>
                <c:pt idx="585">
                  <c:v>14.575000000000006</c:v>
                </c:pt>
                <c:pt idx="586">
                  <c:v>14.600000000000009</c:v>
                </c:pt>
                <c:pt idx="587">
                  <c:v>14.625</c:v>
                </c:pt>
                <c:pt idx="588">
                  <c:v>14.650000000000006</c:v>
                </c:pt>
                <c:pt idx="589">
                  <c:v>14.675000000000002</c:v>
                </c:pt>
                <c:pt idx="590">
                  <c:v>14.700000000000003</c:v>
                </c:pt>
                <c:pt idx="591">
                  <c:v>14.725000000000009</c:v>
                </c:pt>
                <c:pt idx="592">
                  <c:v>14.750000000000014</c:v>
                </c:pt>
                <c:pt idx="593">
                  <c:v>14.775000000000006</c:v>
                </c:pt>
                <c:pt idx="594">
                  <c:v>14.8</c:v>
                </c:pt>
                <c:pt idx="595">
                  <c:v>14.825000000000006</c:v>
                </c:pt>
                <c:pt idx="596">
                  <c:v>14.850000000000026</c:v>
                </c:pt>
                <c:pt idx="597">
                  <c:v>14.875000000000076</c:v>
                </c:pt>
                <c:pt idx="598">
                  <c:v>14.900000000000006</c:v>
                </c:pt>
                <c:pt idx="599">
                  <c:v>14.92500000000002</c:v>
                </c:pt>
                <c:pt idx="600">
                  <c:v>14.950000000000006</c:v>
                </c:pt>
                <c:pt idx="601">
                  <c:v>14.975000000000026</c:v>
                </c:pt>
                <c:pt idx="602">
                  <c:v>15</c:v>
                </c:pt>
                <c:pt idx="603">
                  <c:v>15.025000000000006</c:v>
                </c:pt>
                <c:pt idx="604">
                  <c:v>15.05</c:v>
                </c:pt>
                <c:pt idx="605">
                  <c:v>15.075000000000006</c:v>
                </c:pt>
                <c:pt idx="606">
                  <c:v>15.100000000000009</c:v>
                </c:pt>
                <c:pt idx="607">
                  <c:v>15.125000000000014</c:v>
                </c:pt>
                <c:pt idx="608">
                  <c:v>15.15</c:v>
                </c:pt>
                <c:pt idx="609">
                  <c:v>15.175000000000002</c:v>
                </c:pt>
                <c:pt idx="610">
                  <c:v>15.200000000000003</c:v>
                </c:pt>
                <c:pt idx="611">
                  <c:v>15.225000000000009</c:v>
                </c:pt>
                <c:pt idx="612">
                  <c:v>15.25</c:v>
                </c:pt>
                <c:pt idx="613">
                  <c:v>15.275000000000006</c:v>
                </c:pt>
                <c:pt idx="614">
                  <c:v>15.30000000000002</c:v>
                </c:pt>
                <c:pt idx="615">
                  <c:v>15.325000000000006</c:v>
                </c:pt>
                <c:pt idx="616">
                  <c:v>15.350000000000026</c:v>
                </c:pt>
                <c:pt idx="617">
                  <c:v>15.375000000000076</c:v>
                </c:pt>
                <c:pt idx="618">
                  <c:v>15.400000000000006</c:v>
                </c:pt>
                <c:pt idx="619">
                  <c:v>15.42500000000002</c:v>
                </c:pt>
                <c:pt idx="620">
                  <c:v>15.450000000000006</c:v>
                </c:pt>
                <c:pt idx="621">
                  <c:v>15.475000000000026</c:v>
                </c:pt>
                <c:pt idx="622">
                  <c:v>15.5</c:v>
                </c:pt>
                <c:pt idx="623">
                  <c:v>15.525000000000006</c:v>
                </c:pt>
                <c:pt idx="624">
                  <c:v>15.55</c:v>
                </c:pt>
                <c:pt idx="625">
                  <c:v>15.575000000000006</c:v>
                </c:pt>
                <c:pt idx="626">
                  <c:v>15.600000000000009</c:v>
                </c:pt>
                <c:pt idx="627">
                  <c:v>15.625</c:v>
                </c:pt>
                <c:pt idx="628">
                  <c:v>15.650000000000006</c:v>
                </c:pt>
                <c:pt idx="629">
                  <c:v>15.675000000000002</c:v>
                </c:pt>
                <c:pt idx="630">
                  <c:v>15.700000000000003</c:v>
                </c:pt>
                <c:pt idx="631">
                  <c:v>15.724999999999994</c:v>
                </c:pt>
                <c:pt idx="632">
                  <c:v>15.75</c:v>
                </c:pt>
                <c:pt idx="633">
                  <c:v>15.775000000000006</c:v>
                </c:pt>
                <c:pt idx="634">
                  <c:v>15.80000000000002</c:v>
                </c:pt>
                <c:pt idx="635">
                  <c:v>15.825000000000006</c:v>
                </c:pt>
                <c:pt idx="636">
                  <c:v>15.850000000000026</c:v>
                </c:pt>
                <c:pt idx="637">
                  <c:v>15.875000000000076</c:v>
                </c:pt>
                <c:pt idx="638">
                  <c:v>15.900000000000006</c:v>
                </c:pt>
                <c:pt idx="639">
                  <c:v>15.925000000000002</c:v>
                </c:pt>
                <c:pt idx="640">
                  <c:v>15.950000000000006</c:v>
                </c:pt>
                <c:pt idx="641">
                  <c:v>15.975000000000026</c:v>
                </c:pt>
                <c:pt idx="642">
                  <c:v>16.000000000000014</c:v>
                </c:pt>
                <c:pt idx="643">
                  <c:v>16.024999999999988</c:v>
                </c:pt>
                <c:pt idx="644">
                  <c:v>16.049999999999986</c:v>
                </c:pt>
                <c:pt idx="645">
                  <c:v>16.075000000000003</c:v>
                </c:pt>
                <c:pt idx="646">
                  <c:v>16.10000000000003</c:v>
                </c:pt>
                <c:pt idx="647">
                  <c:v>16.125</c:v>
                </c:pt>
                <c:pt idx="648">
                  <c:v>16.150000000000031</c:v>
                </c:pt>
                <c:pt idx="649">
                  <c:v>16.175000000000011</c:v>
                </c:pt>
                <c:pt idx="650">
                  <c:v>16.200000000000003</c:v>
                </c:pt>
                <c:pt idx="651">
                  <c:v>16.224999999999987</c:v>
                </c:pt>
                <c:pt idx="652">
                  <c:v>16.25</c:v>
                </c:pt>
                <c:pt idx="653">
                  <c:v>16.275000000000006</c:v>
                </c:pt>
                <c:pt idx="654">
                  <c:v>16.300000000000011</c:v>
                </c:pt>
                <c:pt idx="655">
                  <c:v>16.325000000000003</c:v>
                </c:pt>
                <c:pt idx="656">
                  <c:v>16.35000000000003</c:v>
                </c:pt>
                <c:pt idx="657">
                  <c:v>16.375</c:v>
                </c:pt>
                <c:pt idx="658">
                  <c:v>16.400000000000006</c:v>
                </c:pt>
                <c:pt idx="659">
                  <c:v>16.424999999999986</c:v>
                </c:pt>
                <c:pt idx="660">
                  <c:v>16.450000000000003</c:v>
                </c:pt>
                <c:pt idx="661">
                  <c:v>16.475000000000009</c:v>
                </c:pt>
                <c:pt idx="662">
                  <c:v>16.5</c:v>
                </c:pt>
                <c:pt idx="663">
                  <c:v>16.525000000000006</c:v>
                </c:pt>
                <c:pt idx="664">
                  <c:v>16.549999999999986</c:v>
                </c:pt>
                <c:pt idx="665">
                  <c:v>16.575000000000003</c:v>
                </c:pt>
                <c:pt idx="666">
                  <c:v>16.599999999999987</c:v>
                </c:pt>
                <c:pt idx="667">
                  <c:v>16.625</c:v>
                </c:pt>
                <c:pt idx="668">
                  <c:v>16.650000000000031</c:v>
                </c:pt>
                <c:pt idx="669">
                  <c:v>16.675000000000011</c:v>
                </c:pt>
                <c:pt idx="670">
                  <c:v>16.700000000000003</c:v>
                </c:pt>
                <c:pt idx="671">
                  <c:v>16.725000000000009</c:v>
                </c:pt>
                <c:pt idx="672">
                  <c:v>16.75</c:v>
                </c:pt>
                <c:pt idx="673">
                  <c:v>16.775000000000006</c:v>
                </c:pt>
                <c:pt idx="674">
                  <c:v>16.799999999999986</c:v>
                </c:pt>
                <c:pt idx="675">
                  <c:v>16.825000000000003</c:v>
                </c:pt>
                <c:pt idx="676">
                  <c:v>16.85000000000003</c:v>
                </c:pt>
                <c:pt idx="677">
                  <c:v>16.875000000000014</c:v>
                </c:pt>
                <c:pt idx="678">
                  <c:v>16.899999999999988</c:v>
                </c:pt>
                <c:pt idx="679">
                  <c:v>16.924999999999986</c:v>
                </c:pt>
                <c:pt idx="680">
                  <c:v>16.950000000000003</c:v>
                </c:pt>
                <c:pt idx="681">
                  <c:v>16.975000000000009</c:v>
                </c:pt>
                <c:pt idx="682">
                  <c:v>17</c:v>
                </c:pt>
                <c:pt idx="683">
                  <c:v>17.025000000000006</c:v>
                </c:pt>
                <c:pt idx="684">
                  <c:v>17.050000000000011</c:v>
                </c:pt>
                <c:pt idx="685">
                  <c:v>17.075000000000017</c:v>
                </c:pt>
                <c:pt idx="686">
                  <c:v>17.099999999999987</c:v>
                </c:pt>
                <c:pt idx="687">
                  <c:v>17.125</c:v>
                </c:pt>
                <c:pt idx="688">
                  <c:v>17.150000000000031</c:v>
                </c:pt>
                <c:pt idx="689">
                  <c:v>17.175000000000011</c:v>
                </c:pt>
                <c:pt idx="690">
                  <c:v>17.200000000000003</c:v>
                </c:pt>
                <c:pt idx="691">
                  <c:v>17.225000000000009</c:v>
                </c:pt>
                <c:pt idx="692">
                  <c:v>17.250000000000014</c:v>
                </c:pt>
                <c:pt idx="693">
                  <c:v>17.274999999999988</c:v>
                </c:pt>
                <c:pt idx="694">
                  <c:v>17.299999999999986</c:v>
                </c:pt>
                <c:pt idx="695">
                  <c:v>17.325000000000003</c:v>
                </c:pt>
                <c:pt idx="696">
                  <c:v>17.35000000000003</c:v>
                </c:pt>
                <c:pt idx="697">
                  <c:v>17.375</c:v>
                </c:pt>
                <c:pt idx="698">
                  <c:v>17.400000000000006</c:v>
                </c:pt>
                <c:pt idx="699">
                  <c:v>17.424999999999986</c:v>
                </c:pt>
                <c:pt idx="700">
                  <c:v>17.450000000000003</c:v>
                </c:pt>
                <c:pt idx="701">
                  <c:v>17.474999999999987</c:v>
                </c:pt>
                <c:pt idx="702">
                  <c:v>17.5</c:v>
                </c:pt>
                <c:pt idx="703">
                  <c:v>17.525000000000006</c:v>
                </c:pt>
                <c:pt idx="704">
                  <c:v>17.550000000000011</c:v>
                </c:pt>
                <c:pt idx="705">
                  <c:v>17.575000000000003</c:v>
                </c:pt>
                <c:pt idx="706">
                  <c:v>17.60000000000003</c:v>
                </c:pt>
                <c:pt idx="707">
                  <c:v>17.625</c:v>
                </c:pt>
                <c:pt idx="708">
                  <c:v>17.650000000000031</c:v>
                </c:pt>
                <c:pt idx="709">
                  <c:v>17.674999999999997</c:v>
                </c:pt>
                <c:pt idx="710">
                  <c:v>17.700000000000003</c:v>
                </c:pt>
                <c:pt idx="711">
                  <c:v>17.725000000000009</c:v>
                </c:pt>
                <c:pt idx="712">
                  <c:v>17.750000000000014</c:v>
                </c:pt>
                <c:pt idx="713">
                  <c:v>17.775000000000006</c:v>
                </c:pt>
                <c:pt idx="714">
                  <c:v>17.799999999999986</c:v>
                </c:pt>
                <c:pt idx="715">
                  <c:v>17.825000000000003</c:v>
                </c:pt>
                <c:pt idx="716">
                  <c:v>17.85000000000003</c:v>
                </c:pt>
                <c:pt idx="717">
                  <c:v>17.875</c:v>
                </c:pt>
                <c:pt idx="718">
                  <c:v>17.900000000000006</c:v>
                </c:pt>
                <c:pt idx="719">
                  <c:v>17.924999999999986</c:v>
                </c:pt>
                <c:pt idx="720">
                  <c:v>17.950000000000003</c:v>
                </c:pt>
                <c:pt idx="721">
                  <c:v>17.974999999999987</c:v>
                </c:pt>
                <c:pt idx="722">
                  <c:v>18</c:v>
                </c:pt>
                <c:pt idx="723">
                  <c:v>18.025000000000006</c:v>
                </c:pt>
                <c:pt idx="724">
                  <c:v>18.049999999999986</c:v>
                </c:pt>
                <c:pt idx="725">
                  <c:v>18.075000000000003</c:v>
                </c:pt>
                <c:pt idx="726">
                  <c:v>18.10000000000003</c:v>
                </c:pt>
                <c:pt idx="727">
                  <c:v>18.125000000000014</c:v>
                </c:pt>
                <c:pt idx="728">
                  <c:v>18.149999999999988</c:v>
                </c:pt>
                <c:pt idx="729">
                  <c:v>18.174999999999997</c:v>
                </c:pt>
                <c:pt idx="730">
                  <c:v>18.200000000000003</c:v>
                </c:pt>
                <c:pt idx="731">
                  <c:v>18.225000000000009</c:v>
                </c:pt>
                <c:pt idx="732">
                  <c:v>18.25</c:v>
                </c:pt>
                <c:pt idx="733">
                  <c:v>18.275000000000006</c:v>
                </c:pt>
                <c:pt idx="734">
                  <c:v>18.300000000000011</c:v>
                </c:pt>
                <c:pt idx="735">
                  <c:v>18.325000000000003</c:v>
                </c:pt>
                <c:pt idx="736">
                  <c:v>18.349999999999987</c:v>
                </c:pt>
                <c:pt idx="737">
                  <c:v>18.375</c:v>
                </c:pt>
                <c:pt idx="738">
                  <c:v>18.400000000000006</c:v>
                </c:pt>
                <c:pt idx="739">
                  <c:v>18.424999999999986</c:v>
                </c:pt>
                <c:pt idx="740">
                  <c:v>18.450000000000003</c:v>
                </c:pt>
                <c:pt idx="741">
                  <c:v>18.475000000000009</c:v>
                </c:pt>
                <c:pt idx="742">
                  <c:v>18.5</c:v>
                </c:pt>
                <c:pt idx="743">
                  <c:v>18.525000000000006</c:v>
                </c:pt>
                <c:pt idx="744">
                  <c:v>18.549999999999986</c:v>
                </c:pt>
                <c:pt idx="745">
                  <c:v>18.575000000000003</c:v>
                </c:pt>
                <c:pt idx="746">
                  <c:v>18.60000000000003</c:v>
                </c:pt>
                <c:pt idx="747">
                  <c:v>18.625000000000014</c:v>
                </c:pt>
                <c:pt idx="748">
                  <c:v>18.650000000000031</c:v>
                </c:pt>
                <c:pt idx="749">
                  <c:v>18.674999999999997</c:v>
                </c:pt>
                <c:pt idx="750">
                  <c:v>18.700000000000003</c:v>
                </c:pt>
                <c:pt idx="751">
                  <c:v>18.725000000000009</c:v>
                </c:pt>
                <c:pt idx="752">
                  <c:v>18.75</c:v>
                </c:pt>
                <c:pt idx="753">
                  <c:v>18.775000000000006</c:v>
                </c:pt>
                <c:pt idx="754">
                  <c:v>18.800000000000011</c:v>
                </c:pt>
                <c:pt idx="755">
                  <c:v>18.825000000000003</c:v>
                </c:pt>
                <c:pt idx="756">
                  <c:v>18.849999999999987</c:v>
                </c:pt>
                <c:pt idx="757">
                  <c:v>18.875</c:v>
                </c:pt>
                <c:pt idx="758">
                  <c:v>18.900000000000006</c:v>
                </c:pt>
                <c:pt idx="759">
                  <c:v>18.924999999999986</c:v>
                </c:pt>
                <c:pt idx="760">
                  <c:v>18.950000000000003</c:v>
                </c:pt>
                <c:pt idx="761">
                  <c:v>18.975000000000009</c:v>
                </c:pt>
                <c:pt idx="762">
                  <c:v>19.000000000000014</c:v>
                </c:pt>
                <c:pt idx="763">
                  <c:v>19.024999999999988</c:v>
                </c:pt>
                <c:pt idx="764">
                  <c:v>19.049999999999986</c:v>
                </c:pt>
                <c:pt idx="765">
                  <c:v>19.075000000000003</c:v>
                </c:pt>
                <c:pt idx="766">
                  <c:v>19.10000000000003</c:v>
                </c:pt>
                <c:pt idx="767">
                  <c:v>19.125</c:v>
                </c:pt>
                <c:pt idx="768">
                  <c:v>19.150000000000031</c:v>
                </c:pt>
                <c:pt idx="769">
                  <c:v>19.175000000000011</c:v>
                </c:pt>
                <c:pt idx="770">
                  <c:v>19.200000000000003</c:v>
                </c:pt>
                <c:pt idx="771">
                  <c:v>19.224999999999987</c:v>
                </c:pt>
                <c:pt idx="772">
                  <c:v>19.25</c:v>
                </c:pt>
                <c:pt idx="773">
                  <c:v>19.275000000000006</c:v>
                </c:pt>
                <c:pt idx="774">
                  <c:v>19.300000000000011</c:v>
                </c:pt>
                <c:pt idx="775">
                  <c:v>19.325000000000003</c:v>
                </c:pt>
                <c:pt idx="776">
                  <c:v>19.35000000000003</c:v>
                </c:pt>
                <c:pt idx="777">
                  <c:v>19.375</c:v>
                </c:pt>
                <c:pt idx="778">
                  <c:v>19.400000000000006</c:v>
                </c:pt>
                <c:pt idx="779">
                  <c:v>19.424999999999986</c:v>
                </c:pt>
                <c:pt idx="780">
                  <c:v>19.450000000000003</c:v>
                </c:pt>
                <c:pt idx="781">
                  <c:v>19.475000000000009</c:v>
                </c:pt>
                <c:pt idx="782">
                  <c:v>19.5</c:v>
                </c:pt>
                <c:pt idx="783">
                  <c:v>19.525000000000006</c:v>
                </c:pt>
                <c:pt idx="784">
                  <c:v>19.549999999999986</c:v>
                </c:pt>
                <c:pt idx="785">
                  <c:v>19.575000000000003</c:v>
                </c:pt>
                <c:pt idx="786">
                  <c:v>19.599999999999987</c:v>
                </c:pt>
                <c:pt idx="787">
                  <c:v>19.625</c:v>
                </c:pt>
                <c:pt idx="788">
                  <c:v>19.650000000000031</c:v>
                </c:pt>
                <c:pt idx="789">
                  <c:v>19.675000000000011</c:v>
                </c:pt>
                <c:pt idx="790">
                  <c:v>19.700000000000003</c:v>
                </c:pt>
                <c:pt idx="791">
                  <c:v>19.724999999999987</c:v>
                </c:pt>
                <c:pt idx="792">
                  <c:v>19.75</c:v>
                </c:pt>
                <c:pt idx="793">
                  <c:v>19.775000000000006</c:v>
                </c:pt>
                <c:pt idx="794">
                  <c:v>19.799999999999986</c:v>
                </c:pt>
                <c:pt idx="795">
                  <c:v>19.825000000000003</c:v>
                </c:pt>
                <c:pt idx="796">
                  <c:v>19.85000000000003</c:v>
                </c:pt>
                <c:pt idx="797">
                  <c:v>19.875000000000014</c:v>
                </c:pt>
                <c:pt idx="798">
                  <c:v>19.900000000000006</c:v>
                </c:pt>
                <c:pt idx="799">
                  <c:v>19.924999999999986</c:v>
                </c:pt>
                <c:pt idx="800">
                  <c:v>19.950000000000003</c:v>
                </c:pt>
                <c:pt idx="801">
                  <c:v>19.975000000000009</c:v>
                </c:pt>
                <c:pt idx="802">
                  <c:v>20</c:v>
                </c:pt>
                <c:pt idx="803">
                  <c:v>20.025000000000006</c:v>
                </c:pt>
                <c:pt idx="804">
                  <c:v>20.050000000000011</c:v>
                </c:pt>
                <c:pt idx="805">
                  <c:v>20.075000000000003</c:v>
                </c:pt>
                <c:pt idx="806">
                  <c:v>20.099999999999987</c:v>
                </c:pt>
                <c:pt idx="807">
                  <c:v>20.125</c:v>
                </c:pt>
                <c:pt idx="808">
                  <c:v>20.150000000000031</c:v>
                </c:pt>
                <c:pt idx="809">
                  <c:v>20.175000000000011</c:v>
                </c:pt>
                <c:pt idx="810">
                  <c:v>20.200000000000003</c:v>
                </c:pt>
                <c:pt idx="811">
                  <c:v>20.225000000000009</c:v>
                </c:pt>
                <c:pt idx="812">
                  <c:v>20.250000000000014</c:v>
                </c:pt>
                <c:pt idx="813">
                  <c:v>20.275000000000006</c:v>
                </c:pt>
                <c:pt idx="814">
                  <c:v>20.299999999999986</c:v>
                </c:pt>
                <c:pt idx="815">
                  <c:v>20.325000000000003</c:v>
                </c:pt>
                <c:pt idx="816">
                  <c:v>20.35000000000003</c:v>
                </c:pt>
                <c:pt idx="817">
                  <c:v>20.375</c:v>
                </c:pt>
                <c:pt idx="818">
                  <c:v>20.400000000000006</c:v>
                </c:pt>
                <c:pt idx="819">
                  <c:v>20.424999999999986</c:v>
                </c:pt>
                <c:pt idx="820">
                  <c:v>20.450000000000003</c:v>
                </c:pt>
                <c:pt idx="821">
                  <c:v>20.474999999999987</c:v>
                </c:pt>
                <c:pt idx="822">
                  <c:v>20.5</c:v>
                </c:pt>
                <c:pt idx="823">
                  <c:v>20.525000000000006</c:v>
                </c:pt>
                <c:pt idx="824">
                  <c:v>20.550000000000011</c:v>
                </c:pt>
                <c:pt idx="825">
                  <c:v>20.575000000000003</c:v>
                </c:pt>
                <c:pt idx="826">
                  <c:v>20.60000000000003</c:v>
                </c:pt>
                <c:pt idx="827">
                  <c:v>20.625</c:v>
                </c:pt>
                <c:pt idx="828">
                  <c:v>20.650000000000031</c:v>
                </c:pt>
                <c:pt idx="829">
                  <c:v>20.674999999999997</c:v>
                </c:pt>
                <c:pt idx="830">
                  <c:v>20.700000000000003</c:v>
                </c:pt>
                <c:pt idx="831">
                  <c:v>20.725000000000009</c:v>
                </c:pt>
                <c:pt idx="832">
                  <c:v>20.750000000000014</c:v>
                </c:pt>
                <c:pt idx="833">
                  <c:v>20.774999999999988</c:v>
                </c:pt>
                <c:pt idx="834">
                  <c:v>20.799999999999986</c:v>
                </c:pt>
                <c:pt idx="835">
                  <c:v>20.825000000000003</c:v>
                </c:pt>
                <c:pt idx="836">
                  <c:v>20.85000000000003</c:v>
                </c:pt>
                <c:pt idx="837">
                  <c:v>20.875</c:v>
                </c:pt>
                <c:pt idx="838">
                  <c:v>20.900000000000006</c:v>
                </c:pt>
                <c:pt idx="839">
                  <c:v>20.924999999999986</c:v>
                </c:pt>
                <c:pt idx="840">
                  <c:v>20.950000000000017</c:v>
                </c:pt>
                <c:pt idx="841">
                  <c:v>20.974999999999987</c:v>
                </c:pt>
                <c:pt idx="842">
                  <c:v>21</c:v>
                </c:pt>
                <c:pt idx="843">
                  <c:v>21.025000000000006</c:v>
                </c:pt>
                <c:pt idx="844">
                  <c:v>21.049999999999986</c:v>
                </c:pt>
                <c:pt idx="845">
                  <c:v>21.075000000000003</c:v>
                </c:pt>
                <c:pt idx="846">
                  <c:v>21.10000000000003</c:v>
                </c:pt>
                <c:pt idx="847">
                  <c:v>21.125</c:v>
                </c:pt>
                <c:pt idx="848">
                  <c:v>21.149999999999988</c:v>
                </c:pt>
                <c:pt idx="849">
                  <c:v>21.174999999999997</c:v>
                </c:pt>
                <c:pt idx="850">
                  <c:v>21.200000000000003</c:v>
                </c:pt>
                <c:pt idx="851">
                  <c:v>21.225000000000009</c:v>
                </c:pt>
                <c:pt idx="852">
                  <c:v>21.25</c:v>
                </c:pt>
                <c:pt idx="853">
                  <c:v>21.275000000000006</c:v>
                </c:pt>
                <c:pt idx="854">
                  <c:v>21.300000000000011</c:v>
                </c:pt>
                <c:pt idx="855">
                  <c:v>21.325000000000003</c:v>
                </c:pt>
                <c:pt idx="856">
                  <c:v>21.349999999999987</c:v>
                </c:pt>
                <c:pt idx="857">
                  <c:v>21.375</c:v>
                </c:pt>
                <c:pt idx="858">
                  <c:v>21.400000000000006</c:v>
                </c:pt>
                <c:pt idx="859">
                  <c:v>21.424999999999986</c:v>
                </c:pt>
                <c:pt idx="860">
                  <c:v>21.450000000000003</c:v>
                </c:pt>
                <c:pt idx="861">
                  <c:v>21.475000000000009</c:v>
                </c:pt>
                <c:pt idx="862">
                  <c:v>21.5</c:v>
                </c:pt>
                <c:pt idx="863">
                  <c:v>21.525000000000006</c:v>
                </c:pt>
                <c:pt idx="864">
                  <c:v>21.549999999999986</c:v>
                </c:pt>
                <c:pt idx="865">
                  <c:v>21.575000000000003</c:v>
                </c:pt>
                <c:pt idx="866">
                  <c:v>21.60000000000003</c:v>
                </c:pt>
                <c:pt idx="867">
                  <c:v>21.625000000000014</c:v>
                </c:pt>
                <c:pt idx="868">
                  <c:v>21.650000000000031</c:v>
                </c:pt>
                <c:pt idx="869">
                  <c:v>21.674999999999997</c:v>
                </c:pt>
                <c:pt idx="870">
                  <c:v>21.700000000000003</c:v>
                </c:pt>
                <c:pt idx="871">
                  <c:v>21.725000000000009</c:v>
                </c:pt>
                <c:pt idx="872">
                  <c:v>21.75</c:v>
                </c:pt>
                <c:pt idx="873">
                  <c:v>21.775000000000006</c:v>
                </c:pt>
                <c:pt idx="874">
                  <c:v>21.800000000000011</c:v>
                </c:pt>
                <c:pt idx="875">
                  <c:v>21.825000000000003</c:v>
                </c:pt>
                <c:pt idx="876">
                  <c:v>21.849999999999987</c:v>
                </c:pt>
                <c:pt idx="877">
                  <c:v>21.875</c:v>
                </c:pt>
                <c:pt idx="878">
                  <c:v>21.900000000000006</c:v>
                </c:pt>
                <c:pt idx="879">
                  <c:v>21.924999999999986</c:v>
                </c:pt>
                <c:pt idx="880">
                  <c:v>21.950000000000003</c:v>
                </c:pt>
                <c:pt idx="881">
                  <c:v>21.975000000000009</c:v>
                </c:pt>
                <c:pt idx="882">
                  <c:v>22.000000000000014</c:v>
                </c:pt>
                <c:pt idx="883">
                  <c:v>22.024999999999988</c:v>
                </c:pt>
                <c:pt idx="884">
                  <c:v>22.049999999999986</c:v>
                </c:pt>
                <c:pt idx="885">
                  <c:v>22.075000000000003</c:v>
                </c:pt>
                <c:pt idx="886">
                  <c:v>22.10000000000003</c:v>
                </c:pt>
                <c:pt idx="887">
                  <c:v>22.125</c:v>
                </c:pt>
                <c:pt idx="888">
                  <c:v>22.150000000000031</c:v>
                </c:pt>
                <c:pt idx="889">
                  <c:v>22.175000000000011</c:v>
                </c:pt>
                <c:pt idx="890">
                  <c:v>22.200000000000003</c:v>
                </c:pt>
                <c:pt idx="891">
                  <c:v>22.224999999999987</c:v>
                </c:pt>
                <c:pt idx="892">
                  <c:v>22.25</c:v>
                </c:pt>
                <c:pt idx="893">
                  <c:v>22.275000000000006</c:v>
                </c:pt>
                <c:pt idx="894">
                  <c:v>22.300000000000011</c:v>
                </c:pt>
                <c:pt idx="895">
                  <c:v>22.325000000000003</c:v>
                </c:pt>
                <c:pt idx="896">
                  <c:v>22.35000000000003</c:v>
                </c:pt>
                <c:pt idx="897">
                  <c:v>22.375</c:v>
                </c:pt>
                <c:pt idx="898">
                  <c:v>22.400000000000006</c:v>
                </c:pt>
                <c:pt idx="899">
                  <c:v>22.424999999999986</c:v>
                </c:pt>
                <c:pt idx="900">
                  <c:v>22.450000000000003</c:v>
                </c:pt>
                <c:pt idx="901">
                  <c:v>22.475000000000009</c:v>
                </c:pt>
                <c:pt idx="902">
                  <c:v>22.500000000000014</c:v>
                </c:pt>
                <c:pt idx="903">
                  <c:v>22.525000000000006</c:v>
                </c:pt>
                <c:pt idx="904">
                  <c:v>22.549999999999986</c:v>
                </c:pt>
                <c:pt idx="905">
                  <c:v>22.575000000000003</c:v>
                </c:pt>
                <c:pt idx="906">
                  <c:v>22.60000000000003</c:v>
                </c:pt>
                <c:pt idx="907">
                  <c:v>22.625</c:v>
                </c:pt>
                <c:pt idx="908">
                  <c:v>22.650000000000031</c:v>
                </c:pt>
                <c:pt idx="909">
                  <c:v>22.675000000000011</c:v>
                </c:pt>
                <c:pt idx="910">
                  <c:v>22.700000000000003</c:v>
                </c:pt>
                <c:pt idx="911">
                  <c:v>22.724999999999987</c:v>
                </c:pt>
                <c:pt idx="912">
                  <c:v>22.75</c:v>
                </c:pt>
                <c:pt idx="913">
                  <c:v>22.775000000000006</c:v>
                </c:pt>
                <c:pt idx="914">
                  <c:v>22.799999999999986</c:v>
                </c:pt>
                <c:pt idx="915">
                  <c:v>22.825000000000003</c:v>
                </c:pt>
                <c:pt idx="916">
                  <c:v>22.85000000000003</c:v>
                </c:pt>
                <c:pt idx="917">
                  <c:v>22.875000000000014</c:v>
                </c:pt>
                <c:pt idx="918">
                  <c:v>22.899999999999988</c:v>
                </c:pt>
                <c:pt idx="919">
                  <c:v>22.924999999999986</c:v>
                </c:pt>
                <c:pt idx="920">
                  <c:v>22.950000000000003</c:v>
                </c:pt>
                <c:pt idx="921">
                  <c:v>22.975000000000009</c:v>
                </c:pt>
                <c:pt idx="922">
                  <c:v>23</c:v>
                </c:pt>
                <c:pt idx="923">
                  <c:v>23.025000000000006</c:v>
                </c:pt>
                <c:pt idx="924">
                  <c:v>23.050000000000011</c:v>
                </c:pt>
                <c:pt idx="925">
                  <c:v>23.075000000000003</c:v>
                </c:pt>
                <c:pt idx="926">
                  <c:v>23.099999999999987</c:v>
                </c:pt>
                <c:pt idx="927">
                  <c:v>23.125</c:v>
                </c:pt>
                <c:pt idx="928">
                  <c:v>23.150000000000031</c:v>
                </c:pt>
                <c:pt idx="929">
                  <c:v>23.175000000000011</c:v>
                </c:pt>
                <c:pt idx="930">
                  <c:v>23.200000000000003</c:v>
                </c:pt>
                <c:pt idx="931">
                  <c:v>23.225000000000009</c:v>
                </c:pt>
                <c:pt idx="932">
                  <c:v>23.25</c:v>
                </c:pt>
                <c:pt idx="933">
                  <c:v>23.275000000000006</c:v>
                </c:pt>
                <c:pt idx="934">
                  <c:v>23.299999999999986</c:v>
                </c:pt>
                <c:pt idx="935">
                  <c:v>23.325000000000003</c:v>
                </c:pt>
                <c:pt idx="936">
                  <c:v>23.35000000000003</c:v>
                </c:pt>
                <c:pt idx="937">
                  <c:v>23.375</c:v>
                </c:pt>
                <c:pt idx="938">
                  <c:v>23.400000000000006</c:v>
                </c:pt>
                <c:pt idx="939">
                  <c:v>23.424999999999986</c:v>
                </c:pt>
                <c:pt idx="940">
                  <c:v>23.450000000000003</c:v>
                </c:pt>
                <c:pt idx="941">
                  <c:v>23.474999999999987</c:v>
                </c:pt>
                <c:pt idx="942">
                  <c:v>23.5</c:v>
                </c:pt>
                <c:pt idx="943">
                  <c:v>23.525000000000006</c:v>
                </c:pt>
                <c:pt idx="944">
                  <c:v>23.550000000000011</c:v>
                </c:pt>
                <c:pt idx="945">
                  <c:v>23.575000000000003</c:v>
                </c:pt>
                <c:pt idx="946">
                  <c:v>23.599999999999987</c:v>
                </c:pt>
                <c:pt idx="947">
                  <c:v>23.625</c:v>
                </c:pt>
                <c:pt idx="948">
                  <c:v>23.650000000000031</c:v>
                </c:pt>
                <c:pt idx="949">
                  <c:v>23.674999999999997</c:v>
                </c:pt>
                <c:pt idx="950">
                  <c:v>23.700000000000003</c:v>
                </c:pt>
                <c:pt idx="951">
                  <c:v>23.725000000000009</c:v>
                </c:pt>
                <c:pt idx="952">
                  <c:v>23.750000000000014</c:v>
                </c:pt>
                <c:pt idx="953">
                  <c:v>23.775000000000006</c:v>
                </c:pt>
                <c:pt idx="954">
                  <c:v>23.799999999999986</c:v>
                </c:pt>
                <c:pt idx="955">
                  <c:v>23.825000000000003</c:v>
                </c:pt>
                <c:pt idx="956">
                  <c:v>23.85000000000003</c:v>
                </c:pt>
                <c:pt idx="957">
                  <c:v>23.875</c:v>
                </c:pt>
                <c:pt idx="958">
                  <c:v>23.900000000000006</c:v>
                </c:pt>
                <c:pt idx="959">
                  <c:v>23.924999999999986</c:v>
                </c:pt>
                <c:pt idx="960">
                  <c:v>23.950000000000003</c:v>
                </c:pt>
                <c:pt idx="961">
                  <c:v>23.974999999999987</c:v>
                </c:pt>
                <c:pt idx="962">
                  <c:v>24</c:v>
                </c:pt>
                <c:pt idx="963">
                  <c:v>24.025000000000006</c:v>
                </c:pt>
                <c:pt idx="964">
                  <c:v>24.050000000000011</c:v>
                </c:pt>
                <c:pt idx="965">
                  <c:v>24.075000000000003</c:v>
                </c:pt>
                <c:pt idx="966">
                  <c:v>24.10000000000003</c:v>
                </c:pt>
                <c:pt idx="967">
                  <c:v>24.125000000000014</c:v>
                </c:pt>
                <c:pt idx="968">
                  <c:v>24.150000000000031</c:v>
                </c:pt>
                <c:pt idx="969">
                  <c:v>24.174999999999997</c:v>
                </c:pt>
                <c:pt idx="970">
                  <c:v>24.200000000000003</c:v>
                </c:pt>
                <c:pt idx="971">
                  <c:v>24.225000000000009</c:v>
                </c:pt>
                <c:pt idx="972">
                  <c:v>24.25</c:v>
                </c:pt>
                <c:pt idx="973">
                  <c:v>24.275000000000006</c:v>
                </c:pt>
                <c:pt idx="974">
                  <c:v>24.299999999999986</c:v>
                </c:pt>
                <c:pt idx="975">
                  <c:v>24.325000000000003</c:v>
                </c:pt>
                <c:pt idx="976">
                  <c:v>24.349999999999987</c:v>
                </c:pt>
                <c:pt idx="977">
                  <c:v>24.375</c:v>
                </c:pt>
                <c:pt idx="978">
                  <c:v>24.400000000000006</c:v>
                </c:pt>
                <c:pt idx="979">
                  <c:v>24.424999999999986</c:v>
                </c:pt>
                <c:pt idx="980">
                  <c:v>24.450000000000003</c:v>
                </c:pt>
                <c:pt idx="981">
                  <c:v>24.475000000000009</c:v>
                </c:pt>
                <c:pt idx="982">
                  <c:v>24.5</c:v>
                </c:pt>
                <c:pt idx="983">
                  <c:v>24.525000000000006</c:v>
                </c:pt>
                <c:pt idx="984">
                  <c:v>24.549999999999986</c:v>
                </c:pt>
                <c:pt idx="985">
                  <c:v>24.575000000000003</c:v>
                </c:pt>
                <c:pt idx="986">
                  <c:v>24.60000000000003</c:v>
                </c:pt>
                <c:pt idx="987">
                  <c:v>24.625000000000014</c:v>
                </c:pt>
                <c:pt idx="988">
                  <c:v>24.649999999999988</c:v>
                </c:pt>
                <c:pt idx="989">
                  <c:v>24.674999999999997</c:v>
                </c:pt>
                <c:pt idx="990">
                  <c:v>24.700000000000003</c:v>
                </c:pt>
                <c:pt idx="991">
                  <c:v>24.725000000000009</c:v>
                </c:pt>
                <c:pt idx="992">
                  <c:v>24.75</c:v>
                </c:pt>
                <c:pt idx="993">
                  <c:v>24.775000000000006</c:v>
                </c:pt>
                <c:pt idx="994">
                  <c:v>24.800000000000011</c:v>
                </c:pt>
                <c:pt idx="995">
                  <c:v>24.825000000000003</c:v>
                </c:pt>
                <c:pt idx="996">
                  <c:v>24.849999999999987</c:v>
                </c:pt>
                <c:pt idx="997">
                  <c:v>24.875</c:v>
                </c:pt>
                <c:pt idx="998">
                  <c:v>24.900000000000006</c:v>
                </c:pt>
                <c:pt idx="999">
                  <c:v>24.924999999999986</c:v>
                </c:pt>
                <c:pt idx="1000">
                  <c:v>24.950000000000003</c:v>
                </c:pt>
                <c:pt idx="1001">
                  <c:v>24.975000000000009</c:v>
                </c:pt>
                <c:pt idx="1002">
                  <c:v>25</c:v>
                </c:pt>
                <c:pt idx="1003">
                  <c:v>25.024999999999988</c:v>
                </c:pt>
                <c:pt idx="1004">
                  <c:v>25.049999999999986</c:v>
                </c:pt>
                <c:pt idx="1005">
                  <c:v>25.075000000000003</c:v>
                </c:pt>
                <c:pt idx="1006">
                  <c:v>25.10000000000003</c:v>
                </c:pt>
                <c:pt idx="1007">
                  <c:v>25.125</c:v>
                </c:pt>
                <c:pt idx="1008">
                  <c:v>25.150000000000031</c:v>
                </c:pt>
                <c:pt idx="1009">
                  <c:v>25.175000000000011</c:v>
                </c:pt>
                <c:pt idx="1010">
                  <c:v>25.200000000000003</c:v>
                </c:pt>
                <c:pt idx="1011">
                  <c:v>25.224999999999987</c:v>
                </c:pt>
                <c:pt idx="1012">
                  <c:v>25.25</c:v>
                </c:pt>
                <c:pt idx="1013">
                  <c:v>25.275000000000006</c:v>
                </c:pt>
                <c:pt idx="1014">
                  <c:v>25.300000000000011</c:v>
                </c:pt>
                <c:pt idx="1015">
                  <c:v>25.325000000000003</c:v>
                </c:pt>
                <c:pt idx="1016">
                  <c:v>25.349999999999987</c:v>
                </c:pt>
                <c:pt idx="1017">
                  <c:v>25.375</c:v>
                </c:pt>
                <c:pt idx="1018">
                  <c:v>25.400000000000006</c:v>
                </c:pt>
                <c:pt idx="1019">
                  <c:v>25.424999999999986</c:v>
                </c:pt>
                <c:pt idx="1020">
                  <c:v>25.450000000000003</c:v>
                </c:pt>
                <c:pt idx="1021">
                  <c:v>25.475000000000009</c:v>
                </c:pt>
                <c:pt idx="1022">
                  <c:v>25.500000000000014</c:v>
                </c:pt>
                <c:pt idx="1023">
                  <c:v>25.525000000000006</c:v>
                </c:pt>
                <c:pt idx="1024">
                  <c:v>25.549999999999986</c:v>
                </c:pt>
                <c:pt idx="1025">
                  <c:v>25.575000000000003</c:v>
                </c:pt>
                <c:pt idx="1026">
                  <c:v>25.60000000000003</c:v>
                </c:pt>
                <c:pt idx="1027">
                  <c:v>25.625</c:v>
                </c:pt>
                <c:pt idx="1028">
                  <c:v>25.650000000000031</c:v>
                </c:pt>
                <c:pt idx="1029">
                  <c:v>25.675000000000011</c:v>
                </c:pt>
                <c:pt idx="1030">
                  <c:v>25.700000000000003</c:v>
                </c:pt>
                <c:pt idx="1031">
                  <c:v>25.724999999999987</c:v>
                </c:pt>
                <c:pt idx="1032">
                  <c:v>25.75</c:v>
                </c:pt>
                <c:pt idx="1033">
                  <c:v>25.775000000000006</c:v>
                </c:pt>
                <c:pt idx="1034">
                  <c:v>25.799999999999986</c:v>
                </c:pt>
                <c:pt idx="1035">
                  <c:v>25.825000000000003</c:v>
                </c:pt>
                <c:pt idx="1036">
                  <c:v>25.85000000000003</c:v>
                </c:pt>
                <c:pt idx="1037">
                  <c:v>25.875000000000014</c:v>
                </c:pt>
                <c:pt idx="1038">
                  <c:v>25.899999999999988</c:v>
                </c:pt>
                <c:pt idx="1039">
                  <c:v>25.924999999999986</c:v>
                </c:pt>
                <c:pt idx="1040">
                  <c:v>25.950000000000003</c:v>
                </c:pt>
                <c:pt idx="1041">
                  <c:v>25.975000000000009</c:v>
                </c:pt>
                <c:pt idx="1042">
                  <c:v>26</c:v>
                </c:pt>
                <c:pt idx="1043">
                  <c:v>26.025000000000006</c:v>
                </c:pt>
                <c:pt idx="1044">
                  <c:v>26.050000000000011</c:v>
                </c:pt>
                <c:pt idx="1045">
                  <c:v>26.075000000000003</c:v>
                </c:pt>
                <c:pt idx="1046">
                  <c:v>26.099999999999987</c:v>
                </c:pt>
                <c:pt idx="1047">
                  <c:v>26.125</c:v>
                </c:pt>
                <c:pt idx="1048">
                  <c:v>26.150000000000031</c:v>
                </c:pt>
                <c:pt idx="1049">
                  <c:v>26.175000000000011</c:v>
                </c:pt>
                <c:pt idx="1050">
                  <c:v>26.200000000000003</c:v>
                </c:pt>
                <c:pt idx="1051">
                  <c:v>26.225000000000009</c:v>
                </c:pt>
                <c:pt idx="1052">
                  <c:v>26.25</c:v>
                </c:pt>
                <c:pt idx="1053">
                  <c:v>26.275000000000006</c:v>
                </c:pt>
                <c:pt idx="1054">
                  <c:v>26.299999999999986</c:v>
                </c:pt>
                <c:pt idx="1055">
                  <c:v>26.325000000000003</c:v>
                </c:pt>
                <c:pt idx="1056">
                  <c:v>26.35000000000003</c:v>
                </c:pt>
                <c:pt idx="1057">
                  <c:v>26.375000000000014</c:v>
                </c:pt>
                <c:pt idx="1058">
                  <c:v>26.400000000000006</c:v>
                </c:pt>
                <c:pt idx="1059">
                  <c:v>26.424999999999986</c:v>
                </c:pt>
                <c:pt idx="1060">
                  <c:v>26.450000000000003</c:v>
                </c:pt>
                <c:pt idx="1061">
                  <c:v>26.475000000000009</c:v>
                </c:pt>
                <c:pt idx="1062">
                  <c:v>26.5</c:v>
                </c:pt>
                <c:pt idx="1063">
                  <c:v>26.525000000000006</c:v>
                </c:pt>
                <c:pt idx="1064">
                  <c:v>26.550000000000011</c:v>
                </c:pt>
                <c:pt idx="1065">
                  <c:v>26.575000000000003</c:v>
                </c:pt>
                <c:pt idx="1066">
                  <c:v>26.60000000000003</c:v>
                </c:pt>
                <c:pt idx="1067">
                  <c:v>26.625</c:v>
                </c:pt>
                <c:pt idx="1068">
                  <c:v>26.650000000000031</c:v>
                </c:pt>
                <c:pt idx="1069">
                  <c:v>26.674999999999997</c:v>
                </c:pt>
                <c:pt idx="1070">
                  <c:v>26.700000000000003</c:v>
                </c:pt>
                <c:pt idx="1071">
                  <c:v>26.725000000000009</c:v>
                </c:pt>
                <c:pt idx="1072">
                  <c:v>26.750000000000014</c:v>
                </c:pt>
                <c:pt idx="1073">
                  <c:v>26.774999999999988</c:v>
                </c:pt>
                <c:pt idx="1074">
                  <c:v>26.799999999999986</c:v>
                </c:pt>
                <c:pt idx="1075">
                  <c:v>26.825000000000003</c:v>
                </c:pt>
                <c:pt idx="1076">
                  <c:v>26.85000000000003</c:v>
                </c:pt>
                <c:pt idx="1077">
                  <c:v>26.875</c:v>
                </c:pt>
                <c:pt idx="1078">
                  <c:v>26.900000000000006</c:v>
                </c:pt>
                <c:pt idx="1079">
                  <c:v>26.924999999999986</c:v>
                </c:pt>
                <c:pt idx="1080">
                  <c:v>26.950000000000017</c:v>
                </c:pt>
                <c:pt idx="1081">
                  <c:v>26.974999999999987</c:v>
                </c:pt>
                <c:pt idx="1082">
                  <c:v>27</c:v>
                </c:pt>
                <c:pt idx="1083">
                  <c:v>27.025000000000006</c:v>
                </c:pt>
                <c:pt idx="1084">
                  <c:v>27.050000000000011</c:v>
                </c:pt>
                <c:pt idx="1085">
                  <c:v>27.075000000000003</c:v>
                </c:pt>
                <c:pt idx="1086">
                  <c:v>27.10000000000003</c:v>
                </c:pt>
                <c:pt idx="1087">
                  <c:v>27.125</c:v>
                </c:pt>
                <c:pt idx="1088">
                  <c:v>27.150000000000031</c:v>
                </c:pt>
                <c:pt idx="1089">
                  <c:v>27.174999999999997</c:v>
                </c:pt>
                <c:pt idx="1090">
                  <c:v>27.200000000000003</c:v>
                </c:pt>
                <c:pt idx="1091">
                  <c:v>27.225000000000009</c:v>
                </c:pt>
                <c:pt idx="1092">
                  <c:v>27.25</c:v>
                </c:pt>
                <c:pt idx="1093">
                  <c:v>27.275000000000006</c:v>
                </c:pt>
                <c:pt idx="1094">
                  <c:v>27.300000000000011</c:v>
                </c:pt>
                <c:pt idx="1095">
                  <c:v>27.325000000000003</c:v>
                </c:pt>
                <c:pt idx="1096">
                  <c:v>27.349999999999987</c:v>
                </c:pt>
                <c:pt idx="1097">
                  <c:v>27.375</c:v>
                </c:pt>
                <c:pt idx="1098">
                  <c:v>27.400000000000006</c:v>
                </c:pt>
                <c:pt idx="1099">
                  <c:v>27.424999999999986</c:v>
                </c:pt>
                <c:pt idx="1100">
                  <c:v>27.450000000000003</c:v>
                </c:pt>
                <c:pt idx="1101">
                  <c:v>27.474999999999987</c:v>
                </c:pt>
                <c:pt idx="1102">
                  <c:v>27.5</c:v>
                </c:pt>
                <c:pt idx="1103">
                  <c:v>27.525000000000006</c:v>
                </c:pt>
                <c:pt idx="1104">
                  <c:v>27.549999999999986</c:v>
                </c:pt>
                <c:pt idx="1105">
                  <c:v>27.575000000000003</c:v>
                </c:pt>
                <c:pt idx="1106">
                  <c:v>27.60000000000003</c:v>
                </c:pt>
                <c:pt idx="1107">
                  <c:v>27.625000000000014</c:v>
                </c:pt>
                <c:pt idx="1108">
                  <c:v>27.650000000000031</c:v>
                </c:pt>
                <c:pt idx="1109">
                  <c:v>27.674999999999997</c:v>
                </c:pt>
                <c:pt idx="1110">
                  <c:v>27.700000000000003</c:v>
                </c:pt>
                <c:pt idx="1111">
                  <c:v>27.725000000000009</c:v>
                </c:pt>
                <c:pt idx="1112">
                  <c:v>27.75</c:v>
                </c:pt>
                <c:pt idx="1113">
                  <c:v>27.775000000000006</c:v>
                </c:pt>
                <c:pt idx="1114">
                  <c:v>27.800000000000011</c:v>
                </c:pt>
                <c:pt idx="1115">
                  <c:v>27.825000000000003</c:v>
                </c:pt>
                <c:pt idx="1116">
                  <c:v>27.849999999999987</c:v>
                </c:pt>
                <c:pt idx="1117">
                  <c:v>27.875</c:v>
                </c:pt>
                <c:pt idx="1118">
                  <c:v>27.900000000000006</c:v>
                </c:pt>
                <c:pt idx="1119">
                  <c:v>27.924999999999986</c:v>
                </c:pt>
                <c:pt idx="1120">
                  <c:v>27.950000000000003</c:v>
                </c:pt>
                <c:pt idx="1121">
                  <c:v>27.975000000000009</c:v>
                </c:pt>
                <c:pt idx="1122">
                  <c:v>28.000000000000014</c:v>
                </c:pt>
                <c:pt idx="1123">
                  <c:v>28.025000000000006</c:v>
                </c:pt>
                <c:pt idx="1124">
                  <c:v>28.049999999999986</c:v>
                </c:pt>
                <c:pt idx="1125">
                  <c:v>28.075000000000003</c:v>
                </c:pt>
                <c:pt idx="1126">
                  <c:v>28.10000000000003</c:v>
                </c:pt>
                <c:pt idx="1127">
                  <c:v>28.125</c:v>
                </c:pt>
                <c:pt idx="1128">
                  <c:v>28.150000000000031</c:v>
                </c:pt>
                <c:pt idx="1129">
                  <c:v>28.174999999999997</c:v>
                </c:pt>
                <c:pt idx="1130">
                  <c:v>28.200000000000003</c:v>
                </c:pt>
                <c:pt idx="1131">
                  <c:v>28.224999999999987</c:v>
                </c:pt>
                <c:pt idx="1132">
                  <c:v>28.25</c:v>
                </c:pt>
                <c:pt idx="1133">
                  <c:v>28.275000000000006</c:v>
                </c:pt>
                <c:pt idx="1134">
                  <c:v>28.300000000000011</c:v>
                </c:pt>
                <c:pt idx="1135">
                  <c:v>28.325000000000003</c:v>
                </c:pt>
                <c:pt idx="1136">
                  <c:v>28.35000000000003</c:v>
                </c:pt>
                <c:pt idx="1137">
                  <c:v>28.375</c:v>
                </c:pt>
                <c:pt idx="1138">
                  <c:v>28.400000000000006</c:v>
                </c:pt>
                <c:pt idx="1139">
                  <c:v>28.424999999999986</c:v>
                </c:pt>
                <c:pt idx="1140">
                  <c:v>28.450000000000003</c:v>
                </c:pt>
                <c:pt idx="1141">
                  <c:v>28.475000000000009</c:v>
                </c:pt>
                <c:pt idx="1142">
                  <c:v>28.500000000000014</c:v>
                </c:pt>
                <c:pt idx="1143">
                  <c:v>28.524999999999988</c:v>
                </c:pt>
                <c:pt idx="1144">
                  <c:v>28.549999999999986</c:v>
                </c:pt>
                <c:pt idx="1145">
                  <c:v>28.575000000000003</c:v>
                </c:pt>
                <c:pt idx="1146">
                  <c:v>28.60000000000003</c:v>
                </c:pt>
                <c:pt idx="1147">
                  <c:v>28.625</c:v>
                </c:pt>
                <c:pt idx="1148">
                  <c:v>28.650000000000031</c:v>
                </c:pt>
                <c:pt idx="1149">
                  <c:v>28.675000000000011</c:v>
                </c:pt>
                <c:pt idx="1150">
                  <c:v>28.700000000000003</c:v>
                </c:pt>
                <c:pt idx="1151">
                  <c:v>28.724999999999987</c:v>
                </c:pt>
                <c:pt idx="1152">
                  <c:v>28.75</c:v>
                </c:pt>
                <c:pt idx="1153">
                  <c:v>28.775000000000006</c:v>
                </c:pt>
                <c:pt idx="1154">
                  <c:v>28.799999999999986</c:v>
                </c:pt>
                <c:pt idx="1155">
                  <c:v>28.825000000000003</c:v>
                </c:pt>
                <c:pt idx="1156">
                  <c:v>28.85000000000003</c:v>
                </c:pt>
                <c:pt idx="1157">
                  <c:v>28.875</c:v>
                </c:pt>
                <c:pt idx="1158">
                  <c:v>28.899999999999988</c:v>
                </c:pt>
                <c:pt idx="1159">
                  <c:v>28.924999999999986</c:v>
                </c:pt>
                <c:pt idx="1160">
                  <c:v>28.950000000000003</c:v>
                </c:pt>
                <c:pt idx="1161">
                  <c:v>28.975000000000009</c:v>
                </c:pt>
                <c:pt idx="1162">
                  <c:v>29</c:v>
                </c:pt>
                <c:pt idx="1163">
                  <c:v>29.025000000000006</c:v>
                </c:pt>
                <c:pt idx="1164">
                  <c:v>29.050000000000011</c:v>
                </c:pt>
                <c:pt idx="1165">
                  <c:v>29.075000000000003</c:v>
                </c:pt>
                <c:pt idx="1166">
                  <c:v>29.099999999999987</c:v>
                </c:pt>
                <c:pt idx="1167">
                  <c:v>29.125</c:v>
                </c:pt>
                <c:pt idx="1168">
                  <c:v>29.150000000000031</c:v>
                </c:pt>
                <c:pt idx="1169">
                  <c:v>29.175000000000011</c:v>
                </c:pt>
                <c:pt idx="1170">
                  <c:v>29.200000000000003</c:v>
                </c:pt>
                <c:pt idx="1171">
                  <c:v>29.224999999999987</c:v>
                </c:pt>
                <c:pt idx="1172">
                  <c:v>29.25</c:v>
                </c:pt>
                <c:pt idx="1173">
                  <c:v>29.275000000000006</c:v>
                </c:pt>
                <c:pt idx="1174">
                  <c:v>29.299999999999986</c:v>
                </c:pt>
                <c:pt idx="1175">
                  <c:v>29.325000000000003</c:v>
                </c:pt>
                <c:pt idx="1176">
                  <c:v>29.35000000000003</c:v>
                </c:pt>
                <c:pt idx="1177">
                  <c:v>29.375000000000014</c:v>
                </c:pt>
                <c:pt idx="1178">
                  <c:v>29.400000000000006</c:v>
                </c:pt>
                <c:pt idx="1179">
                  <c:v>29.424999999999986</c:v>
                </c:pt>
                <c:pt idx="1180">
                  <c:v>29.450000000000003</c:v>
                </c:pt>
                <c:pt idx="1181">
                  <c:v>29.475000000000009</c:v>
                </c:pt>
                <c:pt idx="1182">
                  <c:v>29.5</c:v>
                </c:pt>
                <c:pt idx="1183">
                  <c:v>29.525000000000006</c:v>
                </c:pt>
                <c:pt idx="1184">
                  <c:v>29.550000000000011</c:v>
                </c:pt>
                <c:pt idx="1185">
                  <c:v>29.575000000000003</c:v>
                </c:pt>
                <c:pt idx="1186">
                  <c:v>29.599999999999987</c:v>
                </c:pt>
                <c:pt idx="1187">
                  <c:v>29.625</c:v>
                </c:pt>
                <c:pt idx="1188">
                  <c:v>29.650000000000031</c:v>
                </c:pt>
                <c:pt idx="1189">
                  <c:v>29.674999999999997</c:v>
                </c:pt>
                <c:pt idx="1190">
                  <c:v>29.700000000000003</c:v>
                </c:pt>
                <c:pt idx="1191">
                  <c:v>29.725000000000009</c:v>
                </c:pt>
                <c:pt idx="1192">
                  <c:v>29.750000000000014</c:v>
                </c:pt>
                <c:pt idx="1193">
                  <c:v>29.774999999999988</c:v>
                </c:pt>
                <c:pt idx="1194">
                  <c:v>29.799999999999986</c:v>
                </c:pt>
                <c:pt idx="1195">
                  <c:v>29.825000000000003</c:v>
                </c:pt>
                <c:pt idx="1196">
                  <c:v>29.85000000000003</c:v>
                </c:pt>
                <c:pt idx="1197">
                  <c:v>29.875</c:v>
                </c:pt>
                <c:pt idx="1198">
                  <c:v>29.900000000000006</c:v>
                </c:pt>
                <c:pt idx="1199">
                  <c:v>29.924999999999986</c:v>
                </c:pt>
                <c:pt idx="1200">
                  <c:v>29.950000000000003</c:v>
                </c:pt>
                <c:pt idx="1201">
                  <c:v>29.974999999999987</c:v>
                </c:pt>
                <c:pt idx="1202">
                  <c:v>30</c:v>
                </c:pt>
                <c:pt idx="1203">
                  <c:v>30.025000000000006</c:v>
                </c:pt>
                <c:pt idx="1204">
                  <c:v>30.050000000000011</c:v>
                </c:pt>
                <c:pt idx="1205">
                  <c:v>30.075000000000003</c:v>
                </c:pt>
                <c:pt idx="1206">
                  <c:v>30.10000000000003</c:v>
                </c:pt>
                <c:pt idx="1207">
                  <c:v>30.125</c:v>
                </c:pt>
                <c:pt idx="1208">
                  <c:v>30.150000000000031</c:v>
                </c:pt>
                <c:pt idx="1209">
                  <c:v>30.174999999999997</c:v>
                </c:pt>
                <c:pt idx="1210">
                  <c:v>30.200000000000003</c:v>
                </c:pt>
                <c:pt idx="1211">
                  <c:v>30.225000000000009</c:v>
                </c:pt>
                <c:pt idx="1212">
                  <c:v>30.250000000000014</c:v>
                </c:pt>
                <c:pt idx="1213">
                  <c:v>30.275000000000006</c:v>
                </c:pt>
                <c:pt idx="1214">
                  <c:v>30.299999999999986</c:v>
                </c:pt>
                <c:pt idx="1215">
                  <c:v>30.325000000000003</c:v>
                </c:pt>
                <c:pt idx="1216">
                  <c:v>30.35000000000003</c:v>
                </c:pt>
                <c:pt idx="1217">
                  <c:v>30.375</c:v>
                </c:pt>
                <c:pt idx="1218">
                  <c:v>30.400000000000006</c:v>
                </c:pt>
                <c:pt idx="1219">
                  <c:v>30.424999999999986</c:v>
                </c:pt>
                <c:pt idx="1220">
                  <c:v>30.450000000000003</c:v>
                </c:pt>
                <c:pt idx="1221">
                  <c:v>30.475000000000009</c:v>
                </c:pt>
                <c:pt idx="1222">
                  <c:v>30.5</c:v>
                </c:pt>
                <c:pt idx="1223">
                  <c:v>30.525000000000006</c:v>
                </c:pt>
                <c:pt idx="1224">
                  <c:v>30.549999999999986</c:v>
                </c:pt>
                <c:pt idx="1225">
                  <c:v>30.575000000000003</c:v>
                </c:pt>
                <c:pt idx="1226">
                  <c:v>30.60000000000003</c:v>
                </c:pt>
                <c:pt idx="1227">
                  <c:v>30.625</c:v>
                </c:pt>
                <c:pt idx="1228">
                  <c:v>30.649999999999988</c:v>
                </c:pt>
                <c:pt idx="1229">
                  <c:v>30.674999999999997</c:v>
                </c:pt>
                <c:pt idx="1230">
                  <c:v>30.700000000000003</c:v>
                </c:pt>
                <c:pt idx="1231">
                  <c:v>30.725000000000009</c:v>
                </c:pt>
                <c:pt idx="1232">
                  <c:v>30.75</c:v>
                </c:pt>
                <c:pt idx="1233">
                  <c:v>30.775000000000006</c:v>
                </c:pt>
                <c:pt idx="1234">
                  <c:v>30.800000000000011</c:v>
                </c:pt>
                <c:pt idx="1235">
                  <c:v>30.825000000000017</c:v>
                </c:pt>
                <c:pt idx="1236">
                  <c:v>30.849999999999987</c:v>
                </c:pt>
                <c:pt idx="1237">
                  <c:v>30.875</c:v>
                </c:pt>
                <c:pt idx="1238">
                  <c:v>30.900000000000006</c:v>
                </c:pt>
                <c:pt idx="1239">
                  <c:v>30.924999999999986</c:v>
                </c:pt>
                <c:pt idx="1240">
                  <c:v>30.950000000000003</c:v>
                </c:pt>
                <c:pt idx="1241">
                  <c:v>30.974999999999987</c:v>
                </c:pt>
                <c:pt idx="1242">
                  <c:v>31</c:v>
                </c:pt>
                <c:pt idx="1243">
                  <c:v>31.025000000000006</c:v>
                </c:pt>
                <c:pt idx="1244">
                  <c:v>31.049999999999986</c:v>
                </c:pt>
                <c:pt idx="1245">
                  <c:v>31.075000000000003</c:v>
                </c:pt>
                <c:pt idx="1246">
                  <c:v>31.10000000000003</c:v>
                </c:pt>
                <c:pt idx="1247">
                  <c:v>31.125</c:v>
                </c:pt>
                <c:pt idx="1248">
                  <c:v>31.150000000000031</c:v>
                </c:pt>
                <c:pt idx="1249">
                  <c:v>31.175000000000011</c:v>
                </c:pt>
                <c:pt idx="1250">
                  <c:v>31.200000000000003</c:v>
                </c:pt>
                <c:pt idx="1251">
                  <c:v>31.224999999999987</c:v>
                </c:pt>
                <c:pt idx="1252">
                  <c:v>31.25</c:v>
                </c:pt>
                <c:pt idx="1253">
                  <c:v>31.275000000000006</c:v>
                </c:pt>
                <c:pt idx="1254">
                  <c:v>31.300000000000011</c:v>
                </c:pt>
                <c:pt idx="1255">
                  <c:v>31.324999999999992</c:v>
                </c:pt>
                <c:pt idx="1256">
                  <c:v>31.349999999999987</c:v>
                </c:pt>
                <c:pt idx="1257">
                  <c:v>31.375</c:v>
                </c:pt>
                <c:pt idx="1258">
                  <c:v>31.400000000000006</c:v>
                </c:pt>
                <c:pt idx="1259">
                  <c:v>31.424999999999986</c:v>
                </c:pt>
                <c:pt idx="1260">
                  <c:v>31.450000000000003</c:v>
                </c:pt>
                <c:pt idx="1261">
                  <c:v>31.475000000000009</c:v>
                </c:pt>
                <c:pt idx="1262">
                  <c:v>31.500000000000014</c:v>
                </c:pt>
                <c:pt idx="1263">
                  <c:v>31.525000000000006</c:v>
                </c:pt>
                <c:pt idx="1264">
                  <c:v>31.549999999999986</c:v>
                </c:pt>
                <c:pt idx="1265">
                  <c:v>31.575000000000003</c:v>
                </c:pt>
                <c:pt idx="1266">
                  <c:v>31.60000000000003</c:v>
                </c:pt>
                <c:pt idx="1267">
                  <c:v>31.625</c:v>
                </c:pt>
                <c:pt idx="1268">
                  <c:v>31.650000000000031</c:v>
                </c:pt>
                <c:pt idx="1269">
                  <c:v>31.675000000000011</c:v>
                </c:pt>
                <c:pt idx="1270">
                  <c:v>31.700000000000003</c:v>
                </c:pt>
                <c:pt idx="1271">
                  <c:v>31.724999999999987</c:v>
                </c:pt>
                <c:pt idx="1272">
                  <c:v>31.75</c:v>
                </c:pt>
                <c:pt idx="1273">
                  <c:v>31.775000000000006</c:v>
                </c:pt>
                <c:pt idx="1274">
                  <c:v>31.800000000000011</c:v>
                </c:pt>
                <c:pt idx="1275">
                  <c:v>31.825000000000003</c:v>
                </c:pt>
                <c:pt idx="1276">
                  <c:v>31.85000000000003</c:v>
                </c:pt>
                <c:pt idx="1277">
                  <c:v>31.875000000000014</c:v>
                </c:pt>
                <c:pt idx="1278">
                  <c:v>31.900000000000006</c:v>
                </c:pt>
                <c:pt idx="1279">
                  <c:v>31.924999999999986</c:v>
                </c:pt>
                <c:pt idx="1280">
                  <c:v>31.950000000000003</c:v>
                </c:pt>
                <c:pt idx="1281">
                  <c:v>31.975000000000009</c:v>
                </c:pt>
                <c:pt idx="1282">
                  <c:v>32</c:v>
                </c:pt>
                <c:pt idx="1283">
                  <c:v>32.025000000000013</c:v>
                </c:pt>
                <c:pt idx="1284">
                  <c:v>32.050000000000004</c:v>
                </c:pt>
                <c:pt idx="1285">
                  <c:v>32.075000000000003</c:v>
                </c:pt>
                <c:pt idx="1286">
                  <c:v>32.100000000000009</c:v>
                </c:pt>
                <c:pt idx="1287">
                  <c:v>32.125000000000163</c:v>
                </c:pt>
                <c:pt idx="1288">
                  <c:v>32.150000000000006</c:v>
                </c:pt>
                <c:pt idx="1289">
                  <c:v>32.175000000000011</c:v>
                </c:pt>
                <c:pt idx="1290">
                  <c:v>32.200000000000003</c:v>
                </c:pt>
                <c:pt idx="1291">
                  <c:v>32.225000000000456</c:v>
                </c:pt>
                <c:pt idx="1292">
                  <c:v>32.25</c:v>
                </c:pt>
                <c:pt idx="1293">
                  <c:v>32.275000000000013</c:v>
                </c:pt>
                <c:pt idx="1294">
                  <c:v>32.300000000000004</c:v>
                </c:pt>
                <c:pt idx="1295">
                  <c:v>32.325000000000003</c:v>
                </c:pt>
                <c:pt idx="1296">
                  <c:v>32.349999999999994</c:v>
                </c:pt>
                <c:pt idx="1297">
                  <c:v>32.375000000000014</c:v>
                </c:pt>
                <c:pt idx="1298">
                  <c:v>32.4</c:v>
                </c:pt>
                <c:pt idx="1299">
                  <c:v>32.425000000000011</c:v>
                </c:pt>
                <c:pt idx="1300">
                  <c:v>32.450000000000003</c:v>
                </c:pt>
                <c:pt idx="1301">
                  <c:v>32.475000000000009</c:v>
                </c:pt>
                <c:pt idx="1302">
                  <c:v>32.5</c:v>
                </c:pt>
                <c:pt idx="1303">
                  <c:v>32.525000000000013</c:v>
                </c:pt>
                <c:pt idx="1304">
                  <c:v>32.550000000000004</c:v>
                </c:pt>
                <c:pt idx="1305">
                  <c:v>32.575000000000003</c:v>
                </c:pt>
                <c:pt idx="1306">
                  <c:v>32.600000000000009</c:v>
                </c:pt>
                <c:pt idx="1307">
                  <c:v>32.625000000000163</c:v>
                </c:pt>
                <c:pt idx="1308">
                  <c:v>32.650000000000006</c:v>
                </c:pt>
                <c:pt idx="1309">
                  <c:v>32.675000000000011</c:v>
                </c:pt>
                <c:pt idx="1310">
                  <c:v>32.700000000000003</c:v>
                </c:pt>
                <c:pt idx="1311">
                  <c:v>32.725000000000456</c:v>
                </c:pt>
                <c:pt idx="1312">
                  <c:v>32.75</c:v>
                </c:pt>
                <c:pt idx="1313">
                  <c:v>32.775000000000013</c:v>
                </c:pt>
                <c:pt idx="1314">
                  <c:v>32.800000000000004</c:v>
                </c:pt>
                <c:pt idx="1315">
                  <c:v>32.825000000000003</c:v>
                </c:pt>
                <c:pt idx="1316">
                  <c:v>32.849999999999994</c:v>
                </c:pt>
                <c:pt idx="1317">
                  <c:v>32.875</c:v>
                </c:pt>
                <c:pt idx="1318">
                  <c:v>32.900000000000006</c:v>
                </c:pt>
                <c:pt idx="1319">
                  <c:v>32.925000000000011</c:v>
                </c:pt>
                <c:pt idx="1320">
                  <c:v>32.950000000000003</c:v>
                </c:pt>
                <c:pt idx="1321">
                  <c:v>32.975000000000001</c:v>
                </c:pt>
                <c:pt idx="1322">
                  <c:v>33</c:v>
                </c:pt>
                <c:pt idx="1323">
                  <c:v>33.025000000000013</c:v>
                </c:pt>
                <c:pt idx="1324">
                  <c:v>33.050000000000004</c:v>
                </c:pt>
                <c:pt idx="1325">
                  <c:v>33.075000000000003</c:v>
                </c:pt>
                <c:pt idx="1326">
                  <c:v>33.100000000000009</c:v>
                </c:pt>
                <c:pt idx="1327">
                  <c:v>33.125000000000163</c:v>
                </c:pt>
                <c:pt idx="1328">
                  <c:v>33.150000000000006</c:v>
                </c:pt>
                <c:pt idx="1329">
                  <c:v>33.175000000000011</c:v>
                </c:pt>
                <c:pt idx="1330">
                  <c:v>33.200000000000003</c:v>
                </c:pt>
                <c:pt idx="1331">
                  <c:v>33.225000000000456</c:v>
                </c:pt>
                <c:pt idx="1332">
                  <c:v>33.250000000000014</c:v>
                </c:pt>
                <c:pt idx="1333">
                  <c:v>33.275000000000013</c:v>
                </c:pt>
                <c:pt idx="1334">
                  <c:v>33.300000000000004</c:v>
                </c:pt>
                <c:pt idx="1335">
                  <c:v>33.325000000000003</c:v>
                </c:pt>
                <c:pt idx="1336">
                  <c:v>33.349999999999994</c:v>
                </c:pt>
                <c:pt idx="1337">
                  <c:v>33.375</c:v>
                </c:pt>
                <c:pt idx="1338">
                  <c:v>33.400000000000006</c:v>
                </c:pt>
                <c:pt idx="1339">
                  <c:v>33.425000000000011</c:v>
                </c:pt>
                <c:pt idx="1340">
                  <c:v>33.450000000000003</c:v>
                </c:pt>
                <c:pt idx="1341">
                  <c:v>33.475000000000001</c:v>
                </c:pt>
                <c:pt idx="1342">
                  <c:v>33.5</c:v>
                </c:pt>
                <c:pt idx="1343">
                  <c:v>33.525000000000013</c:v>
                </c:pt>
                <c:pt idx="1344">
                  <c:v>33.550000000000004</c:v>
                </c:pt>
                <c:pt idx="1345">
                  <c:v>33.575000000000003</c:v>
                </c:pt>
                <c:pt idx="1346">
                  <c:v>33.600000000000009</c:v>
                </c:pt>
                <c:pt idx="1347">
                  <c:v>33.625000000000163</c:v>
                </c:pt>
                <c:pt idx="1348">
                  <c:v>33.650000000000006</c:v>
                </c:pt>
                <c:pt idx="1349">
                  <c:v>33.675000000000011</c:v>
                </c:pt>
                <c:pt idx="1350">
                  <c:v>33.700000000000003</c:v>
                </c:pt>
                <c:pt idx="1351">
                  <c:v>33.725000000000456</c:v>
                </c:pt>
                <c:pt idx="1352">
                  <c:v>33.75</c:v>
                </c:pt>
                <c:pt idx="1353">
                  <c:v>33.775000000000013</c:v>
                </c:pt>
                <c:pt idx="1354">
                  <c:v>33.800000000000004</c:v>
                </c:pt>
                <c:pt idx="1355">
                  <c:v>33.825000000000003</c:v>
                </c:pt>
                <c:pt idx="1356">
                  <c:v>33.849999999999994</c:v>
                </c:pt>
                <c:pt idx="1357">
                  <c:v>33.875</c:v>
                </c:pt>
                <c:pt idx="1358">
                  <c:v>33.900000000000006</c:v>
                </c:pt>
                <c:pt idx="1359">
                  <c:v>33.925000000000011</c:v>
                </c:pt>
                <c:pt idx="1360">
                  <c:v>33.950000000000003</c:v>
                </c:pt>
                <c:pt idx="1361">
                  <c:v>33.975000000000009</c:v>
                </c:pt>
                <c:pt idx="1362">
                  <c:v>34.000000000000014</c:v>
                </c:pt>
                <c:pt idx="1363">
                  <c:v>34.025000000000013</c:v>
                </c:pt>
                <c:pt idx="1364">
                  <c:v>34.050000000000004</c:v>
                </c:pt>
                <c:pt idx="1365">
                  <c:v>34.075000000000003</c:v>
                </c:pt>
                <c:pt idx="1366">
                  <c:v>34.100000000000009</c:v>
                </c:pt>
                <c:pt idx="1367">
                  <c:v>34.125000000000163</c:v>
                </c:pt>
                <c:pt idx="1368">
                  <c:v>34.15</c:v>
                </c:pt>
                <c:pt idx="1369">
                  <c:v>34.175000000000011</c:v>
                </c:pt>
                <c:pt idx="1370">
                  <c:v>34.200000000000003</c:v>
                </c:pt>
                <c:pt idx="1371">
                  <c:v>34.225000000000456</c:v>
                </c:pt>
                <c:pt idx="1372">
                  <c:v>34.25</c:v>
                </c:pt>
                <c:pt idx="1373">
                  <c:v>34.275000000000013</c:v>
                </c:pt>
                <c:pt idx="1374">
                  <c:v>34.300000000000004</c:v>
                </c:pt>
                <c:pt idx="1375">
                  <c:v>34.325000000000003</c:v>
                </c:pt>
                <c:pt idx="1376">
                  <c:v>34.349999999999994</c:v>
                </c:pt>
                <c:pt idx="1377">
                  <c:v>34.375</c:v>
                </c:pt>
                <c:pt idx="1378">
                  <c:v>34.400000000000006</c:v>
                </c:pt>
                <c:pt idx="1379">
                  <c:v>34.425000000000011</c:v>
                </c:pt>
                <c:pt idx="1380">
                  <c:v>34.450000000000003</c:v>
                </c:pt>
                <c:pt idx="1381">
                  <c:v>34.475000000000009</c:v>
                </c:pt>
                <c:pt idx="1382">
                  <c:v>34.5</c:v>
                </c:pt>
                <c:pt idx="1383">
                  <c:v>34.525000000000013</c:v>
                </c:pt>
                <c:pt idx="1384">
                  <c:v>34.550000000000004</c:v>
                </c:pt>
                <c:pt idx="1385">
                  <c:v>34.575000000000003</c:v>
                </c:pt>
                <c:pt idx="1386">
                  <c:v>34.600000000000009</c:v>
                </c:pt>
                <c:pt idx="1387">
                  <c:v>34.625000000000163</c:v>
                </c:pt>
                <c:pt idx="1388">
                  <c:v>34.650000000000006</c:v>
                </c:pt>
                <c:pt idx="1389">
                  <c:v>34.675000000000011</c:v>
                </c:pt>
                <c:pt idx="1390">
                  <c:v>34.700000000000017</c:v>
                </c:pt>
                <c:pt idx="1391">
                  <c:v>34.725000000000449</c:v>
                </c:pt>
                <c:pt idx="1392">
                  <c:v>34.75</c:v>
                </c:pt>
                <c:pt idx="1393">
                  <c:v>34.775000000000013</c:v>
                </c:pt>
                <c:pt idx="1394">
                  <c:v>34.800000000000004</c:v>
                </c:pt>
                <c:pt idx="1395">
                  <c:v>34.825000000000003</c:v>
                </c:pt>
                <c:pt idx="1396">
                  <c:v>34.849999999999994</c:v>
                </c:pt>
                <c:pt idx="1397">
                  <c:v>34.875</c:v>
                </c:pt>
                <c:pt idx="1398">
                  <c:v>34.900000000000006</c:v>
                </c:pt>
                <c:pt idx="1399">
                  <c:v>34.925000000000011</c:v>
                </c:pt>
                <c:pt idx="1400">
                  <c:v>34.950000000000003</c:v>
                </c:pt>
                <c:pt idx="1401">
                  <c:v>34.975000000000009</c:v>
                </c:pt>
                <c:pt idx="1402">
                  <c:v>35</c:v>
                </c:pt>
                <c:pt idx="1403">
                  <c:v>35.025000000000013</c:v>
                </c:pt>
                <c:pt idx="1404">
                  <c:v>35.050000000000004</c:v>
                </c:pt>
                <c:pt idx="1405">
                  <c:v>35.075000000000003</c:v>
                </c:pt>
                <c:pt idx="1406">
                  <c:v>35.100000000000009</c:v>
                </c:pt>
                <c:pt idx="1407">
                  <c:v>35.125000000000163</c:v>
                </c:pt>
                <c:pt idx="1408">
                  <c:v>35.150000000000006</c:v>
                </c:pt>
                <c:pt idx="1409">
                  <c:v>35.175000000000011</c:v>
                </c:pt>
                <c:pt idx="1410">
                  <c:v>35.20000000000001</c:v>
                </c:pt>
                <c:pt idx="1411">
                  <c:v>35.225000000000449</c:v>
                </c:pt>
                <c:pt idx="1412">
                  <c:v>35.25</c:v>
                </c:pt>
                <c:pt idx="1413">
                  <c:v>35.275000000000013</c:v>
                </c:pt>
                <c:pt idx="1414">
                  <c:v>35.300000000000004</c:v>
                </c:pt>
                <c:pt idx="1415">
                  <c:v>35.325000000000003</c:v>
                </c:pt>
                <c:pt idx="1416">
                  <c:v>35.349999999999994</c:v>
                </c:pt>
                <c:pt idx="1417">
                  <c:v>35.375000000000014</c:v>
                </c:pt>
                <c:pt idx="1418">
                  <c:v>35.400000000000006</c:v>
                </c:pt>
                <c:pt idx="1419">
                  <c:v>35.425000000000011</c:v>
                </c:pt>
                <c:pt idx="1420">
                  <c:v>35.450000000000003</c:v>
                </c:pt>
                <c:pt idx="1421">
                  <c:v>35.475000000000009</c:v>
                </c:pt>
                <c:pt idx="1422">
                  <c:v>35.5</c:v>
                </c:pt>
                <c:pt idx="1423">
                  <c:v>35.525000000000013</c:v>
                </c:pt>
                <c:pt idx="1424">
                  <c:v>35.550000000000004</c:v>
                </c:pt>
                <c:pt idx="1425">
                  <c:v>35.575000000000003</c:v>
                </c:pt>
                <c:pt idx="1426">
                  <c:v>35.600000000000009</c:v>
                </c:pt>
                <c:pt idx="1427">
                  <c:v>35.625000000000163</c:v>
                </c:pt>
                <c:pt idx="1428">
                  <c:v>35.650000000000006</c:v>
                </c:pt>
                <c:pt idx="1429">
                  <c:v>35.675000000000011</c:v>
                </c:pt>
                <c:pt idx="1430">
                  <c:v>35.700000000000003</c:v>
                </c:pt>
                <c:pt idx="1431">
                  <c:v>35.725000000000456</c:v>
                </c:pt>
                <c:pt idx="1432">
                  <c:v>35.750000000000014</c:v>
                </c:pt>
                <c:pt idx="1433">
                  <c:v>35.775000000000013</c:v>
                </c:pt>
                <c:pt idx="1434">
                  <c:v>35.800000000000004</c:v>
                </c:pt>
                <c:pt idx="1435">
                  <c:v>35.825000000000003</c:v>
                </c:pt>
                <c:pt idx="1436">
                  <c:v>35.849999999999994</c:v>
                </c:pt>
                <c:pt idx="1437">
                  <c:v>35.875</c:v>
                </c:pt>
                <c:pt idx="1438">
                  <c:v>35.900000000000006</c:v>
                </c:pt>
                <c:pt idx="1439">
                  <c:v>35.925000000000011</c:v>
                </c:pt>
                <c:pt idx="1440">
                  <c:v>35.950000000000003</c:v>
                </c:pt>
                <c:pt idx="1441">
                  <c:v>35.975000000000001</c:v>
                </c:pt>
                <c:pt idx="1442">
                  <c:v>36</c:v>
                </c:pt>
                <c:pt idx="1443">
                  <c:v>36.025000000000013</c:v>
                </c:pt>
                <c:pt idx="1444">
                  <c:v>36.050000000000004</c:v>
                </c:pt>
                <c:pt idx="1445">
                  <c:v>36.075000000000003</c:v>
                </c:pt>
                <c:pt idx="1446">
                  <c:v>36.100000000000009</c:v>
                </c:pt>
                <c:pt idx="1447">
                  <c:v>36.125000000000163</c:v>
                </c:pt>
                <c:pt idx="1448">
                  <c:v>36.150000000000006</c:v>
                </c:pt>
                <c:pt idx="1449">
                  <c:v>36.175000000000011</c:v>
                </c:pt>
                <c:pt idx="1450">
                  <c:v>36.200000000000003</c:v>
                </c:pt>
                <c:pt idx="1451">
                  <c:v>36.225000000000456</c:v>
                </c:pt>
                <c:pt idx="1452">
                  <c:v>36.250000000000014</c:v>
                </c:pt>
                <c:pt idx="1453">
                  <c:v>36.275000000000013</c:v>
                </c:pt>
                <c:pt idx="1454">
                  <c:v>36.300000000000004</c:v>
                </c:pt>
                <c:pt idx="1455">
                  <c:v>36.325000000000003</c:v>
                </c:pt>
                <c:pt idx="1456">
                  <c:v>36.349999999999994</c:v>
                </c:pt>
                <c:pt idx="1457">
                  <c:v>36.375</c:v>
                </c:pt>
                <c:pt idx="1458">
                  <c:v>36.400000000000006</c:v>
                </c:pt>
                <c:pt idx="1459">
                  <c:v>36.425000000000011</c:v>
                </c:pt>
                <c:pt idx="1460">
                  <c:v>36.450000000000003</c:v>
                </c:pt>
                <c:pt idx="1461">
                  <c:v>36.475000000000009</c:v>
                </c:pt>
                <c:pt idx="1462">
                  <c:v>36.5</c:v>
                </c:pt>
                <c:pt idx="1463">
                  <c:v>36.525000000000013</c:v>
                </c:pt>
                <c:pt idx="1464">
                  <c:v>36.550000000000004</c:v>
                </c:pt>
                <c:pt idx="1465">
                  <c:v>36.575000000000003</c:v>
                </c:pt>
                <c:pt idx="1466">
                  <c:v>36.600000000000009</c:v>
                </c:pt>
                <c:pt idx="1467">
                  <c:v>36.625000000000163</c:v>
                </c:pt>
                <c:pt idx="1468">
                  <c:v>36.65</c:v>
                </c:pt>
                <c:pt idx="1469">
                  <c:v>36.675000000000011</c:v>
                </c:pt>
                <c:pt idx="1470">
                  <c:v>36.700000000000003</c:v>
                </c:pt>
                <c:pt idx="1471">
                  <c:v>36.725000000000456</c:v>
                </c:pt>
                <c:pt idx="1472">
                  <c:v>36.75</c:v>
                </c:pt>
                <c:pt idx="1473">
                  <c:v>36.775000000000013</c:v>
                </c:pt>
                <c:pt idx="1474">
                  <c:v>36.800000000000004</c:v>
                </c:pt>
                <c:pt idx="1475">
                  <c:v>36.825000000000017</c:v>
                </c:pt>
                <c:pt idx="1476">
                  <c:v>36.849999999999994</c:v>
                </c:pt>
                <c:pt idx="1477">
                  <c:v>36.875</c:v>
                </c:pt>
                <c:pt idx="1478">
                  <c:v>36.900000000000006</c:v>
                </c:pt>
                <c:pt idx="1479">
                  <c:v>36.925000000000011</c:v>
                </c:pt>
                <c:pt idx="1480">
                  <c:v>36.950000000000003</c:v>
                </c:pt>
                <c:pt idx="1481">
                  <c:v>36.975000000000001</c:v>
                </c:pt>
                <c:pt idx="1482">
                  <c:v>37</c:v>
                </c:pt>
                <c:pt idx="1483">
                  <c:v>37.025000000000013</c:v>
                </c:pt>
                <c:pt idx="1484">
                  <c:v>37.050000000000004</c:v>
                </c:pt>
                <c:pt idx="1485">
                  <c:v>37.075000000000003</c:v>
                </c:pt>
                <c:pt idx="1486">
                  <c:v>37.100000000000009</c:v>
                </c:pt>
                <c:pt idx="1487">
                  <c:v>37.125000000000163</c:v>
                </c:pt>
                <c:pt idx="1488">
                  <c:v>37.150000000000006</c:v>
                </c:pt>
                <c:pt idx="1489">
                  <c:v>37.175000000000011</c:v>
                </c:pt>
                <c:pt idx="1490">
                  <c:v>37.200000000000003</c:v>
                </c:pt>
                <c:pt idx="1491">
                  <c:v>37.225000000000456</c:v>
                </c:pt>
                <c:pt idx="1492">
                  <c:v>37.25</c:v>
                </c:pt>
                <c:pt idx="1493">
                  <c:v>37.275000000000013</c:v>
                </c:pt>
                <c:pt idx="1494">
                  <c:v>37.300000000000004</c:v>
                </c:pt>
                <c:pt idx="1495">
                  <c:v>37.325000000000003</c:v>
                </c:pt>
                <c:pt idx="1496">
                  <c:v>37.349999999999994</c:v>
                </c:pt>
                <c:pt idx="1497">
                  <c:v>37.375</c:v>
                </c:pt>
                <c:pt idx="1498">
                  <c:v>37.400000000000006</c:v>
                </c:pt>
                <c:pt idx="1499">
                  <c:v>37.425000000000011</c:v>
                </c:pt>
                <c:pt idx="1500">
                  <c:v>37.450000000000003</c:v>
                </c:pt>
                <c:pt idx="1501">
                  <c:v>37.475000000000009</c:v>
                </c:pt>
                <c:pt idx="1502">
                  <c:v>37.500000000000014</c:v>
                </c:pt>
                <c:pt idx="1503">
                  <c:v>37.525000000000013</c:v>
                </c:pt>
                <c:pt idx="1504">
                  <c:v>37.550000000000004</c:v>
                </c:pt>
                <c:pt idx="1505">
                  <c:v>37.575000000000003</c:v>
                </c:pt>
                <c:pt idx="1506">
                  <c:v>37.600000000000009</c:v>
                </c:pt>
                <c:pt idx="1507">
                  <c:v>37.625000000000163</c:v>
                </c:pt>
                <c:pt idx="1508">
                  <c:v>37.650000000000006</c:v>
                </c:pt>
                <c:pt idx="1509">
                  <c:v>37.675000000000011</c:v>
                </c:pt>
                <c:pt idx="1510">
                  <c:v>37.700000000000003</c:v>
                </c:pt>
                <c:pt idx="1511">
                  <c:v>37.725000000000449</c:v>
                </c:pt>
                <c:pt idx="1512">
                  <c:v>37.75</c:v>
                </c:pt>
                <c:pt idx="1513">
                  <c:v>37.775000000000013</c:v>
                </c:pt>
                <c:pt idx="1514">
                  <c:v>37.800000000000004</c:v>
                </c:pt>
                <c:pt idx="1515">
                  <c:v>37.825000000000003</c:v>
                </c:pt>
                <c:pt idx="1516">
                  <c:v>37.849999999999994</c:v>
                </c:pt>
                <c:pt idx="1517">
                  <c:v>37.875000000000014</c:v>
                </c:pt>
                <c:pt idx="1518">
                  <c:v>37.900000000000006</c:v>
                </c:pt>
                <c:pt idx="1519">
                  <c:v>37.925000000000011</c:v>
                </c:pt>
                <c:pt idx="1520">
                  <c:v>37.950000000000003</c:v>
                </c:pt>
                <c:pt idx="1521">
                  <c:v>37.975000000000009</c:v>
                </c:pt>
                <c:pt idx="1522">
                  <c:v>38.000000000000014</c:v>
                </c:pt>
                <c:pt idx="1523">
                  <c:v>38.025000000000013</c:v>
                </c:pt>
                <c:pt idx="1524">
                  <c:v>38.050000000000004</c:v>
                </c:pt>
                <c:pt idx="1525">
                  <c:v>38.075000000000003</c:v>
                </c:pt>
                <c:pt idx="1526">
                  <c:v>38.100000000000009</c:v>
                </c:pt>
                <c:pt idx="1527">
                  <c:v>38.125000000000163</c:v>
                </c:pt>
                <c:pt idx="1528">
                  <c:v>38.150000000000006</c:v>
                </c:pt>
                <c:pt idx="1529">
                  <c:v>38.175000000000011</c:v>
                </c:pt>
                <c:pt idx="1530">
                  <c:v>38.200000000000003</c:v>
                </c:pt>
                <c:pt idx="1531">
                  <c:v>38.225000000000456</c:v>
                </c:pt>
                <c:pt idx="1532">
                  <c:v>38.25</c:v>
                </c:pt>
                <c:pt idx="1533">
                  <c:v>38.275000000000013</c:v>
                </c:pt>
                <c:pt idx="1534">
                  <c:v>38.300000000000004</c:v>
                </c:pt>
                <c:pt idx="1535">
                  <c:v>38.325000000000003</c:v>
                </c:pt>
                <c:pt idx="1536">
                  <c:v>38.349999999999994</c:v>
                </c:pt>
                <c:pt idx="1537">
                  <c:v>38.375</c:v>
                </c:pt>
                <c:pt idx="1538">
                  <c:v>38.4</c:v>
                </c:pt>
                <c:pt idx="1539">
                  <c:v>38.425000000000011</c:v>
                </c:pt>
                <c:pt idx="1540">
                  <c:v>38.450000000000003</c:v>
                </c:pt>
                <c:pt idx="1541">
                  <c:v>38.475000000000009</c:v>
                </c:pt>
                <c:pt idx="1542">
                  <c:v>38.5</c:v>
                </c:pt>
                <c:pt idx="1543">
                  <c:v>38.525000000000013</c:v>
                </c:pt>
                <c:pt idx="1544">
                  <c:v>38.550000000000004</c:v>
                </c:pt>
                <c:pt idx="1545">
                  <c:v>38.575000000000017</c:v>
                </c:pt>
                <c:pt idx="1546">
                  <c:v>38.600000000000009</c:v>
                </c:pt>
                <c:pt idx="1547">
                  <c:v>38.625000000000163</c:v>
                </c:pt>
                <c:pt idx="1548">
                  <c:v>38.650000000000006</c:v>
                </c:pt>
                <c:pt idx="1549">
                  <c:v>38.675000000000011</c:v>
                </c:pt>
                <c:pt idx="1550">
                  <c:v>38.700000000000003</c:v>
                </c:pt>
                <c:pt idx="1551">
                  <c:v>38.725000000000449</c:v>
                </c:pt>
                <c:pt idx="1552">
                  <c:v>38.75</c:v>
                </c:pt>
                <c:pt idx="1553">
                  <c:v>38.775000000000013</c:v>
                </c:pt>
                <c:pt idx="1554">
                  <c:v>38.800000000000004</c:v>
                </c:pt>
                <c:pt idx="1555">
                  <c:v>38.825000000000003</c:v>
                </c:pt>
                <c:pt idx="1556">
                  <c:v>38.849999999999994</c:v>
                </c:pt>
                <c:pt idx="1557">
                  <c:v>38.875</c:v>
                </c:pt>
                <c:pt idx="1558">
                  <c:v>38.900000000000006</c:v>
                </c:pt>
                <c:pt idx="1559">
                  <c:v>38.925000000000011</c:v>
                </c:pt>
                <c:pt idx="1560">
                  <c:v>38.950000000000003</c:v>
                </c:pt>
                <c:pt idx="1561">
                  <c:v>38.975000000000001</c:v>
                </c:pt>
                <c:pt idx="1562">
                  <c:v>39</c:v>
                </c:pt>
                <c:pt idx="1563">
                  <c:v>39.025000000000013</c:v>
                </c:pt>
                <c:pt idx="1564">
                  <c:v>39.050000000000004</c:v>
                </c:pt>
                <c:pt idx="1565">
                  <c:v>39.075000000000003</c:v>
                </c:pt>
                <c:pt idx="1566">
                  <c:v>39.100000000000009</c:v>
                </c:pt>
                <c:pt idx="1567">
                  <c:v>39.125000000000163</c:v>
                </c:pt>
                <c:pt idx="1568">
                  <c:v>39.150000000000006</c:v>
                </c:pt>
                <c:pt idx="1569">
                  <c:v>39.175000000000011</c:v>
                </c:pt>
                <c:pt idx="1570">
                  <c:v>39.200000000000003</c:v>
                </c:pt>
                <c:pt idx="1571">
                  <c:v>39.225000000000456</c:v>
                </c:pt>
                <c:pt idx="1572">
                  <c:v>39.250000000000014</c:v>
                </c:pt>
                <c:pt idx="1573">
                  <c:v>39.275000000000013</c:v>
                </c:pt>
                <c:pt idx="1574">
                  <c:v>39.300000000000004</c:v>
                </c:pt>
                <c:pt idx="1575">
                  <c:v>39.325000000000003</c:v>
                </c:pt>
                <c:pt idx="1576">
                  <c:v>39.349999999999994</c:v>
                </c:pt>
                <c:pt idx="1577">
                  <c:v>39.375</c:v>
                </c:pt>
                <c:pt idx="1578">
                  <c:v>39.400000000000006</c:v>
                </c:pt>
                <c:pt idx="1579">
                  <c:v>39.425000000000011</c:v>
                </c:pt>
                <c:pt idx="1580">
                  <c:v>39.450000000000003</c:v>
                </c:pt>
                <c:pt idx="1581">
                  <c:v>39.475000000000001</c:v>
                </c:pt>
                <c:pt idx="1582">
                  <c:v>39.5</c:v>
                </c:pt>
                <c:pt idx="1583">
                  <c:v>39.525000000000013</c:v>
                </c:pt>
                <c:pt idx="1584">
                  <c:v>39.550000000000004</c:v>
                </c:pt>
                <c:pt idx="1585">
                  <c:v>39.575000000000003</c:v>
                </c:pt>
                <c:pt idx="1586">
                  <c:v>39.600000000000009</c:v>
                </c:pt>
                <c:pt idx="1587">
                  <c:v>39.625000000000163</c:v>
                </c:pt>
                <c:pt idx="1588">
                  <c:v>39.650000000000006</c:v>
                </c:pt>
                <c:pt idx="1589">
                  <c:v>39.675000000000011</c:v>
                </c:pt>
                <c:pt idx="1590">
                  <c:v>39.700000000000003</c:v>
                </c:pt>
                <c:pt idx="1591">
                  <c:v>39.725000000000456</c:v>
                </c:pt>
                <c:pt idx="1592">
                  <c:v>39.75</c:v>
                </c:pt>
                <c:pt idx="1593">
                  <c:v>39.775000000000013</c:v>
                </c:pt>
                <c:pt idx="1594">
                  <c:v>39.800000000000004</c:v>
                </c:pt>
                <c:pt idx="1595">
                  <c:v>39.825000000000003</c:v>
                </c:pt>
                <c:pt idx="1596">
                  <c:v>39.849999999999994</c:v>
                </c:pt>
                <c:pt idx="1597">
                  <c:v>39.875</c:v>
                </c:pt>
                <c:pt idx="1598">
                  <c:v>39.900000000000006</c:v>
                </c:pt>
                <c:pt idx="1599">
                  <c:v>39.925000000000011</c:v>
                </c:pt>
                <c:pt idx="1600">
                  <c:v>39.950000000000003</c:v>
                </c:pt>
                <c:pt idx="1601">
                  <c:v>39.975000000000009</c:v>
                </c:pt>
                <c:pt idx="1602">
                  <c:v>40.000000000000014</c:v>
                </c:pt>
                <c:pt idx="1603">
                  <c:v>40.025000000000013</c:v>
                </c:pt>
                <c:pt idx="1604">
                  <c:v>40.050000000000004</c:v>
                </c:pt>
                <c:pt idx="1605">
                  <c:v>40.075000000000003</c:v>
                </c:pt>
                <c:pt idx="1606">
                  <c:v>40.100000000000009</c:v>
                </c:pt>
                <c:pt idx="1607">
                  <c:v>40.125000000000163</c:v>
                </c:pt>
                <c:pt idx="1608">
                  <c:v>40.15</c:v>
                </c:pt>
                <c:pt idx="1609">
                  <c:v>40.175000000000011</c:v>
                </c:pt>
                <c:pt idx="1610">
                  <c:v>40.200000000000003</c:v>
                </c:pt>
                <c:pt idx="1611">
                  <c:v>40.225000000000456</c:v>
                </c:pt>
                <c:pt idx="1612">
                  <c:v>40.25</c:v>
                </c:pt>
                <c:pt idx="1613">
                  <c:v>40.275000000000013</c:v>
                </c:pt>
                <c:pt idx="1614">
                  <c:v>40.300000000000004</c:v>
                </c:pt>
                <c:pt idx="1615">
                  <c:v>40.325000000000003</c:v>
                </c:pt>
                <c:pt idx="1616">
                  <c:v>40.349999999999994</c:v>
                </c:pt>
                <c:pt idx="1617">
                  <c:v>40.375</c:v>
                </c:pt>
                <c:pt idx="1618">
                  <c:v>40.400000000000006</c:v>
                </c:pt>
                <c:pt idx="1619">
                  <c:v>40.425000000000011</c:v>
                </c:pt>
                <c:pt idx="1620">
                  <c:v>40.450000000000003</c:v>
                </c:pt>
                <c:pt idx="1621">
                  <c:v>40.475000000000009</c:v>
                </c:pt>
                <c:pt idx="1622">
                  <c:v>40.5</c:v>
                </c:pt>
                <c:pt idx="1623">
                  <c:v>40.525000000000013</c:v>
                </c:pt>
                <c:pt idx="1624">
                  <c:v>40.550000000000004</c:v>
                </c:pt>
                <c:pt idx="1625">
                  <c:v>40.575000000000003</c:v>
                </c:pt>
                <c:pt idx="1626">
                  <c:v>40.600000000000009</c:v>
                </c:pt>
                <c:pt idx="1627">
                  <c:v>40.625000000000163</c:v>
                </c:pt>
                <c:pt idx="1628">
                  <c:v>40.650000000000006</c:v>
                </c:pt>
                <c:pt idx="1629">
                  <c:v>40.675000000000011</c:v>
                </c:pt>
                <c:pt idx="1630">
                  <c:v>40.700000000000017</c:v>
                </c:pt>
                <c:pt idx="1631">
                  <c:v>40.725000000000449</c:v>
                </c:pt>
                <c:pt idx="1632">
                  <c:v>40.75</c:v>
                </c:pt>
                <c:pt idx="1633">
                  <c:v>40.775000000000013</c:v>
                </c:pt>
                <c:pt idx="1634">
                  <c:v>40.800000000000004</c:v>
                </c:pt>
                <c:pt idx="1635">
                  <c:v>40.825000000000003</c:v>
                </c:pt>
                <c:pt idx="1636">
                  <c:v>40.849999999999994</c:v>
                </c:pt>
                <c:pt idx="1637">
                  <c:v>40.875</c:v>
                </c:pt>
                <c:pt idx="1638">
                  <c:v>40.900000000000006</c:v>
                </c:pt>
                <c:pt idx="1639">
                  <c:v>40.925000000000011</c:v>
                </c:pt>
                <c:pt idx="1640">
                  <c:v>40.950000000000003</c:v>
                </c:pt>
                <c:pt idx="1641">
                  <c:v>40.975000000000009</c:v>
                </c:pt>
                <c:pt idx="1642">
                  <c:v>41.000000000000014</c:v>
                </c:pt>
                <c:pt idx="1643">
                  <c:v>41.025000000000013</c:v>
                </c:pt>
                <c:pt idx="1644">
                  <c:v>41.050000000000004</c:v>
                </c:pt>
                <c:pt idx="1645">
                  <c:v>41.075000000000003</c:v>
                </c:pt>
                <c:pt idx="1646">
                  <c:v>41.100000000000009</c:v>
                </c:pt>
                <c:pt idx="1647">
                  <c:v>41.125000000000163</c:v>
                </c:pt>
                <c:pt idx="1648">
                  <c:v>41.150000000000006</c:v>
                </c:pt>
                <c:pt idx="1649">
                  <c:v>41.175000000000011</c:v>
                </c:pt>
                <c:pt idx="1650">
                  <c:v>41.2</c:v>
                </c:pt>
                <c:pt idx="1651">
                  <c:v>41.225000000000449</c:v>
                </c:pt>
                <c:pt idx="1652">
                  <c:v>41.25</c:v>
                </c:pt>
                <c:pt idx="1653">
                  <c:v>41.275000000000013</c:v>
                </c:pt>
                <c:pt idx="1654">
                  <c:v>41.3</c:v>
                </c:pt>
                <c:pt idx="1655">
                  <c:v>41.325000000000003</c:v>
                </c:pt>
                <c:pt idx="1656">
                  <c:v>41.349999999999994</c:v>
                </c:pt>
                <c:pt idx="1657">
                  <c:v>41.375000000000014</c:v>
                </c:pt>
                <c:pt idx="1658">
                  <c:v>41.400000000000006</c:v>
                </c:pt>
                <c:pt idx="1659">
                  <c:v>41.425000000000011</c:v>
                </c:pt>
                <c:pt idx="1660">
                  <c:v>41.45</c:v>
                </c:pt>
                <c:pt idx="1661">
                  <c:v>41.475000000000009</c:v>
                </c:pt>
                <c:pt idx="1662">
                  <c:v>41.5</c:v>
                </c:pt>
                <c:pt idx="1663">
                  <c:v>41.525000000000013</c:v>
                </c:pt>
                <c:pt idx="1664">
                  <c:v>41.55</c:v>
                </c:pt>
                <c:pt idx="1665">
                  <c:v>41.575000000000003</c:v>
                </c:pt>
                <c:pt idx="1666">
                  <c:v>41.600000000000009</c:v>
                </c:pt>
                <c:pt idx="1667">
                  <c:v>41.625000000000163</c:v>
                </c:pt>
                <c:pt idx="1668">
                  <c:v>41.650000000000006</c:v>
                </c:pt>
                <c:pt idx="1669">
                  <c:v>41.675000000000011</c:v>
                </c:pt>
                <c:pt idx="1670">
                  <c:v>41.7</c:v>
                </c:pt>
                <c:pt idx="1671">
                  <c:v>41.725000000000456</c:v>
                </c:pt>
                <c:pt idx="1672">
                  <c:v>41.750000000000014</c:v>
                </c:pt>
                <c:pt idx="1673">
                  <c:v>41.775000000000013</c:v>
                </c:pt>
                <c:pt idx="1674">
                  <c:v>41.8</c:v>
                </c:pt>
                <c:pt idx="1675">
                  <c:v>41.825000000000003</c:v>
                </c:pt>
                <c:pt idx="1676">
                  <c:v>41.849999999999994</c:v>
                </c:pt>
                <c:pt idx="1677">
                  <c:v>41.875</c:v>
                </c:pt>
                <c:pt idx="1678">
                  <c:v>41.9</c:v>
                </c:pt>
                <c:pt idx="1679">
                  <c:v>41.925000000000011</c:v>
                </c:pt>
                <c:pt idx="1680">
                  <c:v>41.95</c:v>
                </c:pt>
                <c:pt idx="1681">
                  <c:v>41.975000000000001</c:v>
                </c:pt>
                <c:pt idx="1682">
                  <c:v>42</c:v>
                </c:pt>
                <c:pt idx="1683">
                  <c:v>42.025000000000013</c:v>
                </c:pt>
                <c:pt idx="1684">
                  <c:v>42.050000000000004</c:v>
                </c:pt>
                <c:pt idx="1685">
                  <c:v>42.075000000000003</c:v>
                </c:pt>
                <c:pt idx="1686">
                  <c:v>42.100000000000009</c:v>
                </c:pt>
                <c:pt idx="1687">
                  <c:v>42.125000000000163</c:v>
                </c:pt>
                <c:pt idx="1688">
                  <c:v>42.150000000000006</c:v>
                </c:pt>
                <c:pt idx="1689">
                  <c:v>42.175000000000011</c:v>
                </c:pt>
                <c:pt idx="1690">
                  <c:v>42.2</c:v>
                </c:pt>
                <c:pt idx="1691">
                  <c:v>42.225000000000456</c:v>
                </c:pt>
                <c:pt idx="1692">
                  <c:v>42.25</c:v>
                </c:pt>
                <c:pt idx="1693">
                  <c:v>42.275000000000013</c:v>
                </c:pt>
                <c:pt idx="1694">
                  <c:v>42.3</c:v>
                </c:pt>
                <c:pt idx="1695">
                  <c:v>42.325000000000003</c:v>
                </c:pt>
                <c:pt idx="1696">
                  <c:v>42.349999999999994</c:v>
                </c:pt>
                <c:pt idx="1697">
                  <c:v>42.375</c:v>
                </c:pt>
                <c:pt idx="1698">
                  <c:v>42.400000000000006</c:v>
                </c:pt>
                <c:pt idx="1699">
                  <c:v>42.425000000000011</c:v>
                </c:pt>
                <c:pt idx="1700">
                  <c:v>42.45</c:v>
                </c:pt>
                <c:pt idx="1701">
                  <c:v>42.475000000000001</c:v>
                </c:pt>
                <c:pt idx="1702">
                  <c:v>42.5</c:v>
                </c:pt>
                <c:pt idx="1703">
                  <c:v>42.525000000000013</c:v>
                </c:pt>
                <c:pt idx="1704">
                  <c:v>42.550000000000004</c:v>
                </c:pt>
                <c:pt idx="1705">
                  <c:v>42.575000000000003</c:v>
                </c:pt>
                <c:pt idx="1706">
                  <c:v>42.600000000000009</c:v>
                </c:pt>
                <c:pt idx="1707">
                  <c:v>42.625000000000163</c:v>
                </c:pt>
                <c:pt idx="1708">
                  <c:v>42.650000000000006</c:v>
                </c:pt>
                <c:pt idx="1709">
                  <c:v>42.675000000000011</c:v>
                </c:pt>
                <c:pt idx="1710">
                  <c:v>42.7</c:v>
                </c:pt>
                <c:pt idx="1711">
                  <c:v>42.725000000000456</c:v>
                </c:pt>
                <c:pt idx="1712">
                  <c:v>42.75</c:v>
                </c:pt>
                <c:pt idx="1713">
                  <c:v>42.775000000000013</c:v>
                </c:pt>
                <c:pt idx="1714">
                  <c:v>42.800000000000004</c:v>
                </c:pt>
                <c:pt idx="1715">
                  <c:v>42.825000000000003</c:v>
                </c:pt>
                <c:pt idx="1716">
                  <c:v>42.849999999999994</c:v>
                </c:pt>
                <c:pt idx="1717">
                  <c:v>42.875</c:v>
                </c:pt>
                <c:pt idx="1718">
                  <c:v>42.900000000000006</c:v>
                </c:pt>
                <c:pt idx="1719">
                  <c:v>42.925000000000011</c:v>
                </c:pt>
                <c:pt idx="1720">
                  <c:v>42.95</c:v>
                </c:pt>
                <c:pt idx="1721">
                  <c:v>42.975000000000001</c:v>
                </c:pt>
                <c:pt idx="1722">
                  <c:v>43</c:v>
                </c:pt>
                <c:pt idx="1723">
                  <c:v>43.025000000000013</c:v>
                </c:pt>
                <c:pt idx="1724">
                  <c:v>43.05</c:v>
                </c:pt>
                <c:pt idx="1725">
                  <c:v>43.075000000000003</c:v>
                </c:pt>
                <c:pt idx="1726">
                  <c:v>43.100000000000009</c:v>
                </c:pt>
                <c:pt idx="1727">
                  <c:v>43.125000000000163</c:v>
                </c:pt>
                <c:pt idx="1728">
                  <c:v>43.150000000000006</c:v>
                </c:pt>
                <c:pt idx="1729">
                  <c:v>43.175000000000011</c:v>
                </c:pt>
                <c:pt idx="1730">
                  <c:v>43.2</c:v>
                </c:pt>
                <c:pt idx="1731">
                  <c:v>43.225000000000456</c:v>
                </c:pt>
                <c:pt idx="1732">
                  <c:v>43.25</c:v>
                </c:pt>
                <c:pt idx="1733">
                  <c:v>43.275000000000013</c:v>
                </c:pt>
                <c:pt idx="1734">
                  <c:v>43.300000000000004</c:v>
                </c:pt>
                <c:pt idx="1735">
                  <c:v>43.325000000000003</c:v>
                </c:pt>
                <c:pt idx="1736">
                  <c:v>43.349999999999994</c:v>
                </c:pt>
                <c:pt idx="1737">
                  <c:v>43.375</c:v>
                </c:pt>
                <c:pt idx="1738">
                  <c:v>43.400000000000006</c:v>
                </c:pt>
                <c:pt idx="1739">
                  <c:v>43.425000000000011</c:v>
                </c:pt>
                <c:pt idx="1740">
                  <c:v>43.45</c:v>
                </c:pt>
                <c:pt idx="1741">
                  <c:v>43.475000000000009</c:v>
                </c:pt>
                <c:pt idx="1742">
                  <c:v>43.500000000000014</c:v>
                </c:pt>
                <c:pt idx="1743">
                  <c:v>43.525000000000013</c:v>
                </c:pt>
                <c:pt idx="1744">
                  <c:v>43.55</c:v>
                </c:pt>
                <c:pt idx="1745">
                  <c:v>43.575000000000003</c:v>
                </c:pt>
                <c:pt idx="1746">
                  <c:v>43.600000000000009</c:v>
                </c:pt>
                <c:pt idx="1747">
                  <c:v>43.625000000000163</c:v>
                </c:pt>
                <c:pt idx="1748">
                  <c:v>43.650000000000006</c:v>
                </c:pt>
                <c:pt idx="1749">
                  <c:v>43.675000000000011</c:v>
                </c:pt>
                <c:pt idx="1750">
                  <c:v>43.7</c:v>
                </c:pt>
                <c:pt idx="1751">
                  <c:v>43.725000000000449</c:v>
                </c:pt>
                <c:pt idx="1752">
                  <c:v>43.75</c:v>
                </c:pt>
                <c:pt idx="1753">
                  <c:v>43.775000000000013</c:v>
                </c:pt>
                <c:pt idx="1754">
                  <c:v>43.800000000000004</c:v>
                </c:pt>
                <c:pt idx="1755">
                  <c:v>43.825000000000003</c:v>
                </c:pt>
                <c:pt idx="1756">
                  <c:v>43.849999999999994</c:v>
                </c:pt>
                <c:pt idx="1757">
                  <c:v>43.875000000000014</c:v>
                </c:pt>
                <c:pt idx="1758">
                  <c:v>43.900000000000006</c:v>
                </c:pt>
                <c:pt idx="1759">
                  <c:v>43.925000000000011</c:v>
                </c:pt>
                <c:pt idx="1760">
                  <c:v>43.95</c:v>
                </c:pt>
                <c:pt idx="1761">
                  <c:v>43.975000000000009</c:v>
                </c:pt>
                <c:pt idx="1762">
                  <c:v>44.000000000000014</c:v>
                </c:pt>
                <c:pt idx="1763">
                  <c:v>44.025000000000013</c:v>
                </c:pt>
                <c:pt idx="1764">
                  <c:v>44.05</c:v>
                </c:pt>
                <c:pt idx="1765">
                  <c:v>44.075000000000003</c:v>
                </c:pt>
                <c:pt idx="1766">
                  <c:v>44.100000000000009</c:v>
                </c:pt>
                <c:pt idx="1767">
                  <c:v>44.125000000000163</c:v>
                </c:pt>
                <c:pt idx="1768">
                  <c:v>44.150000000000006</c:v>
                </c:pt>
                <c:pt idx="1769">
                  <c:v>44.175000000000011</c:v>
                </c:pt>
                <c:pt idx="1770">
                  <c:v>44.2</c:v>
                </c:pt>
                <c:pt idx="1771">
                  <c:v>44.225000000000456</c:v>
                </c:pt>
                <c:pt idx="1772">
                  <c:v>44.25</c:v>
                </c:pt>
                <c:pt idx="1773">
                  <c:v>44.275000000000013</c:v>
                </c:pt>
                <c:pt idx="1774">
                  <c:v>44.3</c:v>
                </c:pt>
                <c:pt idx="1775">
                  <c:v>44.325000000000003</c:v>
                </c:pt>
                <c:pt idx="1776">
                  <c:v>44.349999999999994</c:v>
                </c:pt>
                <c:pt idx="1777">
                  <c:v>44.375</c:v>
                </c:pt>
                <c:pt idx="1778">
                  <c:v>44.4</c:v>
                </c:pt>
                <c:pt idx="1779">
                  <c:v>44.425000000000011</c:v>
                </c:pt>
                <c:pt idx="1780">
                  <c:v>44.45</c:v>
                </c:pt>
                <c:pt idx="1781">
                  <c:v>44.475000000000009</c:v>
                </c:pt>
                <c:pt idx="1782">
                  <c:v>44.5</c:v>
                </c:pt>
                <c:pt idx="1783">
                  <c:v>44.525000000000013</c:v>
                </c:pt>
                <c:pt idx="1784">
                  <c:v>44.550000000000004</c:v>
                </c:pt>
                <c:pt idx="1785">
                  <c:v>44.575000000000017</c:v>
                </c:pt>
                <c:pt idx="1786">
                  <c:v>44.600000000000009</c:v>
                </c:pt>
                <c:pt idx="1787">
                  <c:v>44.625000000000163</c:v>
                </c:pt>
                <c:pt idx="1788">
                  <c:v>44.650000000000006</c:v>
                </c:pt>
                <c:pt idx="1789">
                  <c:v>44.675000000000011</c:v>
                </c:pt>
                <c:pt idx="1790">
                  <c:v>44.7</c:v>
                </c:pt>
                <c:pt idx="1791">
                  <c:v>44.725000000000449</c:v>
                </c:pt>
                <c:pt idx="1792">
                  <c:v>44.75</c:v>
                </c:pt>
                <c:pt idx="1793">
                  <c:v>44.775000000000013</c:v>
                </c:pt>
                <c:pt idx="1794">
                  <c:v>44.8</c:v>
                </c:pt>
                <c:pt idx="1795">
                  <c:v>44.825000000000003</c:v>
                </c:pt>
                <c:pt idx="1796">
                  <c:v>44.849999999999994</c:v>
                </c:pt>
                <c:pt idx="1797">
                  <c:v>44.875000000000014</c:v>
                </c:pt>
                <c:pt idx="1798">
                  <c:v>44.900000000000006</c:v>
                </c:pt>
                <c:pt idx="1799">
                  <c:v>44.925000000000011</c:v>
                </c:pt>
                <c:pt idx="1800">
                  <c:v>44.95</c:v>
                </c:pt>
                <c:pt idx="1801">
                  <c:v>44.975000000000009</c:v>
                </c:pt>
                <c:pt idx="1802">
                  <c:v>45</c:v>
                </c:pt>
                <c:pt idx="1803">
                  <c:v>45.025000000000013</c:v>
                </c:pt>
                <c:pt idx="1804">
                  <c:v>45.050000000000004</c:v>
                </c:pt>
                <c:pt idx="1805">
                  <c:v>45.075000000000003</c:v>
                </c:pt>
                <c:pt idx="1806">
                  <c:v>45.100000000000009</c:v>
                </c:pt>
                <c:pt idx="1807">
                  <c:v>45.125000000000163</c:v>
                </c:pt>
                <c:pt idx="1808">
                  <c:v>45.150000000000006</c:v>
                </c:pt>
                <c:pt idx="1809">
                  <c:v>45.175000000000011</c:v>
                </c:pt>
                <c:pt idx="1810">
                  <c:v>45.2</c:v>
                </c:pt>
                <c:pt idx="1811">
                  <c:v>45.225000000000456</c:v>
                </c:pt>
                <c:pt idx="1812">
                  <c:v>45.250000000000014</c:v>
                </c:pt>
                <c:pt idx="1813">
                  <c:v>45.275000000000013</c:v>
                </c:pt>
                <c:pt idx="1814">
                  <c:v>45.3</c:v>
                </c:pt>
                <c:pt idx="1815">
                  <c:v>45.325000000000003</c:v>
                </c:pt>
                <c:pt idx="1816">
                  <c:v>45.349999999999994</c:v>
                </c:pt>
                <c:pt idx="1817">
                  <c:v>45.375</c:v>
                </c:pt>
                <c:pt idx="1818">
                  <c:v>45.400000000000006</c:v>
                </c:pt>
                <c:pt idx="1819">
                  <c:v>45.425000000000011</c:v>
                </c:pt>
                <c:pt idx="1820">
                  <c:v>45.45</c:v>
                </c:pt>
                <c:pt idx="1821">
                  <c:v>45.475000000000001</c:v>
                </c:pt>
                <c:pt idx="1822">
                  <c:v>45.5</c:v>
                </c:pt>
                <c:pt idx="1823">
                  <c:v>45.525000000000013</c:v>
                </c:pt>
                <c:pt idx="1824">
                  <c:v>45.550000000000004</c:v>
                </c:pt>
                <c:pt idx="1825">
                  <c:v>45.575000000000003</c:v>
                </c:pt>
                <c:pt idx="1826">
                  <c:v>45.600000000000009</c:v>
                </c:pt>
                <c:pt idx="1827">
                  <c:v>45.625000000000163</c:v>
                </c:pt>
                <c:pt idx="1828">
                  <c:v>45.650000000000006</c:v>
                </c:pt>
                <c:pt idx="1829">
                  <c:v>45.675000000000011</c:v>
                </c:pt>
                <c:pt idx="1830">
                  <c:v>45.7</c:v>
                </c:pt>
                <c:pt idx="1831">
                  <c:v>45.725000000000456</c:v>
                </c:pt>
                <c:pt idx="1832">
                  <c:v>45.75</c:v>
                </c:pt>
                <c:pt idx="1833">
                  <c:v>45.775000000000013</c:v>
                </c:pt>
                <c:pt idx="1834">
                  <c:v>45.8</c:v>
                </c:pt>
                <c:pt idx="1835">
                  <c:v>45.825000000000003</c:v>
                </c:pt>
                <c:pt idx="1836">
                  <c:v>45.849999999999994</c:v>
                </c:pt>
                <c:pt idx="1837">
                  <c:v>45.875</c:v>
                </c:pt>
                <c:pt idx="1838">
                  <c:v>45.900000000000006</c:v>
                </c:pt>
                <c:pt idx="1839">
                  <c:v>45.925000000000011</c:v>
                </c:pt>
                <c:pt idx="1840">
                  <c:v>45.95</c:v>
                </c:pt>
                <c:pt idx="1841">
                  <c:v>45.975000000000009</c:v>
                </c:pt>
                <c:pt idx="1842">
                  <c:v>46.000000000000014</c:v>
                </c:pt>
                <c:pt idx="1843">
                  <c:v>46.025000000000013</c:v>
                </c:pt>
                <c:pt idx="1844">
                  <c:v>46.05</c:v>
                </c:pt>
                <c:pt idx="1845">
                  <c:v>46.075000000000003</c:v>
                </c:pt>
                <c:pt idx="1846">
                  <c:v>46.100000000000009</c:v>
                </c:pt>
                <c:pt idx="1847">
                  <c:v>46.125000000000163</c:v>
                </c:pt>
                <c:pt idx="1848">
                  <c:v>46.15</c:v>
                </c:pt>
                <c:pt idx="1849">
                  <c:v>46.175000000000011</c:v>
                </c:pt>
                <c:pt idx="1850">
                  <c:v>46.2</c:v>
                </c:pt>
                <c:pt idx="1851">
                  <c:v>46.225000000000456</c:v>
                </c:pt>
                <c:pt idx="1852">
                  <c:v>46.25</c:v>
                </c:pt>
                <c:pt idx="1853">
                  <c:v>46.275000000000013</c:v>
                </c:pt>
                <c:pt idx="1854">
                  <c:v>46.300000000000004</c:v>
                </c:pt>
                <c:pt idx="1855">
                  <c:v>46.325000000000017</c:v>
                </c:pt>
                <c:pt idx="1856">
                  <c:v>46.349999999999994</c:v>
                </c:pt>
                <c:pt idx="1857">
                  <c:v>46.375</c:v>
                </c:pt>
                <c:pt idx="1858">
                  <c:v>46.400000000000006</c:v>
                </c:pt>
                <c:pt idx="1859">
                  <c:v>46.425000000000011</c:v>
                </c:pt>
                <c:pt idx="1860">
                  <c:v>46.45</c:v>
                </c:pt>
                <c:pt idx="1861">
                  <c:v>46.475000000000001</c:v>
                </c:pt>
                <c:pt idx="1862">
                  <c:v>46.5</c:v>
                </c:pt>
                <c:pt idx="1863">
                  <c:v>46.525000000000013</c:v>
                </c:pt>
                <c:pt idx="1864">
                  <c:v>46.55</c:v>
                </c:pt>
                <c:pt idx="1865">
                  <c:v>46.575000000000003</c:v>
                </c:pt>
                <c:pt idx="1866">
                  <c:v>46.600000000000009</c:v>
                </c:pt>
                <c:pt idx="1867">
                  <c:v>46.625000000000163</c:v>
                </c:pt>
                <c:pt idx="1868">
                  <c:v>46.650000000000006</c:v>
                </c:pt>
                <c:pt idx="1869">
                  <c:v>46.675000000000011</c:v>
                </c:pt>
                <c:pt idx="1870">
                  <c:v>46.700000000000017</c:v>
                </c:pt>
                <c:pt idx="1871">
                  <c:v>46.725000000000449</c:v>
                </c:pt>
                <c:pt idx="1872">
                  <c:v>46.75</c:v>
                </c:pt>
                <c:pt idx="1873">
                  <c:v>46.775000000000013</c:v>
                </c:pt>
                <c:pt idx="1874">
                  <c:v>46.800000000000004</c:v>
                </c:pt>
                <c:pt idx="1875">
                  <c:v>46.824999999999989</c:v>
                </c:pt>
                <c:pt idx="1876">
                  <c:v>46.849999999999994</c:v>
                </c:pt>
                <c:pt idx="1877">
                  <c:v>46.875</c:v>
                </c:pt>
                <c:pt idx="1878">
                  <c:v>46.900000000000006</c:v>
                </c:pt>
                <c:pt idx="1879">
                  <c:v>46.925000000000011</c:v>
                </c:pt>
                <c:pt idx="1880">
                  <c:v>46.95</c:v>
                </c:pt>
                <c:pt idx="1881">
                  <c:v>46.975000000000009</c:v>
                </c:pt>
                <c:pt idx="1882">
                  <c:v>47.000000000000014</c:v>
                </c:pt>
                <c:pt idx="1883">
                  <c:v>47.025000000000013</c:v>
                </c:pt>
                <c:pt idx="1884">
                  <c:v>47.050000000000004</c:v>
                </c:pt>
                <c:pt idx="1885">
                  <c:v>47.075000000000003</c:v>
                </c:pt>
                <c:pt idx="1886">
                  <c:v>47.100000000000009</c:v>
                </c:pt>
                <c:pt idx="1887">
                  <c:v>47.125000000000163</c:v>
                </c:pt>
                <c:pt idx="1888">
                  <c:v>47.150000000000006</c:v>
                </c:pt>
                <c:pt idx="1889">
                  <c:v>47.175000000000011</c:v>
                </c:pt>
                <c:pt idx="1890">
                  <c:v>47.2</c:v>
                </c:pt>
                <c:pt idx="1891">
                  <c:v>47.225000000000449</c:v>
                </c:pt>
                <c:pt idx="1892">
                  <c:v>47.25</c:v>
                </c:pt>
                <c:pt idx="1893">
                  <c:v>47.275000000000013</c:v>
                </c:pt>
                <c:pt idx="1894">
                  <c:v>47.300000000000004</c:v>
                </c:pt>
                <c:pt idx="1895">
                  <c:v>47.325000000000003</c:v>
                </c:pt>
                <c:pt idx="1896">
                  <c:v>47.349999999999994</c:v>
                </c:pt>
                <c:pt idx="1897">
                  <c:v>47.375000000000014</c:v>
                </c:pt>
                <c:pt idx="1898">
                  <c:v>47.400000000000006</c:v>
                </c:pt>
                <c:pt idx="1899">
                  <c:v>47.425000000000011</c:v>
                </c:pt>
                <c:pt idx="1900">
                  <c:v>47.45</c:v>
                </c:pt>
                <c:pt idx="1901">
                  <c:v>47.475000000000009</c:v>
                </c:pt>
                <c:pt idx="1902">
                  <c:v>47.5</c:v>
                </c:pt>
                <c:pt idx="1903">
                  <c:v>47.525000000000013</c:v>
                </c:pt>
                <c:pt idx="1904">
                  <c:v>47.55</c:v>
                </c:pt>
                <c:pt idx="1905">
                  <c:v>47.575000000000003</c:v>
                </c:pt>
                <c:pt idx="1906">
                  <c:v>47.600000000000009</c:v>
                </c:pt>
                <c:pt idx="1907">
                  <c:v>47.625000000000163</c:v>
                </c:pt>
                <c:pt idx="1908">
                  <c:v>47.650000000000006</c:v>
                </c:pt>
                <c:pt idx="1909">
                  <c:v>47.675000000000011</c:v>
                </c:pt>
                <c:pt idx="1910">
                  <c:v>47.7</c:v>
                </c:pt>
                <c:pt idx="1911">
                  <c:v>47.725000000000456</c:v>
                </c:pt>
                <c:pt idx="1912">
                  <c:v>47.750000000000014</c:v>
                </c:pt>
                <c:pt idx="1913">
                  <c:v>47.775000000000013</c:v>
                </c:pt>
                <c:pt idx="1914">
                  <c:v>47.8</c:v>
                </c:pt>
                <c:pt idx="1915">
                  <c:v>47.825000000000003</c:v>
                </c:pt>
                <c:pt idx="1916">
                  <c:v>47.849999999999994</c:v>
                </c:pt>
                <c:pt idx="1917">
                  <c:v>47.875</c:v>
                </c:pt>
                <c:pt idx="1918">
                  <c:v>47.9</c:v>
                </c:pt>
                <c:pt idx="1919">
                  <c:v>47.925000000000011</c:v>
                </c:pt>
                <c:pt idx="1920">
                  <c:v>47.95</c:v>
                </c:pt>
                <c:pt idx="1921">
                  <c:v>47.975000000000009</c:v>
                </c:pt>
                <c:pt idx="1922">
                  <c:v>48</c:v>
                </c:pt>
                <c:pt idx="1923">
                  <c:v>48.025000000000013</c:v>
                </c:pt>
                <c:pt idx="1924">
                  <c:v>48.050000000000004</c:v>
                </c:pt>
                <c:pt idx="1925">
                  <c:v>48.075000000000003</c:v>
                </c:pt>
                <c:pt idx="1926">
                  <c:v>48.100000000000009</c:v>
                </c:pt>
                <c:pt idx="1927">
                  <c:v>48.125000000000163</c:v>
                </c:pt>
                <c:pt idx="1928">
                  <c:v>48.150000000000006</c:v>
                </c:pt>
                <c:pt idx="1929">
                  <c:v>48.175000000000011</c:v>
                </c:pt>
                <c:pt idx="1930">
                  <c:v>48.2</c:v>
                </c:pt>
                <c:pt idx="1931">
                  <c:v>48.225000000000449</c:v>
                </c:pt>
                <c:pt idx="1932">
                  <c:v>48.25</c:v>
                </c:pt>
                <c:pt idx="1933">
                  <c:v>48.275000000000013</c:v>
                </c:pt>
                <c:pt idx="1934">
                  <c:v>48.3</c:v>
                </c:pt>
                <c:pt idx="1935">
                  <c:v>48.325000000000003</c:v>
                </c:pt>
                <c:pt idx="1936">
                  <c:v>48.349999999999994</c:v>
                </c:pt>
                <c:pt idx="1937">
                  <c:v>48.375</c:v>
                </c:pt>
                <c:pt idx="1938">
                  <c:v>48.400000000000006</c:v>
                </c:pt>
                <c:pt idx="1939">
                  <c:v>48.425000000000011</c:v>
                </c:pt>
                <c:pt idx="1940">
                  <c:v>48.45</c:v>
                </c:pt>
                <c:pt idx="1941">
                  <c:v>48.475000000000009</c:v>
                </c:pt>
                <c:pt idx="1942">
                  <c:v>48.5</c:v>
                </c:pt>
                <c:pt idx="1943">
                  <c:v>48.525000000000013</c:v>
                </c:pt>
                <c:pt idx="1944">
                  <c:v>48.550000000000004</c:v>
                </c:pt>
                <c:pt idx="1945">
                  <c:v>48.574999999999989</c:v>
                </c:pt>
                <c:pt idx="1946">
                  <c:v>48.600000000000009</c:v>
                </c:pt>
                <c:pt idx="1947">
                  <c:v>48.625000000000163</c:v>
                </c:pt>
                <c:pt idx="1948">
                  <c:v>48.650000000000006</c:v>
                </c:pt>
                <c:pt idx="1949">
                  <c:v>48.675000000000011</c:v>
                </c:pt>
                <c:pt idx="1950">
                  <c:v>48.7</c:v>
                </c:pt>
                <c:pt idx="1951">
                  <c:v>48.725000000000456</c:v>
                </c:pt>
                <c:pt idx="1952">
                  <c:v>48.750000000000014</c:v>
                </c:pt>
                <c:pt idx="1953">
                  <c:v>48.775000000000013</c:v>
                </c:pt>
                <c:pt idx="1954">
                  <c:v>48.800000000000004</c:v>
                </c:pt>
                <c:pt idx="1955">
                  <c:v>48.825000000000017</c:v>
                </c:pt>
                <c:pt idx="1956">
                  <c:v>48.849999999999994</c:v>
                </c:pt>
                <c:pt idx="1957">
                  <c:v>48.875</c:v>
                </c:pt>
                <c:pt idx="1958">
                  <c:v>48.900000000000006</c:v>
                </c:pt>
                <c:pt idx="1959">
                  <c:v>48.925000000000011</c:v>
                </c:pt>
                <c:pt idx="1960">
                  <c:v>48.95</c:v>
                </c:pt>
                <c:pt idx="1961">
                  <c:v>48.975000000000001</c:v>
                </c:pt>
                <c:pt idx="1962">
                  <c:v>49</c:v>
                </c:pt>
                <c:pt idx="1963">
                  <c:v>49.025000000000013</c:v>
                </c:pt>
                <c:pt idx="1964">
                  <c:v>49.05</c:v>
                </c:pt>
                <c:pt idx="1965">
                  <c:v>49.075000000000003</c:v>
                </c:pt>
                <c:pt idx="1966">
                  <c:v>49.100000000000009</c:v>
                </c:pt>
                <c:pt idx="1967">
                  <c:v>49.125000000000163</c:v>
                </c:pt>
                <c:pt idx="1968">
                  <c:v>49.150000000000006</c:v>
                </c:pt>
                <c:pt idx="1969">
                  <c:v>49.175000000000011</c:v>
                </c:pt>
                <c:pt idx="1970">
                  <c:v>49.2</c:v>
                </c:pt>
                <c:pt idx="1971">
                  <c:v>49.225000000000456</c:v>
                </c:pt>
                <c:pt idx="1972">
                  <c:v>49.25</c:v>
                </c:pt>
                <c:pt idx="1973">
                  <c:v>49.275000000000013</c:v>
                </c:pt>
                <c:pt idx="1974">
                  <c:v>49.3</c:v>
                </c:pt>
                <c:pt idx="1975">
                  <c:v>49.325000000000003</c:v>
                </c:pt>
                <c:pt idx="1976">
                  <c:v>49.349999999999994</c:v>
                </c:pt>
                <c:pt idx="1977">
                  <c:v>49.375</c:v>
                </c:pt>
                <c:pt idx="1978">
                  <c:v>49.400000000000006</c:v>
                </c:pt>
                <c:pt idx="1979">
                  <c:v>49.425000000000011</c:v>
                </c:pt>
                <c:pt idx="1980">
                  <c:v>49.45</c:v>
                </c:pt>
                <c:pt idx="1981">
                  <c:v>49.475000000000009</c:v>
                </c:pt>
                <c:pt idx="1982">
                  <c:v>49.500000000000014</c:v>
                </c:pt>
                <c:pt idx="1983">
                  <c:v>49.525000000000013</c:v>
                </c:pt>
                <c:pt idx="1984">
                  <c:v>49.55</c:v>
                </c:pt>
                <c:pt idx="1985">
                  <c:v>49.575000000000003</c:v>
                </c:pt>
                <c:pt idx="1986">
                  <c:v>49.600000000000009</c:v>
                </c:pt>
                <c:pt idx="1987">
                  <c:v>49.625000000000163</c:v>
                </c:pt>
                <c:pt idx="1988">
                  <c:v>49.65</c:v>
                </c:pt>
                <c:pt idx="1989">
                  <c:v>49.675000000000011</c:v>
                </c:pt>
                <c:pt idx="1990">
                  <c:v>49.7</c:v>
                </c:pt>
                <c:pt idx="1991">
                  <c:v>49.725000000000449</c:v>
                </c:pt>
                <c:pt idx="1992">
                  <c:v>49.75</c:v>
                </c:pt>
                <c:pt idx="1993">
                  <c:v>49.775000000000013</c:v>
                </c:pt>
                <c:pt idx="1994">
                  <c:v>49.800000000000004</c:v>
                </c:pt>
                <c:pt idx="1995">
                  <c:v>49.825000000000003</c:v>
                </c:pt>
                <c:pt idx="1996">
                  <c:v>49.849999999999994</c:v>
                </c:pt>
                <c:pt idx="1997">
                  <c:v>49.875000000000014</c:v>
                </c:pt>
                <c:pt idx="1998">
                  <c:v>49.900000000000006</c:v>
                </c:pt>
                <c:pt idx="1999">
                  <c:v>49.925000000000011</c:v>
                </c:pt>
                <c:pt idx="2000">
                  <c:v>49.95</c:v>
                </c:pt>
                <c:pt idx="2001">
                  <c:v>49.975000000000009</c:v>
                </c:pt>
                <c:pt idx="2002">
                  <c:v>50</c:v>
                </c:pt>
                <c:pt idx="2003">
                  <c:v>50.025000000000013</c:v>
                </c:pt>
                <c:pt idx="2004">
                  <c:v>50.05</c:v>
                </c:pt>
                <c:pt idx="2005">
                  <c:v>50.075000000000003</c:v>
                </c:pt>
                <c:pt idx="2006">
                  <c:v>50.100000000000009</c:v>
                </c:pt>
                <c:pt idx="2007">
                  <c:v>50.125000000000163</c:v>
                </c:pt>
                <c:pt idx="2008">
                  <c:v>50.150000000000006</c:v>
                </c:pt>
                <c:pt idx="2009">
                  <c:v>50.175000000000011</c:v>
                </c:pt>
                <c:pt idx="2010">
                  <c:v>50.200000000000017</c:v>
                </c:pt>
                <c:pt idx="2011">
                  <c:v>50.225000000000456</c:v>
                </c:pt>
                <c:pt idx="2012">
                  <c:v>50.25</c:v>
                </c:pt>
                <c:pt idx="2013">
                  <c:v>50.275000000000013</c:v>
                </c:pt>
                <c:pt idx="2014">
                  <c:v>50.300000000000004</c:v>
                </c:pt>
                <c:pt idx="2015">
                  <c:v>50.325000000000003</c:v>
                </c:pt>
                <c:pt idx="2016">
                  <c:v>50.349999999999994</c:v>
                </c:pt>
                <c:pt idx="2017">
                  <c:v>50.375</c:v>
                </c:pt>
                <c:pt idx="2018">
                  <c:v>50.400000000000006</c:v>
                </c:pt>
                <c:pt idx="2019">
                  <c:v>50.425000000000011</c:v>
                </c:pt>
                <c:pt idx="2020">
                  <c:v>50.45</c:v>
                </c:pt>
                <c:pt idx="2021">
                  <c:v>50.475000000000009</c:v>
                </c:pt>
                <c:pt idx="2022">
                  <c:v>50.5</c:v>
                </c:pt>
                <c:pt idx="2023">
                  <c:v>50.525000000000013</c:v>
                </c:pt>
                <c:pt idx="2024">
                  <c:v>50.550000000000004</c:v>
                </c:pt>
                <c:pt idx="2025">
                  <c:v>50.575000000000017</c:v>
                </c:pt>
                <c:pt idx="2026">
                  <c:v>50.600000000000009</c:v>
                </c:pt>
                <c:pt idx="2027">
                  <c:v>50.625000000000163</c:v>
                </c:pt>
                <c:pt idx="2028">
                  <c:v>50.650000000000006</c:v>
                </c:pt>
                <c:pt idx="2029">
                  <c:v>50.675000000000011</c:v>
                </c:pt>
                <c:pt idx="2030">
                  <c:v>50.70000000000001</c:v>
                </c:pt>
                <c:pt idx="2031">
                  <c:v>50.725000000000449</c:v>
                </c:pt>
                <c:pt idx="2032">
                  <c:v>50.75</c:v>
                </c:pt>
                <c:pt idx="2033">
                  <c:v>50.775000000000013</c:v>
                </c:pt>
                <c:pt idx="2034">
                  <c:v>50.8</c:v>
                </c:pt>
                <c:pt idx="2035">
                  <c:v>50.825000000000003</c:v>
                </c:pt>
                <c:pt idx="2036">
                  <c:v>50.849999999999994</c:v>
                </c:pt>
                <c:pt idx="2037">
                  <c:v>50.875000000000014</c:v>
                </c:pt>
                <c:pt idx="2038">
                  <c:v>50.900000000000006</c:v>
                </c:pt>
                <c:pt idx="2039">
                  <c:v>50.925000000000011</c:v>
                </c:pt>
                <c:pt idx="2040">
                  <c:v>50.95</c:v>
                </c:pt>
                <c:pt idx="2041">
                  <c:v>50.975000000000009</c:v>
                </c:pt>
                <c:pt idx="2042">
                  <c:v>51</c:v>
                </c:pt>
                <c:pt idx="2043">
                  <c:v>51.025000000000013</c:v>
                </c:pt>
                <c:pt idx="2044">
                  <c:v>51.05</c:v>
                </c:pt>
                <c:pt idx="2045">
                  <c:v>51.075000000000003</c:v>
                </c:pt>
                <c:pt idx="2046">
                  <c:v>51.100000000000009</c:v>
                </c:pt>
                <c:pt idx="2047">
                  <c:v>51.125000000000163</c:v>
                </c:pt>
                <c:pt idx="2048">
                  <c:v>51.150000000000006</c:v>
                </c:pt>
                <c:pt idx="2049">
                  <c:v>51.175000000000011</c:v>
                </c:pt>
                <c:pt idx="2050">
                  <c:v>51.2</c:v>
                </c:pt>
                <c:pt idx="2051">
                  <c:v>51.225000000000456</c:v>
                </c:pt>
                <c:pt idx="2052">
                  <c:v>51.250000000000014</c:v>
                </c:pt>
                <c:pt idx="2053">
                  <c:v>51.275000000000013</c:v>
                </c:pt>
                <c:pt idx="2054">
                  <c:v>51.3</c:v>
                </c:pt>
                <c:pt idx="2055">
                  <c:v>51.325000000000003</c:v>
                </c:pt>
                <c:pt idx="2056">
                  <c:v>51.349999999999994</c:v>
                </c:pt>
                <c:pt idx="2057">
                  <c:v>51.375</c:v>
                </c:pt>
                <c:pt idx="2058">
                  <c:v>51.4</c:v>
                </c:pt>
                <c:pt idx="2059">
                  <c:v>51.425000000000011</c:v>
                </c:pt>
                <c:pt idx="2060">
                  <c:v>51.45</c:v>
                </c:pt>
                <c:pt idx="2061">
                  <c:v>51.475000000000001</c:v>
                </c:pt>
                <c:pt idx="2062">
                  <c:v>51.5</c:v>
                </c:pt>
                <c:pt idx="2063">
                  <c:v>51.525000000000013</c:v>
                </c:pt>
                <c:pt idx="2064">
                  <c:v>51.550000000000004</c:v>
                </c:pt>
                <c:pt idx="2065">
                  <c:v>51.575000000000003</c:v>
                </c:pt>
                <c:pt idx="2066">
                  <c:v>51.600000000000009</c:v>
                </c:pt>
                <c:pt idx="2067">
                  <c:v>51.625000000000163</c:v>
                </c:pt>
                <c:pt idx="2068">
                  <c:v>51.650000000000006</c:v>
                </c:pt>
                <c:pt idx="2069">
                  <c:v>51.675000000000011</c:v>
                </c:pt>
                <c:pt idx="2070">
                  <c:v>51.7</c:v>
                </c:pt>
                <c:pt idx="2071">
                  <c:v>51.725000000000456</c:v>
                </c:pt>
                <c:pt idx="2072">
                  <c:v>51.75</c:v>
                </c:pt>
                <c:pt idx="2073">
                  <c:v>51.775000000000013</c:v>
                </c:pt>
                <c:pt idx="2074">
                  <c:v>51.8</c:v>
                </c:pt>
                <c:pt idx="2075">
                  <c:v>51.825000000000003</c:v>
                </c:pt>
                <c:pt idx="2076">
                  <c:v>51.849999999999994</c:v>
                </c:pt>
                <c:pt idx="2077">
                  <c:v>51.875</c:v>
                </c:pt>
                <c:pt idx="2078">
                  <c:v>51.900000000000006</c:v>
                </c:pt>
                <c:pt idx="2079">
                  <c:v>51.925000000000011</c:v>
                </c:pt>
                <c:pt idx="2080">
                  <c:v>51.95</c:v>
                </c:pt>
                <c:pt idx="2081">
                  <c:v>51.975000000000009</c:v>
                </c:pt>
                <c:pt idx="2082">
                  <c:v>52.000000000000014</c:v>
                </c:pt>
                <c:pt idx="2083">
                  <c:v>52.025000000000013</c:v>
                </c:pt>
                <c:pt idx="2084">
                  <c:v>52.05</c:v>
                </c:pt>
                <c:pt idx="2085">
                  <c:v>52.075000000000003</c:v>
                </c:pt>
                <c:pt idx="2086">
                  <c:v>52.100000000000009</c:v>
                </c:pt>
                <c:pt idx="2087">
                  <c:v>52.125000000000163</c:v>
                </c:pt>
                <c:pt idx="2088">
                  <c:v>52.15</c:v>
                </c:pt>
                <c:pt idx="2089">
                  <c:v>52.175000000000011</c:v>
                </c:pt>
                <c:pt idx="2090">
                  <c:v>52.2</c:v>
                </c:pt>
                <c:pt idx="2091">
                  <c:v>52.225000000000456</c:v>
                </c:pt>
                <c:pt idx="2092">
                  <c:v>52.25</c:v>
                </c:pt>
                <c:pt idx="2093">
                  <c:v>52.275000000000013</c:v>
                </c:pt>
                <c:pt idx="2094">
                  <c:v>52.300000000000004</c:v>
                </c:pt>
                <c:pt idx="2095">
                  <c:v>52.325000000000017</c:v>
                </c:pt>
                <c:pt idx="2096">
                  <c:v>52.349999999999994</c:v>
                </c:pt>
                <c:pt idx="2097">
                  <c:v>52.375</c:v>
                </c:pt>
                <c:pt idx="2098">
                  <c:v>52.400000000000006</c:v>
                </c:pt>
                <c:pt idx="2099">
                  <c:v>52.425000000000011</c:v>
                </c:pt>
                <c:pt idx="2100">
                  <c:v>52.449999999999989</c:v>
                </c:pt>
                <c:pt idx="2101">
                  <c:v>52.475000000000001</c:v>
                </c:pt>
                <c:pt idx="2102">
                  <c:v>52.5</c:v>
                </c:pt>
                <c:pt idx="2103">
                  <c:v>52.525000000000013</c:v>
                </c:pt>
                <c:pt idx="2104">
                  <c:v>52.55</c:v>
                </c:pt>
                <c:pt idx="2105">
                  <c:v>52.575000000000003</c:v>
                </c:pt>
                <c:pt idx="2106">
                  <c:v>52.600000000000009</c:v>
                </c:pt>
                <c:pt idx="2107">
                  <c:v>52.625000000000163</c:v>
                </c:pt>
                <c:pt idx="2108">
                  <c:v>52.650000000000006</c:v>
                </c:pt>
                <c:pt idx="2109">
                  <c:v>52.675000000000011</c:v>
                </c:pt>
                <c:pt idx="2110">
                  <c:v>52.700000000000017</c:v>
                </c:pt>
                <c:pt idx="2111">
                  <c:v>52.725000000000456</c:v>
                </c:pt>
                <c:pt idx="2112">
                  <c:v>52.75</c:v>
                </c:pt>
                <c:pt idx="2113">
                  <c:v>52.775000000000013</c:v>
                </c:pt>
                <c:pt idx="2114">
                  <c:v>52.8</c:v>
                </c:pt>
                <c:pt idx="2115">
                  <c:v>52.825000000000003</c:v>
                </c:pt>
                <c:pt idx="2116">
                  <c:v>52.849999999999994</c:v>
                </c:pt>
                <c:pt idx="2117">
                  <c:v>52.875</c:v>
                </c:pt>
                <c:pt idx="2118">
                  <c:v>52.900000000000006</c:v>
                </c:pt>
                <c:pt idx="2119">
                  <c:v>52.925000000000011</c:v>
                </c:pt>
                <c:pt idx="2120">
                  <c:v>52.95</c:v>
                </c:pt>
                <c:pt idx="2121">
                  <c:v>52.975000000000009</c:v>
                </c:pt>
                <c:pt idx="2122">
                  <c:v>53.000000000000014</c:v>
                </c:pt>
                <c:pt idx="2123">
                  <c:v>53.025000000000013</c:v>
                </c:pt>
                <c:pt idx="2124">
                  <c:v>53.050000000000004</c:v>
                </c:pt>
                <c:pt idx="2125">
                  <c:v>53.075000000000003</c:v>
                </c:pt>
                <c:pt idx="2126">
                  <c:v>53.100000000000009</c:v>
                </c:pt>
                <c:pt idx="2127">
                  <c:v>53.125000000000163</c:v>
                </c:pt>
                <c:pt idx="2128">
                  <c:v>53.15</c:v>
                </c:pt>
                <c:pt idx="2129">
                  <c:v>53.175000000000011</c:v>
                </c:pt>
                <c:pt idx="2130">
                  <c:v>53.2</c:v>
                </c:pt>
                <c:pt idx="2131">
                  <c:v>53.225000000000449</c:v>
                </c:pt>
                <c:pt idx="2132">
                  <c:v>53.25</c:v>
                </c:pt>
                <c:pt idx="2133">
                  <c:v>53.275000000000013</c:v>
                </c:pt>
                <c:pt idx="2134">
                  <c:v>53.300000000000004</c:v>
                </c:pt>
                <c:pt idx="2135">
                  <c:v>53.325000000000003</c:v>
                </c:pt>
                <c:pt idx="2136">
                  <c:v>53.349999999999994</c:v>
                </c:pt>
                <c:pt idx="2137">
                  <c:v>53.375000000000014</c:v>
                </c:pt>
                <c:pt idx="2138">
                  <c:v>53.400000000000006</c:v>
                </c:pt>
                <c:pt idx="2139">
                  <c:v>53.425000000000011</c:v>
                </c:pt>
                <c:pt idx="2140">
                  <c:v>53.45</c:v>
                </c:pt>
                <c:pt idx="2141">
                  <c:v>53.475000000000009</c:v>
                </c:pt>
                <c:pt idx="2142">
                  <c:v>53.5</c:v>
                </c:pt>
                <c:pt idx="2143">
                  <c:v>53.525000000000013</c:v>
                </c:pt>
                <c:pt idx="2144">
                  <c:v>53.55</c:v>
                </c:pt>
                <c:pt idx="2145">
                  <c:v>53.575000000000003</c:v>
                </c:pt>
                <c:pt idx="2146">
                  <c:v>53.600000000000009</c:v>
                </c:pt>
                <c:pt idx="2147">
                  <c:v>53.625000000000163</c:v>
                </c:pt>
                <c:pt idx="2148">
                  <c:v>53.650000000000006</c:v>
                </c:pt>
                <c:pt idx="2149">
                  <c:v>53.675000000000011</c:v>
                </c:pt>
                <c:pt idx="2150">
                  <c:v>53.7</c:v>
                </c:pt>
                <c:pt idx="2151">
                  <c:v>53.725000000000456</c:v>
                </c:pt>
                <c:pt idx="2152">
                  <c:v>53.750000000000014</c:v>
                </c:pt>
                <c:pt idx="2153">
                  <c:v>53.775000000000013</c:v>
                </c:pt>
                <c:pt idx="2154">
                  <c:v>53.8</c:v>
                </c:pt>
                <c:pt idx="2155">
                  <c:v>53.825000000000003</c:v>
                </c:pt>
                <c:pt idx="2156">
                  <c:v>53.849999999999994</c:v>
                </c:pt>
                <c:pt idx="2157">
                  <c:v>53.875</c:v>
                </c:pt>
                <c:pt idx="2158">
                  <c:v>53.9</c:v>
                </c:pt>
                <c:pt idx="2159">
                  <c:v>53.925000000000011</c:v>
                </c:pt>
                <c:pt idx="2160">
                  <c:v>53.95</c:v>
                </c:pt>
                <c:pt idx="2161">
                  <c:v>53.975000000000009</c:v>
                </c:pt>
                <c:pt idx="2162">
                  <c:v>54</c:v>
                </c:pt>
                <c:pt idx="2163">
                  <c:v>54.025000000000013</c:v>
                </c:pt>
                <c:pt idx="2164">
                  <c:v>54.050000000000004</c:v>
                </c:pt>
                <c:pt idx="2165">
                  <c:v>54.075000000000017</c:v>
                </c:pt>
                <c:pt idx="2166">
                  <c:v>54.100000000000009</c:v>
                </c:pt>
                <c:pt idx="2167">
                  <c:v>54.125000000000163</c:v>
                </c:pt>
                <c:pt idx="2168">
                  <c:v>54.150000000000006</c:v>
                </c:pt>
                <c:pt idx="2169">
                  <c:v>54.175000000000011</c:v>
                </c:pt>
                <c:pt idx="2170">
                  <c:v>54.2</c:v>
                </c:pt>
                <c:pt idx="2171">
                  <c:v>54.225000000000449</c:v>
                </c:pt>
                <c:pt idx="2172">
                  <c:v>54.25</c:v>
                </c:pt>
                <c:pt idx="2173">
                  <c:v>54.275000000000013</c:v>
                </c:pt>
                <c:pt idx="2174">
                  <c:v>54.3</c:v>
                </c:pt>
                <c:pt idx="2175">
                  <c:v>54.325000000000003</c:v>
                </c:pt>
                <c:pt idx="2176">
                  <c:v>54.349999999999994</c:v>
                </c:pt>
                <c:pt idx="2177">
                  <c:v>54.375</c:v>
                </c:pt>
                <c:pt idx="2178">
                  <c:v>54.400000000000006</c:v>
                </c:pt>
                <c:pt idx="2179">
                  <c:v>54.425000000000011</c:v>
                </c:pt>
                <c:pt idx="2180">
                  <c:v>54.45</c:v>
                </c:pt>
                <c:pt idx="2181">
                  <c:v>54.475000000000001</c:v>
                </c:pt>
                <c:pt idx="2182">
                  <c:v>54.5</c:v>
                </c:pt>
                <c:pt idx="2183">
                  <c:v>54.525000000000013</c:v>
                </c:pt>
                <c:pt idx="2184">
                  <c:v>54.550000000000004</c:v>
                </c:pt>
                <c:pt idx="2185">
                  <c:v>54.574999999999989</c:v>
                </c:pt>
                <c:pt idx="2186">
                  <c:v>54.600000000000009</c:v>
                </c:pt>
                <c:pt idx="2187">
                  <c:v>54.625000000000163</c:v>
                </c:pt>
                <c:pt idx="2188">
                  <c:v>54.650000000000006</c:v>
                </c:pt>
                <c:pt idx="2189">
                  <c:v>54.675000000000011</c:v>
                </c:pt>
                <c:pt idx="2190">
                  <c:v>54.7</c:v>
                </c:pt>
                <c:pt idx="2191">
                  <c:v>54.725000000000456</c:v>
                </c:pt>
                <c:pt idx="2192">
                  <c:v>54.750000000000014</c:v>
                </c:pt>
                <c:pt idx="2193">
                  <c:v>54.775000000000013</c:v>
                </c:pt>
                <c:pt idx="2194">
                  <c:v>54.800000000000004</c:v>
                </c:pt>
                <c:pt idx="2195">
                  <c:v>54.825000000000003</c:v>
                </c:pt>
                <c:pt idx="2196">
                  <c:v>54.849999999999994</c:v>
                </c:pt>
                <c:pt idx="2197">
                  <c:v>54.875</c:v>
                </c:pt>
                <c:pt idx="2198">
                  <c:v>54.900000000000006</c:v>
                </c:pt>
                <c:pt idx="2199">
                  <c:v>54.925000000000011</c:v>
                </c:pt>
                <c:pt idx="2200">
                  <c:v>54.95</c:v>
                </c:pt>
                <c:pt idx="2201">
                  <c:v>54.975000000000001</c:v>
                </c:pt>
                <c:pt idx="2202">
                  <c:v>55</c:v>
                </c:pt>
                <c:pt idx="2203">
                  <c:v>55.025000000000013</c:v>
                </c:pt>
                <c:pt idx="2204">
                  <c:v>55.050000000000004</c:v>
                </c:pt>
                <c:pt idx="2205">
                  <c:v>55.075000000000003</c:v>
                </c:pt>
                <c:pt idx="2206">
                  <c:v>55.100000000000009</c:v>
                </c:pt>
                <c:pt idx="2207">
                  <c:v>55.125000000000163</c:v>
                </c:pt>
                <c:pt idx="2208">
                  <c:v>55.150000000000006</c:v>
                </c:pt>
                <c:pt idx="2209">
                  <c:v>55.175000000000011</c:v>
                </c:pt>
                <c:pt idx="2210">
                  <c:v>55.2</c:v>
                </c:pt>
                <c:pt idx="2211">
                  <c:v>55.225000000000456</c:v>
                </c:pt>
                <c:pt idx="2212">
                  <c:v>55.25</c:v>
                </c:pt>
                <c:pt idx="2213">
                  <c:v>55.275000000000013</c:v>
                </c:pt>
                <c:pt idx="2214">
                  <c:v>55.3</c:v>
                </c:pt>
                <c:pt idx="2215">
                  <c:v>55.325000000000003</c:v>
                </c:pt>
                <c:pt idx="2216">
                  <c:v>55.349999999999994</c:v>
                </c:pt>
                <c:pt idx="2217">
                  <c:v>55.375</c:v>
                </c:pt>
                <c:pt idx="2218">
                  <c:v>55.400000000000006</c:v>
                </c:pt>
                <c:pt idx="2219">
                  <c:v>55.425000000000011</c:v>
                </c:pt>
                <c:pt idx="2220">
                  <c:v>55.45</c:v>
                </c:pt>
                <c:pt idx="2221">
                  <c:v>55.475000000000009</c:v>
                </c:pt>
                <c:pt idx="2222">
                  <c:v>55.500000000000014</c:v>
                </c:pt>
                <c:pt idx="2223">
                  <c:v>55.525000000000013</c:v>
                </c:pt>
                <c:pt idx="2224">
                  <c:v>55.55</c:v>
                </c:pt>
                <c:pt idx="2225">
                  <c:v>55.575000000000003</c:v>
                </c:pt>
                <c:pt idx="2226">
                  <c:v>55.600000000000009</c:v>
                </c:pt>
                <c:pt idx="2227">
                  <c:v>55.625000000000163</c:v>
                </c:pt>
                <c:pt idx="2228">
                  <c:v>55.65</c:v>
                </c:pt>
                <c:pt idx="2229">
                  <c:v>55.675000000000011</c:v>
                </c:pt>
                <c:pt idx="2230">
                  <c:v>55.7</c:v>
                </c:pt>
                <c:pt idx="2231">
                  <c:v>55.725000000000456</c:v>
                </c:pt>
                <c:pt idx="2232">
                  <c:v>55.75</c:v>
                </c:pt>
                <c:pt idx="2233">
                  <c:v>55.775000000000013</c:v>
                </c:pt>
                <c:pt idx="2234">
                  <c:v>55.800000000000004</c:v>
                </c:pt>
                <c:pt idx="2235">
                  <c:v>55.825000000000003</c:v>
                </c:pt>
                <c:pt idx="2236">
                  <c:v>55.849999999999994</c:v>
                </c:pt>
                <c:pt idx="2237">
                  <c:v>55.875000000000014</c:v>
                </c:pt>
                <c:pt idx="2238">
                  <c:v>55.900000000000006</c:v>
                </c:pt>
                <c:pt idx="2239">
                  <c:v>55.925000000000011</c:v>
                </c:pt>
                <c:pt idx="2240">
                  <c:v>55.95</c:v>
                </c:pt>
                <c:pt idx="2241">
                  <c:v>55.975000000000001</c:v>
                </c:pt>
                <c:pt idx="2242">
                  <c:v>56</c:v>
                </c:pt>
                <c:pt idx="2243">
                  <c:v>56.025000000000013</c:v>
                </c:pt>
                <c:pt idx="2244">
                  <c:v>56.05</c:v>
                </c:pt>
                <c:pt idx="2245">
                  <c:v>56.075000000000003</c:v>
                </c:pt>
                <c:pt idx="2246">
                  <c:v>56.100000000000009</c:v>
                </c:pt>
                <c:pt idx="2247">
                  <c:v>56.125000000000163</c:v>
                </c:pt>
                <c:pt idx="2248">
                  <c:v>56.150000000000006</c:v>
                </c:pt>
                <c:pt idx="2249">
                  <c:v>56.175000000000011</c:v>
                </c:pt>
                <c:pt idx="2250">
                  <c:v>56.200000000000017</c:v>
                </c:pt>
                <c:pt idx="2251">
                  <c:v>56.225000000000456</c:v>
                </c:pt>
                <c:pt idx="2252">
                  <c:v>56.25</c:v>
                </c:pt>
                <c:pt idx="2253">
                  <c:v>56.275000000000013</c:v>
                </c:pt>
                <c:pt idx="2254">
                  <c:v>56.300000000000004</c:v>
                </c:pt>
                <c:pt idx="2255">
                  <c:v>56.324999999999989</c:v>
                </c:pt>
                <c:pt idx="2256">
                  <c:v>56.349999999999994</c:v>
                </c:pt>
                <c:pt idx="2257">
                  <c:v>56.375</c:v>
                </c:pt>
                <c:pt idx="2258">
                  <c:v>56.400000000000006</c:v>
                </c:pt>
                <c:pt idx="2259">
                  <c:v>56.425000000000011</c:v>
                </c:pt>
                <c:pt idx="2260">
                  <c:v>56.45</c:v>
                </c:pt>
                <c:pt idx="2261">
                  <c:v>56.475000000000009</c:v>
                </c:pt>
                <c:pt idx="2262">
                  <c:v>56.500000000000014</c:v>
                </c:pt>
                <c:pt idx="2263">
                  <c:v>56.525000000000013</c:v>
                </c:pt>
                <c:pt idx="2264">
                  <c:v>56.550000000000004</c:v>
                </c:pt>
                <c:pt idx="2265">
                  <c:v>56.575000000000017</c:v>
                </c:pt>
                <c:pt idx="2266">
                  <c:v>56.600000000000009</c:v>
                </c:pt>
                <c:pt idx="2267">
                  <c:v>56.625000000000163</c:v>
                </c:pt>
                <c:pt idx="2268">
                  <c:v>56.650000000000006</c:v>
                </c:pt>
                <c:pt idx="2269">
                  <c:v>56.675000000000011</c:v>
                </c:pt>
                <c:pt idx="2270">
                  <c:v>56.7</c:v>
                </c:pt>
                <c:pt idx="2271">
                  <c:v>56.725000000000449</c:v>
                </c:pt>
                <c:pt idx="2272">
                  <c:v>56.75</c:v>
                </c:pt>
                <c:pt idx="2273">
                  <c:v>56.775000000000013</c:v>
                </c:pt>
                <c:pt idx="2274">
                  <c:v>56.8</c:v>
                </c:pt>
                <c:pt idx="2275">
                  <c:v>56.825000000000003</c:v>
                </c:pt>
                <c:pt idx="2276">
                  <c:v>56.849999999999994</c:v>
                </c:pt>
                <c:pt idx="2277">
                  <c:v>56.875000000000014</c:v>
                </c:pt>
                <c:pt idx="2278">
                  <c:v>56.900000000000006</c:v>
                </c:pt>
                <c:pt idx="2279">
                  <c:v>56.925000000000011</c:v>
                </c:pt>
                <c:pt idx="2280">
                  <c:v>56.95</c:v>
                </c:pt>
                <c:pt idx="2281">
                  <c:v>56.975000000000009</c:v>
                </c:pt>
                <c:pt idx="2282">
                  <c:v>57</c:v>
                </c:pt>
                <c:pt idx="2283">
                  <c:v>57.025000000000013</c:v>
                </c:pt>
                <c:pt idx="2284">
                  <c:v>57.05</c:v>
                </c:pt>
                <c:pt idx="2285">
                  <c:v>57.075000000000003</c:v>
                </c:pt>
                <c:pt idx="2286">
                  <c:v>57.100000000000009</c:v>
                </c:pt>
                <c:pt idx="2287">
                  <c:v>57.125000000000163</c:v>
                </c:pt>
                <c:pt idx="2288">
                  <c:v>57.150000000000006</c:v>
                </c:pt>
                <c:pt idx="2289">
                  <c:v>57.175000000000011</c:v>
                </c:pt>
                <c:pt idx="2290">
                  <c:v>57.2</c:v>
                </c:pt>
                <c:pt idx="2291">
                  <c:v>57.225000000000456</c:v>
                </c:pt>
                <c:pt idx="2292">
                  <c:v>57.250000000000014</c:v>
                </c:pt>
                <c:pt idx="2293">
                  <c:v>57.275000000000013</c:v>
                </c:pt>
                <c:pt idx="2294">
                  <c:v>57.3</c:v>
                </c:pt>
                <c:pt idx="2295">
                  <c:v>57.325000000000003</c:v>
                </c:pt>
                <c:pt idx="2296">
                  <c:v>57.349999999999994</c:v>
                </c:pt>
                <c:pt idx="2297">
                  <c:v>57.375</c:v>
                </c:pt>
                <c:pt idx="2298">
                  <c:v>57.4</c:v>
                </c:pt>
                <c:pt idx="2299">
                  <c:v>57.425000000000011</c:v>
                </c:pt>
                <c:pt idx="2300">
                  <c:v>57.45</c:v>
                </c:pt>
                <c:pt idx="2301">
                  <c:v>57.475000000000001</c:v>
                </c:pt>
                <c:pt idx="2302">
                  <c:v>57.5</c:v>
                </c:pt>
                <c:pt idx="2303">
                  <c:v>57.525000000000013</c:v>
                </c:pt>
                <c:pt idx="2304">
                  <c:v>57.550000000000004</c:v>
                </c:pt>
                <c:pt idx="2305">
                  <c:v>57.575000000000003</c:v>
                </c:pt>
                <c:pt idx="2306">
                  <c:v>57.600000000000009</c:v>
                </c:pt>
                <c:pt idx="2307">
                  <c:v>57.625000000000163</c:v>
                </c:pt>
                <c:pt idx="2308">
                  <c:v>57.650000000000006</c:v>
                </c:pt>
                <c:pt idx="2309">
                  <c:v>57.675000000000011</c:v>
                </c:pt>
                <c:pt idx="2310">
                  <c:v>57.7</c:v>
                </c:pt>
                <c:pt idx="2311">
                  <c:v>57.725000000000456</c:v>
                </c:pt>
                <c:pt idx="2312">
                  <c:v>57.75</c:v>
                </c:pt>
                <c:pt idx="2313">
                  <c:v>57.775000000000013</c:v>
                </c:pt>
                <c:pt idx="2314">
                  <c:v>57.8</c:v>
                </c:pt>
                <c:pt idx="2315">
                  <c:v>57.825000000000003</c:v>
                </c:pt>
                <c:pt idx="2316">
                  <c:v>57.849999999999994</c:v>
                </c:pt>
                <c:pt idx="2317">
                  <c:v>57.875</c:v>
                </c:pt>
                <c:pt idx="2318">
                  <c:v>57.900000000000006</c:v>
                </c:pt>
                <c:pt idx="2319">
                  <c:v>57.925000000000011</c:v>
                </c:pt>
                <c:pt idx="2320">
                  <c:v>57.95</c:v>
                </c:pt>
                <c:pt idx="2321">
                  <c:v>57.975000000000009</c:v>
                </c:pt>
                <c:pt idx="2322">
                  <c:v>58</c:v>
                </c:pt>
                <c:pt idx="2323">
                  <c:v>58.025000000000013</c:v>
                </c:pt>
                <c:pt idx="2324">
                  <c:v>58.050000000000004</c:v>
                </c:pt>
                <c:pt idx="2325">
                  <c:v>58.075000000000003</c:v>
                </c:pt>
                <c:pt idx="2326">
                  <c:v>58.100000000000009</c:v>
                </c:pt>
                <c:pt idx="2327">
                  <c:v>58.125000000000163</c:v>
                </c:pt>
                <c:pt idx="2328">
                  <c:v>58.150000000000006</c:v>
                </c:pt>
                <c:pt idx="2329">
                  <c:v>58.175000000000011</c:v>
                </c:pt>
                <c:pt idx="2330">
                  <c:v>58.2</c:v>
                </c:pt>
                <c:pt idx="2331">
                  <c:v>58.225000000000456</c:v>
                </c:pt>
                <c:pt idx="2332">
                  <c:v>58.25</c:v>
                </c:pt>
                <c:pt idx="2333">
                  <c:v>58.275000000000013</c:v>
                </c:pt>
                <c:pt idx="2334">
                  <c:v>58.300000000000004</c:v>
                </c:pt>
                <c:pt idx="2335">
                  <c:v>58.325000000000017</c:v>
                </c:pt>
                <c:pt idx="2336">
                  <c:v>58.349999999999994</c:v>
                </c:pt>
                <c:pt idx="2337">
                  <c:v>58.375</c:v>
                </c:pt>
                <c:pt idx="2338">
                  <c:v>58.400000000000006</c:v>
                </c:pt>
                <c:pt idx="2339">
                  <c:v>58.425000000000011</c:v>
                </c:pt>
                <c:pt idx="2340">
                  <c:v>58.449999999999989</c:v>
                </c:pt>
                <c:pt idx="2341">
                  <c:v>58.475000000000001</c:v>
                </c:pt>
                <c:pt idx="2342">
                  <c:v>58.5</c:v>
                </c:pt>
                <c:pt idx="2343">
                  <c:v>58.525000000000013</c:v>
                </c:pt>
                <c:pt idx="2344">
                  <c:v>58.55</c:v>
                </c:pt>
                <c:pt idx="2345">
                  <c:v>58.575000000000003</c:v>
                </c:pt>
                <c:pt idx="2346">
                  <c:v>58.600000000000009</c:v>
                </c:pt>
                <c:pt idx="2347">
                  <c:v>58.625000000000163</c:v>
                </c:pt>
                <c:pt idx="2348">
                  <c:v>58.650000000000006</c:v>
                </c:pt>
                <c:pt idx="2349">
                  <c:v>58.675000000000011</c:v>
                </c:pt>
                <c:pt idx="2350">
                  <c:v>58.7</c:v>
                </c:pt>
                <c:pt idx="2351">
                  <c:v>58.725000000000456</c:v>
                </c:pt>
                <c:pt idx="2352">
                  <c:v>58.75</c:v>
                </c:pt>
                <c:pt idx="2353">
                  <c:v>58.775000000000013</c:v>
                </c:pt>
                <c:pt idx="2354">
                  <c:v>58.8</c:v>
                </c:pt>
                <c:pt idx="2355">
                  <c:v>58.825000000000003</c:v>
                </c:pt>
                <c:pt idx="2356">
                  <c:v>58.849999999999994</c:v>
                </c:pt>
                <c:pt idx="2357">
                  <c:v>58.875</c:v>
                </c:pt>
                <c:pt idx="2358">
                  <c:v>58.900000000000006</c:v>
                </c:pt>
                <c:pt idx="2359">
                  <c:v>58.925000000000011</c:v>
                </c:pt>
                <c:pt idx="2360">
                  <c:v>58.95</c:v>
                </c:pt>
                <c:pt idx="2361">
                  <c:v>58.975000000000009</c:v>
                </c:pt>
                <c:pt idx="2362">
                  <c:v>59.000000000000014</c:v>
                </c:pt>
                <c:pt idx="2363">
                  <c:v>59.025000000000013</c:v>
                </c:pt>
                <c:pt idx="2364">
                  <c:v>59.05</c:v>
                </c:pt>
                <c:pt idx="2365">
                  <c:v>59.075000000000003</c:v>
                </c:pt>
                <c:pt idx="2366">
                  <c:v>59.100000000000009</c:v>
                </c:pt>
                <c:pt idx="2367">
                  <c:v>59.125000000000163</c:v>
                </c:pt>
                <c:pt idx="2368">
                  <c:v>59.15</c:v>
                </c:pt>
                <c:pt idx="2369">
                  <c:v>59.175000000000011</c:v>
                </c:pt>
                <c:pt idx="2370">
                  <c:v>59.2</c:v>
                </c:pt>
                <c:pt idx="2371">
                  <c:v>59.225000000000449</c:v>
                </c:pt>
                <c:pt idx="2372">
                  <c:v>59.25</c:v>
                </c:pt>
                <c:pt idx="2373">
                  <c:v>59.275000000000013</c:v>
                </c:pt>
                <c:pt idx="2374">
                  <c:v>59.300000000000004</c:v>
                </c:pt>
                <c:pt idx="2375">
                  <c:v>59.325000000000003</c:v>
                </c:pt>
                <c:pt idx="2376">
                  <c:v>59.349999999999994</c:v>
                </c:pt>
                <c:pt idx="2377">
                  <c:v>59.375000000000014</c:v>
                </c:pt>
                <c:pt idx="2378">
                  <c:v>59.40000000000002</c:v>
                </c:pt>
                <c:pt idx="2379">
                  <c:v>59.425000000000011</c:v>
                </c:pt>
                <c:pt idx="2380">
                  <c:v>59.45</c:v>
                </c:pt>
                <c:pt idx="2381">
                  <c:v>59.475000000000009</c:v>
                </c:pt>
                <c:pt idx="2382">
                  <c:v>59.5</c:v>
                </c:pt>
                <c:pt idx="2383">
                  <c:v>59.525000000000013</c:v>
                </c:pt>
                <c:pt idx="2384">
                  <c:v>59.55</c:v>
                </c:pt>
                <c:pt idx="2385">
                  <c:v>59.575000000000003</c:v>
                </c:pt>
                <c:pt idx="2386">
                  <c:v>59.600000000000009</c:v>
                </c:pt>
                <c:pt idx="2387">
                  <c:v>59.625000000000163</c:v>
                </c:pt>
                <c:pt idx="2388">
                  <c:v>59.650000000000006</c:v>
                </c:pt>
                <c:pt idx="2389">
                  <c:v>59.675000000000011</c:v>
                </c:pt>
                <c:pt idx="2390">
                  <c:v>59.7</c:v>
                </c:pt>
                <c:pt idx="2391">
                  <c:v>59.725000000000456</c:v>
                </c:pt>
                <c:pt idx="2392">
                  <c:v>59.750000000000014</c:v>
                </c:pt>
                <c:pt idx="2393">
                  <c:v>59.775000000000013</c:v>
                </c:pt>
                <c:pt idx="2394">
                  <c:v>59.8</c:v>
                </c:pt>
                <c:pt idx="2395">
                  <c:v>59.825000000000003</c:v>
                </c:pt>
                <c:pt idx="2396">
                  <c:v>59.849999999999994</c:v>
                </c:pt>
                <c:pt idx="2397">
                  <c:v>59.875</c:v>
                </c:pt>
                <c:pt idx="2398">
                  <c:v>59.9</c:v>
                </c:pt>
                <c:pt idx="2399">
                  <c:v>59.925000000000011</c:v>
                </c:pt>
                <c:pt idx="2400">
                  <c:v>59.95</c:v>
                </c:pt>
                <c:pt idx="2401">
                  <c:v>59.975000000000009</c:v>
                </c:pt>
                <c:pt idx="2402">
                  <c:v>60</c:v>
                </c:pt>
                <c:pt idx="2403">
                  <c:v>60.025000000000013</c:v>
                </c:pt>
                <c:pt idx="2404">
                  <c:v>60.050000000000004</c:v>
                </c:pt>
                <c:pt idx="2405">
                  <c:v>60.075000000000017</c:v>
                </c:pt>
                <c:pt idx="2406">
                  <c:v>60.100000000000009</c:v>
                </c:pt>
                <c:pt idx="2407">
                  <c:v>60.125000000000163</c:v>
                </c:pt>
                <c:pt idx="2408">
                  <c:v>60.150000000000006</c:v>
                </c:pt>
                <c:pt idx="2409">
                  <c:v>60.175000000000011</c:v>
                </c:pt>
                <c:pt idx="2410">
                  <c:v>60.20000000000001</c:v>
                </c:pt>
                <c:pt idx="2411">
                  <c:v>60.225000000000449</c:v>
                </c:pt>
                <c:pt idx="2412">
                  <c:v>60.25</c:v>
                </c:pt>
                <c:pt idx="2413">
                  <c:v>60.275000000000013</c:v>
                </c:pt>
                <c:pt idx="2414">
                  <c:v>60.3</c:v>
                </c:pt>
                <c:pt idx="2415">
                  <c:v>60.325000000000003</c:v>
                </c:pt>
                <c:pt idx="2416">
                  <c:v>60.349999999999994</c:v>
                </c:pt>
                <c:pt idx="2417">
                  <c:v>60.375000000000014</c:v>
                </c:pt>
                <c:pt idx="2418">
                  <c:v>60.400000000000006</c:v>
                </c:pt>
                <c:pt idx="2419">
                  <c:v>60.425000000000011</c:v>
                </c:pt>
                <c:pt idx="2420">
                  <c:v>60.45</c:v>
                </c:pt>
                <c:pt idx="2421">
                  <c:v>60.475000000000009</c:v>
                </c:pt>
                <c:pt idx="2422">
                  <c:v>60.5</c:v>
                </c:pt>
                <c:pt idx="2423">
                  <c:v>60.525000000000013</c:v>
                </c:pt>
                <c:pt idx="2424">
                  <c:v>60.55</c:v>
                </c:pt>
                <c:pt idx="2425">
                  <c:v>60.575000000000003</c:v>
                </c:pt>
                <c:pt idx="2426">
                  <c:v>60.600000000000009</c:v>
                </c:pt>
                <c:pt idx="2427">
                  <c:v>60.625000000000163</c:v>
                </c:pt>
                <c:pt idx="2428">
                  <c:v>60.650000000000006</c:v>
                </c:pt>
                <c:pt idx="2429">
                  <c:v>60.675000000000011</c:v>
                </c:pt>
                <c:pt idx="2430">
                  <c:v>60.7</c:v>
                </c:pt>
                <c:pt idx="2431">
                  <c:v>60.725000000000456</c:v>
                </c:pt>
                <c:pt idx="2432">
                  <c:v>60.750000000000014</c:v>
                </c:pt>
                <c:pt idx="2433">
                  <c:v>60.775000000000013</c:v>
                </c:pt>
                <c:pt idx="2434">
                  <c:v>60.800000000000004</c:v>
                </c:pt>
                <c:pt idx="2435">
                  <c:v>60.825000000000003</c:v>
                </c:pt>
                <c:pt idx="2436">
                  <c:v>60.849999999999994</c:v>
                </c:pt>
                <c:pt idx="2437">
                  <c:v>60.875</c:v>
                </c:pt>
                <c:pt idx="2438">
                  <c:v>60.9</c:v>
                </c:pt>
                <c:pt idx="2439">
                  <c:v>60.925000000000011</c:v>
                </c:pt>
                <c:pt idx="2440">
                  <c:v>60.95</c:v>
                </c:pt>
                <c:pt idx="2441">
                  <c:v>60.975000000000001</c:v>
                </c:pt>
                <c:pt idx="2442">
                  <c:v>61</c:v>
                </c:pt>
                <c:pt idx="2443">
                  <c:v>61.025000000000013</c:v>
                </c:pt>
                <c:pt idx="2444">
                  <c:v>61.050000000000004</c:v>
                </c:pt>
                <c:pt idx="2445">
                  <c:v>61.075000000000003</c:v>
                </c:pt>
                <c:pt idx="2446">
                  <c:v>61.100000000000009</c:v>
                </c:pt>
                <c:pt idx="2447">
                  <c:v>61.125000000000163</c:v>
                </c:pt>
                <c:pt idx="2448">
                  <c:v>61.150000000000006</c:v>
                </c:pt>
                <c:pt idx="2449">
                  <c:v>61.175000000000011</c:v>
                </c:pt>
                <c:pt idx="2450">
                  <c:v>61.2</c:v>
                </c:pt>
                <c:pt idx="2451">
                  <c:v>61.225000000000456</c:v>
                </c:pt>
                <c:pt idx="2452">
                  <c:v>61.25</c:v>
                </c:pt>
                <c:pt idx="2453">
                  <c:v>61.275000000000013</c:v>
                </c:pt>
                <c:pt idx="2454">
                  <c:v>61.3</c:v>
                </c:pt>
                <c:pt idx="2455">
                  <c:v>61.325000000000003</c:v>
                </c:pt>
                <c:pt idx="2456">
                  <c:v>61.349999999999994</c:v>
                </c:pt>
                <c:pt idx="2457">
                  <c:v>61.375</c:v>
                </c:pt>
                <c:pt idx="2458">
                  <c:v>61.400000000000006</c:v>
                </c:pt>
                <c:pt idx="2459">
                  <c:v>61.425000000000011</c:v>
                </c:pt>
                <c:pt idx="2460">
                  <c:v>61.45</c:v>
                </c:pt>
                <c:pt idx="2461">
                  <c:v>61.475000000000009</c:v>
                </c:pt>
                <c:pt idx="2462">
                  <c:v>61.500000000000014</c:v>
                </c:pt>
                <c:pt idx="2463">
                  <c:v>61.525000000000013</c:v>
                </c:pt>
                <c:pt idx="2464">
                  <c:v>61.55</c:v>
                </c:pt>
                <c:pt idx="2465">
                  <c:v>61.575000000000003</c:v>
                </c:pt>
                <c:pt idx="2466">
                  <c:v>61.600000000000009</c:v>
                </c:pt>
                <c:pt idx="2467">
                  <c:v>61.625000000000163</c:v>
                </c:pt>
                <c:pt idx="2468">
                  <c:v>61.65</c:v>
                </c:pt>
                <c:pt idx="2469">
                  <c:v>61.675000000000011</c:v>
                </c:pt>
                <c:pt idx="2470">
                  <c:v>61.7</c:v>
                </c:pt>
                <c:pt idx="2471">
                  <c:v>61.725000000000456</c:v>
                </c:pt>
                <c:pt idx="2472">
                  <c:v>61.75</c:v>
                </c:pt>
                <c:pt idx="2473">
                  <c:v>61.775000000000013</c:v>
                </c:pt>
                <c:pt idx="2474">
                  <c:v>61.800000000000004</c:v>
                </c:pt>
                <c:pt idx="2475">
                  <c:v>61.825000000000017</c:v>
                </c:pt>
                <c:pt idx="2476">
                  <c:v>61.849999999999994</c:v>
                </c:pt>
                <c:pt idx="2477">
                  <c:v>61.875</c:v>
                </c:pt>
                <c:pt idx="2478">
                  <c:v>61.900000000000006</c:v>
                </c:pt>
                <c:pt idx="2479">
                  <c:v>61.925000000000011</c:v>
                </c:pt>
                <c:pt idx="2480">
                  <c:v>61.95</c:v>
                </c:pt>
                <c:pt idx="2481">
                  <c:v>61.975000000000001</c:v>
                </c:pt>
                <c:pt idx="2482">
                  <c:v>62</c:v>
                </c:pt>
                <c:pt idx="2483">
                  <c:v>62.025000000000013</c:v>
                </c:pt>
                <c:pt idx="2484">
                  <c:v>62.05</c:v>
                </c:pt>
                <c:pt idx="2485">
                  <c:v>62.075000000000003</c:v>
                </c:pt>
                <c:pt idx="2486">
                  <c:v>62.100000000000009</c:v>
                </c:pt>
                <c:pt idx="2487">
                  <c:v>62.125000000000163</c:v>
                </c:pt>
                <c:pt idx="2488">
                  <c:v>62.150000000000006</c:v>
                </c:pt>
                <c:pt idx="2489">
                  <c:v>62.175000000000011</c:v>
                </c:pt>
                <c:pt idx="2490">
                  <c:v>62.200000000000017</c:v>
                </c:pt>
                <c:pt idx="2491">
                  <c:v>62.225000000000449</c:v>
                </c:pt>
                <c:pt idx="2492">
                  <c:v>62.25</c:v>
                </c:pt>
                <c:pt idx="2493">
                  <c:v>62.275000000000013</c:v>
                </c:pt>
                <c:pt idx="2494">
                  <c:v>62.300000000000004</c:v>
                </c:pt>
                <c:pt idx="2495">
                  <c:v>62.324999999999989</c:v>
                </c:pt>
                <c:pt idx="2496">
                  <c:v>62.349999999999994</c:v>
                </c:pt>
                <c:pt idx="2497">
                  <c:v>62.375</c:v>
                </c:pt>
                <c:pt idx="2498">
                  <c:v>62.400000000000006</c:v>
                </c:pt>
                <c:pt idx="2499">
                  <c:v>62.425000000000011</c:v>
                </c:pt>
                <c:pt idx="2500">
                  <c:v>62.45</c:v>
                </c:pt>
                <c:pt idx="2501">
                  <c:v>62.475000000000009</c:v>
                </c:pt>
                <c:pt idx="2502">
                  <c:v>62.500000000000014</c:v>
                </c:pt>
                <c:pt idx="2503">
                  <c:v>62.525000000000013</c:v>
                </c:pt>
                <c:pt idx="2504">
                  <c:v>62.550000000000004</c:v>
                </c:pt>
                <c:pt idx="2505">
                  <c:v>62.575000000000003</c:v>
                </c:pt>
                <c:pt idx="2506">
                  <c:v>62.600000000000009</c:v>
                </c:pt>
                <c:pt idx="2507">
                  <c:v>62.625000000000163</c:v>
                </c:pt>
                <c:pt idx="2508">
                  <c:v>62.650000000000006</c:v>
                </c:pt>
                <c:pt idx="2509">
                  <c:v>62.675000000000011</c:v>
                </c:pt>
                <c:pt idx="2510">
                  <c:v>62.7</c:v>
                </c:pt>
                <c:pt idx="2511">
                  <c:v>62.725000000000449</c:v>
                </c:pt>
                <c:pt idx="2512">
                  <c:v>62.75</c:v>
                </c:pt>
                <c:pt idx="2513">
                  <c:v>62.775000000000013</c:v>
                </c:pt>
                <c:pt idx="2514">
                  <c:v>62.8</c:v>
                </c:pt>
                <c:pt idx="2515">
                  <c:v>62.825000000000003</c:v>
                </c:pt>
                <c:pt idx="2516">
                  <c:v>62.849999999999994</c:v>
                </c:pt>
                <c:pt idx="2517">
                  <c:v>62.875000000000014</c:v>
                </c:pt>
                <c:pt idx="2518">
                  <c:v>62.900000000000006</c:v>
                </c:pt>
                <c:pt idx="2519">
                  <c:v>62.925000000000011</c:v>
                </c:pt>
                <c:pt idx="2520">
                  <c:v>62.95</c:v>
                </c:pt>
                <c:pt idx="2521">
                  <c:v>62.975000000000009</c:v>
                </c:pt>
                <c:pt idx="2522">
                  <c:v>63</c:v>
                </c:pt>
                <c:pt idx="2523">
                  <c:v>63.025000000000013</c:v>
                </c:pt>
                <c:pt idx="2524">
                  <c:v>63.05</c:v>
                </c:pt>
                <c:pt idx="2525">
                  <c:v>63.075000000000003</c:v>
                </c:pt>
                <c:pt idx="2526">
                  <c:v>63.100000000000009</c:v>
                </c:pt>
                <c:pt idx="2527">
                  <c:v>63.125000000000163</c:v>
                </c:pt>
                <c:pt idx="2528">
                  <c:v>63.150000000000006</c:v>
                </c:pt>
                <c:pt idx="2529">
                  <c:v>63.175000000000011</c:v>
                </c:pt>
                <c:pt idx="2530">
                  <c:v>63.2</c:v>
                </c:pt>
                <c:pt idx="2531">
                  <c:v>63.225000000000456</c:v>
                </c:pt>
                <c:pt idx="2532">
                  <c:v>63.250000000000014</c:v>
                </c:pt>
                <c:pt idx="2533">
                  <c:v>63.275000000000063</c:v>
                </c:pt>
                <c:pt idx="2534">
                  <c:v>63.3</c:v>
                </c:pt>
                <c:pt idx="2535">
                  <c:v>63.325000000000003</c:v>
                </c:pt>
                <c:pt idx="2536">
                  <c:v>63.349999999999994</c:v>
                </c:pt>
                <c:pt idx="2537">
                  <c:v>63.375</c:v>
                </c:pt>
                <c:pt idx="2538">
                  <c:v>63.4</c:v>
                </c:pt>
                <c:pt idx="2539">
                  <c:v>63.425000000000011</c:v>
                </c:pt>
                <c:pt idx="2540">
                  <c:v>63.45</c:v>
                </c:pt>
                <c:pt idx="2541">
                  <c:v>63.475000000000009</c:v>
                </c:pt>
                <c:pt idx="2542">
                  <c:v>63.5</c:v>
                </c:pt>
                <c:pt idx="2543">
                  <c:v>63.525000000000013</c:v>
                </c:pt>
                <c:pt idx="2544">
                  <c:v>63.550000000000004</c:v>
                </c:pt>
                <c:pt idx="2545">
                  <c:v>63.575000000000003</c:v>
                </c:pt>
                <c:pt idx="2546">
                  <c:v>63.600000000000009</c:v>
                </c:pt>
                <c:pt idx="2547">
                  <c:v>63.625000000000163</c:v>
                </c:pt>
                <c:pt idx="2548">
                  <c:v>63.650000000000006</c:v>
                </c:pt>
                <c:pt idx="2549">
                  <c:v>63.675000000000011</c:v>
                </c:pt>
                <c:pt idx="2550">
                  <c:v>63.7</c:v>
                </c:pt>
                <c:pt idx="2551">
                  <c:v>63.725000000000449</c:v>
                </c:pt>
                <c:pt idx="2552">
                  <c:v>63.75</c:v>
                </c:pt>
                <c:pt idx="2553">
                  <c:v>63.775000000000013</c:v>
                </c:pt>
                <c:pt idx="2554">
                  <c:v>63.8</c:v>
                </c:pt>
                <c:pt idx="2555">
                  <c:v>63.825000000000003</c:v>
                </c:pt>
                <c:pt idx="2556">
                  <c:v>63.849999999999994</c:v>
                </c:pt>
                <c:pt idx="2557">
                  <c:v>63.875</c:v>
                </c:pt>
                <c:pt idx="2558">
                  <c:v>63.900000000000006</c:v>
                </c:pt>
                <c:pt idx="2559">
                  <c:v>63.925000000000011</c:v>
                </c:pt>
                <c:pt idx="2560">
                  <c:v>63.95</c:v>
                </c:pt>
                <c:pt idx="2561">
                  <c:v>63.975000000000009</c:v>
                </c:pt>
                <c:pt idx="2562">
                  <c:v>64</c:v>
                </c:pt>
                <c:pt idx="2563">
                  <c:v>64.024999999999991</c:v>
                </c:pt>
                <c:pt idx="2564">
                  <c:v>64.050000000000011</c:v>
                </c:pt>
                <c:pt idx="2565">
                  <c:v>64.074999999999989</c:v>
                </c:pt>
                <c:pt idx="2566">
                  <c:v>64.099999999999994</c:v>
                </c:pt>
                <c:pt idx="2567">
                  <c:v>64.124999999999986</c:v>
                </c:pt>
                <c:pt idx="2568">
                  <c:v>64.149999999999991</c:v>
                </c:pt>
                <c:pt idx="2569">
                  <c:v>64.174999999999983</c:v>
                </c:pt>
                <c:pt idx="2570">
                  <c:v>64.2</c:v>
                </c:pt>
                <c:pt idx="2571">
                  <c:v>64.225000000000009</c:v>
                </c:pt>
                <c:pt idx="2572">
                  <c:v>64.250000000000014</c:v>
                </c:pt>
                <c:pt idx="2573">
                  <c:v>64.274999999999991</c:v>
                </c:pt>
                <c:pt idx="2574">
                  <c:v>64.300000000000011</c:v>
                </c:pt>
                <c:pt idx="2575">
                  <c:v>64.324999999999989</c:v>
                </c:pt>
                <c:pt idx="2576">
                  <c:v>64.350000000000009</c:v>
                </c:pt>
                <c:pt idx="2577">
                  <c:v>64.374999999999986</c:v>
                </c:pt>
                <c:pt idx="2578">
                  <c:v>64.400000000000006</c:v>
                </c:pt>
                <c:pt idx="2579">
                  <c:v>64.424999999999997</c:v>
                </c:pt>
                <c:pt idx="2580">
                  <c:v>64.45</c:v>
                </c:pt>
                <c:pt idx="2581">
                  <c:v>64.474999999999994</c:v>
                </c:pt>
                <c:pt idx="2582">
                  <c:v>64.5</c:v>
                </c:pt>
                <c:pt idx="2583">
                  <c:v>64.524999999999991</c:v>
                </c:pt>
                <c:pt idx="2584">
                  <c:v>64.55</c:v>
                </c:pt>
                <c:pt idx="2585">
                  <c:v>64.575000000000003</c:v>
                </c:pt>
                <c:pt idx="2586">
                  <c:v>64.600000000000009</c:v>
                </c:pt>
                <c:pt idx="2587">
                  <c:v>64.624999999999986</c:v>
                </c:pt>
                <c:pt idx="2588">
                  <c:v>64.649999999999991</c:v>
                </c:pt>
                <c:pt idx="2589">
                  <c:v>64.674999999999983</c:v>
                </c:pt>
                <c:pt idx="2590">
                  <c:v>64.7</c:v>
                </c:pt>
                <c:pt idx="2591">
                  <c:v>64.725000000000009</c:v>
                </c:pt>
                <c:pt idx="2592">
                  <c:v>64.75</c:v>
                </c:pt>
                <c:pt idx="2593">
                  <c:v>64.774999999999991</c:v>
                </c:pt>
                <c:pt idx="2594">
                  <c:v>64.8</c:v>
                </c:pt>
                <c:pt idx="2595">
                  <c:v>64.825000000000003</c:v>
                </c:pt>
                <c:pt idx="2596">
                  <c:v>64.849999999999994</c:v>
                </c:pt>
                <c:pt idx="2597">
                  <c:v>64.874999999999986</c:v>
                </c:pt>
                <c:pt idx="2598">
                  <c:v>64.900000000000006</c:v>
                </c:pt>
                <c:pt idx="2599">
                  <c:v>64.925000000000011</c:v>
                </c:pt>
                <c:pt idx="2600">
                  <c:v>64.95</c:v>
                </c:pt>
                <c:pt idx="2601">
                  <c:v>64.975000000000009</c:v>
                </c:pt>
                <c:pt idx="2602">
                  <c:v>65.000000000000014</c:v>
                </c:pt>
                <c:pt idx="2603">
                  <c:v>65.024999999999991</c:v>
                </c:pt>
                <c:pt idx="2604">
                  <c:v>65.05</c:v>
                </c:pt>
                <c:pt idx="2605">
                  <c:v>65.075000000000003</c:v>
                </c:pt>
                <c:pt idx="2606">
                  <c:v>65.100000000000009</c:v>
                </c:pt>
                <c:pt idx="2607">
                  <c:v>65.124999999999986</c:v>
                </c:pt>
                <c:pt idx="2608">
                  <c:v>65.149999999999991</c:v>
                </c:pt>
                <c:pt idx="2609">
                  <c:v>65.174999999999983</c:v>
                </c:pt>
                <c:pt idx="2610">
                  <c:v>65.2</c:v>
                </c:pt>
                <c:pt idx="2611">
                  <c:v>65.224999999999994</c:v>
                </c:pt>
                <c:pt idx="2612">
                  <c:v>65.25</c:v>
                </c:pt>
                <c:pt idx="2613">
                  <c:v>65.274999999999991</c:v>
                </c:pt>
                <c:pt idx="2614">
                  <c:v>65.300000000000011</c:v>
                </c:pt>
                <c:pt idx="2615">
                  <c:v>65.325000000000003</c:v>
                </c:pt>
                <c:pt idx="2616">
                  <c:v>65.350000000000009</c:v>
                </c:pt>
                <c:pt idx="2617">
                  <c:v>65.374999999999986</c:v>
                </c:pt>
                <c:pt idx="2618">
                  <c:v>65.400000000000006</c:v>
                </c:pt>
                <c:pt idx="2619">
                  <c:v>65.424999999999997</c:v>
                </c:pt>
                <c:pt idx="2620">
                  <c:v>65.45</c:v>
                </c:pt>
                <c:pt idx="2621">
                  <c:v>65.475000000000009</c:v>
                </c:pt>
                <c:pt idx="2622">
                  <c:v>65.5</c:v>
                </c:pt>
                <c:pt idx="2623">
                  <c:v>65.524999999999991</c:v>
                </c:pt>
                <c:pt idx="2624">
                  <c:v>65.55</c:v>
                </c:pt>
                <c:pt idx="2625">
                  <c:v>65.575000000000003</c:v>
                </c:pt>
                <c:pt idx="2626">
                  <c:v>65.600000000000009</c:v>
                </c:pt>
                <c:pt idx="2627">
                  <c:v>65.624999999999986</c:v>
                </c:pt>
                <c:pt idx="2628">
                  <c:v>65.649999999999991</c:v>
                </c:pt>
                <c:pt idx="2629">
                  <c:v>65.674999999999983</c:v>
                </c:pt>
                <c:pt idx="2630">
                  <c:v>65.700000000000017</c:v>
                </c:pt>
                <c:pt idx="2631">
                  <c:v>65.725000000000009</c:v>
                </c:pt>
                <c:pt idx="2632">
                  <c:v>65.75</c:v>
                </c:pt>
                <c:pt idx="2633">
                  <c:v>65.774999999999991</c:v>
                </c:pt>
                <c:pt idx="2634">
                  <c:v>65.800000000000011</c:v>
                </c:pt>
                <c:pt idx="2635">
                  <c:v>65.825000000000003</c:v>
                </c:pt>
                <c:pt idx="2636">
                  <c:v>65.849999999999994</c:v>
                </c:pt>
                <c:pt idx="2637">
                  <c:v>65.874999999999986</c:v>
                </c:pt>
                <c:pt idx="2638">
                  <c:v>65.900000000000006</c:v>
                </c:pt>
                <c:pt idx="2639">
                  <c:v>65.924999999999997</c:v>
                </c:pt>
                <c:pt idx="2640">
                  <c:v>65.95</c:v>
                </c:pt>
                <c:pt idx="2641">
                  <c:v>65.975000000000009</c:v>
                </c:pt>
                <c:pt idx="2642">
                  <c:v>66</c:v>
                </c:pt>
                <c:pt idx="2643">
                  <c:v>66.024999999999991</c:v>
                </c:pt>
                <c:pt idx="2644">
                  <c:v>66.050000000000011</c:v>
                </c:pt>
                <c:pt idx="2645">
                  <c:v>66.074999999999989</c:v>
                </c:pt>
                <c:pt idx="2646">
                  <c:v>66.099999999999994</c:v>
                </c:pt>
                <c:pt idx="2647">
                  <c:v>66.124999999999986</c:v>
                </c:pt>
                <c:pt idx="2648">
                  <c:v>66.149999999999991</c:v>
                </c:pt>
                <c:pt idx="2649">
                  <c:v>66.174999999999983</c:v>
                </c:pt>
                <c:pt idx="2650">
                  <c:v>66.2</c:v>
                </c:pt>
                <c:pt idx="2651">
                  <c:v>66.224999999999994</c:v>
                </c:pt>
                <c:pt idx="2652">
                  <c:v>66.25</c:v>
                </c:pt>
                <c:pt idx="2653">
                  <c:v>66.274999999999991</c:v>
                </c:pt>
                <c:pt idx="2654">
                  <c:v>66.3</c:v>
                </c:pt>
                <c:pt idx="2655">
                  <c:v>66.325000000000003</c:v>
                </c:pt>
                <c:pt idx="2656">
                  <c:v>66.350000000000009</c:v>
                </c:pt>
                <c:pt idx="2657">
                  <c:v>66.374999999999986</c:v>
                </c:pt>
                <c:pt idx="2658">
                  <c:v>66.400000000000006</c:v>
                </c:pt>
                <c:pt idx="2659">
                  <c:v>66.425000000000011</c:v>
                </c:pt>
                <c:pt idx="2660">
                  <c:v>66.45</c:v>
                </c:pt>
                <c:pt idx="2661">
                  <c:v>66.475000000000009</c:v>
                </c:pt>
                <c:pt idx="2662">
                  <c:v>66.5</c:v>
                </c:pt>
                <c:pt idx="2663">
                  <c:v>66.524999999999991</c:v>
                </c:pt>
                <c:pt idx="2664">
                  <c:v>66.55</c:v>
                </c:pt>
                <c:pt idx="2665">
                  <c:v>66.575000000000003</c:v>
                </c:pt>
                <c:pt idx="2666">
                  <c:v>66.599999999999994</c:v>
                </c:pt>
                <c:pt idx="2667">
                  <c:v>66.624999999999986</c:v>
                </c:pt>
                <c:pt idx="2668">
                  <c:v>66.649999999999991</c:v>
                </c:pt>
                <c:pt idx="2669">
                  <c:v>66.674999999999983</c:v>
                </c:pt>
                <c:pt idx="2670">
                  <c:v>66.7</c:v>
                </c:pt>
                <c:pt idx="2671">
                  <c:v>66.725000000000009</c:v>
                </c:pt>
                <c:pt idx="2672">
                  <c:v>66.750000000000014</c:v>
                </c:pt>
                <c:pt idx="2673">
                  <c:v>66.774999999999991</c:v>
                </c:pt>
                <c:pt idx="2674">
                  <c:v>66.8</c:v>
                </c:pt>
                <c:pt idx="2675">
                  <c:v>66.825000000000003</c:v>
                </c:pt>
                <c:pt idx="2676">
                  <c:v>66.850000000000009</c:v>
                </c:pt>
                <c:pt idx="2677">
                  <c:v>66.874999999999986</c:v>
                </c:pt>
                <c:pt idx="2678">
                  <c:v>66.899999999999991</c:v>
                </c:pt>
                <c:pt idx="2679">
                  <c:v>66.924999999999997</c:v>
                </c:pt>
                <c:pt idx="2680">
                  <c:v>66.95</c:v>
                </c:pt>
                <c:pt idx="2681">
                  <c:v>66.974999999999994</c:v>
                </c:pt>
                <c:pt idx="2682">
                  <c:v>67</c:v>
                </c:pt>
                <c:pt idx="2683">
                  <c:v>67.024999999999991</c:v>
                </c:pt>
                <c:pt idx="2684">
                  <c:v>67.050000000000011</c:v>
                </c:pt>
                <c:pt idx="2685">
                  <c:v>67.075000000000003</c:v>
                </c:pt>
                <c:pt idx="2686">
                  <c:v>67.100000000000009</c:v>
                </c:pt>
                <c:pt idx="2687">
                  <c:v>67.124999999999986</c:v>
                </c:pt>
                <c:pt idx="2688">
                  <c:v>67.149999999999991</c:v>
                </c:pt>
                <c:pt idx="2689">
                  <c:v>67.174999999999983</c:v>
                </c:pt>
                <c:pt idx="2690">
                  <c:v>67.2</c:v>
                </c:pt>
                <c:pt idx="2691">
                  <c:v>67.225000000000009</c:v>
                </c:pt>
                <c:pt idx="2692">
                  <c:v>67.25</c:v>
                </c:pt>
                <c:pt idx="2693">
                  <c:v>67.274999999999991</c:v>
                </c:pt>
                <c:pt idx="2694">
                  <c:v>67.3</c:v>
                </c:pt>
                <c:pt idx="2695">
                  <c:v>67.325000000000003</c:v>
                </c:pt>
                <c:pt idx="2696">
                  <c:v>67.350000000000009</c:v>
                </c:pt>
                <c:pt idx="2697">
                  <c:v>67.374999999999986</c:v>
                </c:pt>
                <c:pt idx="2698">
                  <c:v>67.400000000000006</c:v>
                </c:pt>
                <c:pt idx="2699">
                  <c:v>67.425000000000011</c:v>
                </c:pt>
                <c:pt idx="2700">
                  <c:v>67.45</c:v>
                </c:pt>
                <c:pt idx="2701">
                  <c:v>67.475000000000009</c:v>
                </c:pt>
                <c:pt idx="2702">
                  <c:v>67.500000000000014</c:v>
                </c:pt>
                <c:pt idx="2703">
                  <c:v>67.524999999999991</c:v>
                </c:pt>
                <c:pt idx="2704">
                  <c:v>67.55</c:v>
                </c:pt>
                <c:pt idx="2705">
                  <c:v>67.575000000000003</c:v>
                </c:pt>
                <c:pt idx="2706">
                  <c:v>67.599999999999994</c:v>
                </c:pt>
                <c:pt idx="2707">
                  <c:v>67.624999999999986</c:v>
                </c:pt>
                <c:pt idx="2708">
                  <c:v>67.649999999999991</c:v>
                </c:pt>
                <c:pt idx="2709">
                  <c:v>67.674999999999983</c:v>
                </c:pt>
                <c:pt idx="2710">
                  <c:v>67.7</c:v>
                </c:pt>
                <c:pt idx="2711">
                  <c:v>67.725000000000009</c:v>
                </c:pt>
                <c:pt idx="2712">
                  <c:v>67.75</c:v>
                </c:pt>
                <c:pt idx="2713">
                  <c:v>67.774999999999991</c:v>
                </c:pt>
                <c:pt idx="2714">
                  <c:v>67.800000000000011</c:v>
                </c:pt>
                <c:pt idx="2715">
                  <c:v>67.824999999999989</c:v>
                </c:pt>
                <c:pt idx="2716">
                  <c:v>67.850000000000009</c:v>
                </c:pt>
                <c:pt idx="2717">
                  <c:v>67.874999999999986</c:v>
                </c:pt>
                <c:pt idx="2718">
                  <c:v>67.900000000000006</c:v>
                </c:pt>
                <c:pt idx="2719">
                  <c:v>67.925000000000011</c:v>
                </c:pt>
                <c:pt idx="2720">
                  <c:v>67.950000000000017</c:v>
                </c:pt>
                <c:pt idx="2721">
                  <c:v>67.974999999999994</c:v>
                </c:pt>
                <c:pt idx="2722">
                  <c:v>68</c:v>
                </c:pt>
                <c:pt idx="2723">
                  <c:v>68.024999999999991</c:v>
                </c:pt>
                <c:pt idx="2724">
                  <c:v>68.05</c:v>
                </c:pt>
                <c:pt idx="2725">
                  <c:v>68.075000000000003</c:v>
                </c:pt>
                <c:pt idx="2726">
                  <c:v>68.100000000000009</c:v>
                </c:pt>
                <c:pt idx="2727">
                  <c:v>68.124999999999986</c:v>
                </c:pt>
                <c:pt idx="2728">
                  <c:v>68.149999999999991</c:v>
                </c:pt>
                <c:pt idx="2729">
                  <c:v>68.174999999999983</c:v>
                </c:pt>
                <c:pt idx="2730">
                  <c:v>68.200000000000017</c:v>
                </c:pt>
                <c:pt idx="2731">
                  <c:v>68.225000000000009</c:v>
                </c:pt>
                <c:pt idx="2732">
                  <c:v>68.25</c:v>
                </c:pt>
                <c:pt idx="2733">
                  <c:v>68.274999999999991</c:v>
                </c:pt>
                <c:pt idx="2734">
                  <c:v>68.3</c:v>
                </c:pt>
                <c:pt idx="2735">
                  <c:v>68.325000000000003</c:v>
                </c:pt>
                <c:pt idx="2736">
                  <c:v>68.349999999999994</c:v>
                </c:pt>
                <c:pt idx="2737">
                  <c:v>68.374999999999986</c:v>
                </c:pt>
                <c:pt idx="2738">
                  <c:v>68.400000000000006</c:v>
                </c:pt>
                <c:pt idx="2739">
                  <c:v>68.424999999999997</c:v>
                </c:pt>
                <c:pt idx="2740">
                  <c:v>68.45</c:v>
                </c:pt>
                <c:pt idx="2741">
                  <c:v>68.475000000000009</c:v>
                </c:pt>
                <c:pt idx="2742">
                  <c:v>68.500000000000014</c:v>
                </c:pt>
                <c:pt idx="2743">
                  <c:v>68.524999999999991</c:v>
                </c:pt>
                <c:pt idx="2744">
                  <c:v>68.550000000000011</c:v>
                </c:pt>
                <c:pt idx="2745">
                  <c:v>68.575000000000003</c:v>
                </c:pt>
                <c:pt idx="2746">
                  <c:v>68.600000000000009</c:v>
                </c:pt>
                <c:pt idx="2747">
                  <c:v>68.624999999999986</c:v>
                </c:pt>
                <c:pt idx="2748">
                  <c:v>68.649999999999991</c:v>
                </c:pt>
                <c:pt idx="2749">
                  <c:v>68.674999999999983</c:v>
                </c:pt>
                <c:pt idx="2750">
                  <c:v>68.7</c:v>
                </c:pt>
                <c:pt idx="2751">
                  <c:v>68.724999999999994</c:v>
                </c:pt>
                <c:pt idx="2752">
                  <c:v>68.75</c:v>
                </c:pt>
                <c:pt idx="2753">
                  <c:v>68.774999999999991</c:v>
                </c:pt>
                <c:pt idx="2754">
                  <c:v>68.800000000000011</c:v>
                </c:pt>
                <c:pt idx="2755">
                  <c:v>68.825000000000003</c:v>
                </c:pt>
                <c:pt idx="2756">
                  <c:v>68.850000000000009</c:v>
                </c:pt>
                <c:pt idx="2757">
                  <c:v>68.874999999999986</c:v>
                </c:pt>
                <c:pt idx="2758">
                  <c:v>68.900000000000006</c:v>
                </c:pt>
                <c:pt idx="2759">
                  <c:v>68.924999999999997</c:v>
                </c:pt>
                <c:pt idx="2760">
                  <c:v>68.95</c:v>
                </c:pt>
                <c:pt idx="2761">
                  <c:v>68.975000000000009</c:v>
                </c:pt>
                <c:pt idx="2762">
                  <c:v>69</c:v>
                </c:pt>
                <c:pt idx="2763">
                  <c:v>69.024999999999991</c:v>
                </c:pt>
                <c:pt idx="2764">
                  <c:v>69.05</c:v>
                </c:pt>
                <c:pt idx="2765">
                  <c:v>69.075000000000003</c:v>
                </c:pt>
                <c:pt idx="2766">
                  <c:v>69.099999999999994</c:v>
                </c:pt>
                <c:pt idx="2767">
                  <c:v>69.124999999999986</c:v>
                </c:pt>
                <c:pt idx="2768">
                  <c:v>69.149999999999991</c:v>
                </c:pt>
                <c:pt idx="2769">
                  <c:v>69.174999999999983</c:v>
                </c:pt>
                <c:pt idx="2770">
                  <c:v>69.2</c:v>
                </c:pt>
                <c:pt idx="2771">
                  <c:v>69.225000000000009</c:v>
                </c:pt>
                <c:pt idx="2772">
                  <c:v>69.250000000000014</c:v>
                </c:pt>
                <c:pt idx="2773">
                  <c:v>69.274999999999991</c:v>
                </c:pt>
                <c:pt idx="2774">
                  <c:v>69.300000000000011</c:v>
                </c:pt>
                <c:pt idx="2775">
                  <c:v>69.324999999999989</c:v>
                </c:pt>
                <c:pt idx="2776">
                  <c:v>69.350000000000009</c:v>
                </c:pt>
                <c:pt idx="2777">
                  <c:v>69.374999999999986</c:v>
                </c:pt>
                <c:pt idx="2778">
                  <c:v>69.399999999999991</c:v>
                </c:pt>
                <c:pt idx="2779">
                  <c:v>69.424999999999997</c:v>
                </c:pt>
                <c:pt idx="2780">
                  <c:v>69.45</c:v>
                </c:pt>
                <c:pt idx="2781">
                  <c:v>69.475000000000009</c:v>
                </c:pt>
                <c:pt idx="2782">
                  <c:v>69.5</c:v>
                </c:pt>
                <c:pt idx="2783">
                  <c:v>69.524999999999991</c:v>
                </c:pt>
                <c:pt idx="2784">
                  <c:v>69.550000000000011</c:v>
                </c:pt>
                <c:pt idx="2785">
                  <c:v>69.574999999999989</c:v>
                </c:pt>
                <c:pt idx="2786">
                  <c:v>69.600000000000009</c:v>
                </c:pt>
                <c:pt idx="2787">
                  <c:v>69.624999999999986</c:v>
                </c:pt>
                <c:pt idx="2788">
                  <c:v>69.649999999999991</c:v>
                </c:pt>
                <c:pt idx="2789">
                  <c:v>69.674999999999983</c:v>
                </c:pt>
                <c:pt idx="2790">
                  <c:v>69.7</c:v>
                </c:pt>
                <c:pt idx="2791">
                  <c:v>69.724999999999994</c:v>
                </c:pt>
                <c:pt idx="2792">
                  <c:v>69.75</c:v>
                </c:pt>
                <c:pt idx="2793">
                  <c:v>69.774999999999991</c:v>
                </c:pt>
                <c:pt idx="2794">
                  <c:v>69.8</c:v>
                </c:pt>
                <c:pt idx="2795">
                  <c:v>69.825000000000003</c:v>
                </c:pt>
                <c:pt idx="2796">
                  <c:v>69.850000000000009</c:v>
                </c:pt>
                <c:pt idx="2797">
                  <c:v>69.874999999999986</c:v>
                </c:pt>
                <c:pt idx="2798">
                  <c:v>69.900000000000006</c:v>
                </c:pt>
                <c:pt idx="2799">
                  <c:v>69.925000000000011</c:v>
                </c:pt>
                <c:pt idx="2800">
                  <c:v>69.950000000000017</c:v>
                </c:pt>
                <c:pt idx="2801">
                  <c:v>69.975000000000009</c:v>
                </c:pt>
                <c:pt idx="2802">
                  <c:v>70.000000000000014</c:v>
                </c:pt>
                <c:pt idx="2803">
                  <c:v>70.024999999999991</c:v>
                </c:pt>
                <c:pt idx="2804">
                  <c:v>70.050000000000011</c:v>
                </c:pt>
                <c:pt idx="2805">
                  <c:v>70.074999999999989</c:v>
                </c:pt>
                <c:pt idx="2806">
                  <c:v>70.099999999999994</c:v>
                </c:pt>
                <c:pt idx="2807">
                  <c:v>70.124999999999986</c:v>
                </c:pt>
                <c:pt idx="2808">
                  <c:v>70.149999999999991</c:v>
                </c:pt>
                <c:pt idx="2809">
                  <c:v>70.174999999999983</c:v>
                </c:pt>
                <c:pt idx="2810">
                  <c:v>70.2</c:v>
                </c:pt>
                <c:pt idx="2811">
                  <c:v>70.225000000000009</c:v>
                </c:pt>
                <c:pt idx="2812">
                  <c:v>70.250000000000014</c:v>
                </c:pt>
                <c:pt idx="2813">
                  <c:v>70.274999999999991</c:v>
                </c:pt>
                <c:pt idx="2814">
                  <c:v>70.300000000000011</c:v>
                </c:pt>
                <c:pt idx="2815">
                  <c:v>70.324999999999989</c:v>
                </c:pt>
                <c:pt idx="2816">
                  <c:v>70.349999999999994</c:v>
                </c:pt>
                <c:pt idx="2817">
                  <c:v>70.374999999999986</c:v>
                </c:pt>
                <c:pt idx="2818">
                  <c:v>70.399999999999991</c:v>
                </c:pt>
                <c:pt idx="2819">
                  <c:v>70.424999999999997</c:v>
                </c:pt>
                <c:pt idx="2820">
                  <c:v>70.45</c:v>
                </c:pt>
                <c:pt idx="2821">
                  <c:v>70.474999999999994</c:v>
                </c:pt>
                <c:pt idx="2822">
                  <c:v>70.5</c:v>
                </c:pt>
                <c:pt idx="2823">
                  <c:v>70.524999999999991</c:v>
                </c:pt>
                <c:pt idx="2824">
                  <c:v>70.55</c:v>
                </c:pt>
                <c:pt idx="2825">
                  <c:v>70.575000000000003</c:v>
                </c:pt>
                <c:pt idx="2826">
                  <c:v>70.600000000000009</c:v>
                </c:pt>
                <c:pt idx="2827">
                  <c:v>70.624999999999986</c:v>
                </c:pt>
                <c:pt idx="2828">
                  <c:v>70.649999999999991</c:v>
                </c:pt>
                <c:pt idx="2829">
                  <c:v>70.674999999999983</c:v>
                </c:pt>
                <c:pt idx="2830">
                  <c:v>70.700000000000017</c:v>
                </c:pt>
                <c:pt idx="2831">
                  <c:v>70.725000000000009</c:v>
                </c:pt>
                <c:pt idx="2832">
                  <c:v>70.750000000000014</c:v>
                </c:pt>
                <c:pt idx="2833">
                  <c:v>70.774999999999991</c:v>
                </c:pt>
                <c:pt idx="2834">
                  <c:v>70.8</c:v>
                </c:pt>
                <c:pt idx="2835">
                  <c:v>70.825000000000003</c:v>
                </c:pt>
                <c:pt idx="2836">
                  <c:v>70.849999999999994</c:v>
                </c:pt>
                <c:pt idx="2837">
                  <c:v>70.874999999999986</c:v>
                </c:pt>
                <c:pt idx="2838">
                  <c:v>70.900000000000006</c:v>
                </c:pt>
                <c:pt idx="2839">
                  <c:v>70.925000000000011</c:v>
                </c:pt>
                <c:pt idx="2840">
                  <c:v>70.95</c:v>
                </c:pt>
                <c:pt idx="2841">
                  <c:v>70.975000000000009</c:v>
                </c:pt>
                <c:pt idx="2842">
                  <c:v>71.000000000000014</c:v>
                </c:pt>
                <c:pt idx="2843">
                  <c:v>71.024999999999991</c:v>
                </c:pt>
                <c:pt idx="2844">
                  <c:v>71.05</c:v>
                </c:pt>
                <c:pt idx="2845">
                  <c:v>71.074999999999989</c:v>
                </c:pt>
                <c:pt idx="2846">
                  <c:v>71.099999999999994</c:v>
                </c:pt>
                <c:pt idx="2847">
                  <c:v>71.124999999999986</c:v>
                </c:pt>
                <c:pt idx="2848">
                  <c:v>71.149999999999991</c:v>
                </c:pt>
                <c:pt idx="2849">
                  <c:v>71.174999999999983</c:v>
                </c:pt>
                <c:pt idx="2850">
                  <c:v>71.2</c:v>
                </c:pt>
                <c:pt idx="2851">
                  <c:v>71.225000000000009</c:v>
                </c:pt>
                <c:pt idx="2852">
                  <c:v>71.25</c:v>
                </c:pt>
                <c:pt idx="2853">
                  <c:v>71.274999999999991</c:v>
                </c:pt>
                <c:pt idx="2854">
                  <c:v>71.300000000000011</c:v>
                </c:pt>
                <c:pt idx="2855">
                  <c:v>71.325000000000003</c:v>
                </c:pt>
                <c:pt idx="2856">
                  <c:v>71.350000000000009</c:v>
                </c:pt>
                <c:pt idx="2857">
                  <c:v>71.374999999999986</c:v>
                </c:pt>
                <c:pt idx="2858">
                  <c:v>71.40000000000002</c:v>
                </c:pt>
                <c:pt idx="2859">
                  <c:v>71.425000000000011</c:v>
                </c:pt>
                <c:pt idx="2860">
                  <c:v>71.450000000000017</c:v>
                </c:pt>
                <c:pt idx="2861">
                  <c:v>71.474999999999994</c:v>
                </c:pt>
                <c:pt idx="2862">
                  <c:v>71.5</c:v>
                </c:pt>
                <c:pt idx="2863">
                  <c:v>71.524999999999991</c:v>
                </c:pt>
                <c:pt idx="2864">
                  <c:v>71.55</c:v>
                </c:pt>
                <c:pt idx="2865">
                  <c:v>71.575000000000003</c:v>
                </c:pt>
                <c:pt idx="2866">
                  <c:v>71.600000000000009</c:v>
                </c:pt>
                <c:pt idx="2867">
                  <c:v>71.624999999999986</c:v>
                </c:pt>
                <c:pt idx="2868">
                  <c:v>71.649999999999991</c:v>
                </c:pt>
                <c:pt idx="2869">
                  <c:v>71.674999999999983</c:v>
                </c:pt>
                <c:pt idx="2870">
                  <c:v>71.700000000000017</c:v>
                </c:pt>
                <c:pt idx="2871">
                  <c:v>71.725000000000009</c:v>
                </c:pt>
                <c:pt idx="2872">
                  <c:v>71.75</c:v>
                </c:pt>
                <c:pt idx="2873">
                  <c:v>71.774999999999991</c:v>
                </c:pt>
                <c:pt idx="2874">
                  <c:v>71.8</c:v>
                </c:pt>
                <c:pt idx="2875">
                  <c:v>71.824999999999989</c:v>
                </c:pt>
                <c:pt idx="2876">
                  <c:v>71.849999999999994</c:v>
                </c:pt>
                <c:pt idx="2877">
                  <c:v>71.874999999999986</c:v>
                </c:pt>
                <c:pt idx="2878">
                  <c:v>71.900000000000006</c:v>
                </c:pt>
                <c:pt idx="2879">
                  <c:v>71.924999999999997</c:v>
                </c:pt>
                <c:pt idx="2880">
                  <c:v>71.95</c:v>
                </c:pt>
                <c:pt idx="2881">
                  <c:v>71.975000000000009</c:v>
                </c:pt>
                <c:pt idx="2882">
                  <c:v>72.000000000000014</c:v>
                </c:pt>
                <c:pt idx="2883">
                  <c:v>72.024999999999991</c:v>
                </c:pt>
                <c:pt idx="2884">
                  <c:v>72.050000000000011</c:v>
                </c:pt>
                <c:pt idx="2885">
                  <c:v>72.074999999999989</c:v>
                </c:pt>
                <c:pt idx="2886">
                  <c:v>72.100000000000009</c:v>
                </c:pt>
                <c:pt idx="2887">
                  <c:v>72.124999999999986</c:v>
                </c:pt>
                <c:pt idx="2888">
                  <c:v>72.149999999999991</c:v>
                </c:pt>
                <c:pt idx="2889">
                  <c:v>72.174999999999983</c:v>
                </c:pt>
                <c:pt idx="2890">
                  <c:v>72.2</c:v>
                </c:pt>
                <c:pt idx="2891">
                  <c:v>72.224999999999994</c:v>
                </c:pt>
                <c:pt idx="2892">
                  <c:v>72.25</c:v>
                </c:pt>
                <c:pt idx="2893">
                  <c:v>72.274999999999991</c:v>
                </c:pt>
                <c:pt idx="2894">
                  <c:v>72.3</c:v>
                </c:pt>
                <c:pt idx="2895">
                  <c:v>72.325000000000003</c:v>
                </c:pt>
                <c:pt idx="2896">
                  <c:v>72.350000000000009</c:v>
                </c:pt>
                <c:pt idx="2897">
                  <c:v>72.374999999999986</c:v>
                </c:pt>
                <c:pt idx="2898">
                  <c:v>72.400000000000006</c:v>
                </c:pt>
                <c:pt idx="2899">
                  <c:v>72.425000000000011</c:v>
                </c:pt>
                <c:pt idx="2900">
                  <c:v>72.450000000000017</c:v>
                </c:pt>
                <c:pt idx="2901">
                  <c:v>72.474999999999994</c:v>
                </c:pt>
                <c:pt idx="2902">
                  <c:v>72.5</c:v>
                </c:pt>
                <c:pt idx="2903">
                  <c:v>72.524999999999991</c:v>
                </c:pt>
                <c:pt idx="2904">
                  <c:v>72.55</c:v>
                </c:pt>
                <c:pt idx="2905">
                  <c:v>72.575000000000003</c:v>
                </c:pt>
                <c:pt idx="2906">
                  <c:v>72.599999999999994</c:v>
                </c:pt>
                <c:pt idx="2907">
                  <c:v>72.624999999999986</c:v>
                </c:pt>
                <c:pt idx="2908">
                  <c:v>72.649999999999991</c:v>
                </c:pt>
                <c:pt idx="2909">
                  <c:v>72.674999999999983</c:v>
                </c:pt>
                <c:pt idx="2910">
                  <c:v>72.7</c:v>
                </c:pt>
                <c:pt idx="2911">
                  <c:v>72.725000000000009</c:v>
                </c:pt>
                <c:pt idx="2912">
                  <c:v>72.750000000000014</c:v>
                </c:pt>
                <c:pt idx="2913">
                  <c:v>72.774999999999991</c:v>
                </c:pt>
                <c:pt idx="2914">
                  <c:v>72.800000000000011</c:v>
                </c:pt>
                <c:pt idx="2915">
                  <c:v>72.824999999999989</c:v>
                </c:pt>
                <c:pt idx="2916">
                  <c:v>72.850000000000009</c:v>
                </c:pt>
                <c:pt idx="2917">
                  <c:v>72.874999999999986</c:v>
                </c:pt>
                <c:pt idx="2918">
                  <c:v>72.899999999999991</c:v>
                </c:pt>
                <c:pt idx="2919">
                  <c:v>72.924999999999997</c:v>
                </c:pt>
                <c:pt idx="2920">
                  <c:v>72.95</c:v>
                </c:pt>
                <c:pt idx="2921">
                  <c:v>72.974999999999994</c:v>
                </c:pt>
                <c:pt idx="2922">
                  <c:v>73</c:v>
                </c:pt>
                <c:pt idx="2923">
                  <c:v>73.024999999999991</c:v>
                </c:pt>
                <c:pt idx="2924">
                  <c:v>73.050000000000011</c:v>
                </c:pt>
                <c:pt idx="2925">
                  <c:v>73.075000000000003</c:v>
                </c:pt>
                <c:pt idx="2926">
                  <c:v>73.100000000000009</c:v>
                </c:pt>
                <c:pt idx="2927">
                  <c:v>73.124999999999986</c:v>
                </c:pt>
                <c:pt idx="2928">
                  <c:v>73.149999999999991</c:v>
                </c:pt>
                <c:pt idx="2929">
                  <c:v>73.174999999999983</c:v>
                </c:pt>
                <c:pt idx="2930">
                  <c:v>73.2</c:v>
                </c:pt>
                <c:pt idx="2931">
                  <c:v>73.224999999999994</c:v>
                </c:pt>
                <c:pt idx="2932">
                  <c:v>73.25</c:v>
                </c:pt>
                <c:pt idx="2933">
                  <c:v>73.274999999999991</c:v>
                </c:pt>
                <c:pt idx="2934">
                  <c:v>73.3</c:v>
                </c:pt>
                <c:pt idx="2935">
                  <c:v>73.325000000000003</c:v>
                </c:pt>
                <c:pt idx="2936">
                  <c:v>73.350000000000009</c:v>
                </c:pt>
                <c:pt idx="2937">
                  <c:v>73.374999999999986</c:v>
                </c:pt>
                <c:pt idx="2938">
                  <c:v>73.400000000000006</c:v>
                </c:pt>
                <c:pt idx="2939">
                  <c:v>73.425000000000011</c:v>
                </c:pt>
                <c:pt idx="2940">
                  <c:v>73.450000000000017</c:v>
                </c:pt>
                <c:pt idx="2941">
                  <c:v>73.475000000000009</c:v>
                </c:pt>
                <c:pt idx="2942">
                  <c:v>73.500000000000014</c:v>
                </c:pt>
                <c:pt idx="2943">
                  <c:v>73.524999999999991</c:v>
                </c:pt>
                <c:pt idx="2944">
                  <c:v>73.550000000000011</c:v>
                </c:pt>
                <c:pt idx="2945">
                  <c:v>73.574999999999989</c:v>
                </c:pt>
                <c:pt idx="2946">
                  <c:v>73.599999999999994</c:v>
                </c:pt>
                <c:pt idx="2947">
                  <c:v>73.624999999999986</c:v>
                </c:pt>
                <c:pt idx="2948">
                  <c:v>73.649999999999991</c:v>
                </c:pt>
                <c:pt idx="2949">
                  <c:v>73.674999999999983</c:v>
                </c:pt>
                <c:pt idx="2950">
                  <c:v>73.7</c:v>
                </c:pt>
                <c:pt idx="2951">
                  <c:v>73.725000000000009</c:v>
                </c:pt>
                <c:pt idx="2952">
                  <c:v>73.75</c:v>
                </c:pt>
                <c:pt idx="2953">
                  <c:v>73.774999999999991</c:v>
                </c:pt>
                <c:pt idx="2954">
                  <c:v>73.800000000000011</c:v>
                </c:pt>
                <c:pt idx="2955">
                  <c:v>73.824999999999989</c:v>
                </c:pt>
                <c:pt idx="2956">
                  <c:v>73.849999999999994</c:v>
                </c:pt>
                <c:pt idx="2957">
                  <c:v>73.874999999999986</c:v>
                </c:pt>
                <c:pt idx="2958">
                  <c:v>73.899999999999991</c:v>
                </c:pt>
                <c:pt idx="2959">
                  <c:v>73.924999999999997</c:v>
                </c:pt>
                <c:pt idx="2960">
                  <c:v>73.950000000000017</c:v>
                </c:pt>
                <c:pt idx="2961">
                  <c:v>73.974999999999994</c:v>
                </c:pt>
                <c:pt idx="2962">
                  <c:v>74</c:v>
                </c:pt>
                <c:pt idx="2963">
                  <c:v>74.024999999999991</c:v>
                </c:pt>
                <c:pt idx="2964">
                  <c:v>74.05</c:v>
                </c:pt>
                <c:pt idx="2965">
                  <c:v>74.075000000000003</c:v>
                </c:pt>
                <c:pt idx="2966">
                  <c:v>74.100000000000009</c:v>
                </c:pt>
                <c:pt idx="2967">
                  <c:v>74.124999999999986</c:v>
                </c:pt>
                <c:pt idx="2968">
                  <c:v>74.149999999999991</c:v>
                </c:pt>
                <c:pt idx="2969">
                  <c:v>74.174999999999983</c:v>
                </c:pt>
                <c:pt idx="2970">
                  <c:v>74.200000000000017</c:v>
                </c:pt>
                <c:pt idx="2971">
                  <c:v>74.225000000000009</c:v>
                </c:pt>
                <c:pt idx="2972">
                  <c:v>74.250000000000014</c:v>
                </c:pt>
                <c:pt idx="2973">
                  <c:v>74.274999999999991</c:v>
                </c:pt>
                <c:pt idx="2974">
                  <c:v>74.3</c:v>
                </c:pt>
                <c:pt idx="2975">
                  <c:v>74.325000000000003</c:v>
                </c:pt>
                <c:pt idx="2976">
                  <c:v>74.349999999999994</c:v>
                </c:pt>
                <c:pt idx="2977">
                  <c:v>74.374999999999986</c:v>
                </c:pt>
                <c:pt idx="2978">
                  <c:v>74.400000000000006</c:v>
                </c:pt>
                <c:pt idx="2979">
                  <c:v>74.424999999999997</c:v>
                </c:pt>
                <c:pt idx="2980">
                  <c:v>74.45</c:v>
                </c:pt>
                <c:pt idx="2981">
                  <c:v>74.475000000000009</c:v>
                </c:pt>
                <c:pt idx="2982">
                  <c:v>74.500000000000014</c:v>
                </c:pt>
                <c:pt idx="2983">
                  <c:v>74.524999999999991</c:v>
                </c:pt>
                <c:pt idx="2984">
                  <c:v>74.550000000000011</c:v>
                </c:pt>
                <c:pt idx="2985">
                  <c:v>74.574999999999989</c:v>
                </c:pt>
                <c:pt idx="2986">
                  <c:v>74.599999999999994</c:v>
                </c:pt>
                <c:pt idx="2987">
                  <c:v>74.624999999999986</c:v>
                </c:pt>
                <c:pt idx="2988">
                  <c:v>74.649999999999991</c:v>
                </c:pt>
                <c:pt idx="2989">
                  <c:v>74.674999999999983</c:v>
                </c:pt>
                <c:pt idx="2990">
                  <c:v>74.7</c:v>
                </c:pt>
                <c:pt idx="2991">
                  <c:v>74.724999999999994</c:v>
                </c:pt>
                <c:pt idx="2992">
                  <c:v>74.75</c:v>
                </c:pt>
                <c:pt idx="2993">
                  <c:v>74.774999999999991</c:v>
                </c:pt>
                <c:pt idx="2994">
                  <c:v>74.800000000000011</c:v>
                </c:pt>
                <c:pt idx="2995">
                  <c:v>74.825000000000003</c:v>
                </c:pt>
                <c:pt idx="2996">
                  <c:v>74.850000000000009</c:v>
                </c:pt>
                <c:pt idx="2997">
                  <c:v>74.874999999999986</c:v>
                </c:pt>
                <c:pt idx="2998">
                  <c:v>74.90000000000002</c:v>
                </c:pt>
                <c:pt idx="2999">
                  <c:v>74.925000000000011</c:v>
                </c:pt>
                <c:pt idx="3000">
                  <c:v>74.950000000000017</c:v>
                </c:pt>
                <c:pt idx="3001">
                  <c:v>74.975000000000009</c:v>
                </c:pt>
                <c:pt idx="3002">
                  <c:v>75</c:v>
                </c:pt>
                <c:pt idx="3003">
                  <c:v>75.024999999999991</c:v>
                </c:pt>
                <c:pt idx="3004">
                  <c:v>75.05</c:v>
                </c:pt>
                <c:pt idx="3005">
                  <c:v>75.075000000000003</c:v>
                </c:pt>
                <c:pt idx="3006">
                  <c:v>75.100000000000009</c:v>
                </c:pt>
                <c:pt idx="3007">
                  <c:v>75.124999999999986</c:v>
                </c:pt>
                <c:pt idx="3008">
                  <c:v>75.149999999999991</c:v>
                </c:pt>
                <c:pt idx="3009">
                  <c:v>75.174999999999983</c:v>
                </c:pt>
                <c:pt idx="3010">
                  <c:v>75.2</c:v>
                </c:pt>
                <c:pt idx="3011">
                  <c:v>75.225000000000009</c:v>
                </c:pt>
                <c:pt idx="3012">
                  <c:v>75.25</c:v>
                </c:pt>
                <c:pt idx="3013">
                  <c:v>75.274999999999991</c:v>
                </c:pt>
                <c:pt idx="3014">
                  <c:v>75.3</c:v>
                </c:pt>
                <c:pt idx="3015">
                  <c:v>75.324999999999989</c:v>
                </c:pt>
                <c:pt idx="3016">
                  <c:v>75.349999999999994</c:v>
                </c:pt>
                <c:pt idx="3017">
                  <c:v>75.374999999999986</c:v>
                </c:pt>
                <c:pt idx="3018">
                  <c:v>75.399999999999991</c:v>
                </c:pt>
                <c:pt idx="3019">
                  <c:v>75.424999999999997</c:v>
                </c:pt>
                <c:pt idx="3020">
                  <c:v>75.45</c:v>
                </c:pt>
                <c:pt idx="3021">
                  <c:v>75.475000000000009</c:v>
                </c:pt>
                <c:pt idx="3022">
                  <c:v>75.5</c:v>
                </c:pt>
                <c:pt idx="3023">
                  <c:v>75.524999999999991</c:v>
                </c:pt>
                <c:pt idx="3024">
                  <c:v>75.550000000000011</c:v>
                </c:pt>
                <c:pt idx="3025">
                  <c:v>75.574999999999989</c:v>
                </c:pt>
                <c:pt idx="3026">
                  <c:v>75.600000000000009</c:v>
                </c:pt>
                <c:pt idx="3027">
                  <c:v>75.624999999999986</c:v>
                </c:pt>
                <c:pt idx="3028">
                  <c:v>75.649999999999991</c:v>
                </c:pt>
                <c:pt idx="3029">
                  <c:v>75.674999999999983</c:v>
                </c:pt>
                <c:pt idx="3030">
                  <c:v>75.700000000000017</c:v>
                </c:pt>
                <c:pt idx="3031">
                  <c:v>75.725000000000009</c:v>
                </c:pt>
                <c:pt idx="3032">
                  <c:v>75.75</c:v>
                </c:pt>
                <c:pt idx="3033">
                  <c:v>75.774999999999991</c:v>
                </c:pt>
                <c:pt idx="3034">
                  <c:v>75.8</c:v>
                </c:pt>
                <c:pt idx="3035">
                  <c:v>75.825000000000003</c:v>
                </c:pt>
                <c:pt idx="3036">
                  <c:v>75.850000000000009</c:v>
                </c:pt>
                <c:pt idx="3037">
                  <c:v>75.874999999999986</c:v>
                </c:pt>
                <c:pt idx="3038">
                  <c:v>75.900000000000006</c:v>
                </c:pt>
                <c:pt idx="3039">
                  <c:v>75.924999999999997</c:v>
                </c:pt>
                <c:pt idx="3040">
                  <c:v>75.950000000000017</c:v>
                </c:pt>
                <c:pt idx="3041">
                  <c:v>75.974999999999994</c:v>
                </c:pt>
                <c:pt idx="3042">
                  <c:v>76</c:v>
                </c:pt>
                <c:pt idx="3043">
                  <c:v>76.024999999999991</c:v>
                </c:pt>
                <c:pt idx="3044">
                  <c:v>76.05</c:v>
                </c:pt>
                <c:pt idx="3045">
                  <c:v>76.074999999999989</c:v>
                </c:pt>
                <c:pt idx="3046">
                  <c:v>76.099999999999994</c:v>
                </c:pt>
                <c:pt idx="3047">
                  <c:v>76.124999999999986</c:v>
                </c:pt>
                <c:pt idx="3048">
                  <c:v>76.149999999999991</c:v>
                </c:pt>
                <c:pt idx="3049">
                  <c:v>76.174999999999983</c:v>
                </c:pt>
                <c:pt idx="3050">
                  <c:v>76.2</c:v>
                </c:pt>
                <c:pt idx="3051">
                  <c:v>76.225000000000009</c:v>
                </c:pt>
                <c:pt idx="3052">
                  <c:v>76.250000000000014</c:v>
                </c:pt>
                <c:pt idx="3053">
                  <c:v>76.274999999999991</c:v>
                </c:pt>
                <c:pt idx="3054">
                  <c:v>76.300000000000011</c:v>
                </c:pt>
                <c:pt idx="3055">
                  <c:v>76.324999999999989</c:v>
                </c:pt>
                <c:pt idx="3056">
                  <c:v>76.350000000000009</c:v>
                </c:pt>
                <c:pt idx="3057">
                  <c:v>76.374999999999986</c:v>
                </c:pt>
                <c:pt idx="3058">
                  <c:v>76.40000000000002</c:v>
                </c:pt>
                <c:pt idx="3059">
                  <c:v>76.425000000000011</c:v>
                </c:pt>
                <c:pt idx="3060">
                  <c:v>76.45</c:v>
                </c:pt>
                <c:pt idx="3061">
                  <c:v>76.474999999999994</c:v>
                </c:pt>
                <c:pt idx="3062">
                  <c:v>76.5</c:v>
                </c:pt>
                <c:pt idx="3063">
                  <c:v>76.524999999999991</c:v>
                </c:pt>
                <c:pt idx="3064">
                  <c:v>76.550000000000011</c:v>
                </c:pt>
                <c:pt idx="3065">
                  <c:v>76.575000000000003</c:v>
                </c:pt>
                <c:pt idx="3066">
                  <c:v>76.600000000000009</c:v>
                </c:pt>
                <c:pt idx="3067">
                  <c:v>76.624999999999986</c:v>
                </c:pt>
                <c:pt idx="3068">
                  <c:v>76.649999999999991</c:v>
                </c:pt>
                <c:pt idx="3069">
                  <c:v>76.674999999999983</c:v>
                </c:pt>
                <c:pt idx="3070">
                  <c:v>76.7</c:v>
                </c:pt>
                <c:pt idx="3071">
                  <c:v>76.724999999999994</c:v>
                </c:pt>
                <c:pt idx="3072">
                  <c:v>76.75</c:v>
                </c:pt>
                <c:pt idx="3073">
                  <c:v>76.774999999999991</c:v>
                </c:pt>
                <c:pt idx="3074">
                  <c:v>76.8</c:v>
                </c:pt>
                <c:pt idx="3075">
                  <c:v>76.825000000000003</c:v>
                </c:pt>
                <c:pt idx="3076">
                  <c:v>76.849999999999994</c:v>
                </c:pt>
                <c:pt idx="3077">
                  <c:v>76.874999999999986</c:v>
                </c:pt>
                <c:pt idx="3078">
                  <c:v>76.900000000000006</c:v>
                </c:pt>
                <c:pt idx="3079">
                  <c:v>76.925000000000011</c:v>
                </c:pt>
                <c:pt idx="3080">
                  <c:v>76.95</c:v>
                </c:pt>
                <c:pt idx="3081">
                  <c:v>76.975000000000009</c:v>
                </c:pt>
                <c:pt idx="3082">
                  <c:v>77.000000000000014</c:v>
                </c:pt>
                <c:pt idx="3083">
                  <c:v>77.024999999999991</c:v>
                </c:pt>
                <c:pt idx="3084">
                  <c:v>77.050000000000011</c:v>
                </c:pt>
                <c:pt idx="3085">
                  <c:v>77.074999999999989</c:v>
                </c:pt>
                <c:pt idx="3086">
                  <c:v>77.100000000000009</c:v>
                </c:pt>
                <c:pt idx="3087">
                  <c:v>77.124999999999986</c:v>
                </c:pt>
                <c:pt idx="3088">
                  <c:v>77.149999999999991</c:v>
                </c:pt>
                <c:pt idx="3089">
                  <c:v>77.174999999999983</c:v>
                </c:pt>
                <c:pt idx="3090">
                  <c:v>77.2</c:v>
                </c:pt>
                <c:pt idx="3091">
                  <c:v>77.225000000000009</c:v>
                </c:pt>
                <c:pt idx="3092">
                  <c:v>77.25</c:v>
                </c:pt>
                <c:pt idx="3093">
                  <c:v>77.274999999999991</c:v>
                </c:pt>
                <c:pt idx="3094">
                  <c:v>77.300000000000011</c:v>
                </c:pt>
                <c:pt idx="3095">
                  <c:v>77.324999999999989</c:v>
                </c:pt>
                <c:pt idx="3096">
                  <c:v>77.349999999999994</c:v>
                </c:pt>
                <c:pt idx="3097">
                  <c:v>77.374999999999986</c:v>
                </c:pt>
                <c:pt idx="3098">
                  <c:v>77.399999999999991</c:v>
                </c:pt>
                <c:pt idx="3099">
                  <c:v>77.424999999999997</c:v>
                </c:pt>
                <c:pt idx="3100">
                  <c:v>77.450000000000017</c:v>
                </c:pt>
                <c:pt idx="3101">
                  <c:v>77.474999999999994</c:v>
                </c:pt>
                <c:pt idx="3102">
                  <c:v>77.5</c:v>
                </c:pt>
                <c:pt idx="3103">
                  <c:v>77.524999999999991</c:v>
                </c:pt>
                <c:pt idx="3104">
                  <c:v>77.55</c:v>
                </c:pt>
                <c:pt idx="3105">
                  <c:v>77.575000000000003</c:v>
                </c:pt>
                <c:pt idx="3106">
                  <c:v>77.600000000000009</c:v>
                </c:pt>
                <c:pt idx="3107">
                  <c:v>77.624999999999986</c:v>
                </c:pt>
                <c:pt idx="3108">
                  <c:v>77.649999999999991</c:v>
                </c:pt>
                <c:pt idx="3109">
                  <c:v>77.674999999999983</c:v>
                </c:pt>
                <c:pt idx="3110">
                  <c:v>77.700000000000017</c:v>
                </c:pt>
                <c:pt idx="3111">
                  <c:v>77.725000000000009</c:v>
                </c:pt>
                <c:pt idx="3112">
                  <c:v>77.750000000000014</c:v>
                </c:pt>
                <c:pt idx="3113">
                  <c:v>77.774999999999991</c:v>
                </c:pt>
                <c:pt idx="3114">
                  <c:v>77.800000000000011</c:v>
                </c:pt>
                <c:pt idx="3115">
                  <c:v>77.824999999999989</c:v>
                </c:pt>
                <c:pt idx="3116">
                  <c:v>77.850000000000009</c:v>
                </c:pt>
                <c:pt idx="3117">
                  <c:v>77.874999999999986</c:v>
                </c:pt>
                <c:pt idx="3118">
                  <c:v>77.900000000000006</c:v>
                </c:pt>
                <c:pt idx="3119">
                  <c:v>77.924999999999997</c:v>
                </c:pt>
                <c:pt idx="3120">
                  <c:v>77.95</c:v>
                </c:pt>
                <c:pt idx="3121">
                  <c:v>77.975000000000009</c:v>
                </c:pt>
                <c:pt idx="3122">
                  <c:v>78</c:v>
                </c:pt>
                <c:pt idx="3123">
                  <c:v>78.024999999999991</c:v>
                </c:pt>
                <c:pt idx="3124">
                  <c:v>78.05</c:v>
                </c:pt>
                <c:pt idx="3125">
                  <c:v>78.074999999999989</c:v>
                </c:pt>
                <c:pt idx="3126">
                  <c:v>78.099999999999994</c:v>
                </c:pt>
                <c:pt idx="3127">
                  <c:v>78.124999999999986</c:v>
                </c:pt>
                <c:pt idx="3128">
                  <c:v>78.149999999999991</c:v>
                </c:pt>
                <c:pt idx="3129">
                  <c:v>78.174999999999983</c:v>
                </c:pt>
                <c:pt idx="3130">
                  <c:v>78.2</c:v>
                </c:pt>
                <c:pt idx="3131">
                  <c:v>78.224999999999994</c:v>
                </c:pt>
                <c:pt idx="3132">
                  <c:v>78.25</c:v>
                </c:pt>
                <c:pt idx="3133">
                  <c:v>78.274999999999991</c:v>
                </c:pt>
                <c:pt idx="3134">
                  <c:v>78.300000000000011</c:v>
                </c:pt>
                <c:pt idx="3135">
                  <c:v>78.324999999999989</c:v>
                </c:pt>
                <c:pt idx="3136">
                  <c:v>78.349999999999994</c:v>
                </c:pt>
                <c:pt idx="3137">
                  <c:v>78.374999999999986</c:v>
                </c:pt>
                <c:pt idx="3138">
                  <c:v>78.400000000000006</c:v>
                </c:pt>
                <c:pt idx="3139">
                  <c:v>78.425000000000011</c:v>
                </c:pt>
                <c:pt idx="3140">
                  <c:v>78.450000000000017</c:v>
                </c:pt>
                <c:pt idx="3141">
                  <c:v>78.475000000000009</c:v>
                </c:pt>
                <c:pt idx="3142">
                  <c:v>78.500000000000028</c:v>
                </c:pt>
                <c:pt idx="3143">
                  <c:v>78.524999999999991</c:v>
                </c:pt>
                <c:pt idx="3144">
                  <c:v>78.550000000000011</c:v>
                </c:pt>
                <c:pt idx="3145">
                  <c:v>78.574999999999989</c:v>
                </c:pt>
                <c:pt idx="3146">
                  <c:v>78.599999999999994</c:v>
                </c:pt>
                <c:pt idx="3147">
                  <c:v>78.624999999999986</c:v>
                </c:pt>
                <c:pt idx="3148">
                  <c:v>78.649999999999991</c:v>
                </c:pt>
                <c:pt idx="3149">
                  <c:v>78.674999999999983</c:v>
                </c:pt>
                <c:pt idx="3150">
                  <c:v>78.700000000000017</c:v>
                </c:pt>
                <c:pt idx="3151">
                  <c:v>78.725000000000009</c:v>
                </c:pt>
                <c:pt idx="3152">
                  <c:v>78.75</c:v>
                </c:pt>
                <c:pt idx="3153">
                  <c:v>78.774999999999977</c:v>
                </c:pt>
                <c:pt idx="3154">
                  <c:v>78.8</c:v>
                </c:pt>
                <c:pt idx="3155">
                  <c:v>78.824999999999989</c:v>
                </c:pt>
                <c:pt idx="3156">
                  <c:v>78.849999999999994</c:v>
                </c:pt>
                <c:pt idx="3157">
                  <c:v>78.874999999999986</c:v>
                </c:pt>
                <c:pt idx="3158">
                  <c:v>78.900000000000006</c:v>
                </c:pt>
                <c:pt idx="3159">
                  <c:v>78.925000000000011</c:v>
                </c:pt>
                <c:pt idx="3160">
                  <c:v>78.950000000000017</c:v>
                </c:pt>
                <c:pt idx="3161">
                  <c:v>78.974999999999994</c:v>
                </c:pt>
                <c:pt idx="3162">
                  <c:v>79</c:v>
                </c:pt>
                <c:pt idx="3163">
                  <c:v>79.024999999999991</c:v>
                </c:pt>
                <c:pt idx="3164">
                  <c:v>79.050000000000011</c:v>
                </c:pt>
                <c:pt idx="3165">
                  <c:v>79.074999999999989</c:v>
                </c:pt>
                <c:pt idx="3166">
                  <c:v>79.100000000000009</c:v>
                </c:pt>
                <c:pt idx="3167">
                  <c:v>79.124999999999986</c:v>
                </c:pt>
                <c:pt idx="3168">
                  <c:v>79.149999999999991</c:v>
                </c:pt>
                <c:pt idx="3169">
                  <c:v>79.174999999999983</c:v>
                </c:pt>
                <c:pt idx="3170">
                  <c:v>79.200000000000017</c:v>
                </c:pt>
                <c:pt idx="3171">
                  <c:v>79.225000000000009</c:v>
                </c:pt>
                <c:pt idx="3172">
                  <c:v>79.250000000000028</c:v>
                </c:pt>
                <c:pt idx="3173">
                  <c:v>79.274999999999991</c:v>
                </c:pt>
                <c:pt idx="3174">
                  <c:v>79.300000000000011</c:v>
                </c:pt>
                <c:pt idx="3175">
                  <c:v>79.324999999999989</c:v>
                </c:pt>
                <c:pt idx="3176">
                  <c:v>79.349999999999994</c:v>
                </c:pt>
                <c:pt idx="3177">
                  <c:v>79.374999999999986</c:v>
                </c:pt>
                <c:pt idx="3178">
                  <c:v>79.400000000000006</c:v>
                </c:pt>
                <c:pt idx="3179">
                  <c:v>79.425000000000011</c:v>
                </c:pt>
                <c:pt idx="3180">
                  <c:v>79.450000000000017</c:v>
                </c:pt>
                <c:pt idx="3181">
                  <c:v>79.474999999999994</c:v>
                </c:pt>
                <c:pt idx="3182">
                  <c:v>79.5</c:v>
                </c:pt>
                <c:pt idx="3183">
                  <c:v>79.524999999999977</c:v>
                </c:pt>
                <c:pt idx="3184">
                  <c:v>79.55</c:v>
                </c:pt>
                <c:pt idx="3185">
                  <c:v>79.574999999999989</c:v>
                </c:pt>
                <c:pt idx="3186">
                  <c:v>79.599999999999994</c:v>
                </c:pt>
                <c:pt idx="3187">
                  <c:v>79.624999999999986</c:v>
                </c:pt>
                <c:pt idx="3188">
                  <c:v>79.649999999999991</c:v>
                </c:pt>
                <c:pt idx="3189">
                  <c:v>79.674999999999983</c:v>
                </c:pt>
                <c:pt idx="3190">
                  <c:v>79.700000000000017</c:v>
                </c:pt>
                <c:pt idx="3191">
                  <c:v>79.724999999999994</c:v>
                </c:pt>
                <c:pt idx="3192">
                  <c:v>79.75</c:v>
                </c:pt>
                <c:pt idx="3193">
                  <c:v>79.774999999999991</c:v>
                </c:pt>
                <c:pt idx="3194">
                  <c:v>79.800000000000011</c:v>
                </c:pt>
                <c:pt idx="3195">
                  <c:v>79.824999999999989</c:v>
                </c:pt>
                <c:pt idx="3196">
                  <c:v>79.850000000000009</c:v>
                </c:pt>
                <c:pt idx="3197">
                  <c:v>79.874999999999986</c:v>
                </c:pt>
                <c:pt idx="3198">
                  <c:v>79.900000000000006</c:v>
                </c:pt>
                <c:pt idx="3199">
                  <c:v>79.925000000000011</c:v>
                </c:pt>
                <c:pt idx="3200">
                  <c:v>79.950000000000017</c:v>
                </c:pt>
                <c:pt idx="3201">
                  <c:v>79.974999999999994</c:v>
                </c:pt>
                <c:pt idx="3202">
                  <c:v>80</c:v>
                </c:pt>
                <c:pt idx="3203">
                  <c:v>80.024999999999991</c:v>
                </c:pt>
                <c:pt idx="3204">
                  <c:v>80.050000000000011</c:v>
                </c:pt>
                <c:pt idx="3205">
                  <c:v>80.074999999999989</c:v>
                </c:pt>
                <c:pt idx="3206">
                  <c:v>80.099999999999994</c:v>
                </c:pt>
                <c:pt idx="3207">
                  <c:v>80.124999999999986</c:v>
                </c:pt>
                <c:pt idx="3208">
                  <c:v>80.149999999999977</c:v>
                </c:pt>
                <c:pt idx="3209">
                  <c:v>80.174999999999983</c:v>
                </c:pt>
                <c:pt idx="3210">
                  <c:v>80.2</c:v>
                </c:pt>
                <c:pt idx="3211">
                  <c:v>80.224999999999994</c:v>
                </c:pt>
                <c:pt idx="3212">
                  <c:v>80.25</c:v>
                </c:pt>
                <c:pt idx="3213">
                  <c:v>80.274999999999991</c:v>
                </c:pt>
                <c:pt idx="3214">
                  <c:v>80.3</c:v>
                </c:pt>
                <c:pt idx="3215">
                  <c:v>80.324999999999989</c:v>
                </c:pt>
                <c:pt idx="3216">
                  <c:v>80.349999999999994</c:v>
                </c:pt>
                <c:pt idx="3217">
                  <c:v>80.374999999999986</c:v>
                </c:pt>
                <c:pt idx="3218">
                  <c:v>80.400000000000006</c:v>
                </c:pt>
                <c:pt idx="3219">
                  <c:v>80.425000000000011</c:v>
                </c:pt>
                <c:pt idx="3220">
                  <c:v>80.450000000000017</c:v>
                </c:pt>
                <c:pt idx="3221">
                  <c:v>80.475000000000009</c:v>
                </c:pt>
                <c:pt idx="3222">
                  <c:v>80.5</c:v>
                </c:pt>
                <c:pt idx="3223">
                  <c:v>80.524999999999991</c:v>
                </c:pt>
                <c:pt idx="3224">
                  <c:v>80.550000000000011</c:v>
                </c:pt>
                <c:pt idx="3225">
                  <c:v>80.574999999999989</c:v>
                </c:pt>
                <c:pt idx="3226">
                  <c:v>80.600000000000009</c:v>
                </c:pt>
                <c:pt idx="3227">
                  <c:v>80.624999999999986</c:v>
                </c:pt>
                <c:pt idx="3228">
                  <c:v>80.649999999999991</c:v>
                </c:pt>
                <c:pt idx="3229">
                  <c:v>80.674999999999983</c:v>
                </c:pt>
                <c:pt idx="3230">
                  <c:v>80.7</c:v>
                </c:pt>
                <c:pt idx="3231">
                  <c:v>80.724999999999994</c:v>
                </c:pt>
                <c:pt idx="3232">
                  <c:v>80.75</c:v>
                </c:pt>
                <c:pt idx="3233">
                  <c:v>80.774999999999991</c:v>
                </c:pt>
                <c:pt idx="3234">
                  <c:v>80.800000000000011</c:v>
                </c:pt>
                <c:pt idx="3235">
                  <c:v>80.824999999999989</c:v>
                </c:pt>
                <c:pt idx="3236">
                  <c:v>80.849999999999994</c:v>
                </c:pt>
                <c:pt idx="3237">
                  <c:v>80.874999999999972</c:v>
                </c:pt>
                <c:pt idx="3238">
                  <c:v>80.899999999999977</c:v>
                </c:pt>
                <c:pt idx="3239">
                  <c:v>80.924999999999997</c:v>
                </c:pt>
                <c:pt idx="3240">
                  <c:v>80.950000000000017</c:v>
                </c:pt>
                <c:pt idx="3241">
                  <c:v>80.974999999999994</c:v>
                </c:pt>
                <c:pt idx="3242">
                  <c:v>81</c:v>
                </c:pt>
                <c:pt idx="3243">
                  <c:v>81.024999999999991</c:v>
                </c:pt>
                <c:pt idx="3244">
                  <c:v>81.050000000000011</c:v>
                </c:pt>
                <c:pt idx="3245">
                  <c:v>81.074999999999989</c:v>
                </c:pt>
                <c:pt idx="3246">
                  <c:v>81.099999999999994</c:v>
                </c:pt>
                <c:pt idx="3247">
                  <c:v>81.124999999999986</c:v>
                </c:pt>
                <c:pt idx="3248">
                  <c:v>81.149999999999991</c:v>
                </c:pt>
                <c:pt idx="3249">
                  <c:v>81.174999999999983</c:v>
                </c:pt>
                <c:pt idx="3250">
                  <c:v>81.200000000000017</c:v>
                </c:pt>
                <c:pt idx="3251">
                  <c:v>81.225000000000009</c:v>
                </c:pt>
                <c:pt idx="3252">
                  <c:v>81.25</c:v>
                </c:pt>
                <c:pt idx="3253">
                  <c:v>81.274999999999991</c:v>
                </c:pt>
                <c:pt idx="3254">
                  <c:v>81.300000000000011</c:v>
                </c:pt>
                <c:pt idx="3255">
                  <c:v>81.324999999999989</c:v>
                </c:pt>
                <c:pt idx="3256">
                  <c:v>81.350000000000009</c:v>
                </c:pt>
                <c:pt idx="3257">
                  <c:v>81.374999999999986</c:v>
                </c:pt>
                <c:pt idx="3258">
                  <c:v>81.400000000000006</c:v>
                </c:pt>
                <c:pt idx="3259">
                  <c:v>81.425000000000011</c:v>
                </c:pt>
                <c:pt idx="3260">
                  <c:v>81.450000000000017</c:v>
                </c:pt>
                <c:pt idx="3261">
                  <c:v>81.474999999999994</c:v>
                </c:pt>
                <c:pt idx="3262">
                  <c:v>81.5</c:v>
                </c:pt>
                <c:pt idx="3263">
                  <c:v>81.524999999999991</c:v>
                </c:pt>
                <c:pt idx="3264">
                  <c:v>81.550000000000011</c:v>
                </c:pt>
                <c:pt idx="3265">
                  <c:v>81.574999999999989</c:v>
                </c:pt>
                <c:pt idx="3266">
                  <c:v>81.599999999999994</c:v>
                </c:pt>
                <c:pt idx="3267">
                  <c:v>81.624999999999986</c:v>
                </c:pt>
                <c:pt idx="3268">
                  <c:v>81.649999999999977</c:v>
                </c:pt>
                <c:pt idx="3269">
                  <c:v>81.674999999999983</c:v>
                </c:pt>
                <c:pt idx="3270">
                  <c:v>81.7</c:v>
                </c:pt>
                <c:pt idx="3271">
                  <c:v>81.724999999999994</c:v>
                </c:pt>
                <c:pt idx="3272">
                  <c:v>81.75</c:v>
                </c:pt>
                <c:pt idx="3273">
                  <c:v>81.774999999999991</c:v>
                </c:pt>
                <c:pt idx="3274">
                  <c:v>81.800000000000011</c:v>
                </c:pt>
                <c:pt idx="3275">
                  <c:v>81.824999999999989</c:v>
                </c:pt>
                <c:pt idx="3276">
                  <c:v>81.849999999999994</c:v>
                </c:pt>
                <c:pt idx="3277">
                  <c:v>81.874999999999986</c:v>
                </c:pt>
                <c:pt idx="3278">
                  <c:v>81.900000000000006</c:v>
                </c:pt>
                <c:pt idx="3279">
                  <c:v>81.925000000000011</c:v>
                </c:pt>
                <c:pt idx="3280">
                  <c:v>81.950000000000017</c:v>
                </c:pt>
                <c:pt idx="3281">
                  <c:v>81.975000000000009</c:v>
                </c:pt>
                <c:pt idx="3282">
                  <c:v>82.000000000000028</c:v>
                </c:pt>
                <c:pt idx="3283">
                  <c:v>82.024999999999991</c:v>
                </c:pt>
                <c:pt idx="3284">
                  <c:v>82.050000000000011</c:v>
                </c:pt>
                <c:pt idx="3285">
                  <c:v>82.074999999999989</c:v>
                </c:pt>
                <c:pt idx="3286">
                  <c:v>82.1</c:v>
                </c:pt>
                <c:pt idx="3287">
                  <c:v>82.124999999999986</c:v>
                </c:pt>
                <c:pt idx="3288">
                  <c:v>82.149999999999991</c:v>
                </c:pt>
                <c:pt idx="3289">
                  <c:v>82.174999999999983</c:v>
                </c:pt>
                <c:pt idx="3290">
                  <c:v>82.200000000000017</c:v>
                </c:pt>
                <c:pt idx="3291">
                  <c:v>82.224999999999994</c:v>
                </c:pt>
                <c:pt idx="3292">
                  <c:v>82.25</c:v>
                </c:pt>
                <c:pt idx="3293">
                  <c:v>82.274999999999977</c:v>
                </c:pt>
                <c:pt idx="3294">
                  <c:v>82.3</c:v>
                </c:pt>
                <c:pt idx="3295">
                  <c:v>82.324999999999989</c:v>
                </c:pt>
                <c:pt idx="3296">
                  <c:v>82.35</c:v>
                </c:pt>
                <c:pt idx="3297">
                  <c:v>82.374999999999986</c:v>
                </c:pt>
                <c:pt idx="3298">
                  <c:v>82.4</c:v>
                </c:pt>
                <c:pt idx="3299">
                  <c:v>82.424999999999997</c:v>
                </c:pt>
                <c:pt idx="3300">
                  <c:v>82.450000000000017</c:v>
                </c:pt>
                <c:pt idx="3301">
                  <c:v>82.474999999999994</c:v>
                </c:pt>
                <c:pt idx="3302">
                  <c:v>82.5</c:v>
                </c:pt>
                <c:pt idx="3303">
                  <c:v>82.524999999999991</c:v>
                </c:pt>
                <c:pt idx="3304">
                  <c:v>82.550000000000011</c:v>
                </c:pt>
                <c:pt idx="3305">
                  <c:v>82.574999999999989</c:v>
                </c:pt>
                <c:pt idx="3306">
                  <c:v>82.600000000000009</c:v>
                </c:pt>
                <c:pt idx="3307">
                  <c:v>82.624999999999986</c:v>
                </c:pt>
                <c:pt idx="3308">
                  <c:v>82.649999999999991</c:v>
                </c:pt>
                <c:pt idx="3309">
                  <c:v>82.674999999999983</c:v>
                </c:pt>
                <c:pt idx="3310">
                  <c:v>82.700000000000017</c:v>
                </c:pt>
                <c:pt idx="3311">
                  <c:v>82.725000000000009</c:v>
                </c:pt>
                <c:pt idx="3312">
                  <c:v>82.750000000000028</c:v>
                </c:pt>
                <c:pt idx="3313">
                  <c:v>82.774999999999991</c:v>
                </c:pt>
                <c:pt idx="3314">
                  <c:v>82.800000000000011</c:v>
                </c:pt>
                <c:pt idx="3315">
                  <c:v>82.824999999999989</c:v>
                </c:pt>
                <c:pt idx="3316">
                  <c:v>82.85</c:v>
                </c:pt>
                <c:pt idx="3317">
                  <c:v>82.874999999999986</c:v>
                </c:pt>
                <c:pt idx="3318">
                  <c:v>82.9</c:v>
                </c:pt>
                <c:pt idx="3319">
                  <c:v>82.925000000000011</c:v>
                </c:pt>
                <c:pt idx="3320">
                  <c:v>82.950000000000017</c:v>
                </c:pt>
                <c:pt idx="3321">
                  <c:v>82.974999999999994</c:v>
                </c:pt>
                <c:pt idx="3322">
                  <c:v>83</c:v>
                </c:pt>
                <c:pt idx="3323">
                  <c:v>83.024999999999977</c:v>
                </c:pt>
                <c:pt idx="3324">
                  <c:v>83.05</c:v>
                </c:pt>
                <c:pt idx="3325">
                  <c:v>83.074999999999989</c:v>
                </c:pt>
                <c:pt idx="3326">
                  <c:v>83.1</c:v>
                </c:pt>
                <c:pt idx="3327">
                  <c:v>83.124999999999986</c:v>
                </c:pt>
                <c:pt idx="3328">
                  <c:v>83.149999999999991</c:v>
                </c:pt>
                <c:pt idx="3329">
                  <c:v>83.174999999999983</c:v>
                </c:pt>
                <c:pt idx="3330">
                  <c:v>83.2</c:v>
                </c:pt>
                <c:pt idx="3331">
                  <c:v>83.224999999999994</c:v>
                </c:pt>
                <c:pt idx="3332">
                  <c:v>83.25</c:v>
                </c:pt>
                <c:pt idx="3333">
                  <c:v>83.274999999999991</c:v>
                </c:pt>
                <c:pt idx="3334">
                  <c:v>83.300000000000011</c:v>
                </c:pt>
                <c:pt idx="3335">
                  <c:v>83.324999999999989</c:v>
                </c:pt>
                <c:pt idx="3336">
                  <c:v>83.350000000000009</c:v>
                </c:pt>
                <c:pt idx="3337">
                  <c:v>83.374999999999986</c:v>
                </c:pt>
                <c:pt idx="3338">
                  <c:v>83.4</c:v>
                </c:pt>
                <c:pt idx="3339">
                  <c:v>83.425000000000011</c:v>
                </c:pt>
                <c:pt idx="3340">
                  <c:v>83.450000000000017</c:v>
                </c:pt>
                <c:pt idx="3341">
                  <c:v>83.475000000000009</c:v>
                </c:pt>
                <c:pt idx="3342">
                  <c:v>83.5</c:v>
                </c:pt>
                <c:pt idx="3343">
                  <c:v>83.524999999999991</c:v>
                </c:pt>
                <c:pt idx="3344">
                  <c:v>83.550000000000011</c:v>
                </c:pt>
                <c:pt idx="3345">
                  <c:v>83.574999999999989</c:v>
                </c:pt>
                <c:pt idx="3346">
                  <c:v>83.6</c:v>
                </c:pt>
                <c:pt idx="3347">
                  <c:v>83.624999999999986</c:v>
                </c:pt>
                <c:pt idx="3348">
                  <c:v>83.649999999999991</c:v>
                </c:pt>
                <c:pt idx="3349">
                  <c:v>83.674999999999983</c:v>
                </c:pt>
                <c:pt idx="3350">
                  <c:v>83.7</c:v>
                </c:pt>
                <c:pt idx="3351">
                  <c:v>83.724999999999994</c:v>
                </c:pt>
                <c:pt idx="3352">
                  <c:v>83.75</c:v>
                </c:pt>
                <c:pt idx="3353">
                  <c:v>83.774999999999991</c:v>
                </c:pt>
                <c:pt idx="3354">
                  <c:v>83.8</c:v>
                </c:pt>
                <c:pt idx="3355">
                  <c:v>83.824999999999989</c:v>
                </c:pt>
                <c:pt idx="3356">
                  <c:v>83.85</c:v>
                </c:pt>
                <c:pt idx="3357">
                  <c:v>83.874999999999986</c:v>
                </c:pt>
                <c:pt idx="3358">
                  <c:v>83.9</c:v>
                </c:pt>
                <c:pt idx="3359">
                  <c:v>83.925000000000011</c:v>
                </c:pt>
                <c:pt idx="3360">
                  <c:v>83.950000000000017</c:v>
                </c:pt>
                <c:pt idx="3361">
                  <c:v>83.974999999999994</c:v>
                </c:pt>
                <c:pt idx="3362">
                  <c:v>84</c:v>
                </c:pt>
                <c:pt idx="3363">
                  <c:v>84.024999999999991</c:v>
                </c:pt>
                <c:pt idx="3364">
                  <c:v>84.050000000000011</c:v>
                </c:pt>
                <c:pt idx="3365">
                  <c:v>84.074999999999989</c:v>
                </c:pt>
                <c:pt idx="3366">
                  <c:v>84.100000000000009</c:v>
                </c:pt>
                <c:pt idx="3367">
                  <c:v>84.124999999999986</c:v>
                </c:pt>
                <c:pt idx="3368">
                  <c:v>84.149999999999991</c:v>
                </c:pt>
                <c:pt idx="3369">
                  <c:v>84.174999999999983</c:v>
                </c:pt>
                <c:pt idx="3370">
                  <c:v>84.2</c:v>
                </c:pt>
                <c:pt idx="3371">
                  <c:v>84.224999999999994</c:v>
                </c:pt>
                <c:pt idx="3372">
                  <c:v>84.25</c:v>
                </c:pt>
                <c:pt idx="3373">
                  <c:v>84.274999999999991</c:v>
                </c:pt>
                <c:pt idx="3374">
                  <c:v>84.300000000000011</c:v>
                </c:pt>
                <c:pt idx="3375">
                  <c:v>84.324999999999989</c:v>
                </c:pt>
                <c:pt idx="3376">
                  <c:v>84.350000000000009</c:v>
                </c:pt>
                <c:pt idx="3377">
                  <c:v>84.374999999999972</c:v>
                </c:pt>
                <c:pt idx="3378">
                  <c:v>84.399999999999977</c:v>
                </c:pt>
                <c:pt idx="3379">
                  <c:v>84.424999999999997</c:v>
                </c:pt>
                <c:pt idx="3380">
                  <c:v>84.450000000000017</c:v>
                </c:pt>
                <c:pt idx="3381">
                  <c:v>84.474999999999994</c:v>
                </c:pt>
                <c:pt idx="3382">
                  <c:v>84.5</c:v>
                </c:pt>
                <c:pt idx="3383">
                  <c:v>84.524999999999991</c:v>
                </c:pt>
                <c:pt idx="3384">
                  <c:v>84.55</c:v>
                </c:pt>
                <c:pt idx="3385">
                  <c:v>84.574999999999989</c:v>
                </c:pt>
                <c:pt idx="3386">
                  <c:v>84.6</c:v>
                </c:pt>
                <c:pt idx="3387">
                  <c:v>84.624999999999986</c:v>
                </c:pt>
                <c:pt idx="3388">
                  <c:v>84.649999999999991</c:v>
                </c:pt>
                <c:pt idx="3389">
                  <c:v>84.674999999999983</c:v>
                </c:pt>
                <c:pt idx="3390">
                  <c:v>84.700000000000017</c:v>
                </c:pt>
                <c:pt idx="3391">
                  <c:v>84.725000000000009</c:v>
                </c:pt>
                <c:pt idx="3392">
                  <c:v>84.75</c:v>
                </c:pt>
                <c:pt idx="3393">
                  <c:v>84.774999999999991</c:v>
                </c:pt>
                <c:pt idx="3394">
                  <c:v>84.800000000000011</c:v>
                </c:pt>
                <c:pt idx="3395">
                  <c:v>84.824999999999989</c:v>
                </c:pt>
                <c:pt idx="3396">
                  <c:v>84.850000000000009</c:v>
                </c:pt>
                <c:pt idx="3397">
                  <c:v>84.874999999999986</c:v>
                </c:pt>
                <c:pt idx="3398">
                  <c:v>84.9</c:v>
                </c:pt>
                <c:pt idx="3399">
                  <c:v>84.925000000000011</c:v>
                </c:pt>
                <c:pt idx="3400">
                  <c:v>84.950000000000017</c:v>
                </c:pt>
                <c:pt idx="3401">
                  <c:v>84.974999999999994</c:v>
                </c:pt>
                <c:pt idx="3402">
                  <c:v>85</c:v>
                </c:pt>
                <c:pt idx="3403">
                  <c:v>85.024999999999991</c:v>
                </c:pt>
                <c:pt idx="3404">
                  <c:v>85.050000000000011</c:v>
                </c:pt>
                <c:pt idx="3405">
                  <c:v>85.074999999999989</c:v>
                </c:pt>
                <c:pt idx="3406">
                  <c:v>85.1</c:v>
                </c:pt>
                <c:pt idx="3407">
                  <c:v>85.124999999999986</c:v>
                </c:pt>
                <c:pt idx="3408">
                  <c:v>85.149999999999977</c:v>
                </c:pt>
                <c:pt idx="3409">
                  <c:v>85.174999999999983</c:v>
                </c:pt>
                <c:pt idx="3410">
                  <c:v>85.2</c:v>
                </c:pt>
                <c:pt idx="3411">
                  <c:v>85.224999999999994</c:v>
                </c:pt>
                <c:pt idx="3412">
                  <c:v>85.25</c:v>
                </c:pt>
                <c:pt idx="3413">
                  <c:v>85.274999999999991</c:v>
                </c:pt>
                <c:pt idx="3414">
                  <c:v>85.300000000000011</c:v>
                </c:pt>
                <c:pt idx="3415">
                  <c:v>85.324999999999989</c:v>
                </c:pt>
                <c:pt idx="3416">
                  <c:v>85.35</c:v>
                </c:pt>
                <c:pt idx="3417">
                  <c:v>85.374999999999986</c:v>
                </c:pt>
                <c:pt idx="3418">
                  <c:v>85.4</c:v>
                </c:pt>
                <c:pt idx="3419">
                  <c:v>85.425000000000011</c:v>
                </c:pt>
                <c:pt idx="3420">
                  <c:v>85.450000000000017</c:v>
                </c:pt>
                <c:pt idx="3421">
                  <c:v>85.475000000000009</c:v>
                </c:pt>
                <c:pt idx="3422">
                  <c:v>85.500000000000028</c:v>
                </c:pt>
                <c:pt idx="3423">
                  <c:v>85.524999999999991</c:v>
                </c:pt>
                <c:pt idx="3424">
                  <c:v>85.550000000000011</c:v>
                </c:pt>
                <c:pt idx="3425">
                  <c:v>85.574999999999989</c:v>
                </c:pt>
                <c:pt idx="3426">
                  <c:v>85.600000000000009</c:v>
                </c:pt>
                <c:pt idx="3427">
                  <c:v>85.624999999999986</c:v>
                </c:pt>
                <c:pt idx="3428">
                  <c:v>85.649999999999991</c:v>
                </c:pt>
                <c:pt idx="3429">
                  <c:v>85.674999999999983</c:v>
                </c:pt>
                <c:pt idx="3430">
                  <c:v>85.700000000000017</c:v>
                </c:pt>
                <c:pt idx="3431">
                  <c:v>85.724999999999994</c:v>
                </c:pt>
                <c:pt idx="3432">
                  <c:v>85.75</c:v>
                </c:pt>
                <c:pt idx="3433">
                  <c:v>85.774999999999991</c:v>
                </c:pt>
                <c:pt idx="3434">
                  <c:v>85.8</c:v>
                </c:pt>
                <c:pt idx="3435">
                  <c:v>85.824999999999989</c:v>
                </c:pt>
                <c:pt idx="3436">
                  <c:v>85.85</c:v>
                </c:pt>
                <c:pt idx="3437">
                  <c:v>85.874999999999986</c:v>
                </c:pt>
                <c:pt idx="3438">
                  <c:v>85.9</c:v>
                </c:pt>
                <c:pt idx="3439">
                  <c:v>85.924999999999997</c:v>
                </c:pt>
                <c:pt idx="3440">
                  <c:v>85.950000000000017</c:v>
                </c:pt>
                <c:pt idx="3441">
                  <c:v>85.974999999999994</c:v>
                </c:pt>
                <c:pt idx="3442">
                  <c:v>86</c:v>
                </c:pt>
                <c:pt idx="3443">
                  <c:v>86.024999999999991</c:v>
                </c:pt>
                <c:pt idx="3444">
                  <c:v>86.050000000000011</c:v>
                </c:pt>
                <c:pt idx="3445">
                  <c:v>86.074999999999989</c:v>
                </c:pt>
                <c:pt idx="3446">
                  <c:v>86.1</c:v>
                </c:pt>
                <c:pt idx="3447">
                  <c:v>86.124999999999986</c:v>
                </c:pt>
                <c:pt idx="3448">
                  <c:v>86.149999999999991</c:v>
                </c:pt>
                <c:pt idx="3449">
                  <c:v>86.174999999999983</c:v>
                </c:pt>
                <c:pt idx="3450">
                  <c:v>86.200000000000017</c:v>
                </c:pt>
                <c:pt idx="3451">
                  <c:v>86.225000000000009</c:v>
                </c:pt>
                <c:pt idx="3452">
                  <c:v>86.250000000000028</c:v>
                </c:pt>
                <c:pt idx="3453">
                  <c:v>86.274999999999991</c:v>
                </c:pt>
                <c:pt idx="3454">
                  <c:v>86.300000000000011</c:v>
                </c:pt>
                <c:pt idx="3455">
                  <c:v>86.324999999999989</c:v>
                </c:pt>
                <c:pt idx="3456">
                  <c:v>86.35</c:v>
                </c:pt>
                <c:pt idx="3457">
                  <c:v>86.374999999999986</c:v>
                </c:pt>
                <c:pt idx="3458">
                  <c:v>86.4</c:v>
                </c:pt>
                <c:pt idx="3459">
                  <c:v>86.425000000000011</c:v>
                </c:pt>
                <c:pt idx="3460">
                  <c:v>86.450000000000017</c:v>
                </c:pt>
                <c:pt idx="3461">
                  <c:v>86.475000000000009</c:v>
                </c:pt>
                <c:pt idx="3462">
                  <c:v>86.5</c:v>
                </c:pt>
                <c:pt idx="3463">
                  <c:v>86.524999999999977</c:v>
                </c:pt>
                <c:pt idx="3464">
                  <c:v>86.55</c:v>
                </c:pt>
                <c:pt idx="3465">
                  <c:v>86.574999999999989</c:v>
                </c:pt>
                <c:pt idx="3466">
                  <c:v>86.6</c:v>
                </c:pt>
                <c:pt idx="3467">
                  <c:v>86.624999999999986</c:v>
                </c:pt>
                <c:pt idx="3468">
                  <c:v>86.649999999999991</c:v>
                </c:pt>
                <c:pt idx="3469">
                  <c:v>86.674999999999983</c:v>
                </c:pt>
                <c:pt idx="3470">
                  <c:v>86.7</c:v>
                </c:pt>
                <c:pt idx="3471">
                  <c:v>86.724999999999994</c:v>
                </c:pt>
                <c:pt idx="3472">
                  <c:v>86.75</c:v>
                </c:pt>
                <c:pt idx="3473">
                  <c:v>86.774999999999991</c:v>
                </c:pt>
                <c:pt idx="3474">
                  <c:v>86.800000000000011</c:v>
                </c:pt>
                <c:pt idx="3475">
                  <c:v>86.824999999999989</c:v>
                </c:pt>
                <c:pt idx="3476">
                  <c:v>86.850000000000009</c:v>
                </c:pt>
                <c:pt idx="3477">
                  <c:v>86.874999999999986</c:v>
                </c:pt>
                <c:pt idx="3478">
                  <c:v>86.9</c:v>
                </c:pt>
                <c:pt idx="3479">
                  <c:v>86.925000000000011</c:v>
                </c:pt>
                <c:pt idx="3480">
                  <c:v>86.950000000000017</c:v>
                </c:pt>
                <c:pt idx="3481">
                  <c:v>86.975000000000009</c:v>
                </c:pt>
                <c:pt idx="3482">
                  <c:v>87.000000000000028</c:v>
                </c:pt>
                <c:pt idx="3483">
                  <c:v>87.024999999999991</c:v>
                </c:pt>
                <c:pt idx="3484">
                  <c:v>87.050000000000011</c:v>
                </c:pt>
                <c:pt idx="3485">
                  <c:v>87.074999999999989</c:v>
                </c:pt>
                <c:pt idx="3486">
                  <c:v>87.1</c:v>
                </c:pt>
                <c:pt idx="3487">
                  <c:v>87.124999999999986</c:v>
                </c:pt>
                <c:pt idx="3488">
                  <c:v>87.149999999999991</c:v>
                </c:pt>
                <c:pt idx="3489">
                  <c:v>87.174999999999983</c:v>
                </c:pt>
                <c:pt idx="3490">
                  <c:v>87.2</c:v>
                </c:pt>
                <c:pt idx="3491">
                  <c:v>87.224999999999994</c:v>
                </c:pt>
                <c:pt idx="3492">
                  <c:v>87.25</c:v>
                </c:pt>
                <c:pt idx="3493">
                  <c:v>87.274999999999977</c:v>
                </c:pt>
                <c:pt idx="3494">
                  <c:v>87.3</c:v>
                </c:pt>
                <c:pt idx="3495">
                  <c:v>87.324999999999989</c:v>
                </c:pt>
                <c:pt idx="3496">
                  <c:v>87.35</c:v>
                </c:pt>
                <c:pt idx="3497">
                  <c:v>87.374999999999986</c:v>
                </c:pt>
                <c:pt idx="3498">
                  <c:v>87.4</c:v>
                </c:pt>
                <c:pt idx="3499">
                  <c:v>87.425000000000011</c:v>
                </c:pt>
                <c:pt idx="3500">
                  <c:v>87.450000000000017</c:v>
                </c:pt>
                <c:pt idx="3501">
                  <c:v>87.474999999999994</c:v>
                </c:pt>
                <c:pt idx="3502">
                  <c:v>87.5</c:v>
                </c:pt>
                <c:pt idx="3503">
                  <c:v>87.524999999999991</c:v>
                </c:pt>
                <c:pt idx="3504">
                  <c:v>87.550000000000011</c:v>
                </c:pt>
                <c:pt idx="3505">
                  <c:v>87.574999999999989</c:v>
                </c:pt>
                <c:pt idx="3506">
                  <c:v>87.600000000000009</c:v>
                </c:pt>
                <c:pt idx="3507">
                  <c:v>87.624999999999986</c:v>
                </c:pt>
                <c:pt idx="3508">
                  <c:v>87.649999999999991</c:v>
                </c:pt>
                <c:pt idx="3509">
                  <c:v>87.674999999999983</c:v>
                </c:pt>
                <c:pt idx="3510">
                  <c:v>87.700000000000017</c:v>
                </c:pt>
                <c:pt idx="3511">
                  <c:v>87.724999999999994</c:v>
                </c:pt>
                <c:pt idx="3512">
                  <c:v>87.75</c:v>
                </c:pt>
                <c:pt idx="3513">
                  <c:v>87.774999999999991</c:v>
                </c:pt>
                <c:pt idx="3514">
                  <c:v>87.800000000000011</c:v>
                </c:pt>
                <c:pt idx="3515">
                  <c:v>87.824999999999989</c:v>
                </c:pt>
                <c:pt idx="3516">
                  <c:v>87.85</c:v>
                </c:pt>
                <c:pt idx="3517">
                  <c:v>87.874999999999986</c:v>
                </c:pt>
                <c:pt idx="3518">
                  <c:v>87.899999999999977</c:v>
                </c:pt>
                <c:pt idx="3519">
                  <c:v>87.924999999999997</c:v>
                </c:pt>
                <c:pt idx="3520">
                  <c:v>87.950000000000017</c:v>
                </c:pt>
                <c:pt idx="3521">
                  <c:v>87.974999999999994</c:v>
                </c:pt>
                <c:pt idx="3522">
                  <c:v>88</c:v>
                </c:pt>
                <c:pt idx="3523">
                  <c:v>88.024999999999991</c:v>
                </c:pt>
                <c:pt idx="3524">
                  <c:v>88.05</c:v>
                </c:pt>
                <c:pt idx="3525">
                  <c:v>88.074999999999989</c:v>
                </c:pt>
                <c:pt idx="3526">
                  <c:v>88.1</c:v>
                </c:pt>
                <c:pt idx="3527">
                  <c:v>88.124999999999986</c:v>
                </c:pt>
                <c:pt idx="3528">
                  <c:v>88.149999999999991</c:v>
                </c:pt>
                <c:pt idx="3529">
                  <c:v>88.174999999999983</c:v>
                </c:pt>
                <c:pt idx="3530">
                  <c:v>88.200000000000017</c:v>
                </c:pt>
                <c:pt idx="3531">
                  <c:v>88.225000000000009</c:v>
                </c:pt>
                <c:pt idx="3532">
                  <c:v>88.25</c:v>
                </c:pt>
                <c:pt idx="3533">
                  <c:v>88.274999999999991</c:v>
                </c:pt>
                <c:pt idx="3534">
                  <c:v>88.300000000000011</c:v>
                </c:pt>
                <c:pt idx="3535">
                  <c:v>88.324999999999989</c:v>
                </c:pt>
                <c:pt idx="3536">
                  <c:v>88.350000000000009</c:v>
                </c:pt>
                <c:pt idx="3537">
                  <c:v>88.374999999999986</c:v>
                </c:pt>
                <c:pt idx="3538">
                  <c:v>88.400000000000034</c:v>
                </c:pt>
                <c:pt idx="3539">
                  <c:v>88.424999999999997</c:v>
                </c:pt>
                <c:pt idx="3540">
                  <c:v>88.450000000000017</c:v>
                </c:pt>
                <c:pt idx="3541">
                  <c:v>88.474999999999994</c:v>
                </c:pt>
                <c:pt idx="3542">
                  <c:v>88.5</c:v>
                </c:pt>
                <c:pt idx="3543">
                  <c:v>88.524999999999991</c:v>
                </c:pt>
                <c:pt idx="3544">
                  <c:v>88.550000000000011</c:v>
                </c:pt>
                <c:pt idx="3545">
                  <c:v>88.574999999999989</c:v>
                </c:pt>
                <c:pt idx="3546">
                  <c:v>88.6</c:v>
                </c:pt>
                <c:pt idx="3547">
                  <c:v>88.624999999999972</c:v>
                </c:pt>
                <c:pt idx="3548">
                  <c:v>88.649999999999977</c:v>
                </c:pt>
                <c:pt idx="3549">
                  <c:v>88.674999999999983</c:v>
                </c:pt>
                <c:pt idx="3550">
                  <c:v>88.7</c:v>
                </c:pt>
                <c:pt idx="3551">
                  <c:v>88.724999999999994</c:v>
                </c:pt>
                <c:pt idx="3552">
                  <c:v>88.75</c:v>
                </c:pt>
                <c:pt idx="3553">
                  <c:v>88.774999999999991</c:v>
                </c:pt>
                <c:pt idx="3554">
                  <c:v>88.800000000000011</c:v>
                </c:pt>
                <c:pt idx="3555">
                  <c:v>88.824999999999989</c:v>
                </c:pt>
                <c:pt idx="3556">
                  <c:v>88.85</c:v>
                </c:pt>
                <c:pt idx="3557">
                  <c:v>88.874999999999986</c:v>
                </c:pt>
                <c:pt idx="3558">
                  <c:v>88.9</c:v>
                </c:pt>
                <c:pt idx="3559">
                  <c:v>88.925000000000011</c:v>
                </c:pt>
                <c:pt idx="3560">
                  <c:v>88.950000000000017</c:v>
                </c:pt>
                <c:pt idx="3561">
                  <c:v>88.975000000000009</c:v>
                </c:pt>
                <c:pt idx="3562">
                  <c:v>89</c:v>
                </c:pt>
                <c:pt idx="3563">
                  <c:v>89.024999999999991</c:v>
                </c:pt>
                <c:pt idx="3564">
                  <c:v>89.050000000000011</c:v>
                </c:pt>
                <c:pt idx="3565">
                  <c:v>89.074999999999989</c:v>
                </c:pt>
                <c:pt idx="3566">
                  <c:v>89.100000000000009</c:v>
                </c:pt>
                <c:pt idx="3567">
                  <c:v>89.124999999999986</c:v>
                </c:pt>
                <c:pt idx="3568">
                  <c:v>89.149999999999991</c:v>
                </c:pt>
                <c:pt idx="3569">
                  <c:v>89.174999999999983</c:v>
                </c:pt>
                <c:pt idx="3570">
                  <c:v>89.2</c:v>
                </c:pt>
                <c:pt idx="3571">
                  <c:v>89.224999999999994</c:v>
                </c:pt>
                <c:pt idx="3572">
                  <c:v>89.25</c:v>
                </c:pt>
                <c:pt idx="3573">
                  <c:v>89.274999999999991</c:v>
                </c:pt>
                <c:pt idx="3574">
                  <c:v>89.300000000000011</c:v>
                </c:pt>
                <c:pt idx="3575">
                  <c:v>89.324999999999989</c:v>
                </c:pt>
                <c:pt idx="3576">
                  <c:v>89.35</c:v>
                </c:pt>
                <c:pt idx="3577">
                  <c:v>89.374999999999986</c:v>
                </c:pt>
                <c:pt idx="3578">
                  <c:v>89.399999999999977</c:v>
                </c:pt>
                <c:pt idx="3579">
                  <c:v>89.424999999999997</c:v>
                </c:pt>
                <c:pt idx="3580">
                  <c:v>89.450000000000017</c:v>
                </c:pt>
                <c:pt idx="3581">
                  <c:v>89.474999999999994</c:v>
                </c:pt>
                <c:pt idx="3582">
                  <c:v>89.5</c:v>
                </c:pt>
                <c:pt idx="3583">
                  <c:v>89.524999999999991</c:v>
                </c:pt>
                <c:pt idx="3584">
                  <c:v>89.550000000000011</c:v>
                </c:pt>
                <c:pt idx="3585">
                  <c:v>89.574999999999989</c:v>
                </c:pt>
                <c:pt idx="3586">
                  <c:v>89.6</c:v>
                </c:pt>
                <c:pt idx="3587">
                  <c:v>89.624999999999986</c:v>
                </c:pt>
                <c:pt idx="3588">
                  <c:v>89.649999999999991</c:v>
                </c:pt>
                <c:pt idx="3589">
                  <c:v>89.674999999999983</c:v>
                </c:pt>
                <c:pt idx="3590">
                  <c:v>89.700000000000017</c:v>
                </c:pt>
                <c:pt idx="3591">
                  <c:v>89.725000000000009</c:v>
                </c:pt>
                <c:pt idx="3592">
                  <c:v>89.750000000000028</c:v>
                </c:pt>
                <c:pt idx="3593">
                  <c:v>89.774999999999991</c:v>
                </c:pt>
                <c:pt idx="3594">
                  <c:v>89.800000000000011</c:v>
                </c:pt>
                <c:pt idx="3595">
                  <c:v>89.824999999999989</c:v>
                </c:pt>
                <c:pt idx="3596">
                  <c:v>89.85</c:v>
                </c:pt>
                <c:pt idx="3597">
                  <c:v>89.874999999999986</c:v>
                </c:pt>
                <c:pt idx="3598">
                  <c:v>89.9</c:v>
                </c:pt>
                <c:pt idx="3599">
                  <c:v>89.925000000000011</c:v>
                </c:pt>
                <c:pt idx="3600">
                  <c:v>89.950000000000017</c:v>
                </c:pt>
                <c:pt idx="3601">
                  <c:v>89.974999999999994</c:v>
                </c:pt>
                <c:pt idx="3602">
                  <c:v>90</c:v>
                </c:pt>
                <c:pt idx="3603">
                  <c:v>90.024999999999977</c:v>
                </c:pt>
                <c:pt idx="3604">
                  <c:v>90.05</c:v>
                </c:pt>
                <c:pt idx="3605">
                  <c:v>90.074999999999989</c:v>
                </c:pt>
                <c:pt idx="3606">
                  <c:v>90.1</c:v>
                </c:pt>
                <c:pt idx="3607">
                  <c:v>90.124999999999986</c:v>
                </c:pt>
                <c:pt idx="3608">
                  <c:v>90.149999999999991</c:v>
                </c:pt>
                <c:pt idx="3609">
                  <c:v>90.174999999999983</c:v>
                </c:pt>
                <c:pt idx="3610">
                  <c:v>90.2</c:v>
                </c:pt>
                <c:pt idx="3611">
                  <c:v>90.224999999999994</c:v>
                </c:pt>
                <c:pt idx="3612">
                  <c:v>90.25</c:v>
                </c:pt>
                <c:pt idx="3613">
                  <c:v>90.274999999999991</c:v>
                </c:pt>
                <c:pt idx="3614">
                  <c:v>90.300000000000011</c:v>
                </c:pt>
                <c:pt idx="3615">
                  <c:v>90.324999999999989</c:v>
                </c:pt>
                <c:pt idx="3616">
                  <c:v>90.350000000000009</c:v>
                </c:pt>
                <c:pt idx="3617">
                  <c:v>90.374999999999986</c:v>
                </c:pt>
                <c:pt idx="3618">
                  <c:v>90.4</c:v>
                </c:pt>
                <c:pt idx="3619">
                  <c:v>90.425000000000011</c:v>
                </c:pt>
                <c:pt idx="3620">
                  <c:v>90.450000000000017</c:v>
                </c:pt>
                <c:pt idx="3621">
                  <c:v>90.475000000000009</c:v>
                </c:pt>
                <c:pt idx="3622">
                  <c:v>90.500000000000028</c:v>
                </c:pt>
                <c:pt idx="3623">
                  <c:v>90.524999999999991</c:v>
                </c:pt>
                <c:pt idx="3624">
                  <c:v>90.550000000000011</c:v>
                </c:pt>
                <c:pt idx="3625">
                  <c:v>90.574999999999989</c:v>
                </c:pt>
                <c:pt idx="3626">
                  <c:v>90.6</c:v>
                </c:pt>
                <c:pt idx="3627">
                  <c:v>90.624999999999986</c:v>
                </c:pt>
                <c:pt idx="3628">
                  <c:v>90.649999999999991</c:v>
                </c:pt>
                <c:pt idx="3629">
                  <c:v>90.674999999999983</c:v>
                </c:pt>
                <c:pt idx="3630">
                  <c:v>90.700000000000017</c:v>
                </c:pt>
                <c:pt idx="3631">
                  <c:v>90.724999999999994</c:v>
                </c:pt>
                <c:pt idx="3632">
                  <c:v>90.75</c:v>
                </c:pt>
                <c:pt idx="3633">
                  <c:v>90.774999999999977</c:v>
                </c:pt>
                <c:pt idx="3634">
                  <c:v>90.8</c:v>
                </c:pt>
                <c:pt idx="3635">
                  <c:v>90.824999999999989</c:v>
                </c:pt>
                <c:pt idx="3636">
                  <c:v>90.85</c:v>
                </c:pt>
                <c:pt idx="3637">
                  <c:v>90.874999999999986</c:v>
                </c:pt>
                <c:pt idx="3638">
                  <c:v>90.9</c:v>
                </c:pt>
                <c:pt idx="3639">
                  <c:v>90.925000000000011</c:v>
                </c:pt>
                <c:pt idx="3640">
                  <c:v>90.950000000000017</c:v>
                </c:pt>
                <c:pt idx="3641">
                  <c:v>90.974999999999994</c:v>
                </c:pt>
                <c:pt idx="3642">
                  <c:v>91</c:v>
                </c:pt>
                <c:pt idx="3643">
                  <c:v>91.024999999999991</c:v>
                </c:pt>
                <c:pt idx="3644">
                  <c:v>91.050000000000011</c:v>
                </c:pt>
                <c:pt idx="3645">
                  <c:v>91.074999999999989</c:v>
                </c:pt>
                <c:pt idx="3646">
                  <c:v>91.100000000000009</c:v>
                </c:pt>
                <c:pt idx="3647">
                  <c:v>91.124999999999986</c:v>
                </c:pt>
                <c:pt idx="3648">
                  <c:v>91.149999999999991</c:v>
                </c:pt>
                <c:pt idx="3649">
                  <c:v>91.174999999999983</c:v>
                </c:pt>
                <c:pt idx="3650">
                  <c:v>91.200000000000017</c:v>
                </c:pt>
                <c:pt idx="3651">
                  <c:v>91.225000000000009</c:v>
                </c:pt>
                <c:pt idx="3652">
                  <c:v>91.25</c:v>
                </c:pt>
                <c:pt idx="3653">
                  <c:v>91.274999999999991</c:v>
                </c:pt>
                <c:pt idx="3654">
                  <c:v>91.300000000000011</c:v>
                </c:pt>
                <c:pt idx="3655">
                  <c:v>91.324999999999989</c:v>
                </c:pt>
                <c:pt idx="3656">
                  <c:v>91.35</c:v>
                </c:pt>
                <c:pt idx="3657">
                  <c:v>91.374999999999986</c:v>
                </c:pt>
                <c:pt idx="3658">
                  <c:v>91.4</c:v>
                </c:pt>
                <c:pt idx="3659">
                  <c:v>91.424999999999997</c:v>
                </c:pt>
                <c:pt idx="3660">
                  <c:v>91.450000000000017</c:v>
                </c:pt>
                <c:pt idx="3661">
                  <c:v>91.474999999999994</c:v>
                </c:pt>
                <c:pt idx="3662">
                  <c:v>91.5</c:v>
                </c:pt>
                <c:pt idx="3663">
                  <c:v>91.524999999999991</c:v>
                </c:pt>
                <c:pt idx="3664">
                  <c:v>91.55</c:v>
                </c:pt>
                <c:pt idx="3665">
                  <c:v>91.574999999999989</c:v>
                </c:pt>
                <c:pt idx="3666">
                  <c:v>91.6</c:v>
                </c:pt>
                <c:pt idx="3667">
                  <c:v>91.624999999999986</c:v>
                </c:pt>
                <c:pt idx="3668">
                  <c:v>91.649999999999991</c:v>
                </c:pt>
                <c:pt idx="3669">
                  <c:v>91.674999999999983</c:v>
                </c:pt>
                <c:pt idx="3670">
                  <c:v>91.700000000000017</c:v>
                </c:pt>
                <c:pt idx="3671">
                  <c:v>91.724999999999994</c:v>
                </c:pt>
                <c:pt idx="3672">
                  <c:v>91.75</c:v>
                </c:pt>
                <c:pt idx="3673">
                  <c:v>91.774999999999991</c:v>
                </c:pt>
                <c:pt idx="3674">
                  <c:v>91.800000000000011</c:v>
                </c:pt>
                <c:pt idx="3675">
                  <c:v>91.824999999999989</c:v>
                </c:pt>
                <c:pt idx="3676">
                  <c:v>91.850000000000009</c:v>
                </c:pt>
                <c:pt idx="3677">
                  <c:v>91.874999999999986</c:v>
                </c:pt>
                <c:pt idx="3678">
                  <c:v>91.900000000000034</c:v>
                </c:pt>
                <c:pt idx="3679">
                  <c:v>91.925000000000011</c:v>
                </c:pt>
                <c:pt idx="3680">
                  <c:v>91.950000000000017</c:v>
                </c:pt>
                <c:pt idx="3681">
                  <c:v>91.974999999999994</c:v>
                </c:pt>
                <c:pt idx="3682">
                  <c:v>92</c:v>
                </c:pt>
                <c:pt idx="3683">
                  <c:v>92.024999999999991</c:v>
                </c:pt>
                <c:pt idx="3684">
                  <c:v>92.050000000000011</c:v>
                </c:pt>
                <c:pt idx="3685">
                  <c:v>92.074999999999989</c:v>
                </c:pt>
                <c:pt idx="3686">
                  <c:v>92.1</c:v>
                </c:pt>
                <c:pt idx="3687">
                  <c:v>92.124999999999972</c:v>
                </c:pt>
                <c:pt idx="3688">
                  <c:v>92.149999999999977</c:v>
                </c:pt>
                <c:pt idx="3689">
                  <c:v>92.174999999999983</c:v>
                </c:pt>
                <c:pt idx="3690">
                  <c:v>92.2</c:v>
                </c:pt>
                <c:pt idx="3691">
                  <c:v>92.224999999999994</c:v>
                </c:pt>
                <c:pt idx="3692">
                  <c:v>92.25</c:v>
                </c:pt>
                <c:pt idx="3693">
                  <c:v>92.274999999999991</c:v>
                </c:pt>
                <c:pt idx="3694">
                  <c:v>92.3</c:v>
                </c:pt>
                <c:pt idx="3695">
                  <c:v>92.324999999999989</c:v>
                </c:pt>
                <c:pt idx="3696">
                  <c:v>92.35</c:v>
                </c:pt>
                <c:pt idx="3697">
                  <c:v>92.374999999999986</c:v>
                </c:pt>
                <c:pt idx="3698">
                  <c:v>92.4</c:v>
                </c:pt>
                <c:pt idx="3699">
                  <c:v>92.425000000000011</c:v>
                </c:pt>
                <c:pt idx="3700">
                  <c:v>92.450000000000017</c:v>
                </c:pt>
                <c:pt idx="3701">
                  <c:v>92.475000000000009</c:v>
                </c:pt>
                <c:pt idx="3702">
                  <c:v>92.5</c:v>
                </c:pt>
                <c:pt idx="3703">
                  <c:v>92.524999999999991</c:v>
                </c:pt>
                <c:pt idx="3704">
                  <c:v>92.550000000000011</c:v>
                </c:pt>
                <c:pt idx="3705">
                  <c:v>92.574999999999989</c:v>
                </c:pt>
                <c:pt idx="3706">
                  <c:v>92.600000000000009</c:v>
                </c:pt>
                <c:pt idx="3707">
                  <c:v>92.624999999999986</c:v>
                </c:pt>
                <c:pt idx="3708">
                  <c:v>92.649999999999991</c:v>
                </c:pt>
                <c:pt idx="3709">
                  <c:v>92.674999999999983</c:v>
                </c:pt>
                <c:pt idx="3710">
                  <c:v>92.7</c:v>
                </c:pt>
                <c:pt idx="3711">
                  <c:v>92.724999999999994</c:v>
                </c:pt>
                <c:pt idx="3712">
                  <c:v>92.75</c:v>
                </c:pt>
                <c:pt idx="3713">
                  <c:v>92.774999999999991</c:v>
                </c:pt>
                <c:pt idx="3714">
                  <c:v>92.800000000000011</c:v>
                </c:pt>
                <c:pt idx="3715">
                  <c:v>92.824999999999989</c:v>
                </c:pt>
                <c:pt idx="3716">
                  <c:v>92.85</c:v>
                </c:pt>
                <c:pt idx="3717">
                  <c:v>92.874999999999986</c:v>
                </c:pt>
                <c:pt idx="3718">
                  <c:v>92.899999999999977</c:v>
                </c:pt>
                <c:pt idx="3719">
                  <c:v>92.924999999999997</c:v>
                </c:pt>
                <c:pt idx="3720">
                  <c:v>92.950000000000017</c:v>
                </c:pt>
                <c:pt idx="3721">
                  <c:v>92.974999999999994</c:v>
                </c:pt>
                <c:pt idx="3722">
                  <c:v>93</c:v>
                </c:pt>
                <c:pt idx="3723">
                  <c:v>93.024999999999991</c:v>
                </c:pt>
                <c:pt idx="3724">
                  <c:v>93.050000000000011</c:v>
                </c:pt>
                <c:pt idx="3725">
                  <c:v>93.074999999999989</c:v>
                </c:pt>
                <c:pt idx="3726">
                  <c:v>93.1</c:v>
                </c:pt>
                <c:pt idx="3727">
                  <c:v>93.124999999999986</c:v>
                </c:pt>
                <c:pt idx="3728">
                  <c:v>93.149999999999991</c:v>
                </c:pt>
                <c:pt idx="3729">
                  <c:v>93.174999999999983</c:v>
                </c:pt>
                <c:pt idx="3730">
                  <c:v>93.200000000000017</c:v>
                </c:pt>
                <c:pt idx="3731">
                  <c:v>93.225000000000009</c:v>
                </c:pt>
                <c:pt idx="3732">
                  <c:v>93.250000000000028</c:v>
                </c:pt>
                <c:pt idx="3733">
                  <c:v>93.274999999999991</c:v>
                </c:pt>
                <c:pt idx="3734">
                  <c:v>93.300000000000011</c:v>
                </c:pt>
                <c:pt idx="3735">
                  <c:v>93.324999999999989</c:v>
                </c:pt>
                <c:pt idx="3736">
                  <c:v>93.350000000000009</c:v>
                </c:pt>
                <c:pt idx="3737">
                  <c:v>93.374999999999986</c:v>
                </c:pt>
                <c:pt idx="3738">
                  <c:v>93.4</c:v>
                </c:pt>
                <c:pt idx="3739">
                  <c:v>93.425000000000011</c:v>
                </c:pt>
                <c:pt idx="3740">
                  <c:v>93.450000000000017</c:v>
                </c:pt>
                <c:pt idx="3741">
                  <c:v>93.474999999999994</c:v>
                </c:pt>
                <c:pt idx="3742">
                  <c:v>93.5</c:v>
                </c:pt>
                <c:pt idx="3743">
                  <c:v>93.524999999999991</c:v>
                </c:pt>
                <c:pt idx="3744">
                  <c:v>93.55</c:v>
                </c:pt>
                <c:pt idx="3745">
                  <c:v>93.574999999999989</c:v>
                </c:pt>
                <c:pt idx="3746">
                  <c:v>93.6</c:v>
                </c:pt>
                <c:pt idx="3747">
                  <c:v>93.624999999999986</c:v>
                </c:pt>
                <c:pt idx="3748">
                  <c:v>93.649999999999991</c:v>
                </c:pt>
                <c:pt idx="3749">
                  <c:v>93.674999999999983</c:v>
                </c:pt>
                <c:pt idx="3750">
                  <c:v>93.7</c:v>
                </c:pt>
                <c:pt idx="3751">
                  <c:v>93.724999999999994</c:v>
                </c:pt>
                <c:pt idx="3752">
                  <c:v>93.75</c:v>
                </c:pt>
                <c:pt idx="3753">
                  <c:v>93.774999999999991</c:v>
                </c:pt>
                <c:pt idx="3754">
                  <c:v>93.800000000000011</c:v>
                </c:pt>
                <c:pt idx="3755">
                  <c:v>93.824999999999989</c:v>
                </c:pt>
                <c:pt idx="3756">
                  <c:v>93.85</c:v>
                </c:pt>
                <c:pt idx="3757">
                  <c:v>93.874999999999986</c:v>
                </c:pt>
                <c:pt idx="3758">
                  <c:v>93.9</c:v>
                </c:pt>
                <c:pt idx="3759">
                  <c:v>93.925000000000011</c:v>
                </c:pt>
                <c:pt idx="3760">
                  <c:v>93.950000000000017</c:v>
                </c:pt>
                <c:pt idx="3761">
                  <c:v>93.975000000000009</c:v>
                </c:pt>
                <c:pt idx="3762">
                  <c:v>94.000000000000028</c:v>
                </c:pt>
                <c:pt idx="3763">
                  <c:v>94.024999999999991</c:v>
                </c:pt>
                <c:pt idx="3764">
                  <c:v>94.050000000000011</c:v>
                </c:pt>
                <c:pt idx="3765">
                  <c:v>94.074999999999989</c:v>
                </c:pt>
                <c:pt idx="3766">
                  <c:v>94.1</c:v>
                </c:pt>
                <c:pt idx="3767">
                  <c:v>94.124999999999986</c:v>
                </c:pt>
                <c:pt idx="3768">
                  <c:v>94.149999999999991</c:v>
                </c:pt>
                <c:pt idx="3769">
                  <c:v>94.174999999999983</c:v>
                </c:pt>
                <c:pt idx="3770">
                  <c:v>94.200000000000017</c:v>
                </c:pt>
                <c:pt idx="3771">
                  <c:v>94.225000000000009</c:v>
                </c:pt>
                <c:pt idx="3772">
                  <c:v>94.25</c:v>
                </c:pt>
                <c:pt idx="3773">
                  <c:v>94.274999999999977</c:v>
                </c:pt>
                <c:pt idx="3774">
                  <c:v>94.3</c:v>
                </c:pt>
                <c:pt idx="3775">
                  <c:v>94.324999999999989</c:v>
                </c:pt>
                <c:pt idx="3776">
                  <c:v>94.35</c:v>
                </c:pt>
                <c:pt idx="3777">
                  <c:v>94.374999999999986</c:v>
                </c:pt>
                <c:pt idx="3778">
                  <c:v>94.4</c:v>
                </c:pt>
                <c:pt idx="3779">
                  <c:v>94.425000000000011</c:v>
                </c:pt>
                <c:pt idx="3780">
                  <c:v>94.450000000000017</c:v>
                </c:pt>
                <c:pt idx="3781">
                  <c:v>94.474999999999994</c:v>
                </c:pt>
                <c:pt idx="3782">
                  <c:v>94.5</c:v>
                </c:pt>
                <c:pt idx="3783">
                  <c:v>94.524999999999991</c:v>
                </c:pt>
                <c:pt idx="3784">
                  <c:v>94.550000000000011</c:v>
                </c:pt>
                <c:pt idx="3785">
                  <c:v>94.574999999999989</c:v>
                </c:pt>
                <c:pt idx="3786">
                  <c:v>94.600000000000009</c:v>
                </c:pt>
                <c:pt idx="3787">
                  <c:v>94.624999999999986</c:v>
                </c:pt>
                <c:pt idx="3788">
                  <c:v>94.649999999999991</c:v>
                </c:pt>
                <c:pt idx="3789">
                  <c:v>94.674999999999983</c:v>
                </c:pt>
                <c:pt idx="3790">
                  <c:v>94.700000000000017</c:v>
                </c:pt>
                <c:pt idx="3791">
                  <c:v>94.725000000000009</c:v>
                </c:pt>
                <c:pt idx="3792">
                  <c:v>94.750000000000028</c:v>
                </c:pt>
                <c:pt idx="3793">
                  <c:v>94.774999999999991</c:v>
                </c:pt>
                <c:pt idx="3794">
                  <c:v>94.800000000000011</c:v>
                </c:pt>
                <c:pt idx="3795">
                  <c:v>94.824999999999989</c:v>
                </c:pt>
                <c:pt idx="3796">
                  <c:v>94.85</c:v>
                </c:pt>
                <c:pt idx="3797">
                  <c:v>94.874999999999986</c:v>
                </c:pt>
                <c:pt idx="3798">
                  <c:v>94.9</c:v>
                </c:pt>
                <c:pt idx="3799">
                  <c:v>94.925000000000011</c:v>
                </c:pt>
                <c:pt idx="3800">
                  <c:v>94.950000000000017</c:v>
                </c:pt>
                <c:pt idx="3801">
                  <c:v>94.974999999999994</c:v>
                </c:pt>
                <c:pt idx="3802">
                  <c:v>95</c:v>
                </c:pt>
                <c:pt idx="3803">
                  <c:v>95.024999999999977</c:v>
                </c:pt>
                <c:pt idx="3804">
                  <c:v>95.05</c:v>
                </c:pt>
                <c:pt idx="3805">
                  <c:v>95.074999999999989</c:v>
                </c:pt>
                <c:pt idx="3806">
                  <c:v>95.1</c:v>
                </c:pt>
                <c:pt idx="3807">
                  <c:v>95.124999999999986</c:v>
                </c:pt>
                <c:pt idx="3808">
                  <c:v>95.149999999999991</c:v>
                </c:pt>
                <c:pt idx="3809">
                  <c:v>95.174999999999983</c:v>
                </c:pt>
                <c:pt idx="3810">
                  <c:v>95.200000000000017</c:v>
                </c:pt>
                <c:pt idx="3811">
                  <c:v>95.224999999999994</c:v>
                </c:pt>
                <c:pt idx="3812">
                  <c:v>95.25</c:v>
                </c:pt>
                <c:pt idx="3813">
                  <c:v>95.274999999999991</c:v>
                </c:pt>
                <c:pt idx="3814">
                  <c:v>95.300000000000011</c:v>
                </c:pt>
                <c:pt idx="3815">
                  <c:v>95.324999999999989</c:v>
                </c:pt>
                <c:pt idx="3816">
                  <c:v>95.350000000000009</c:v>
                </c:pt>
                <c:pt idx="3817">
                  <c:v>95.374999999999986</c:v>
                </c:pt>
                <c:pt idx="3818">
                  <c:v>95.4</c:v>
                </c:pt>
                <c:pt idx="3819">
                  <c:v>95.425000000000011</c:v>
                </c:pt>
                <c:pt idx="3820">
                  <c:v>95.450000000000017</c:v>
                </c:pt>
                <c:pt idx="3821">
                  <c:v>95.474999999999994</c:v>
                </c:pt>
                <c:pt idx="3822">
                  <c:v>95.5</c:v>
                </c:pt>
                <c:pt idx="3823">
                  <c:v>95.524999999999991</c:v>
                </c:pt>
                <c:pt idx="3824">
                  <c:v>95.550000000000011</c:v>
                </c:pt>
                <c:pt idx="3825">
                  <c:v>95.574999999999989</c:v>
                </c:pt>
                <c:pt idx="3826">
                  <c:v>95.6</c:v>
                </c:pt>
                <c:pt idx="3827">
                  <c:v>95.624999999999986</c:v>
                </c:pt>
                <c:pt idx="3828">
                  <c:v>95.649999999999977</c:v>
                </c:pt>
                <c:pt idx="3829">
                  <c:v>95.674999999999983</c:v>
                </c:pt>
                <c:pt idx="3830">
                  <c:v>95.7</c:v>
                </c:pt>
                <c:pt idx="3831">
                  <c:v>95.724999999999994</c:v>
                </c:pt>
                <c:pt idx="3832">
                  <c:v>95.75</c:v>
                </c:pt>
                <c:pt idx="3833">
                  <c:v>95.774999999999991</c:v>
                </c:pt>
                <c:pt idx="3834">
                  <c:v>95.8</c:v>
                </c:pt>
                <c:pt idx="3835">
                  <c:v>95.824999999999989</c:v>
                </c:pt>
                <c:pt idx="3836">
                  <c:v>95.85</c:v>
                </c:pt>
                <c:pt idx="3837">
                  <c:v>95.874999999999986</c:v>
                </c:pt>
                <c:pt idx="3838">
                  <c:v>95.9</c:v>
                </c:pt>
                <c:pt idx="3839">
                  <c:v>95.925000000000011</c:v>
                </c:pt>
                <c:pt idx="3840">
                  <c:v>95.950000000000017</c:v>
                </c:pt>
                <c:pt idx="3841">
                  <c:v>95.974999999999994</c:v>
                </c:pt>
                <c:pt idx="3842">
                  <c:v>96</c:v>
                </c:pt>
                <c:pt idx="3843">
                  <c:v>96.024999999999991</c:v>
                </c:pt>
                <c:pt idx="3844">
                  <c:v>96.050000000000011</c:v>
                </c:pt>
                <c:pt idx="3845">
                  <c:v>96.074999999999989</c:v>
                </c:pt>
                <c:pt idx="3846">
                  <c:v>96.100000000000009</c:v>
                </c:pt>
                <c:pt idx="3847">
                  <c:v>96.124999999999986</c:v>
                </c:pt>
                <c:pt idx="3848">
                  <c:v>96.149999999999991</c:v>
                </c:pt>
                <c:pt idx="3849">
                  <c:v>96.174999999999983</c:v>
                </c:pt>
                <c:pt idx="3850">
                  <c:v>96.2</c:v>
                </c:pt>
                <c:pt idx="3851">
                  <c:v>96.224999999999994</c:v>
                </c:pt>
                <c:pt idx="3852">
                  <c:v>96.25</c:v>
                </c:pt>
                <c:pt idx="3853">
                  <c:v>96.274999999999991</c:v>
                </c:pt>
                <c:pt idx="3854">
                  <c:v>96.300000000000011</c:v>
                </c:pt>
                <c:pt idx="3855">
                  <c:v>96.324999999999989</c:v>
                </c:pt>
                <c:pt idx="3856">
                  <c:v>96.350000000000009</c:v>
                </c:pt>
                <c:pt idx="3857">
                  <c:v>96.374999999999972</c:v>
                </c:pt>
                <c:pt idx="3858">
                  <c:v>96.399999999999977</c:v>
                </c:pt>
                <c:pt idx="3859">
                  <c:v>96.424999999999997</c:v>
                </c:pt>
                <c:pt idx="3860">
                  <c:v>96.450000000000017</c:v>
                </c:pt>
                <c:pt idx="3861">
                  <c:v>96.474999999999994</c:v>
                </c:pt>
                <c:pt idx="3862">
                  <c:v>96.5</c:v>
                </c:pt>
                <c:pt idx="3863">
                  <c:v>96.524999999999991</c:v>
                </c:pt>
                <c:pt idx="3864">
                  <c:v>96.550000000000011</c:v>
                </c:pt>
                <c:pt idx="3865">
                  <c:v>96.574999999999989</c:v>
                </c:pt>
                <c:pt idx="3866">
                  <c:v>96.6</c:v>
                </c:pt>
                <c:pt idx="3867">
                  <c:v>96.624999999999986</c:v>
                </c:pt>
                <c:pt idx="3868">
                  <c:v>96.649999999999991</c:v>
                </c:pt>
                <c:pt idx="3869">
                  <c:v>96.674999999999983</c:v>
                </c:pt>
                <c:pt idx="3870">
                  <c:v>96.700000000000017</c:v>
                </c:pt>
                <c:pt idx="3871">
                  <c:v>96.725000000000009</c:v>
                </c:pt>
                <c:pt idx="3872">
                  <c:v>96.75</c:v>
                </c:pt>
                <c:pt idx="3873">
                  <c:v>96.774999999999991</c:v>
                </c:pt>
                <c:pt idx="3874">
                  <c:v>96.800000000000011</c:v>
                </c:pt>
                <c:pt idx="3875">
                  <c:v>96.824999999999989</c:v>
                </c:pt>
                <c:pt idx="3876">
                  <c:v>96.850000000000009</c:v>
                </c:pt>
                <c:pt idx="3877">
                  <c:v>96.874999999999986</c:v>
                </c:pt>
                <c:pt idx="3878">
                  <c:v>96.9</c:v>
                </c:pt>
                <c:pt idx="3879">
                  <c:v>96.925000000000011</c:v>
                </c:pt>
                <c:pt idx="3880">
                  <c:v>96.950000000000017</c:v>
                </c:pt>
                <c:pt idx="3881">
                  <c:v>96.974999999999994</c:v>
                </c:pt>
                <c:pt idx="3882">
                  <c:v>97</c:v>
                </c:pt>
                <c:pt idx="3883">
                  <c:v>97.024999999999991</c:v>
                </c:pt>
                <c:pt idx="3884">
                  <c:v>97.050000000000011</c:v>
                </c:pt>
                <c:pt idx="3885">
                  <c:v>97.074999999999989</c:v>
                </c:pt>
                <c:pt idx="3886">
                  <c:v>97.1</c:v>
                </c:pt>
                <c:pt idx="3887">
                  <c:v>97.124999999999986</c:v>
                </c:pt>
                <c:pt idx="3888">
                  <c:v>97.149999999999977</c:v>
                </c:pt>
                <c:pt idx="3889">
                  <c:v>97.174999999999983</c:v>
                </c:pt>
                <c:pt idx="3890">
                  <c:v>97.2</c:v>
                </c:pt>
                <c:pt idx="3891">
                  <c:v>97.224999999999994</c:v>
                </c:pt>
                <c:pt idx="3892">
                  <c:v>97.25</c:v>
                </c:pt>
                <c:pt idx="3893">
                  <c:v>97.274999999999991</c:v>
                </c:pt>
                <c:pt idx="3894">
                  <c:v>97.300000000000011</c:v>
                </c:pt>
                <c:pt idx="3895">
                  <c:v>97.324999999999989</c:v>
                </c:pt>
                <c:pt idx="3896">
                  <c:v>97.35</c:v>
                </c:pt>
                <c:pt idx="3897">
                  <c:v>97.374999999999986</c:v>
                </c:pt>
                <c:pt idx="3898">
                  <c:v>97.4</c:v>
                </c:pt>
                <c:pt idx="3899">
                  <c:v>97.425000000000011</c:v>
                </c:pt>
                <c:pt idx="3900">
                  <c:v>97.450000000000017</c:v>
                </c:pt>
                <c:pt idx="3901">
                  <c:v>97.475000000000009</c:v>
                </c:pt>
                <c:pt idx="3902">
                  <c:v>97.500000000000028</c:v>
                </c:pt>
                <c:pt idx="3903">
                  <c:v>97.524999999999991</c:v>
                </c:pt>
                <c:pt idx="3904">
                  <c:v>97.550000000000011</c:v>
                </c:pt>
                <c:pt idx="3905">
                  <c:v>97.574999999999989</c:v>
                </c:pt>
                <c:pt idx="3906">
                  <c:v>97.6</c:v>
                </c:pt>
                <c:pt idx="3907">
                  <c:v>97.624999999999986</c:v>
                </c:pt>
                <c:pt idx="3908">
                  <c:v>97.649999999999991</c:v>
                </c:pt>
                <c:pt idx="3909">
                  <c:v>97.674999999999983</c:v>
                </c:pt>
                <c:pt idx="3910">
                  <c:v>97.700000000000017</c:v>
                </c:pt>
                <c:pt idx="3911">
                  <c:v>97.724999999999994</c:v>
                </c:pt>
                <c:pt idx="3912">
                  <c:v>97.75</c:v>
                </c:pt>
                <c:pt idx="3913">
                  <c:v>97.774999999999977</c:v>
                </c:pt>
                <c:pt idx="3914">
                  <c:v>97.8</c:v>
                </c:pt>
                <c:pt idx="3915">
                  <c:v>97.824999999999989</c:v>
                </c:pt>
                <c:pt idx="3916">
                  <c:v>97.85</c:v>
                </c:pt>
                <c:pt idx="3917">
                  <c:v>97.874999999999986</c:v>
                </c:pt>
                <c:pt idx="3918">
                  <c:v>97.9</c:v>
                </c:pt>
                <c:pt idx="3919">
                  <c:v>97.924999999999997</c:v>
                </c:pt>
                <c:pt idx="3920">
                  <c:v>97.950000000000017</c:v>
                </c:pt>
                <c:pt idx="3921">
                  <c:v>97.974999999999994</c:v>
                </c:pt>
                <c:pt idx="3922">
                  <c:v>98</c:v>
                </c:pt>
                <c:pt idx="3923">
                  <c:v>98.024999999999991</c:v>
                </c:pt>
                <c:pt idx="3924">
                  <c:v>98.050000000000011</c:v>
                </c:pt>
                <c:pt idx="3925">
                  <c:v>98.074999999999989</c:v>
                </c:pt>
                <c:pt idx="3926">
                  <c:v>98.100000000000009</c:v>
                </c:pt>
                <c:pt idx="3927">
                  <c:v>98.124999999999986</c:v>
                </c:pt>
                <c:pt idx="3928">
                  <c:v>98.149999999999991</c:v>
                </c:pt>
                <c:pt idx="3929">
                  <c:v>98.174999999999983</c:v>
                </c:pt>
                <c:pt idx="3930">
                  <c:v>98.200000000000017</c:v>
                </c:pt>
                <c:pt idx="3931">
                  <c:v>98.225000000000009</c:v>
                </c:pt>
                <c:pt idx="3932">
                  <c:v>98.250000000000028</c:v>
                </c:pt>
                <c:pt idx="3933">
                  <c:v>98.274999999999991</c:v>
                </c:pt>
                <c:pt idx="3934">
                  <c:v>98.300000000000011</c:v>
                </c:pt>
                <c:pt idx="3935">
                  <c:v>98.324999999999989</c:v>
                </c:pt>
                <c:pt idx="3936">
                  <c:v>98.35</c:v>
                </c:pt>
                <c:pt idx="3937">
                  <c:v>98.374999999999986</c:v>
                </c:pt>
                <c:pt idx="3938">
                  <c:v>98.4</c:v>
                </c:pt>
                <c:pt idx="3939">
                  <c:v>98.425000000000011</c:v>
                </c:pt>
                <c:pt idx="3940">
                  <c:v>98.450000000000017</c:v>
                </c:pt>
                <c:pt idx="3941">
                  <c:v>98.474999999999994</c:v>
                </c:pt>
                <c:pt idx="3942">
                  <c:v>98.5</c:v>
                </c:pt>
                <c:pt idx="3943">
                  <c:v>98.524999999999977</c:v>
                </c:pt>
                <c:pt idx="3944">
                  <c:v>98.55</c:v>
                </c:pt>
                <c:pt idx="3945">
                  <c:v>98.574999999999989</c:v>
                </c:pt>
                <c:pt idx="3946">
                  <c:v>98.6</c:v>
                </c:pt>
                <c:pt idx="3947">
                  <c:v>98.624999999999986</c:v>
                </c:pt>
                <c:pt idx="3948">
                  <c:v>98.649999999999991</c:v>
                </c:pt>
                <c:pt idx="3949">
                  <c:v>98.674999999999983</c:v>
                </c:pt>
                <c:pt idx="3950">
                  <c:v>98.7</c:v>
                </c:pt>
                <c:pt idx="3951">
                  <c:v>98.724999999999994</c:v>
                </c:pt>
                <c:pt idx="3952">
                  <c:v>98.75</c:v>
                </c:pt>
                <c:pt idx="3953">
                  <c:v>98.774999999999991</c:v>
                </c:pt>
                <c:pt idx="3954">
                  <c:v>98.800000000000011</c:v>
                </c:pt>
                <c:pt idx="3955">
                  <c:v>98.824999999999989</c:v>
                </c:pt>
                <c:pt idx="3956">
                  <c:v>98.850000000000009</c:v>
                </c:pt>
                <c:pt idx="3957">
                  <c:v>98.874999999999986</c:v>
                </c:pt>
                <c:pt idx="3958">
                  <c:v>98.9</c:v>
                </c:pt>
                <c:pt idx="3959">
                  <c:v>98.925000000000011</c:v>
                </c:pt>
                <c:pt idx="3960">
                  <c:v>98.950000000000017</c:v>
                </c:pt>
                <c:pt idx="3961">
                  <c:v>98.975000000000009</c:v>
                </c:pt>
                <c:pt idx="3962">
                  <c:v>99</c:v>
                </c:pt>
                <c:pt idx="3963">
                  <c:v>99.024999999999991</c:v>
                </c:pt>
                <c:pt idx="3964">
                  <c:v>99.050000000000011</c:v>
                </c:pt>
                <c:pt idx="3965">
                  <c:v>99.074999999999989</c:v>
                </c:pt>
                <c:pt idx="3966">
                  <c:v>99.1</c:v>
                </c:pt>
                <c:pt idx="3967">
                  <c:v>99.124999999999986</c:v>
                </c:pt>
                <c:pt idx="3968">
                  <c:v>99.149999999999991</c:v>
                </c:pt>
                <c:pt idx="3969">
                  <c:v>99.174999999999983</c:v>
                </c:pt>
                <c:pt idx="3970">
                  <c:v>99.2</c:v>
                </c:pt>
                <c:pt idx="3971">
                  <c:v>99.224999999999994</c:v>
                </c:pt>
                <c:pt idx="3972">
                  <c:v>99.25</c:v>
                </c:pt>
                <c:pt idx="3973">
                  <c:v>99.274999999999991</c:v>
                </c:pt>
                <c:pt idx="3974">
                  <c:v>99.3</c:v>
                </c:pt>
                <c:pt idx="3975">
                  <c:v>99.324999999999989</c:v>
                </c:pt>
                <c:pt idx="3976">
                  <c:v>99.35</c:v>
                </c:pt>
                <c:pt idx="3977">
                  <c:v>99.374999999999986</c:v>
                </c:pt>
                <c:pt idx="3978">
                  <c:v>99.4</c:v>
                </c:pt>
                <c:pt idx="3979">
                  <c:v>99.425000000000011</c:v>
                </c:pt>
                <c:pt idx="3980">
                  <c:v>99.450000000000017</c:v>
                </c:pt>
                <c:pt idx="3981">
                  <c:v>99.474999999999994</c:v>
                </c:pt>
                <c:pt idx="3982">
                  <c:v>99.5</c:v>
                </c:pt>
                <c:pt idx="3983">
                  <c:v>99.524999999999991</c:v>
                </c:pt>
                <c:pt idx="3984">
                  <c:v>99.550000000000011</c:v>
                </c:pt>
                <c:pt idx="3985">
                  <c:v>99.574999999999989</c:v>
                </c:pt>
                <c:pt idx="3986">
                  <c:v>99.600000000000009</c:v>
                </c:pt>
                <c:pt idx="3987">
                  <c:v>99.624999999999986</c:v>
                </c:pt>
                <c:pt idx="3988">
                  <c:v>99.649999999999991</c:v>
                </c:pt>
                <c:pt idx="3989">
                  <c:v>99.674999999999983</c:v>
                </c:pt>
                <c:pt idx="3990">
                  <c:v>99.7</c:v>
                </c:pt>
                <c:pt idx="3991">
                  <c:v>99.724999999999994</c:v>
                </c:pt>
                <c:pt idx="3992">
                  <c:v>99.75</c:v>
                </c:pt>
                <c:pt idx="3993">
                  <c:v>99.774999999999991</c:v>
                </c:pt>
                <c:pt idx="3994">
                  <c:v>99.800000000000011</c:v>
                </c:pt>
                <c:pt idx="3995">
                  <c:v>99.824999999999989</c:v>
                </c:pt>
                <c:pt idx="3996">
                  <c:v>99.85</c:v>
                </c:pt>
                <c:pt idx="3997">
                  <c:v>99.874999999999972</c:v>
                </c:pt>
                <c:pt idx="3998">
                  <c:v>99.899999999999977</c:v>
                </c:pt>
                <c:pt idx="3999">
                  <c:v>99.924999999999997</c:v>
                </c:pt>
                <c:pt idx="4000">
                  <c:v>99.950000000000017</c:v>
                </c:pt>
              </c:numCache>
            </c:numRef>
          </c:xVal>
          <c:yVal>
            <c:numRef>
              <c:f>'Timing Data'!$R$3:$R$4003</c:f>
              <c:numCache>
                <c:formatCode>General</c:formatCode>
                <c:ptCount val="4001"/>
                <c:pt idx="0">
                  <c:v>7.9214740830034006E-3</c:v>
                </c:pt>
                <c:pt idx="1">
                  <c:v>7.5770621663510326E-3</c:v>
                </c:pt>
                <c:pt idx="2">
                  <c:v>7.3474542219160791E-3</c:v>
                </c:pt>
                <c:pt idx="3">
                  <c:v>7.2900522358074014E-3</c:v>
                </c:pt>
                <c:pt idx="4">
                  <c:v>7.3474542219160791E-3</c:v>
                </c:pt>
                <c:pt idx="5">
                  <c:v>7.3474542219160791E-3</c:v>
                </c:pt>
                <c:pt idx="6">
                  <c:v>7.0604442913724834E-3</c:v>
                </c:pt>
                <c:pt idx="7">
                  <c:v>6.5438264163940902E-3</c:v>
                </c:pt>
                <c:pt idx="8">
                  <c:v>6.1420125136329804E-3</c:v>
                </c:pt>
                <c:pt idx="9">
                  <c:v>6.0272085414155322E-3</c:v>
                </c:pt>
                <c:pt idx="10">
                  <c:v>6.2568164858504988E-3</c:v>
                </c:pt>
                <c:pt idx="11">
                  <c:v>6.3142184719591514E-3</c:v>
                </c:pt>
                <c:pt idx="12">
                  <c:v>6.1420125136329804E-3</c:v>
                </c:pt>
                <c:pt idx="13">
                  <c:v>5.7976005969806914E-3</c:v>
                </c:pt>
                <c:pt idx="14">
                  <c:v>5.6827966247632805E-3</c:v>
                </c:pt>
                <c:pt idx="15">
                  <c:v>5.7976005969806914E-3</c:v>
                </c:pt>
                <c:pt idx="16">
                  <c:v>5.9698065553068173E-3</c:v>
                </c:pt>
                <c:pt idx="17">
                  <c:v>5.9124045691980945E-3</c:v>
                </c:pt>
                <c:pt idx="18">
                  <c:v>5.6827966247632805E-3</c:v>
                </c:pt>
                <c:pt idx="19">
                  <c:v>5.3957866942196918E-3</c:v>
                </c:pt>
                <c:pt idx="20">
                  <c:v>5.1087767636760284E-3</c:v>
                </c:pt>
                <c:pt idx="21">
                  <c:v>4.9939727914586974E-3</c:v>
                </c:pt>
                <c:pt idx="22">
                  <c:v>4.9939727914586974E-3</c:v>
                </c:pt>
                <c:pt idx="23">
                  <c:v>5.0513747775673039E-3</c:v>
                </c:pt>
                <c:pt idx="24">
                  <c:v>4.9365708053499104E-3</c:v>
                </c:pt>
                <c:pt idx="25">
                  <c:v>4.7643648470237065E-3</c:v>
                </c:pt>
                <c:pt idx="26">
                  <c:v>4.7069628609149924E-3</c:v>
                </c:pt>
                <c:pt idx="27">
                  <c:v>4.7069628609149924E-3</c:v>
                </c:pt>
                <c:pt idx="28">
                  <c:v>4.6495608748062713E-3</c:v>
                </c:pt>
                <c:pt idx="29">
                  <c:v>4.3625509442626713E-3</c:v>
                </c:pt>
                <c:pt idx="30">
                  <c:v>4.075541013719125E-3</c:v>
                </c:pt>
                <c:pt idx="31">
                  <c:v>4.075541013719125E-3</c:v>
                </c:pt>
                <c:pt idx="32">
                  <c:v>4.4773549164801134E-3</c:v>
                </c:pt>
                <c:pt idx="33">
                  <c:v>4.9365708053499104E-3</c:v>
                </c:pt>
                <c:pt idx="34">
                  <c:v>4.9365708053499104E-3</c:v>
                </c:pt>
                <c:pt idx="35">
                  <c:v>4.5921588886975485E-3</c:v>
                </c:pt>
                <c:pt idx="36">
                  <c:v>4.1329429998277984E-3</c:v>
                </c:pt>
                <c:pt idx="37">
                  <c:v>3.9033350553930026E-3</c:v>
                </c:pt>
                <c:pt idx="38">
                  <c:v>3.7311290970668083E-3</c:v>
                </c:pt>
                <c:pt idx="39">
                  <c:v>3.5589231387406278E-3</c:v>
                </c:pt>
                <c:pt idx="40">
                  <c:v>3.5015211526319631E-3</c:v>
                </c:pt>
                <c:pt idx="41">
                  <c:v>3.7311290970668083E-3</c:v>
                </c:pt>
                <c:pt idx="42">
                  <c:v>4.0181390276103554E-3</c:v>
                </c:pt>
                <c:pt idx="43">
                  <c:v>3.9033350553930026E-3</c:v>
                </c:pt>
                <c:pt idx="44">
                  <c:v>3.4441191665231883E-3</c:v>
                </c:pt>
                <c:pt idx="45">
                  <c:v>3.0423052637621492E-3</c:v>
                </c:pt>
                <c:pt idx="46">
                  <c:v>3.0423052637621492E-3</c:v>
                </c:pt>
                <c:pt idx="47">
                  <c:v>3.3293151943057228E-3</c:v>
                </c:pt>
                <c:pt idx="48">
                  <c:v>3.3867171804144482E-3</c:v>
                </c:pt>
                <c:pt idx="49">
                  <c:v>3.1571092359796069E-3</c:v>
                </c:pt>
                <c:pt idx="50">
                  <c:v>2.9275012915447418E-3</c:v>
                </c:pt>
                <c:pt idx="51">
                  <c:v>2.8700993054359752E-3</c:v>
                </c:pt>
                <c:pt idx="52">
                  <c:v>2.9849032776534637E-3</c:v>
                </c:pt>
                <c:pt idx="53">
                  <c:v>2.9275012915447418E-3</c:v>
                </c:pt>
                <c:pt idx="54">
                  <c:v>2.8700993054359752E-3</c:v>
                </c:pt>
                <c:pt idx="55">
                  <c:v>3.0423052637621492E-3</c:v>
                </c:pt>
                <c:pt idx="56">
                  <c:v>3.5015211526319631E-3</c:v>
                </c:pt>
                <c:pt idx="57">
                  <c:v>3.788531083175558E-3</c:v>
                </c:pt>
                <c:pt idx="58">
                  <c:v>3.6737271109580851E-3</c:v>
                </c:pt>
                <c:pt idx="59">
                  <c:v>3.3293151943057228E-3</c:v>
                </c:pt>
                <c:pt idx="60">
                  <c:v>3.2145112220883449E-3</c:v>
                </c:pt>
                <c:pt idx="61">
                  <c:v>3.4441191665231883E-3</c:v>
                </c:pt>
                <c:pt idx="62">
                  <c:v>3.6163251248493202E-3</c:v>
                </c:pt>
                <c:pt idx="63">
                  <c:v>3.6163251248493202E-3</c:v>
                </c:pt>
                <c:pt idx="64">
                  <c:v>3.5015211526319631E-3</c:v>
                </c:pt>
                <c:pt idx="65">
                  <c:v>3.5015211526319631E-3</c:v>
                </c:pt>
                <c:pt idx="66">
                  <c:v>3.7311290970668083E-3</c:v>
                </c:pt>
                <c:pt idx="67">
                  <c:v>3.788531083175558E-3</c:v>
                </c:pt>
                <c:pt idx="68">
                  <c:v>3.7311290970668083E-3</c:v>
                </c:pt>
                <c:pt idx="69">
                  <c:v>3.788531083175558E-3</c:v>
                </c:pt>
                <c:pt idx="70">
                  <c:v>4.075541013719125E-3</c:v>
                </c:pt>
                <c:pt idx="71">
                  <c:v>4.3625509442626713E-3</c:v>
                </c:pt>
                <c:pt idx="72">
                  <c:v>4.2477469720452361E-3</c:v>
                </c:pt>
                <c:pt idx="73">
                  <c:v>3.8459330692842252E-3</c:v>
                </c:pt>
                <c:pt idx="74">
                  <c:v>3.5589231387406278E-3</c:v>
                </c:pt>
                <c:pt idx="75">
                  <c:v>3.788531083175558E-3</c:v>
                </c:pt>
                <c:pt idx="76">
                  <c:v>4.3625509442626713E-3</c:v>
                </c:pt>
                <c:pt idx="77">
                  <c:v>4.8217668331324414E-3</c:v>
                </c:pt>
                <c:pt idx="78">
                  <c:v>4.9939727914586974E-3</c:v>
                </c:pt>
                <c:pt idx="79">
                  <c:v>4.9365708053499104E-3</c:v>
                </c:pt>
                <c:pt idx="80">
                  <c:v>4.8217668331324414E-3</c:v>
                </c:pt>
                <c:pt idx="81">
                  <c:v>4.8217668331324414E-3</c:v>
                </c:pt>
                <c:pt idx="82">
                  <c:v>5.0513747775673039E-3</c:v>
                </c:pt>
                <c:pt idx="83">
                  <c:v>5.3383847081109013E-3</c:v>
                </c:pt>
                <c:pt idx="84">
                  <c:v>5.6253946386544875E-3</c:v>
                </c:pt>
                <c:pt idx="85">
                  <c:v>5.7976005969806914E-3</c:v>
                </c:pt>
                <c:pt idx="86">
                  <c:v>5.9124045691980945E-3</c:v>
                </c:pt>
                <c:pt idx="87">
                  <c:v>6.1420125136329804E-3</c:v>
                </c:pt>
                <c:pt idx="88">
                  <c:v>6.4290224441766906E-3</c:v>
                </c:pt>
                <c:pt idx="89">
                  <c:v>6.601228402502885E-3</c:v>
                </c:pt>
                <c:pt idx="90">
                  <c:v>6.5438264163940902E-3</c:v>
                </c:pt>
                <c:pt idx="91">
                  <c:v>6.3716204580679114E-3</c:v>
                </c:pt>
                <c:pt idx="92">
                  <c:v>6.3716204580679114E-3</c:v>
                </c:pt>
                <c:pt idx="93">
                  <c:v>6.7160323747202134E-3</c:v>
                </c:pt>
                <c:pt idx="94">
                  <c:v>7.0604442913724834E-3</c:v>
                </c:pt>
                <c:pt idx="95">
                  <c:v>7.2326502496986933E-3</c:v>
                </c:pt>
                <c:pt idx="96">
                  <c:v>7.1752482635899914E-3</c:v>
                </c:pt>
                <c:pt idx="97">
                  <c:v>7.0604442913724834E-3</c:v>
                </c:pt>
                <c:pt idx="98">
                  <c:v>7.3474542219160791E-3</c:v>
                </c:pt>
                <c:pt idx="99">
                  <c:v>7.8640720968945581E-3</c:v>
                </c:pt>
                <c:pt idx="100">
                  <c:v>8.4954939440904757E-3</c:v>
                </c:pt>
                <c:pt idx="101">
                  <c:v>8.8399058607427968E-3</c:v>
                </c:pt>
                <c:pt idx="102">
                  <c:v>8.8399058607427968E-3</c:v>
                </c:pt>
                <c:pt idx="103">
                  <c:v>8.610297916308074E-3</c:v>
                </c:pt>
                <c:pt idx="104">
                  <c:v>8.5528959301993876E-3</c:v>
                </c:pt>
                <c:pt idx="105">
                  <c:v>8.7251018885253547E-3</c:v>
                </c:pt>
                <c:pt idx="106">
                  <c:v>9.0695138051777747E-3</c:v>
                </c:pt>
                <c:pt idx="107">
                  <c:v>9.4139257218299743E-3</c:v>
                </c:pt>
                <c:pt idx="108">
                  <c:v>9.586131680156134E-3</c:v>
                </c:pt>
                <c:pt idx="109">
                  <c:v>9.7583376384824047E-3</c:v>
                </c:pt>
                <c:pt idx="110">
                  <c:v>9.9305435968086546E-3</c:v>
                </c:pt>
                <c:pt idx="111">
                  <c:v>1.0160151541243403E-2</c:v>
                </c:pt>
                <c:pt idx="112">
                  <c:v>1.0274955513460781E-2</c:v>
                </c:pt>
                <c:pt idx="113">
                  <c:v>1.0217553527352045E-2</c:v>
                </c:pt>
                <c:pt idx="114">
                  <c:v>1.0160151541243403E-2</c:v>
                </c:pt>
                <c:pt idx="115">
                  <c:v>1.0389759485678241E-2</c:v>
                </c:pt>
                <c:pt idx="116">
                  <c:v>1.0676769416221799E-2</c:v>
                </c:pt>
                <c:pt idx="117">
                  <c:v>1.0906377360656723E-2</c:v>
                </c:pt>
                <c:pt idx="118">
                  <c:v>1.0906377360656723E-2</c:v>
                </c:pt>
                <c:pt idx="119">
                  <c:v>1.0791573388439429E-2</c:v>
                </c:pt>
                <c:pt idx="120">
                  <c:v>1.1021181332874296E-2</c:v>
                </c:pt>
                <c:pt idx="121">
                  <c:v>1.1480397221743882E-2</c:v>
                </c:pt>
                <c:pt idx="122">
                  <c:v>1.1939613110613629E-2</c:v>
                </c:pt>
                <c:pt idx="123">
                  <c:v>1.1997015096722461E-2</c:v>
                </c:pt>
                <c:pt idx="124">
                  <c:v>1.1882211124504907E-2</c:v>
                </c:pt>
                <c:pt idx="125">
                  <c:v>1.1824809138396394E-2</c:v>
                </c:pt>
                <c:pt idx="126">
                  <c:v>1.21692210550485E-2</c:v>
                </c:pt>
                <c:pt idx="127">
                  <c:v>1.27432409161357E-2</c:v>
                </c:pt>
                <c:pt idx="128">
                  <c:v>1.3202456805005485E-2</c:v>
                </c:pt>
                <c:pt idx="129">
                  <c:v>1.3259858791114328E-2</c:v>
                </c:pt>
                <c:pt idx="130">
                  <c:v>1.297284886057058E-2</c:v>
                </c:pt>
                <c:pt idx="131">
                  <c:v>1.2800642902244233E-2</c:v>
                </c:pt>
                <c:pt idx="132">
                  <c:v>1.2858044888353135E-2</c:v>
                </c:pt>
                <c:pt idx="133">
                  <c:v>1.3202456805005485E-2</c:v>
                </c:pt>
                <c:pt idx="134">
                  <c:v>1.3489466735549059E-2</c:v>
                </c:pt>
                <c:pt idx="135">
                  <c:v>1.3546868721657949E-2</c:v>
                </c:pt>
                <c:pt idx="136">
                  <c:v>1.3546868721657949E-2</c:v>
                </c:pt>
                <c:pt idx="137">
                  <c:v>1.3661672693875446E-2</c:v>
                </c:pt>
                <c:pt idx="138">
                  <c:v>1.3891280638310296E-2</c:v>
                </c:pt>
                <c:pt idx="139">
                  <c:v>1.4120888582744962E-2</c:v>
                </c:pt>
                <c:pt idx="140">
                  <c:v>1.4178290568853598E-2</c:v>
                </c:pt>
                <c:pt idx="141">
                  <c:v>1.4178290568853598E-2</c:v>
                </c:pt>
                <c:pt idx="142">
                  <c:v>1.4235692554962378E-2</c:v>
                </c:pt>
                <c:pt idx="143">
                  <c:v>1.4407898513288581E-2</c:v>
                </c:pt>
                <c:pt idx="144">
                  <c:v>1.4407898513288581E-2</c:v>
                </c:pt>
                <c:pt idx="145">
                  <c:v>1.4235692554962378E-2</c:v>
                </c:pt>
                <c:pt idx="146">
                  <c:v>1.4120888582744962E-2</c:v>
                </c:pt>
                <c:pt idx="147">
                  <c:v>1.4293094541071118E-2</c:v>
                </c:pt>
                <c:pt idx="148">
                  <c:v>1.4580104471614721E-2</c:v>
                </c:pt>
                <c:pt idx="149">
                  <c:v>1.4580104471614721E-2</c:v>
                </c:pt>
                <c:pt idx="150">
                  <c:v>1.4350496527179664E-2</c:v>
                </c:pt>
                <c:pt idx="151">
                  <c:v>1.4293094541071118E-2</c:v>
                </c:pt>
                <c:pt idx="152">
                  <c:v>1.4522702485506004E-2</c:v>
                </c:pt>
                <c:pt idx="153">
                  <c:v>1.4809712416049592E-2</c:v>
                </c:pt>
                <c:pt idx="154">
                  <c:v>1.4694908443832181E-2</c:v>
                </c:pt>
                <c:pt idx="155">
                  <c:v>1.4235692554962378E-2</c:v>
                </c:pt>
                <c:pt idx="156">
                  <c:v>1.3776476666092819E-2</c:v>
                </c:pt>
                <c:pt idx="157">
                  <c:v>1.3833878652201552E-2</c:v>
                </c:pt>
                <c:pt idx="158">
                  <c:v>1.4293094541071118E-2</c:v>
                </c:pt>
                <c:pt idx="159">
                  <c:v>1.4694908443832181E-2</c:v>
                </c:pt>
                <c:pt idx="160">
                  <c:v>1.4580104471614721E-2</c:v>
                </c:pt>
                <c:pt idx="161">
                  <c:v>1.4120888582744962E-2</c:v>
                </c:pt>
                <c:pt idx="162">
                  <c:v>1.3661672693875446E-2</c:v>
                </c:pt>
                <c:pt idx="163">
                  <c:v>1.3661672693875446E-2</c:v>
                </c:pt>
                <c:pt idx="164">
                  <c:v>1.4006084610527623E-2</c:v>
                </c:pt>
                <c:pt idx="165">
                  <c:v>1.4178290568853598E-2</c:v>
                </c:pt>
                <c:pt idx="166">
                  <c:v>1.3891280638310296E-2</c:v>
                </c:pt>
                <c:pt idx="167">
                  <c:v>1.337466276333161E-2</c:v>
                </c:pt>
                <c:pt idx="168">
                  <c:v>1.3087652832788029E-2</c:v>
                </c:pt>
                <c:pt idx="169">
                  <c:v>1.3317260777222888E-2</c:v>
                </c:pt>
                <c:pt idx="170">
                  <c:v>1.3661672693875446E-2</c:v>
                </c:pt>
                <c:pt idx="171">
                  <c:v>1.3661672693875446E-2</c:v>
                </c:pt>
                <c:pt idx="172">
                  <c:v>1.3259858791114328E-2</c:v>
                </c:pt>
                <c:pt idx="173">
                  <c:v>1.2800642902244233E-2</c:v>
                </c:pt>
                <c:pt idx="174">
                  <c:v>1.27432409161357E-2</c:v>
                </c:pt>
                <c:pt idx="175">
                  <c:v>1.2858044888353135E-2</c:v>
                </c:pt>
                <c:pt idx="176">
                  <c:v>1.2858044888353135E-2</c:v>
                </c:pt>
                <c:pt idx="177">
                  <c:v>1.2685838930026979E-2</c:v>
                </c:pt>
                <c:pt idx="178">
                  <c:v>1.2685838930026979E-2</c:v>
                </c:pt>
                <c:pt idx="179">
                  <c:v>1.2915446874461818E-2</c:v>
                </c:pt>
                <c:pt idx="180">
                  <c:v>1.2915446874461818E-2</c:v>
                </c:pt>
                <c:pt idx="181">
                  <c:v>1.2456230985592098E-2</c:v>
                </c:pt>
                <c:pt idx="182">
                  <c:v>1.1824809138396394E-2</c:v>
                </c:pt>
                <c:pt idx="183">
                  <c:v>1.1422995235635424E-2</c:v>
                </c:pt>
                <c:pt idx="184">
                  <c:v>1.1480397221743882E-2</c:v>
                </c:pt>
                <c:pt idx="185">
                  <c:v>1.1710005166178861E-2</c:v>
                </c:pt>
                <c:pt idx="186">
                  <c:v>1.1595201193961327E-2</c:v>
                </c:pt>
                <c:pt idx="187">
                  <c:v>1.1193387291200323E-2</c:v>
                </c:pt>
                <c:pt idx="188">
                  <c:v>1.0791573388439429E-2</c:v>
                </c:pt>
                <c:pt idx="189">
                  <c:v>1.0561965444004381E-2</c:v>
                </c:pt>
                <c:pt idx="190">
                  <c:v>1.0447161471786924E-2</c:v>
                </c:pt>
                <c:pt idx="191">
                  <c:v>1.0389759485678241E-2</c:v>
                </c:pt>
                <c:pt idx="192">
                  <c:v>1.010274955513461E-2</c:v>
                </c:pt>
                <c:pt idx="193">
                  <c:v>9.8157396245911882E-3</c:v>
                </c:pt>
                <c:pt idx="194">
                  <c:v>9.7583376384824047E-3</c:v>
                </c:pt>
                <c:pt idx="195">
                  <c:v>9.8157396245911882E-3</c:v>
                </c:pt>
                <c:pt idx="196">
                  <c:v>9.7583376384824047E-3</c:v>
                </c:pt>
                <c:pt idx="197">
                  <c:v>9.2417197635038181E-3</c:v>
                </c:pt>
                <c:pt idx="198">
                  <c:v>8.6676999024167048E-3</c:v>
                </c:pt>
                <c:pt idx="199">
                  <c:v>8.3806899718732019E-3</c:v>
                </c:pt>
                <c:pt idx="200">
                  <c:v>8.5528959301993876E-3</c:v>
                </c:pt>
                <c:pt idx="201">
                  <c:v>8.8399058607427968E-3</c:v>
                </c:pt>
                <c:pt idx="202">
                  <c:v>8.5528959301993876E-3</c:v>
                </c:pt>
                <c:pt idx="203">
                  <c:v>7.6918661385684184E-3</c:v>
                </c:pt>
                <c:pt idx="204">
                  <c:v>6.945640319155102E-3</c:v>
                </c:pt>
                <c:pt idx="205">
                  <c:v>6.7160323747202134E-3</c:v>
                </c:pt>
                <c:pt idx="206">
                  <c:v>6.945640319155102E-3</c:v>
                </c:pt>
                <c:pt idx="207">
                  <c:v>6.945640319155102E-3</c:v>
                </c:pt>
                <c:pt idx="208">
                  <c:v>6.4864244302853284E-3</c:v>
                </c:pt>
                <c:pt idx="209">
                  <c:v>5.9124045691980945E-3</c:v>
                </c:pt>
                <c:pt idx="210">
                  <c:v>5.6253946386544875E-3</c:v>
                </c:pt>
                <c:pt idx="211">
                  <c:v>5.6827966247632805E-3</c:v>
                </c:pt>
                <c:pt idx="212">
                  <c:v>5.6827966247632805E-3</c:v>
                </c:pt>
                <c:pt idx="213">
                  <c:v>5.4531886803283877E-3</c:v>
                </c:pt>
                <c:pt idx="214">
                  <c:v>5.0513747775673039E-3</c:v>
                </c:pt>
                <c:pt idx="215">
                  <c:v>4.8217668331324414E-3</c:v>
                </c:pt>
                <c:pt idx="216">
                  <c:v>4.7069628609149924E-3</c:v>
                </c:pt>
                <c:pt idx="217">
                  <c:v>4.5921588886975485E-3</c:v>
                </c:pt>
                <c:pt idx="218">
                  <c:v>4.2477469720452361E-3</c:v>
                </c:pt>
                <c:pt idx="219">
                  <c:v>3.9033350553930026E-3</c:v>
                </c:pt>
                <c:pt idx="220">
                  <c:v>3.5589231387406278E-3</c:v>
                </c:pt>
                <c:pt idx="221">
                  <c:v>3.1571092359796069E-3</c:v>
                </c:pt>
                <c:pt idx="222">
                  <c:v>2.6978933471098489E-3</c:v>
                </c:pt>
                <c:pt idx="223">
                  <c:v>2.353481430457501E-3</c:v>
                </c:pt>
                <c:pt idx="224">
                  <c:v>2.4108834165662142E-3</c:v>
                </c:pt>
                <c:pt idx="225">
                  <c:v>2.5830893748924307E-3</c:v>
                </c:pt>
                <c:pt idx="226">
                  <c:v>2.4682854026749452E-3</c:v>
                </c:pt>
                <c:pt idx="227">
                  <c:v>1.8942655415877779E-3</c:v>
                </c:pt>
                <c:pt idx="228">
                  <c:v>1.3776476666092843E-3</c:v>
                </c:pt>
                <c:pt idx="229">
                  <c:v>1.5498536249354397E-3</c:v>
                </c:pt>
                <c:pt idx="230">
                  <c:v>2.1238734860226389E-3</c:v>
                </c:pt>
                <c:pt idx="231">
                  <c:v>2.1812754721313612E-3</c:v>
                </c:pt>
                <c:pt idx="232">
                  <c:v>1.2628436943918301E-3</c:v>
                </c:pt>
                <c:pt idx="233">
                  <c:v>1.1480397221743903E-4</c:v>
                </c:pt>
                <c:pt idx="234">
                  <c:v>-2.8700993054359895E-4</c:v>
                </c:pt>
                <c:pt idx="235">
                  <c:v>2.296079444348775E-4</c:v>
                </c:pt>
                <c:pt idx="236">
                  <c:v>8.6102979163080932E-4</c:v>
                </c:pt>
                <c:pt idx="237">
                  <c:v>8.6102979163080932E-4</c:v>
                </c:pt>
                <c:pt idx="238">
                  <c:v>5.7401986108720533E-5</c:v>
                </c:pt>
                <c:pt idx="239">
                  <c:v>-7.4622581941337232E-4</c:v>
                </c:pt>
                <c:pt idx="240">
                  <c:v>-1.2628436943918301E-3</c:v>
                </c:pt>
                <c:pt idx="241">
                  <c:v>-1.4350496527179818E-3</c:v>
                </c:pt>
                <c:pt idx="242">
                  <c:v>-1.3202456805005561E-3</c:v>
                </c:pt>
                <c:pt idx="243">
                  <c:v>-1.0906377360656821E-3</c:v>
                </c:pt>
                <c:pt idx="244">
                  <c:v>-8.6102979163080932E-4</c:v>
                </c:pt>
                <c:pt idx="245">
                  <c:v>-1.0332357499569541E-3</c:v>
                </c:pt>
                <c:pt idx="246">
                  <c:v>-1.7220595832616104E-3</c:v>
                </c:pt>
                <c:pt idx="247">
                  <c:v>-2.353481430457501E-3</c:v>
                </c:pt>
                <c:pt idx="248">
                  <c:v>-2.4682854026749452E-3</c:v>
                </c:pt>
                <c:pt idx="249">
                  <c:v>-2.0664714999138927E-3</c:v>
                </c:pt>
                <c:pt idx="250">
                  <c:v>-1.9516675276964861E-3</c:v>
                </c:pt>
                <c:pt idx="251">
                  <c:v>-2.4682854026749452E-3</c:v>
                </c:pt>
                <c:pt idx="252">
                  <c:v>-3.1571092359796069E-3</c:v>
                </c:pt>
                <c:pt idx="253">
                  <c:v>-3.0423052637621492E-3</c:v>
                </c:pt>
                <c:pt idx="254">
                  <c:v>-2.1812754721313612E-3</c:v>
                </c:pt>
                <c:pt idx="255">
                  <c:v>-1.4924516388267303E-3</c:v>
                </c:pt>
                <c:pt idx="256">
                  <c:v>-1.7794615693703197E-3</c:v>
                </c:pt>
                <c:pt idx="257">
                  <c:v>-2.8700993054359752E-3</c:v>
                </c:pt>
                <c:pt idx="258">
                  <c:v>-3.5589231387406278E-3</c:v>
                </c:pt>
                <c:pt idx="259">
                  <c:v>-3.2719132081970811E-3</c:v>
                </c:pt>
                <c:pt idx="260">
                  <c:v>-2.5830893748924307E-3</c:v>
                </c:pt>
                <c:pt idx="261">
                  <c:v>-2.5830893748924307E-3</c:v>
                </c:pt>
                <c:pt idx="262">
                  <c:v>-3.2719132081970811E-3</c:v>
                </c:pt>
                <c:pt idx="263">
                  <c:v>-3.8459330692842252E-3</c:v>
                </c:pt>
                <c:pt idx="264">
                  <c:v>-3.6163251248493202E-3</c:v>
                </c:pt>
                <c:pt idx="265">
                  <c:v>-2.9849032776534637E-3</c:v>
                </c:pt>
                <c:pt idx="266">
                  <c:v>-2.6978933471098489E-3</c:v>
                </c:pt>
                <c:pt idx="267">
                  <c:v>-2.9849032776534637E-3</c:v>
                </c:pt>
                <c:pt idx="268">
                  <c:v>-3.4441191665231883E-3</c:v>
                </c:pt>
                <c:pt idx="269">
                  <c:v>-3.5589231387406278E-3</c:v>
                </c:pt>
                <c:pt idx="270">
                  <c:v>-3.3293151943057228E-3</c:v>
                </c:pt>
                <c:pt idx="271">
                  <c:v>-3.0997072498708828E-3</c:v>
                </c:pt>
                <c:pt idx="272">
                  <c:v>-3.0423052637621492E-3</c:v>
                </c:pt>
                <c:pt idx="273">
                  <c:v>-2.9849032776534637E-3</c:v>
                </c:pt>
                <c:pt idx="274">
                  <c:v>-2.9275012915447418E-3</c:v>
                </c:pt>
                <c:pt idx="275">
                  <c:v>-2.9275012915447418E-3</c:v>
                </c:pt>
                <c:pt idx="276">
                  <c:v>-3.0423052637621492E-3</c:v>
                </c:pt>
                <c:pt idx="277">
                  <c:v>-3.0423052637621492E-3</c:v>
                </c:pt>
                <c:pt idx="278">
                  <c:v>-2.8700993054359752E-3</c:v>
                </c:pt>
                <c:pt idx="279">
                  <c:v>-2.6978933471098489E-3</c:v>
                </c:pt>
                <c:pt idx="280">
                  <c:v>-2.6978933471098489E-3</c:v>
                </c:pt>
                <c:pt idx="281">
                  <c:v>-2.8126973193272477E-3</c:v>
                </c:pt>
                <c:pt idx="282">
                  <c:v>-2.8126973193272477E-3</c:v>
                </c:pt>
                <c:pt idx="283">
                  <c:v>-2.6404913610011504E-3</c:v>
                </c:pt>
                <c:pt idx="284">
                  <c:v>-2.353481430457501E-3</c:v>
                </c:pt>
                <c:pt idx="285">
                  <c:v>-2.1238734860226389E-3</c:v>
                </c:pt>
                <c:pt idx="286">
                  <c:v>-1.8942655415877779E-3</c:v>
                </c:pt>
                <c:pt idx="287">
                  <c:v>-1.6072556110441429E-3</c:v>
                </c:pt>
                <c:pt idx="288">
                  <c:v>-1.4350496527179818E-3</c:v>
                </c:pt>
                <c:pt idx="289">
                  <c:v>-1.3202456805005561E-3</c:v>
                </c:pt>
                <c:pt idx="290">
                  <c:v>-1.2054417082831067E-3</c:v>
                </c:pt>
                <c:pt idx="291">
                  <c:v>-9.184317777395101E-4</c:v>
                </c:pt>
                <c:pt idx="292">
                  <c:v>-5.7401986108720202E-4</c:v>
                </c:pt>
                <c:pt idx="293">
                  <c:v>-2.8700993054359895E-4</c:v>
                </c:pt>
                <c:pt idx="294">
                  <c:v>-1.7220595832616179E-4</c:v>
                </c:pt>
                <c:pt idx="295">
                  <c:v>-1.7220595832616179E-4</c:v>
                </c:pt>
                <c:pt idx="296">
                  <c:v>-1.1480397221743903E-4</c:v>
                </c:pt>
                <c:pt idx="297">
                  <c:v>1.1480397221743903E-4</c:v>
                </c:pt>
                <c:pt idx="298">
                  <c:v>5.1661787497847523E-4</c:v>
                </c:pt>
                <c:pt idx="299">
                  <c:v>9.7583376384824633E-4</c:v>
                </c:pt>
                <c:pt idx="300">
                  <c:v>1.3202456805005561E-3</c:v>
                </c:pt>
                <c:pt idx="301">
                  <c:v>1.6072556110441429E-3</c:v>
                </c:pt>
                <c:pt idx="302">
                  <c:v>1.7794615693703197E-3</c:v>
                </c:pt>
                <c:pt idx="303">
                  <c:v>1.9516675276964861E-3</c:v>
                </c:pt>
                <c:pt idx="304">
                  <c:v>2.1812754721313612E-3</c:v>
                </c:pt>
                <c:pt idx="305">
                  <c:v>2.4108834165662142E-3</c:v>
                </c:pt>
                <c:pt idx="306">
                  <c:v>2.8126973193272477E-3</c:v>
                </c:pt>
                <c:pt idx="307">
                  <c:v>3.2145112220883449E-3</c:v>
                </c:pt>
                <c:pt idx="308">
                  <c:v>3.5015211526319631E-3</c:v>
                </c:pt>
                <c:pt idx="309">
                  <c:v>3.6163251248493202E-3</c:v>
                </c:pt>
                <c:pt idx="310">
                  <c:v>3.6163251248493202E-3</c:v>
                </c:pt>
                <c:pt idx="311">
                  <c:v>3.8459330692842252E-3</c:v>
                </c:pt>
                <c:pt idx="312">
                  <c:v>4.4199529303713984E-3</c:v>
                </c:pt>
                <c:pt idx="313">
                  <c:v>5.1087767636760284E-3</c:v>
                </c:pt>
                <c:pt idx="314">
                  <c:v>5.5679926525457786E-3</c:v>
                </c:pt>
                <c:pt idx="315">
                  <c:v>5.6253946386544875E-3</c:v>
                </c:pt>
                <c:pt idx="316">
                  <c:v>5.6253946386544875E-3</c:v>
                </c:pt>
                <c:pt idx="317">
                  <c:v>5.9698065553068173E-3</c:v>
                </c:pt>
                <c:pt idx="318">
                  <c:v>6.6586303886114534E-3</c:v>
                </c:pt>
                <c:pt idx="319">
                  <c:v>7.2326502496986933E-3</c:v>
                </c:pt>
                <c:pt idx="320">
                  <c:v>7.4622581941337033E-3</c:v>
                </c:pt>
                <c:pt idx="321">
                  <c:v>7.4622581941337033E-3</c:v>
                </c:pt>
                <c:pt idx="322">
                  <c:v>7.5770621663510326E-3</c:v>
                </c:pt>
                <c:pt idx="323">
                  <c:v>7.9214740830034006E-3</c:v>
                </c:pt>
                <c:pt idx="324">
                  <c:v>8.3806899718732019E-3</c:v>
                </c:pt>
                <c:pt idx="325">
                  <c:v>8.6676999024167048E-3</c:v>
                </c:pt>
                <c:pt idx="326">
                  <c:v>8.8399058607427968E-3</c:v>
                </c:pt>
                <c:pt idx="327">
                  <c:v>9.1269157912863778E-3</c:v>
                </c:pt>
                <c:pt idx="328">
                  <c:v>9.7009356523735709E-3</c:v>
                </c:pt>
                <c:pt idx="329">
                  <c:v>1.0389759485678241E-2</c:v>
                </c:pt>
                <c:pt idx="330">
                  <c:v>1.0906377360656723E-2</c:v>
                </c:pt>
                <c:pt idx="331">
                  <c:v>1.1193387291200323E-2</c:v>
                </c:pt>
                <c:pt idx="332">
                  <c:v>1.1422995235635424E-2</c:v>
                </c:pt>
                <c:pt idx="333">
                  <c:v>1.1710005166178861E-2</c:v>
                </c:pt>
                <c:pt idx="334">
                  <c:v>1.1939613110613629E-2</c:v>
                </c:pt>
                <c:pt idx="335">
                  <c:v>1.2054417082831058E-2</c:v>
                </c:pt>
                <c:pt idx="336">
                  <c:v>1.2284025027266119E-2</c:v>
                </c:pt>
                <c:pt idx="337">
                  <c:v>1.2858044888353135E-2</c:v>
                </c:pt>
                <c:pt idx="338">
                  <c:v>1.3661672693875446E-2</c:v>
                </c:pt>
                <c:pt idx="339">
                  <c:v>1.4350496527179664E-2</c:v>
                </c:pt>
                <c:pt idx="340">
                  <c:v>1.4580104471614721E-2</c:v>
                </c:pt>
                <c:pt idx="341">
                  <c:v>1.4580104471614721E-2</c:v>
                </c:pt>
                <c:pt idx="342">
                  <c:v>1.4809712416049592E-2</c:v>
                </c:pt>
                <c:pt idx="343">
                  <c:v>1.5441134263245745E-2</c:v>
                </c:pt>
                <c:pt idx="344">
                  <c:v>1.6244762068767824E-2</c:v>
                </c:pt>
                <c:pt idx="345">
                  <c:v>1.6818781929854771E-2</c:v>
                </c:pt>
                <c:pt idx="346">
                  <c:v>1.6990987888180951E-2</c:v>
                </c:pt>
                <c:pt idx="347">
                  <c:v>1.6990987888180951E-2</c:v>
                </c:pt>
                <c:pt idx="348">
                  <c:v>1.7105791860398387E-2</c:v>
                </c:pt>
                <c:pt idx="349">
                  <c:v>1.7392801790941988E-2</c:v>
                </c:pt>
                <c:pt idx="350">
                  <c:v>1.7909419665920561E-2</c:v>
                </c:pt>
                <c:pt idx="351">
                  <c:v>1.8483439527007865E-2</c:v>
                </c:pt>
                <c:pt idx="352">
                  <c:v>1.9000057401986323E-2</c:v>
                </c:pt>
                <c:pt idx="353">
                  <c:v>1.9401871304747575E-2</c:v>
                </c:pt>
                <c:pt idx="354">
                  <c:v>1.9803685207508567E-2</c:v>
                </c:pt>
                <c:pt idx="355">
                  <c:v>2.0148097124160592E-2</c:v>
                </c:pt>
                <c:pt idx="356">
                  <c:v>2.054991102692192E-2</c:v>
                </c:pt>
                <c:pt idx="357">
                  <c:v>2.0779518971356412E-2</c:v>
                </c:pt>
                <c:pt idx="358">
                  <c:v>2.0779518971356412E-2</c:v>
                </c:pt>
                <c:pt idx="359">
                  <c:v>2.1009126915791286E-2</c:v>
                </c:pt>
                <c:pt idx="360">
                  <c:v>2.1697950749096011E-2</c:v>
                </c:pt>
                <c:pt idx="361">
                  <c:v>2.2673784512944606E-2</c:v>
                </c:pt>
                <c:pt idx="362">
                  <c:v>2.3305206360140062E-2</c:v>
                </c:pt>
                <c:pt idx="363">
                  <c:v>2.3362608346248325E-2</c:v>
                </c:pt>
                <c:pt idx="364">
                  <c:v>2.319040238792263E-2</c:v>
                </c:pt>
                <c:pt idx="365">
                  <c:v>2.3420010332357463E-2</c:v>
                </c:pt>
                <c:pt idx="366">
                  <c:v>2.4223638137879606E-2</c:v>
                </c:pt>
                <c:pt idx="367">
                  <c:v>2.4797657998966782E-2</c:v>
                </c:pt>
                <c:pt idx="368">
                  <c:v>2.4797657998966782E-2</c:v>
                </c:pt>
                <c:pt idx="369">
                  <c:v>2.4453246082315038E-2</c:v>
                </c:pt>
                <c:pt idx="370">
                  <c:v>2.4453246082315038E-2</c:v>
                </c:pt>
                <c:pt idx="371">
                  <c:v>2.5084667929510612E-2</c:v>
                </c:pt>
                <c:pt idx="372">
                  <c:v>2.5830893748924229E-2</c:v>
                </c:pt>
                <c:pt idx="373">
                  <c:v>2.6117903679467688E-2</c:v>
                </c:pt>
                <c:pt idx="374">
                  <c:v>2.6117903679467688E-2</c:v>
                </c:pt>
                <c:pt idx="375">
                  <c:v>2.6290109637793602E-2</c:v>
                </c:pt>
                <c:pt idx="376">
                  <c:v>2.6921531484989446E-2</c:v>
                </c:pt>
                <c:pt idx="377">
                  <c:v>2.7667757304402782E-2</c:v>
                </c:pt>
                <c:pt idx="378">
                  <c:v>2.8069571207163795E-2</c:v>
                </c:pt>
                <c:pt idx="379">
                  <c:v>2.8069571207163795E-2</c:v>
                </c:pt>
                <c:pt idx="380">
                  <c:v>2.8012169221055046E-2</c:v>
                </c:pt>
                <c:pt idx="381">
                  <c:v>2.8184375179381209E-2</c:v>
                </c:pt>
                <c:pt idx="382">
                  <c:v>2.8413983123816242E-2</c:v>
                </c:pt>
                <c:pt idx="383">
                  <c:v>2.8528787096033521E-2</c:v>
                </c:pt>
                <c:pt idx="384">
                  <c:v>2.8643591068251002E-2</c:v>
                </c:pt>
                <c:pt idx="385">
                  <c:v>2.8873199012685882E-2</c:v>
                </c:pt>
                <c:pt idx="386">
                  <c:v>2.9504620859881737E-2</c:v>
                </c:pt>
                <c:pt idx="387">
                  <c:v>3.0136042707077856E-2</c:v>
                </c:pt>
                <c:pt idx="388">
                  <c:v>3.0423052637621295E-2</c:v>
                </c:pt>
                <c:pt idx="389">
                  <c:v>3.0193444693186387E-2</c:v>
                </c:pt>
                <c:pt idx="390">
                  <c:v>2.9906434762642778E-2</c:v>
                </c:pt>
                <c:pt idx="391">
                  <c:v>2.9963836748751513E-2</c:v>
                </c:pt>
                <c:pt idx="392">
                  <c:v>3.0423052637621295E-2</c:v>
                </c:pt>
                <c:pt idx="393">
                  <c:v>3.1054474484817216E-2</c:v>
                </c:pt>
                <c:pt idx="394">
                  <c:v>3.1628494345904375E-2</c:v>
                </c:pt>
                <c:pt idx="395">
                  <c:v>3.2087710234774698E-2</c:v>
                </c:pt>
                <c:pt idx="396">
                  <c:v>3.243212215142692E-2</c:v>
                </c:pt>
                <c:pt idx="397">
                  <c:v>3.2661730095861451E-2</c:v>
                </c:pt>
                <c:pt idx="398">
                  <c:v>3.2719132081970692E-2</c:v>
                </c:pt>
                <c:pt idx="399">
                  <c:v>3.2604328109752632E-2</c:v>
                </c:pt>
                <c:pt idx="400">
                  <c:v>3.2489524137535156E-2</c:v>
                </c:pt>
                <c:pt idx="401">
                  <c:v>3.2489524137535156E-2</c:v>
                </c:pt>
                <c:pt idx="402">
                  <c:v>3.2719132081970692E-2</c:v>
                </c:pt>
                <c:pt idx="403">
                  <c:v>3.2833936054187891E-2</c:v>
                </c:pt>
                <c:pt idx="404">
                  <c:v>3.2833936054187891E-2</c:v>
                </c:pt>
                <c:pt idx="405">
                  <c:v>3.2719132081970692E-2</c:v>
                </c:pt>
                <c:pt idx="406">
                  <c:v>3.2776534068078803E-2</c:v>
                </c:pt>
                <c:pt idx="407">
                  <c:v>3.3063543998622352E-2</c:v>
                </c:pt>
                <c:pt idx="408">
                  <c:v>3.3522759887492107E-2</c:v>
                </c:pt>
                <c:pt idx="409">
                  <c:v>3.3867171804144419E-2</c:v>
                </c:pt>
                <c:pt idx="410">
                  <c:v>3.4039377762471387E-2</c:v>
                </c:pt>
                <c:pt idx="411">
                  <c:v>3.3981975776362396E-2</c:v>
                </c:pt>
                <c:pt idx="412">
                  <c:v>3.3981975776362396E-2</c:v>
                </c:pt>
                <c:pt idx="413">
                  <c:v>3.4039377762471387E-2</c:v>
                </c:pt>
                <c:pt idx="414">
                  <c:v>3.4383789679122895E-2</c:v>
                </c:pt>
                <c:pt idx="415">
                  <c:v>3.4728201595775214E-2</c:v>
                </c:pt>
                <c:pt idx="416">
                  <c:v>3.4785603581884254E-2</c:v>
                </c:pt>
                <c:pt idx="417">
                  <c:v>3.4383789679122895E-2</c:v>
                </c:pt>
                <c:pt idx="418">
                  <c:v>3.3867171804144419E-2</c:v>
                </c:pt>
                <c:pt idx="419">
                  <c:v>3.3752367831927005E-2</c:v>
                </c:pt>
                <c:pt idx="420">
                  <c:v>3.4154181734687927E-2</c:v>
                </c:pt>
                <c:pt idx="421">
                  <c:v>3.4613397623558348E-2</c:v>
                </c:pt>
                <c:pt idx="422">
                  <c:v>3.4613397623558348E-2</c:v>
                </c:pt>
                <c:pt idx="423">
                  <c:v>3.426898570690548E-2</c:v>
                </c:pt>
                <c:pt idx="424">
                  <c:v>3.3981975776362396E-2</c:v>
                </c:pt>
                <c:pt idx="425">
                  <c:v>3.4154181734687927E-2</c:v>
                </c:pt>
                <c:pt idx="426">
                  <c:v>3.4670799609666646E-2</c:v>
                </c:pt>
                <c:pt idx="427">
                  <c:v>3.5187417484645593E-2</c:v>
                </c:pt>
                <c:pt idx="428">
                  <c:v>3.5302221456862411E-2</c:v>
                </c:pt>
                <c:pt idx="429">
                  <c:v>3.4957809540210091E-2</c:v>
                </c:pt>
                <c:pt idx="430">
                  <c:v>3.4498593651340351E-2</c:v>
                </c:pt>
                <c:pt idx="431">
                  <c:v>3.426898570690548E-2</c:v>
                </c:pt>
                <c:pt idx="432">
                  <c:v>3.4498593651340351E-2</c:v>
                </c:pt>
                <c:pt idx="433">
                  <c:v>3.4843005567992816E-2</c:v>
                </c:pt>
                <c:pt idx="434">
                  <c:v>3.5015211526319499E-2</c:v>
                </c:pt>
                <c:pt idx="435">
                  <c:v>3.4728201595775214E-2</c:v>
                </c:pt>
                <c:pt idx="436">
                  <c:v>3.426898570690548E-2</c:v>
                </c:pt>
                <c:pt idx="437">
                  <c:v>3.4154181734687927E-2</c:v>
                </c:pt>
                <c:pt idx="438">
                  <c:v>3.4383789679122895E-2</c:v>
                </c:pt>
                <c:pt idx="439">
                  <c:v>3.4498593651340351E-2</c:v>
                </c:pt>
                <c:pt idx="440">
                  <c:v>3.4326387693014201E-2</c:v>
                </c:pt>
                <c:pt idx="441">
                  <c:v>3.3981975776362396E-2</c:v>
                </c:pt>
                <c:pt idx="442">
                  <c:v>3.3924573790253154E-2</c:v>
                </c:pt>
                <c:pt idx="443">
                  <c:v>3.426898570690548E-2</c:v>
                </c:pt>
                <c:pt idx="444">
                  <c:v>3.4498593651340351E-2</c:v>
                </c:pt>
                <c:pt idx="445">
                  <c:v>3.4154181734687927E-2</c:v>
                </c:pt>
                <c:pt idx="446">
                  <c:v>3.3580161873600835E-2</c:v>
                </c:pt>
                <c:pt idx="447">
                  <c:v>3.329315194305723E-2</c:v>
                </c:pt>
                <c:pt idx="448">
                  <c:v>3.3580161873600835E-2</c:v>
                </c:pt>
                <c:pt idx="449">
                  <c:v>3.3981975776362396E-2</c:v>
                </c:pt>
                <c:pt idx="450">
                  <c:v>3.3924573790253154E-2</c:v>
                </c:pt>
                <c:pt idx="451">
                  <c:v>3.3350553929165951E-2</c:v>
                </c:pt>
                <c:pt idx="452">
                  <c:v>3.2833936054187891E-2</c:v>
                </c:pt>
                <c:pt idx="453">
                  <c:v>3.2833936054187891E-2</c:v>
                </c:pt>
                <c:pt idx="454">
                  <c:v>3.329315194305723E-2</c:v>
                </c:pt>
                <c:pt idx="455">
                  <c:v>3.3580161873600835E-2</c:v>
                </c:pt>
                <c:pt idx="456">
                  <c:v>3.3407955915274852E-2</c:v>
                </c:pt>
                <c:pt idx="457">
                  <c:v>3.2948740026405424E-2</c:v>
                </c:pt>
                <c:pt idx="458">
                  <c:v>3.2604328109752632E-2</c:v>
                </c:pt>
                <c:pt idx="459">
                  <c:v>3.243212215142692E-2</c:v>
                </c:pt>
                <c:pt idx="460">
                  <c:v>3.243212215142692E-2</c:v>
                </c:pt>
                <c:pt idx="461">
                  <c:v>3.243212215142692E-2</c:v>
                </c:pt>
                <c:pt idx="462">
                  <c:v>3.2202514206991592E-2</c:v>
                </c:pt>
                <c:pt idx="463">
                  <c:v>3.1743298318122011E-2</c:v>
                </c:pt>
                <c:pt idx="464">
                  <c:v>3.1169278457035002E-2</c:v>
                </c:pt>
                <c:pt idx="465">
                  <c:v>3.0882268526491497E-2</c:v>
                </c:pt>
                <c:pt idx="466">
                  <c:v>3.1169278457035002E-2</c:v>
                </c:pt>
                <c:pt idx="467">
                  <c:v>3.1685896332013255E-2</c:v>
                </c:pt>
                <c:pt idx="468">
                  <c:v>3.1743298318122011E-2</c:v>
                </c:pt>
                <c:pt idx="469">
                  <c:v>3.0882268526491497E-2</c:v>
                </c:pt>
                <c:pt idx="470">
                  <c:v>2.9734228804316649E-2</c:v>
                </c:pt>
                <c:pt idx="471">
                  <c:v>2.9332414901555588E-2</c:v>
                </c:pt>
                <c:pt idx="472">
                  <c:v>2.9734228804316649E-2</c:v>
                </c:pt>
                <c:pt idx="473">
                  <c:v>3.0480454623729999E-2</c:v>
                </c:pt>
                <c:pt idx="474">
                  <c:v>3.0652660582056457E-2</c:v>
                </c:pt>
                <c:pt idx="475">
                  <c:v>3.0308248665404269E-2</c:v>
                </c:pt>
                <c:pt idx="476">
                  <c:v>2.9791630790425405E-2</c:v>
                </c:pt>
                <c:pt idx="477">
                  <c:v>2.9504620859881737E-2</c:v>
                </c:pt>
                <c:pt idx="478">
                  <c:v>2.9332414901555588E-2</c:v>
                </c:pt>
                <c:pt idx="479">
                  <c:v>2.8988002984903442E-2</c:v>
                </c:pt>
                <c:pt idx="480">
                  <c:v>2.8586189082142228E-2</c:v>
                </c:pt>
                <c:pt idx="481">
                  <c:v>2.8299179151598648E-2</c:v>
                </c:pt>
                <c:pt idx="482">
                  <c:v>2.8184375179381209E-2</c:v>
                </c:pt>
                <c:pt idx="483">
                  <c:v>2.7954767234946342E-2</c:v>
                </c:pt>
                <c:pt idx="484">
                  <c:v>2.778256127662021E-2</c:v>
                </c:pt>
                <c:pt idx="485">
                  <c:v>2.7725159290511447E-2</c:v>
                </c:pt>
                <c:pt idx="486">
                  <c:v>2.778256127662021E-2</c:v>
                </c:pt>
                <c:pt idx="487">
                  <c:v>2.7725159290511447E-2</c:v>
                </c:pt>
                <c:pt idx="488">
                  <c:v>2.7380747373859659E-2</c:v>
                </c:pt>
                <c:pt idx="489">
                  <c:v>2.6921531484989446E-2</c:v>
                </c:pt>
                <c:pt idx="490">
                  <c:v>2.6749325526663936E-2</c:v>
                </c:pt>
                <c:pt idx="491">
                  <c:v>2.6806727512772428E-2</c:v>
                </c:pt>
                <c:pt idx="492">
                  <c:v>2.663452155444581E-2</c:v>
                </c:pt>
                <c:pt idx="493">
                  <c:v>2.6060501693358579E-2</c:v>
                </c:pt>
                <c:pt idx="494">
                  <c:v>2.5314275873945281E-2</c:v>
                </c:pt>
                <c:pt idx="495">
                  <c:v>2.5084667929510612E-2</c:v>
                </c:pt>
                <c:pt idx="496">
                  <c:v>2.5371677860054481E-2</c:v>
                </c:pt>
                <c:pt idx="497">
                  <c:v>2.5830893748924229E-2</c:v>
                </c:pt>
                <c:pt idx="498">
                  <c:v>2.5830893748924229E-2</c:v>
                </c:pt>
                <c:pt idx="499">
                  <c:v>2.5314275873945281E-2</c:v>
                </c:pt>
                <c:pt idx="500">
                  <c:v>2.4740256012858043E-2</c:v>
                </c:pt>
                <c:pt idx="501">
                  <c:v>2.4338442110097003E-2</c:v>
                </c:pt>
                <c:pt idx="502">
                  <c:v>2.4281040123988292E-2</c:v>
                </c:pt>
                <c:pt idx="503">
                  <c:v>2.4223638137879606E-2</c:v>
                </c:pt>
                <c:pt idx="504">
                  <c:v>2.3994030193444673E-2</c:v>
                </c:pt>
                <c:pt idx="505">
                  <c:v>2.3707020262901078E-2</c:v>
                </c:pt>
                <c:pt idx="506">
                  <c:v>2.3420010332357463E-2</c:v>
                </c:pt>
                <c:pt idx="507">
                  <c:v>2.319040238792263E-2</c:v>
                </c:pt>
                <c:pt idx="508">
                  <c:v>2.3133000401814322E-2</c:v>
                </c:pt>
                <c:pt idx="509">
                  <c:v>2.307559841570557E-2</c:v>
                </c:pt>
                <c:pt idx="510">
                  <c:v>2.2845990471271123E-2</c:v>
                </c:pt>
                <c:pt idx="511">
                  <c:v>2.2271970610183909E-2</c:v>
                </c:pt>
                <c:pt idx="512">
                  <c:v>2.1525744790769796E-2</c:v>
                </c:pt>
                <c:pt idx="513">
                  <c:v>2.1238734860226212E-2</c:v>
                </c:pt>
                <c:pt idx="514">
                  <c:v>2.1468342804661252E-2</c:v>
                </c:pt>
                <c:pt idx="515">
                  <c:v>2.1870156707422202E-2</c:v>
                </c:pt>
                <c:pt idx="516">
                  <c:v>2.1812754721313492E-2</c:v>
                </c:pt>
                <c:pt idx="517">
                  <c:v>2.1353538832443598E-2</c:v>
                </c:pt>
                <c:pt idx="518">
                  <c:v>2.0894322943574052E-2</c:v>
                </c:pt>
                <c:pt idx="519">
                  <c:v>2.0664714999138967E-2</c:v>
                </c:pt>
                <c:pt idx="520">
                  <c:v>2.054991102692192E-2</c:v>
                </c:pt>
                <c:pt idx="521">
                  <c:v>2.0320303082486654E-2</c:v>
                </c:pt>
                <c:pt idx="522">
                  <c:v>1.9975891165834501E-2</c:v>
                </c:pt>
                <c:pt idx="523">
                  <c:v>1.9861087193617254E-2</c:v>
                </c:pt>
                <c:pt idx="524">
                  <c:v>2.0033293151943462E-2</c:v>
                </c:pt>
                <c:pt idx="525">
                  <c:v>1.9918489179725621E-2</c:v>
                </c:pt>
                <c:pt idx="526">
                  <c:v>1.9516675276964796E-2</c:v>
                </c:pt>
                <c:pt idx="527">
                  <c:v>1.9057459388094829E-2</c:v>
                </c:pt>
                <c:pt idx="528">
                  <c:v>1.8942655415877741E-2</c:v>
                </c:pt>
                <c:pt idx="529">
                  <c:v>1.9000057401986323E-2</c:v>
                </c:pt>
                <c:pt idx="530">
                  <c:v>1.8885253429768725E-2</c:v>
                </c:pt>
                <c:pt idx="531">
                  <c:v>1.8426037540898933E-2</c:v>
                </c:pt>
                <c:pt idx="532">
                  <c:v>1.796682165202939E-2</c:v>
                </c:pt>
                <c:pt idx="533">
                  <c:v>1.773721370759427E-2</c:v>
                </c:pt>
                <c:pt idx="534">
                  <c:v>1.7679811721485583E-2</c:v>
                </c:pt>
                <c:pt idx="535">
                  <c:v>1.7450203777050682E-2</c:v>
                </c:pt>
                <c:pt idx="536">
                  <c:v>1.733539980483326E-2</c:v>
                </c:pt>
                <c:pt idx="537">
                  <c:v>1.7565007749268405E-2</c:v>
                </c:pt>
                <c:pt idx="538">
                  <c:v>1.7794615693703025E-2</c:v>
                </c:pt>
                <c:pt idx="539">
                  <c:v>1.773721370759427E-2</c:v>
                </c:pt>
                <c:pt idx="540">
                  <c:v>1.7105791860398387E-2</c:v>
                </c:pt>
                <c:pt idx="541">
                  <c:v>1.6474370013202691E-2</c:v>
                </c:pt>
                <c:pt idx="542">
                  <c:v>1.6359566040985103E-2</c:v>
                </c:pt>
                <c:pt idx="543">
                  <c:v>1.6703977957637554E-2</c:v>
                </c:pt>
                <c:pt idx="544">
                  <c:v>1.6990987888180951E-2</c:v>
                </c:pt>
                <c:pt idx="545">
                  <c:v>1.6818781929854771E-2</c:v>
                </c:pt>
                <c:pt idx="546">
                  <c:v>1.6359566040985103E-2</c:v>
                </c:pt>
                <c:pt idx="547">
                  <c:v>1.5957752138223983E-2</c:v>
                </c:pt>
                <c:pt idx="548">
                  <c:v>1.6015154124332721E-2</c:v>
                </c:pt>
                <c:pt idx="549">
                  <c:v>1.6359566040985103E-2</c:v>
                </c:pt>
                <c:pt idx="550">
                  <c:v>1.6474370013202691E-2</c:v>
                </c:pt>
                <c:pt idx="551">
                  <c:v>1.6359566040985103E-2</c:v>
                </c:pt>
                <c:pt idx="552">
                  <c:v>1.6129958096550243E-2</c:v>
                </c:pt>
                <c:pt idx="553">
                  <c:v>1.5957752138223983E-2</c:v>
                </c:pt>
                <c:pt idx="554">
                  <c:v>1.6015154124332721E-2</c:v>
                </c:pt>
                <c:pt idx="555">
                  <c:v>1.6129958096550243E-2</c:v>
                </c:pt>
                <c:pt idx="556">
                  <c:v>1.6129958096550243E-2</c:v>
                </c:pt>
                <c:pt idx="557">
                  <c:v>1.6129958096550243E-2</c:v>
                </c:pt>
                <c:pt idx="558">
                  <c:v>1.6244762068767824E-2</c:v>
                </c:pt>
                <c:pt idx="559">
                  <c:v>1.6531771999311436E-2</c:v>
                </c:pt>
                <c:pt idx="560">
                  <c:v>1.6646575971528701E-2</c:v>
                </c:pt>
                <c:pt idx="561">
                  <c:v>1.6416968027093738E-2</c:v>
                </c:pt>
                <c:pt idx="562">
                  <c:v>1.6015154124332721E-2</c:v>
                </c:pt>
                <c:pt idx="563">
                  <c:v>1.5842948166006544E-2</c:v>
                </c:pt>
                <c:pt idx="564">
                  <c:v>1.6072556110441425E-2</c:v>
                </c:pt>
                <c:pt idx="565">
                  <c:v>1.6474370013202691E-2</c:v>
                </c:pt>
                <c:pt idx="566">
                  <c:v>1.6646575971528701E-2</c:v>
                </c:pt>
                <c:pt idx="567">
                  <c:v>1.6474370013202691E-2</c:v>
                </c:pt>
                <c:pt idx="568">
                  <c:v>1.6187360082658881E-2</c:v>
                </c:pt>
                <c:pt idx="569">
                  <c:v>1.6015154124332721E-2</c:v>
                </c:pt>
                <c:pt idx="570">
                  <c:v>1.6015154124332721E-2</c:v>
                </c:pt>
                <c:pt idx="571">
                  <c:v>1.6302164054876323E-2</c:v>
                </c:pt>
                <c:pt idx="572">
                  <c:v>1.6876183915963561E-2</c:v>
                </c:pt>
                <c:pt idx="573">
                  <c:v>1.7450203777050682E-2</c:v>
                </c:pt>
                <c:pt idx="574">
                  <c:v>1.7909419665920561E-2</c:v>
                </c:pt>
                <c:pt idx="575">
                  <c:v>1.7794615693703025E-2</c:v>
                </c:pt>
                <c:pt idx="576">
                  <c:v>1.7220595832616044E-2</c:v>
                </c:pt>
                <c:pt idx="577">
                  <c:v>1.6646575971528701E-2</c:v>
                </c:pt>
                <c:pt idx="578">
                  <c:v>1.6474370013202691E-2</c:v>
                </c:pt>
                <c:pt idx="579">
                  <c:v>1.6646575971528701E-2</c:v>
                </c:pt>
                <c:pt idx="580">
                  <c:v>1.6990987888180951E-2</c:v>
                </c:pt>
                <c:pt idx="581">
                  <c:v>1.7220595832616044E-2</c:v>
                </c:pt>
                <c:pt idx="582">
                  <c:v>1.733539980483326E-2</c:v>
                </c:pt>
                <c:pt idx="583">
                  <c:v>1.7220595832616044E-2</c:v>
                </c:pt>
                <c:pt idx="584">
                  <c:v>1.7163193846507201E-2</c:v>
                </c:pt>
                <c:pt idx="585">
                  <c:v>1.7277997818724519E-2</c:v>
                </c:pt>
                <c:pt idx="586">
                  <c:v>1.7507605763159441E-2</c:v>
                </c:pt>
                <c:pt idx="587">
                  <c:v>1.7679811721485583E-2</c:v>
                </c:pt>
                <c:pt idx="588">
                  <c:v>1.7794615693703025E-2</c:v>
                </c:pt>
                <c:pt idx="589">
                  <c:v>1.7794615693703025E-2</c:v>
                </c:pt>
                <c:pt idx="590">
                  <c:v>1.7909419665920561E-2</c:v>
                </c:pt>
                <c:pt idx="591">
                  <c:v>1.8196429596464263E-2</c:v>
                </c:pt>
                <c:pt idx="592">
                  <c:v>1.8426037540898933E-2</c:v>
                </c:pt>
                <c:pt idx="593">
                  <c:v>1.8426037540898933E-2</c:v>
                </c:pt>
                <c:pt idx="594">
                  <c:v>1.8368635554790201E-2</c:v>
                </c:pt>
                <c:pt idx="595">
                  <c:v>1.8598243499225071E-2</c:v>
                </c:pt>
                <c:pt idx="596">
                  <c:v>1.9114861374203561E-2</c:v>
                </c:pt>
                <c:pt idx="597">
                  <c:v>1.9574077263073548E-2</c:v>
                </c:pt>
                <c:pt idx="598">
                  <c:v>1.9401871304747575E-2</c:v>
                </c:pt>
                <c:pt idx="599">
                  <c:v>1.8770449457551255E-2</c:v>
                </c:pt>
                <c:pt idx="600">
                  <c:v>1.831123356868148E-2</c:v>
                </c:pt>
                <c:pt idx="601">
                  <c:v>1.8483439527007865E-2</c:v>
                </c:pt>
                <c:pt idx="602">
                  <c:v>1.9000057401986323E-2</c:v>
                </c:pt>
                <c:pt idx="603">
                  <c:v>1.9459273290855963E-2</c:v>
                </c:pt>
                <c:pt idx="604">
                  <c:v>1.9516675276964796E-2</c:v>
                </c:pt>
                <c:pt idx="605">
                  <c:v>1.9631479249182567E-2</c:v>
                </c:pt>
                <c:pt idx="606">
                  <c:v>1.9918489179725621E-2</c:v>
                </c:pt>
                <c:pt idx="607">
                  <c:v>2.0148097124160592E-2</c:v>
                </c:pt>
                <c:pt idx="608">
                  <c:v>1.9918489179725621E-2</c:v>
                </c:pt>
                <c:pt idx="609">
                  <c:v>1.9574077263073548E-2</c:v>
                </c:pt>
                <c:pt idx="610">
                  <c:v>1.9631479249182567E-2</c:v>
                </c:pt>
                <c:pt idx="611">
                  <c:v>2.020549911026925E-2</c:v>
                </c:pt>
                <c:pt idx="612">
                  <c:v>2.0664714999138967E-2</c:v>
                </c:pt>
                <c:pt idx="613">
                  <c:v>2.0377705068595611E-2</c:v>
                </c:pt>
                <c:pt idx="614">
                  <c:v>1.9803685207508567E-2</c:v>
                </c:pt>
                <c:pt idx="615">
                  <c:v>1.9975891165834501E-2</c:v>
                </c:pt>
                <c:pt idx="616">
                  <c:v>2.1066528901900007E-2</c:v>
                </c:pt>
                <c:pt idx="617">
                  <c:v>2.1870156707422202E-2</c:v>
                </c:pt>
                <c:pt idx="618">
                  <c:v>2.1123930888008801E-2</c:v>
                </c:pt>
                <c:pt idx="619">
                  <c:v>1.9803685207508567E-2</c:v>
                </c:pt>
                <c:pt idx="620">
                  <c:v>1.9803685207508567E-2</c:v>
                </c:pt>
                <c:pt idx="621">
                  <c:v>2.1410940818552496E-2</c:v>
                </c:pt>
                <c:pt idx="622">
                  <c:v>2.2558980540726751E-2</c:v>
                </c:pt>
                <c:pt idx="623">
                  <c:v>2.1238734860226212E-2</c:v>
                </c:pt>
                <c:pt idx="624">
                  <c:v>1.8770449457551255E-2</c:v>
                </c:pt>
                <c:pt idx="625">
                  <c:v>1.9114861374203561E-2</c:v>
                </c:pt>
                <c:pt idx="626">
                  <c:v>2.4568050054531543E-2</c:v>
                </c:pt>
                <c:pt idx="627">
                  <c:v>3.2948740026405424E-2</c:v>
                </c:pt>
                <c:pt idx="628">
                  <c:v>4.0468400206647534E-2</c:v>
                </c:pt>
                <c:pt idx="629">
                  <c:v>4.6036392859193434E-2</c:v>
                </c:pt>
                <c:pt idx="630">
                  <c:v>5.2867229206131704E-2</c:v>
                </c:pt>
                <c:pt idx="631">
                  <c:v>6.4290224441766547E-2</c:v>
                </c:pt>
                <c:pt idx="632">
                  <c:v>7.9673956718902483E-2</c:v>
                </c:pt>
                <c:pt idx="633">
                  <c:v>9.5402100912691593E-2</c:v>
                </c:pt>
                <c:pt idx="634">
                  <c:v>0.10900637162045806</c:v>
                </c:pt>
                <c:pt idx="635">
                  <c:v>0.12174961253659376</c:v>
                </c:pt>
                <c:pt idx="636">
                  <c:v>0.13655932495264336</c:v>
                </c:pt>
                <c:pt idx="637">
                  <c:v>0.15475575454910931</c:v>
                </c:pt>
                <c:pt idx="638">
                  <c:v>0.17478904770105091</c:v>
                </c:pt>
                <c:pt idx="639">
                  <c:v>0.19499454681132292</c:v>
                </c:pt>
                <c:pt idx="640">
                  <c:v>0.21514264393548024</c:v>
                </c:pt>
                <c:pt idx="641">
                  <c:v>0.23574995694851042</c:v>
                </c:pt>
                <c:pt idx="642">
                  <c:v>0.25658687790598289</c:v>
                </c:pt>
                <c:pt idx="643">
                  <c:v>0.27644796509959674</c:v>
                </c:pt>
                <c:pt idx="644">
                  <c:v>0.29470179668216517</c:v>
                </c:pt>
                <c:pt idx="645">
                  <c:v>0.31197979450089475</c:v>
                </c:pt>
                <c:pt idx="646">
                  <c:v>0.32977441019459725</c:v>
                </c:pt>
                <c:pt idx="647">
                  <c:v>0.34843005567992685</c:v>
                </c:pt>
                <c:pt idx="648">
                  <c:v>0.36737271109581393</c:v>
                </c:pt>
                <c:pt idx="649">
                  <c:v>0.38625796452557282</c:v>
                </c:pt>
                <c:pt idx="650">
                  <c:v>0.40508581596923843</c:v>
                </c:pt>
                <c:pt idx="651">
                  <c:v>0.42425807932955223</c:v>
                </c:pt>
                <c:pt idx="652">
                  <c:v>0.44371735262040063</c:v>
                </c:pt>
                <c:pt idx="653">
                  <c:v>0.46306182193904455</c:v>
                </c:pt>
                <c:pt idx="654">
                  <c:v>0.48166006543826789</c:v>
                </c:pt>
                <c:pt idx="655">
                  <c:v>0.49939727914586596</c:v>
                </c:pt>
                <c:pt idx="656">
                  <c:v>0.51679008093680034</c:v>
                </c:pt>
                <c:pt idx="657">
                  <c:v>0.53418288272773395</c:v>
                </c:pt>
                <c:pt idx="658">
                  <c:v>0.55197749842144561</c:v>
                </c:pt>
                <c:pt idx="659">
                  <c:v>0.57028873199012686</c:v>
                </c:pt>
                <c:pt idx="660">
                  <c:v>0.58865736754491649</c:v>
                </c:pt>
                <c:pt idx="661">
                  <c:v>0.60662418919694616</c:v>
                </c:pt>
                <c:pt idx="662">
                  <c:v>0.62413179496010562</c:v>
                </c:pt>
                <c:pt idx="663">
                  <c:v>0.64152459675104767</c:v>
                </c:pt>
                <c:pt idx="664">
                  <c:v>0.65891739854198961</c:v>
                </c:pt>
                <c:pt idx="665">
                  <c:v>0.67613799437460564</c:v>
                </c:pt>
                <c:pt idx="666">
                  <c:v>0.6928993743183598</c:v>
                </c:pt>
                <c:pt idx="667">
                  <c:v>0.70925894035933645</c:v>
                </c:pt>
                <c:pt idx="668">
                  <c:v>0.72573331037253885</c:v>
                </c:pt>
                <c:pt idx="669">
                  <c:v>0.74260949428852197</c:v>
                </c:pt>
                <c:pt idx="670">
                  <c:v>0.75983009012112568</c:v>
                </c:pt>
                <c:pt idx="671">
                  <c:v>0.77705068595373361</c:v>
                </c:pt>
                <c:pt idx="672">
                  <c:v>0.79398427185580622</c:v>
                </c:pt>
                <c:pt idx="673">
                  <c:v>0.81034383789679165</c:v>
                </c:pt>
                <c:pt idx="674">
                  <c:v>0.82589977613225463</c:v>
                </c:pt>
                <c:pt idx="675">
                  <c:v>0.84025027265944541</c:v>
                </c:pt>
                <c:pt idx="676">
                  <c:v>0.85322312152000468</c:v>
                </c:pt>
                <c:pt idx="677">
                  <c:v>0.86516273463061821</c:v>
                </c:pt>
                <c:pt idx="678">
                  <c:v>0.87664313185236209</c:v>
                </c:pt>
                <c:pt idx="679">
                  <c:v>0.8878939211296718</c:v>
                </c:pt>
                <c:pt idx="680">
                  <c:v>0.8987428965042269</c:v>
                </c:pt>
                <c:pt idx="681">
                  <c:v>0.9089030480454624</c:v>
                </c:pt>
                <c:pt idx="682">
                  <c:v>0.91814476780896626</c:v>
                </c:pt>
                <c:pt idx="683">
                  <c:v>0.92641065380862153</c:v>
                </c:pt>
                <c:pt idx="684">
                  <c:v>0.93375810803053794</c:v>
                </c:pt>
                <c:pt idx="685">
                  <c:v>0.94024453246083306</c:v>
                </c:pt>
                <c:pt idx="686">
                  <c:v>0.94615693703002124</c:v>
                </c:pt>
                <c:pt idx="687">
                  <c:v>0.95155272372423083</c:v>
                </c:pt>
                <c:pt idx="688">
                  <c:v>0.95614488261293862</c:v>
                </c:pt>
                <c:pt idx="689">
                  <c:v>0.95958900177946149</c:v>
                </c:pt>
                <c:pt idx="690">
                  <c:v>0.96194248320991904</c:v>
                </c:pt>
                <c:pt idx="691">
                  <c:v>0.96360714080707188</c:v>
                </c:pt>
                <c:pt idx="692">
                  <c:v>0.96515699443200742</c:v>
                </c:pt>
                <c:pt idx="693">
                  <c:v>0.96659204408472543</c:v>
                </c:pt>
                <c:pt idx="694">
                  <c:v>0.96728086791802992</c:v>
                </c:pt>
                <c:pt idx="695">
                  <c:v>0.96670684805694251</c:v>
                </c:pt>
                <c:pt idx="696">
                  <c:v>0.96486998450146366</c:v>
                </c:pt>
                <c:pt idx="697">
                  <c:v>0.96217209115435387</c:v>
                </c:pt>
                <c:pt idx="698">
                  <c:v>0.95912978589059172</c:v>
                </c:pt>
                <c:pt idx="699">
                  <c:v>0.9558004706962947</c:v>
                </c:pt>
                <c:pt idx="700">
                  <c:v>0.95218414557143649</c:v>
                </c:pt>
                <c:pt idx="701">
                  <c:v>0.94822340852993514</c:v>
                </c:pt>
                <c:pt idx="702">
                  <c:v>0.94391825957178765</c:v>
                </c:pt>
                <c:pt idx="703">
                  <c:v>0.93944090465530161</c:v>
                </c:pt>
                <c:pt idx="704">
                  <c:v>0.93473394179438618</c:v>
                </c:pt>
                <c:pt idx="705">
                  <c:v>0.92979737098903625</c:v>
                </c:pt>
                <c:pt idx="706">
                  <c:v>0.92474599621148301</c:v>
                </c:pt>
                <c:pt idx="707">
                  <c:v>0.91969462143390912</c:v>
                </c:pt>
                <c:pt idx="708">
                  <c:v>0.91470064864244294</c:v>
                </c:pt>
                <c:pt idx="709">
                  <c:v>0.90976407783709312</c:v>
                </c:pt>
                <c:pt idx="710">
                  <c:v>0.9045404971012001</c:v>
                </c:pt>
                <c:pt idx="711">
                  <c:v>0.8989151024625458</c:v>
                </c:pt>
                <c:pt idx="712">
                  <c:v>0.89306009987945556</c:v>
                </c:pt>
                <c:pt idx="713">
                  <c:v>0.88720509729636654</c:v>
                </c:pt>
                <c:pt idx="714">
                  <c:v>0.88152230067159998</c:v>
                </c:pt>
                <c:pt idx="715">
                  <c:v>0.87601171000516664</c:v>
                </c:pt>
                <c:pt idx="716">
                  <c:v>0.8705585213248378</c:v>
                </c:pt>
                <c:pt idx="717">
                  <c:v>0.8651053326445256</c:v>
                </c:pt>
                <c:pt idx="718">
                  <c:v>0.85970954595028981</c:v>
                </c:pt>
                <c:pt idx="719">
                  <c:v>0.8540841513116354</c:v>
                </c:pt>
                <c:pt idx="720">
                  <c:v>0.84851615865908969</c:v>
                </c:pt>
                <c:pt idx="721">
                  <c:v>0.84306296997875285</c:v>
                </c:pt>
                <c:pt idx="722">
                  <c:v>0.83806899718730266</c:v>
                </c:pt>
                <c:pt idx="723">
                  <c:v>0.83313242638195251</c:v>
                </c:pt>
                <c:pt idx="724">
                  <c:v>0.82802364961828412</c:v>
                </c:pt>
                <c:pt idx="725">
                  <c:v>0.82251305895183957</c:v>
                </c:pt>
                <c:pt idx="726">
                  <c:v>0.81705987027152016</c:v>
                </c:pt>
                <c:pt idx="727">
                  <c:v>0.81206589748005364</c:v>
                </c:pt>
                <c:pt idx="728">
                  <c:v>0.80753114057746356</c:v>
                </c:pt>
                <c:pt idx="729">
                  <c:v>0.80276677573043287</c:v>
                </c:pt>
                <c:pt idx="730">
                  <c:v>0.79731358705011157</c:v>
                </c:pt>
                <c:pt idx="731">
                  <c:v>0.79122897652259661</c:v>
                </c:pt>
                <c:pt idx="732">
                  <c:v>0.78531657195338656</c:v>
                </c:pt>
                <c:pt idx="733">
                  <c:v>0.7802077951897135</c:v>
                </c:pt>
                <c:pt idx="734">
                  <c:v>0.77573044027324056</c:v>
                </c:pt>
                <c:pt idx="735">
                  <c:v>0.77119568337065258</c:v>
                </c:pt>
                <c:pt idx="736">
                  <c:v>0.7663165145514037</c:v>
                </c:pt>
                <c:pt idx="737">
                  <c:v>0.76103553182940165</c:v>
                </c:pt>
                <c:pt idx="738">
                  <c:v>0.75569714712129465</c:v>
                </c:pt>
                <c:pt idx="739">
                  <c:v>0.75064577234374286</c:v>
                </c:pt>
                <c:pt idx="740">
                  <c:v>0.7457092015383886</c:v>
                </c:pt>
                <c:pt idx="741">
                  <c:v>0.74083003271914138</c:v>
                </c:pt>
                <c:pt idx="742">
                  <c:v>0.73595086389990005</c:v>
                </c:pt>
                <c:pt idx="743">
                  <c:v>0.73118649905286659</c:v>
                </c:pt>
                <c:pt idx="744">
                  <c:v>0.72665174215028716</c:v>
                </c:pt>
                <c:pt idx="745">
                  <c:v>0.72223178921990649</c:v>
                </c:pt>
                <c:pt idx="746">
                  <c:v>0.71769703231732807</c:v>
                </c:pt>
                <c:pt idx="747">
                  <c:v>0.71304747144251934</c:v>
                </c:pt>
                <c:pt idx="748">
                  <c:v>0.70857011652603175</c:v>
                </c:pt>
                <c:pt idx="749">
                  <c:v>0.7044371735262035</c:v>
                </c:pt>
                <c:pt idx="750">
                  <c:v>0.7006486424430437</c:v>
                </c:pt>
                <c:pt idx="751">
                  <c:v>0.69686011135985371</c:v>
                </c:pt>
                <c:pt idx="752">
                  <c:v>0.69301417829056933</c:v>
                </c:pt>
                <c:pt idx="753">
                  <c:v>0.68893863727685756</c:v>
                </c:pt>
                <c:pt idx="754">
                  <c:v>0.68509270420756552</c:v>
                </c:pt>
                <c:pt idx="755">
                  <c:v>0.68164858504104253</c:v>
                </c:pt>
                <c:pt idx="756">
                  <c:v>0.67860627977728061</c:v>
                </c:pt>
                <c:pt idx="757">
                  <c:v>0.67550657252740964</c:v>
                </c:pt>
                <c:pt idx="758">
                  <c:v>0.67206245336089876</c:v>
                </c:pt>
                <c:pt idx="759">
                  <c:v>0.6685035302221457</c:v>
                </c:pt>
                <c:pt idx="760">
                  <c:v>0.66523161701395861</c:v>
                </c:pt>
                <c:pt idx="761">
                  <c:v>0.66241891969462163</c:v>
                </c:pt>
                <c:pt idx="762">
                  <c:v>0.66006543826417863</c:v>
                </c:pt>
                <c:pt idx="763">
                  <c:v>0.6577119568337183</c:v>
                </c:pt>
                <c:pt idx="764">
                  <c:v>0.65512886745882914</c:v>
                </c:pt>
                <c:pt idx="765">
                  <c:v>0.65214396418116072</c:v>
                </c:pt>
                <c:pt idx="766">
                  <c:v>0.64915906090351616</c:v>
                </c:pt>
                <c:pt idx="767">
                  <c:v>0.64605935365364831</c:v>
                </c:pt>
                <c:pt idx="768">
                  <c:v>0.64307445037599498</c:v>
                </c:pt>
                <c:pt idx="769">
                  <c:v>0.64020435107054763</c:v>
                </c:pt>
                <c:pt idx="770">
                  <c:v>0.63750645772343761</c:v>
                </c:pt>
                <c:pt idx="771">
                  <c:v>0.63492336834855223</c:v>
                </c:pt>
                <c:pt idx="772">
                  <c:v>0.63216807301532663</c:v>
                </c:pt>
                <c:pt idx="773">
                  <c:v>0.6291831697376602</c:v>
                </c:pt>
                <c:pt idx="774">
                  <c:v>0.62614086447391926</c:v>
                </c:pt>
                <c:pt idx="775">
                  <c:v>0.62332816715459238</c:v>
                </c:pt>
                <c:pt idx="776">
                  <c:v>0.62063027380748215</c:v>
                </c:pt>
                <c:pt idx="777">
                  <c:v>0.61781757648815572</c:v>
                </c:pt>
                <c:pt idx="778">
                  <c:v>0.61477527122439934</c:v>
                </c:pt>
                <c:pt idx="779">
                  <c:v>0.61156076000228865</c:v>
                </c:pt>
                <c:pt idx="780">
                  <c:v>0.60857585672464265</c:v>
                </c:pt>
                <c:pt idx="781">
                  <c:v>0.60576315940531544</c:v>
                </c:pt>
                <c:pt idx="782">
                  <c:v>0.60283565811378592</c:v>
                </c:pt>
                <c:pt idx="783">
                  <c:v>0.59956374490556241</c:v>
                </c:pt>
                <c:pt idx="784">
                  <c:v>0.59623442971125329</c:v>
                </c:pt>
                <c:pt idx="785">
                  <c:v>0.59330692841971711</c:v>
                </c:pt>
                <c:pt idx="786">
                  <c:v>0.59072383904483194</c:v>
                </c:pt>
                <c:pt idx="787">
                  <c:v>0.58802594569772049</c:v>
                </c:pt>
                <c:pt idx="788">
                  <c:v>0.58481143447563333</c:v>
                </c:pt>
                <c:pt idx="789">
                  <c:v>0.58119510935078411</c:v>
                </c:pt>
                <c:pt idx="790">
                  <c:v>0.57798059812869562</c:v>
                </c:pt>
                <c:pt idx="791">
                  <c:v>0.5753975087538028</c:v>
                </c:pt>
                <c:pt idx="792">
                  <c:v>0.57327363526778063</c:v>
                </c:pt>
                <c:pt idx="793">
                  <c:v>0.57097755582343168</c:v>
                </c:pt>
                <c:pt idx="794">
                  <c:v>0.56827966247632844</c:v>
                </c:pt>
                <c:pt idx="795">
                  <c:v>0.56535216118477649</c:v>
                </c:pt>
                <c:pt idx="796">
                  <c:v>0.56265426783766659</c:v>
                </c:pt>
                <c:pt idx="797">
                  <c:v>0.5605303943516371</c:v>
                </c:pt>
                <c:pt idx="798">
                  <c:v>0.55875093278227461</c:v>
                </c:pt>
                <c:pt idx="799">
                  <c:v>0.55708627518512133</c:v>
                </c:pt>
                <c:pt idx="800">
                  <c:v>0.55519200964353665</c:v>
                </c:pt>
                <c:pt idx="801">
                  <c:v>0.55301073417140234</c:v>
                </c:pt>
                <c:pt idx="802">
                  <c:v>0.55059985075483664</c:v>
                </c:pt>
                <c:pt idx="803">
                  <c:v>0.54824636932437854</c:v>
                </c:pt>
                <c:pt idx="804">
                  <c:v>0.54606509385224256</c:v>
                </c:pt>
                <c:pt idx="805">
                  <c:v>0.54399862235233365</c:v>
                </c:pt>
                <c:pt idx="806">
                  <c:v>0.54193215085241198</c:v>
                </c:pt>
                <c:pt idx="807">
                  <c:v>0.53980827736640513</c:v>
                </c:pt>
                <c:pt idx="808">
                  <c:v>0.53774180586649045</c:v>
                </c:pt>
                <c:pt idx="809">
                  <c:v>0.53550312840823622</c:v>
                </c:pt>
                <c:pt idx="810">
                  <c:v>0.53303484300556792</c:v>
                </c:pt>
                <c:pt idx="811">
                  <c:v>0.53033694965845757</c:v>
                </c:pt>
                <c:pt idx="812">
                  <c:v>0.52769645829745704</c:v>
                </c:pt>
                <c:pt idx="813">
                  <c:v>0.52534297686699949</c:v>
                </c:pt>
                <c:pt idx="814">
                  <c:v>0.52310429940875969</c:v>
                </c:pt>
                <c:pt idx="815">
                  <c:v>0.52057861201998334</c:v>
                </c:pt>
                <c:pt idx="816">
                  <c:v>0.51753630675619977</c:v>
                </c:pt>
                <c:pt idx="817">
                  <c:v>0.51426439354801678</c:v>
                </c:pt>
                <c:pt idx="818">
                  <c:v>0.51116468629814593</c:v>
                </c:pt>
                <c:pt idx="819">
                  <c:v>0.50812238103438356</c:v>
                </c:pt>
                <c:pt idx="820">
                  <c:v>0.50485046782618681</c:v>
                </c:pt>
                <c:pt idx="821">
                  <c:v>0.50117674071521645</c:v>
                </c:pt>
                <c:pt idx="822">
                  <c:v>0.49733080764595161</c:v>
                </c:pt>
                <c:pt idx="823">
                  <c:v>0.49394409046553012</c:v>
                </c:pt>
                <c:pt idx="824">
                  <c:v>0.49084438321566876</c:v>
                </c:pt>
                <c:pt idx="825">
                  <c:v>0.48762987199357694</c:v>
                </c:pt>
                <c:pt idx="826">
                  <c:v>0.48389874289650431</c:v>
                </c:pt>
                <c:pt idx="827">
                  <c:v>0.47976579989667989</c:v>
                </c:pt>
                <c:pt idx="828">
                  <c:v>0.47591986682739595</c:v>
                </c:pt>
                <c:pt idx="829">
                  <c:v>0.4726479536191952</c:v>
                </c:pt>
                <c:pt idx="830">
                  <c:v>0.46960564835543306</c:v>
                </c:pt>
                <c:pt idx="831">
                  <c:v>0.46616152918890996</c:v>
                </c:pt>
                <c:pt idx="832">
                  <c:v>0.46220079214741161</c:v>
                </c:pt>
                <c:pt idx="833">
                  <c:v>0.45818265311980255</c:v>
                </c:pt>
                <c:pt idx="834">
                  <c:v>0.45439412203662244</c:v>
                </c:pt>
                <c:pt idx="835">
                  <c:v>0.45100740485620799</c:v>
                </c:pt>
                <c:pt idx="836">
                  <c:v>0.44767808966190281</c:v>
                </c:pt>
                <c:pt idx="837">
                  <c:v>0.44406176453705382</c:v>
                </c:pt>
                <c:pt idx="838">
                  <c:v>0.44044543941220377</c:v>
                </c:pt>
                <c:pt idx="839">
                  <c:v>0.43700132024568383</c:v>
                </c:pt>
                <c:pt idx="840">
                  <c:v>0.43372940703748836</c:v>
                </c:pt>
                <c:pt idx="841">
                  <c:v>0.43045749382929266</c:v>
                </c:pt>
                <c:pt idx="842">
                  <c:v>0.42707077664887816</c:v>
                </c:pt>
                <c:pt idx="843">
                  <c:v>0.42362665748235262</c:v>
                </c:pt>
                <c:pt idx="844">
                  <c:v>0.42018253831583036</c:v>
                </c:pt>
                <c:pt idx="845">
                  <c:v>0.4167958211354113</c:v>
                </c:pt>
                <c:pt idx="846">
                  <c:v>0.41346650594110923</c:v>
                </c:pt>
                <c:pt idx="847">
                  <c:v>0.41019459273290881</c:v>
                </c:pt>
                <c:pt idx="848">
                  <c:v>0.40703748349692875</c:v>
                </c:pt>
                <c:pt idx="849">
                  <c:v>0.403765570288732</c:v>
                </c:pt>
                <c:pt idx="850">
                  <c:v>0.40037885310832089</c:v>
                </c:pt>
                <c:pt idx="851">
                  <c:v>0.39716434188623306</c:v>
                </c:pt>
                <c:pt idx="852">
                  <c:v>0.39417943860857585</c:v>
                </c:pt>
                <c:pt idx="853">
                  <c:v>0.39148154526147266</c:v>
                </c:pt>
                <c:pt idx="854">
                  <c:v>0.38849664198381989</c:v>
                </c:pt>
                <c:pt idx="855">
                  <c:v>0.38505252281729374</c:v>
                </c:pt>
                <c:pt idx="856">
                  <c:v>0.38137879570633743</c:v>
                </c:pt>
                <c:pt idx="857">
                  <c:v>0.37787727455370362</c:v>
                </c:pt>
                <c:pt idx="858">
                  <c:v>0.37489237127605368</c:v>
                </c:pt>
                <c:pt idx="859">
                  <c:v>0.37213707594283196</c:v>
                </c:pt>
                <c:pt idx="860">
                  <c:v>0.36926697663739338</c:v>
                </c:pt>
                <c:pt idx="861">
                  <c:v>0.36616726938752575</c:v>
                </c:pt>
                <c:pt idx="862">
                  <c:v>0.36312496412376488</c:v>
                </c:pt>
                <c:pt idx="863">
                  <c:v>0.36036966879054644</c:v>
                </c:pt>
                <c:pt idx="864">
                  <c:v>0.35790138338787358</c:v>
                </c:pt>
                <c:pt idx="865">
                  <c:v>0.35549049997130233</c:v>
                </c:pt>
                <c:pt idx="866">
                  <c:v>0.35285000861029792</c:v>
                </c:pt>
                <c:pt idx="867">
                  <c:v>0.35015211526318807</c:v>
                </c:pt>
                <c:pt idx="868">
                  <c:v>0.34751162390218782</c:v>
                </c:pt>
                <c:pt idx="869">
                  <c:v>0.34504333849951174</c:v>
                </c:pt>
                <c:pt idx="870">
                  <c:v>0.34274725905516329</c:v>
                </c:pt>
                <c:pt idx="871">
                  <c:v>0.34056598358303236</c:v>
                </c:pt>
                <c:pt idx="872">
                  <c:v>0.33844211009701436</c:v>
                </c:pt>
                <c:pt idx="873">
                  <c:v>0.33672005051374782</c:v>
                </c:pt>
                <c:pt idx="874">
                  <c:v>0.3352850008610298</c:v>
                </c:pt>
                <c:pt idx="875">
                  <c:v>0.33379254922220786</c:v>
                </c:pt>
                <c:pt idx="876">
                  <c:v>0.33195568566672784</c:v>
                </c:pt>
                <c:pt idx="877">
                  <c:v>0.33000401813903191</c:v>
                </c:pt>
                <c:pt idx="878">
                  <c:v>0.32833936054187851</c:v>
                </c:pt>
                <c:pt idx="879">
                  <c:v>0.32696171287527143</c:v>
                </c:pt>
                <c:pt idx="880">
                  <c:v>0.32569886918088292</c:v>
                </c:pt>
                <c:pt idx="881">
                  <c:v>0.32437862350037938</c:v>
                </c:pt>
                <c:pt idx="882">
                  <c:v>0.32300097583377135</c:v>
                </c:pt>
                <c:pt idx="883">
                  <c:v>0.32196774008381113</c:v>
                </c:pt>
                <c:pt idx="884">
                  <c:v>0.32104930830606737</c:v>
                </c:pt>
                <c:pt idx="885">
                  <c:v>0.32007347454222335</c:v>
                </c:pt>
                <c:pt idx="886">
                  <c:v>0.31869582687560988</c:v>
                </c:pt>
                <c:pt idx="887">
                  <c:v>0.31708857126457635</c:v>
                </c:pt>
                <c:pt idx="888">
                  <c:v>0.31576832558407014</c:v>
                </c:pt>
                <c:pt idx="889">
                  <c:v>0.31479249182022068</c:v>
                </c:pt>
                <c:pt idx="890">
                  <c:v>0.31410366798691691</c:v>
                </c:pt>
                <c:pt idx="891">
                  <c:v>0.31341484415361365</c:v>
                </c:pt>
                <c:pt idx="892">
                  <c:v>0.31243901038976374</c:v>
                </c:pt>
                <c:pt idx="893">
                  <c:v>0.31117616669537196</c:v>
                </c:pt>
                <c:pt idx="894">
                  <c:v>0.30985592101487486</c:v>
                </c:pt>
                <c:pt idx="895">
                  <c:v>0.30865047930658773</c:v>
                </c:pt>
                <c:pt idx="896">
                  <c:v>0.30744503759830094</c:v>
                </c:pt>
                <c:pt idx="897">
                  <c:v>0.30635439986224333</c:v>
                </c:pt>
                <c:pt idx="898">
                  <c:v>0.30520636014006575</c:v>
                </c:pt>
                <c:pt idx="899">
                  <c:v>0.30423052637621262</c:v>
                </c:pt>
                <c:pt idx="900">
                  <c:v>0.30319729062625567</c:v>
                </c:pt>
                <c:pt idx="901">
                  <c:v>0.30199184891797282</c:v>
                </c:pt>
                <c:pt idx="902">
                  <c:v>0.30044199529304089</c:v>
                </c:pt>
                <c:pt idx="903">
                  <c:v>0.2988921416681018</c:v>
                </c:pt>
                <c:pt idx="904">
                  <c:v>0.29757189598760897</c:v>
                </c:pt>
                <c:pt idx="905">
                  <c:v>0.29648125825153543</c:v>
                </c:pt>
                <c:pt idx="906">
                  <c:v>0.29533321852936112</c:v>
                </c:pt>
                <c:pt idx="907">
                  <c:v>0.29384076689053812</c:v>
                </c:pt>
                <c:pt idx="908">
                  <c:v>0.29206130532116431</c:v>
                </c:pt>
                <c:pt idx="909">
                  <c:v>0.29045404971011995</c:v>
                </c:pt>
                <c:pt idx="910">
                  <c:v>0.28924860800183683</c:v>
                </c:pt>
                <c:pt idx="911">
                  <c:v>0.28827277423799336</c:v>
                </c:pt>
                <c:pt idx="912">
                  <c:v>0.28718213650192276</c:v>
                </c:pt>
                <c:pt idx="913">
                  <c:v>0.28574708684920497</c:v>
                </c:pt>
                <c:pt idx="914">
                  <c:v>0.28431203719649067</c:v>
                </c:pt>
                <c:pt idx="915">
                  <c:v>0.28310659548820388</c:v>
                </c:pt>
                <c:pt idx="916">
                  <c:v>0.2821881637104719</c:v>
                </c:pt>
                <c:pt idx="917">
                  <c:v>0.28121232994661632</c:v>
                </c:pt>
                <c:pt idx="918">
                  <c:v>0.27994948625222432</c:v>
                </c:pt>
                <c:pt idx="919">
                  <c:v>0.27834223064118019</c:v>
                </c:pt>
                <c:pt idx="920">
                  <c:v>0.27679237701624482</c:v>
                </c:pt>
                <c:pt idx="921">
                  <c:v>0.27564433729407412</c:v>
                </c:pt>
                <c:pt idx="922">
                  <c:v>0.27489811147466214</c:v>
                </c:pt>
                <c:pt idx="923">
                  <c:v>0.27438149359968556</c:v>
                </c:pt>
                <c:pt idx="924">
                  <c:v>0.27363526778026531</c:v>
                </c:pt>
                <c:pt idx="925">
                  <c:v>0.27254463004419954</c:v>
                </c:pt>
                <c:pt idx="926">
                  <c:v>0.27110958039148181</c:v>
                </c:pt>
                <c:pt idx="927">
                  <c:v>0.26961712875265481</c:v>
                </c:pt>
                <c:pt idx="928">
                  <c:v>0.26829688307215432</c:v>
                </c:pt>
                <c:pt idx="929">
                  <c:v>0.26714884334998368</c:v>
                </c:pt>
                <c:pt idx="930">
                  <c:v>0.26611560760002295</c:v>
                </c:pt>
                <c:pt idx="931">
                  <c:v>0.26502496986396479</c:v>
                </c:pt>
                <c:pt idx="932">
                  <c:v>0.26399173411400034</c:v>
                </c:pt>
                <c:pt idx="933">
                  <c:v>0.26301590035015232</c:v>
                </c:pt>
                <c:pt idx="934">
                  <c:v>0.26204006658630374</c:v>
                </c:pt>
                <c:pt idx="935">
                  <c:v>0.26077722289191174</c:v>
                </c:pt>
                <c:pt idx="936">
                  <c:v>0.25934217323919784</c:v>
                </c:pt>
                <c:pt idx="937">
                  <c:v>0.25802192755869352</c:v>
                </c:pt>
                <c:pt idx="938">
                  <c:v>0.25716089776706702</c:v>
                </c:pt>
                <c:pt idx="939">
                  <c:v>0.25670168187819276</c:v>
                </c:pt>
                <c:pt idx="940">
                  <c:v>0.25612766201710585</c:v>
                </c:pt>
                <c:pt idx="941">
                  <c:v>0.25520923023936626</c:v>
                </c:pt>
                <c:pt idx="942">
                  <c:v>0.25383158257275701</c:v>
                </c:pt>
                <c:pt idx="943">
                  <c:v>0.25251133689225647</c:v>
                </c:pt>
                <c:pt idx="944">
                  <c:v>0.25147810114230346</c:v>
                </c:pt>
                <c:pt idx="945">
                  <c:v>0.25084667929510746</c:v>
                </c:pt>
                <c:pt idx="946">
                  <c:v>0.25027265943401639</c:v>
                </c:pt>
                <c:pt idx="947">
                  <c:v>0.24981344354515045</c:v>
                </c:pt>
                <c:pt idx="948">
                  <c:v>0.24929682567016995</c:v>
                </c:pt>
                <c:pt idx="949">
                  <c:v>0.24878020779518994</c:v>
                </c:pt>
                <c:pt idx="950">
                  <c:v>0.24826358992021141</c:v>
                </c:pt>
                <c:pt idx="951">
                  <c:v>0.24797657998966766</c:v>
                </c:pt>
                <c:pt idx="952">
                  <c:v>0.24791917800355892</c:v>
                </c:pt>
                <c:pt idx="953">
                  <c:v>0.24803398197577808</c:v>
                </c:pt>
                <c:pt idx="954">
                  <c:v>0.24809138396188743</c:v>
                </c:pt>
                <c:pt idx="955">
                  <c:v>0.24786177601745021</c:v>
                </c:pt>
                <c:pt idx="956">
                  <c:v>0.2476321680730153</c:v>
                </c:pt>
                <c:pt idx="957">
                  <c:v>0.24774697204523558</c:v>
                </c:pt>
                <c:pt idx="958">
                  <c:v>0.24826358992021141</c:v>
                </c:pt>
                <c:pt idx="959">
                  <c:v>0.24872280580908099</c:v>
                </c:pt>
                <c:pt idx="960">
                  <c:v>0.24883760978130073</c:v>
                </c:pt>
                <c:pt idx="961">
                  <c:v>0.24866540382297558</c:v>
                </c:pt>
                <c:pt idx="962">
                  <c:v>0.24860800183686627</c:v>
                </c:pt>
                <c:pt idx="963">
                  <c:v>0.24883760978130073</c:v>
                </c:pt>
                <c:pt idx="964">
                  <c:v>0.24918202169795073</c:v>
                </c:pt>
                <c:pt idx="965">
                  <c:v>0.24923942368405946</c:v>
                </c:pt>
                <c:pt idx="966">
                  <c:v>0.24889501176741019</c:v>
                </c:pt>
                <c:pt idx="967">
                  <c:v>0.24872280580908099</c:v>
                </c:pt>
                <c:pt idx="968">
                  <c:v>0.24906721772573528</c:v>
                </c:pt>
                <c:pt idx="969">
                  <c:v>0.24981344354515045</c:v>
                </c:pt>
                <c:pt idx="970">
                  <c:v>0.25050226737845727</c:v>
                </c:pt>
                <c:pt idx="971">
                  <c:v>0.25061707135067296</c:v>
                </c:pt>
                <c:pt idx="972">
                  <c:v>0.25033006142012515</c:v>
                </c:pt>
                <c:pt idx="973">
                  <c:v>0.25004305148958123</c:v>
                </c:pt>
                <c:pt idx="974">
                  <c:v>0.24981344354515045</c:v>
                </c:pt>
                <c:pt idx="975">
                  <c:v>0.24964123758682547</c:v>
                </c:pt>
                <c:pt idx="976">
                  <c:v>0.24929682567016995</c:v>
                </c:pt>
                <c:pt idx="977">
                  <c:v>0.24883760978130073</c:v>
                </c:pt>
                <c:pt idx="978">
                  <c:v>0.24849319786464888</c:v>
                </c:pt>
                <c:pt idx="979">
                  <c:v>0.24826358992021141</c:v>
                </c:pt>
                <c:pt idx="980">
                  <c:v>0.24803398197577808</c:v>
                </c:pt>
                <c:pt idx="981">
                  <c:v>0.24757476608690671</c:v>
                </c:pt>
                <c:pt idx="982">
                  <c:v>0.24700074622581938</c:v>
                </c:pt>
                <c:pt idx="983">
                  <c:v>0.24631192239251476</c:v>
                </c:pt>
                <c:pt idx="984">
                  <c:v>0.24556569657310359</c:v>
                </c:pt>
                <c:pt idx="985">
                  <c:v>0.24487687273979677</c:v>
                </c:pt>
                <c:pt idx="986">
                  <c:v>0.24418804890649445</c:v>
                </c:pt>
                <c:pt idx="987">
                  <c:v>0.24361402904540524</c:v>
                </c:pt>
                <c:pt idx="988">
                  <c:v>0.24304000918431978</c:v>
                </c:pt>
                <c:pt idx="989">
                  <c:v>0.24246598932323332</c:v>
                </c:pt>
                <c:pt idx="990">
                  <c:v>0.24200677343436094</c:v>
                </c:pt>
                <c:pt idx="991">
                  <c:v>0.24160495953159991</c:v>
                </c:pt>
                <c:pt idx="992">
                  <c:v>0.24097353768440391</c:v>
                </c:pt>
                <c:pt idx="993">
                  <c:v>0.23999770392055564</c:v>
                </c:pt>
                <c:pt idx="994">
                  <c:v>0.23896446817060144</c:v>
                </c:pt>
                <c:pt idx="995">
                  <c:v>0.23821824235118824</c:v>
                </c:pt>
                <c:pt idx="996">
                  <c:v>0.23781642844842688</c:v>
                </c:pt>
                <c:pt idx="997">
                  <c:v>0.23729981057344812</c:v>
                </c:pt>
                <c:pt idx="998">
                  <c:v>0.23655358475403246</c:v>
                </c:pt>
                <c:pt idx="999">
                  <c:v>0.23546294701796983</c:v>
                </c:pt>
                <c:pt idx="1000">
                  <c:v>0.2345445152402274</c:v>
                </c:pt>
                <c:pt idx="1001">
                  <c:v>0.23391309339303368</c:v>
                </c:pt>
                <c:pt idx="1002">
                  <c:v>0.23351127949027237</c:v>
                </c:pt>
                <c:pt idx="1003">
                  <c:v>0.23305206360140071</c:v>
                </c:pt>
                <c:pt idx="1004">
                  <c:v>0.23253544572642595</c:v>
                </c:pt>
                <c:pt idx="1005">
                  <c:v>0.23196142586533794</c:v>
                </c:pt>
                <c:pt idx="1006">
                  <c:v>0.23138740600424773</c:v>
                </c:pt>
                <c:pt idx="1007">
                  <c:v>0.23087078812926926</c:v>
                </c:pt>
                <c:pt idx="1008">
                  <c:v>0.23041157224039951</c:v>
                </c:pt>
                <c:pt idx="1009">
                  <c:v>0.22989495436542345</c:v>
                </c:pt>
                <c:pt idx="1010">
                  <c:v>0.22920613053211952</c:v>
                </c:pt>
                <c:pt idx="1011">
                  <c:v>0.22857470868492061</c:v>
                </c:pt>
                <c:pt idx="1012">
                  <c:v>0.22811549279605281</c:v>
                </c:pt>
                <c:pt idx="1013">
                  <c:v>0.22800068882383343</c:v>
                </c:pt>
                <c:pt idx="1014">
                  <c:v>0.22782848286550791</c:v>
                </c:pt>
                <c:pt idx="1015">
                  <c:v>0.22719706101831133</c:v>
                </c:pt>
                <c:pt idx="1016">
                  <c:v>0.22604902129613699</c:v>
                </c:pt>
                <c:pt idx="1017">
                  <c:v>0.22507318753228941</c:v>
                </c:pt>
                <c:pt idx="1018">
                  <c:v>0.22478617760174513</c:v>
                </c:pt>
                <c:pt idx="1019">
                  <c:v>0.22490098157396507</c:v>
                </c:pt>
                <c:pt idx="1020">
                  <c:v>0.22467137362952569</c:v>
                </c:pt>
                <c:pt idx="1021">
                  <c:v>0.22369553986567942</c:v>
                </c:pt>
                <c:pt idx="1022">
                  <c:v>0.22260490212961367</c:v>
                </c:pt>
                <c:pt idx="1023">
                  <c:v>0.22226049021296376</c:v>
                </c:pt>
                <c:pt idx="1024">
                  <c:v>0.22249009815740006</c:v>
                </c:pt>
                <c:pt idx="1025">
                  <c:v>0.22249009815740006</c:v>
                </c:pt>
                <c:pt idx="1026">
                  <c:v>0.22157166637965359</c:v>
                </c:pt>
                <c:pt idx="1027">
                  <c:v>0.22042362665748239</c:v>
                </c:pt>
                <c:pt idx="1028">
                  <c:v>0.21990700878250663</c:v>
                </c:pt>
                <c:pt idx="1029">
                  <c:v>0.22019401871304717</c:v>
                </c:pt>
                <c:pt idx="1030">
                  <c:v>0.22065323460191719</c:v>
                </c:pt>
                <c:pt idx="1031">
                  <c:v>0.22042362665748239</c:v>
                </c:pt>
                <c:pt idx="1032">
                  <c:v>0.21950519487974524</c:v>
                </c:pt>
                <c:pt idx="1033">
                  <c:v>0.21858676310200534</c:v>
                </c:pt>
                <c:pt idx="1034">
                  <c:v>0.2182423511853549</c:v>
                </c:pt>
                <c:pt idx="1035">
                  <c:v>0.21818494919924294</c:v>
                </c:pt>
                <c:pt idx="1036">
                  <c:v>0.21784053728258995</c:v>
                </c:pt>
                <c:pt idx="1037">
                  <c:v>0.21703690947707088</c:v>
                </c:pt>
                <c:pt idx="1038">
                  <c:v>0.2160610757132197</c:v>
                </c:pt>
                <c:pt idx="1039">
                  <c:v>0.21514264393548024</c:v>
                </c:pt>
                <c:pt idx="1040">
                  <c:v>0.21456862407439489</c:v>
                </c:pt>
                <c:pt idx="1041">
                  <c:v>0.21399460421330579</c:v>
                </c:pt>
                <c:pt idx="1042">
                  <c:v>0.21336318236611232</c:v>
                </c:pt>
                <c:pt idx="1043">
                  <c:v>0.21261695654669924</c:v>
                </c:pt>
                <c:pt idx="1044">
                  <c:v>0.21181332874117645</c:v>
                </c:pt>
                <c:pt idx="1045">
                  <c:v>0.21106710292176306</c:v>
                </c:pt>
                <c:pt idx="1046">
                  <c:v>0.21026347511624202</c:v>
                </c:pt>
                <c:pt idx="1047">
                  <c:v>0.20923023936628479</c:v>
                </c:pt>
                <c:pt idx="1048">
                  <c:v>0.2078525916996728</c:v>
                </c:pt>
                <c:pt idx="1049">
                  <c:v>0.20618793410251995</c:v>
                </c:pt>
                <c:pt idx="1050">
                  <c:v>0.20458067849147579</c:v>
                </c:pt>
                <c:pt idx="1051">
                  <c:v>0.20320303082486887</c:v>
                </c:pt>
                <c:pt idx="1052">
                  <c:v>0.20199758911658341</c:v>
                </c:pt>
                <c:pt idx="1053">
                  <c:v>0.20056253946386543</c:v>
                </c:pt>
                <c:pt idx="1054">
                  <c:v>0.19907008782503899</c:v>
                </c:pt>
                <c:pt idx="1055">
                  <c:v>0.19774984214453944</c:v>
                </c:pt>
                <c:pt idx="1056">
                  <c:v>0.19654440043625751</c:v>
                </c:pt>
                <c:pt idx="1057">
                  <c:v>0.19516675276964587</c:v>
                </c:pt>
                <c:pt idx="1058">
                  <c:v>0.19344469318638702</c:v>
                </c:pt>
                <c:pt idx="1059">
                  <c:v>0.19143562367257916</c:v>
                </c:pt>
                <c:pt idx="1060">
                  <c:v>0.18971356408931794</c:v>
                </c:pt>
                <c:pt idx="1061">
                  <c:v>0.18827851443659951</c:v>
                </c:pt>
                <c:pt idx="1062">
                  <c:v>0.18672866081166595</c:v>
                </c:pt>
                <c:pt idx="1063">
                  <c:v>0.18477699328396771</c:v>
                </c:pt>
                <c:pt idx="1064">
                  <c:v>0.18253831582573032</c:v>
                </c:pt>
                <c:pt idx="1065">
                  <c:v>0.18041444233970788</c:v>
                </c:pt>
                <c:pt idx="1066">
                  <c:v>0.17852017679811719</c:v>
                </c:pt>
                <c:pt idx="1067">
                  <c:v>0.17645370529820331</c:v>
                </c:pt>
                <c:pt idx="1068">
                  <c:v>0.1741002238677459</c:v>
                </c:pt>
                <c:pt idx="1069">
                  <c:v>0.17145973250674695</c:v>
                </c:pt>
                <c:pt idx="1070">
                  <c:v>0.16910625107628749</c:v>
                </c:pt>
                <c:pt idx="1071">
                  <c:v>0.16698237759026746</c:v>
                </c:pt>
                <c:pt idx="1072">
                  <c:v>0.16508811204867688</c:v>
                </c:pt>
                <c:pt idx="1073">
                  <c:v>0.16302164054876311</c:v>
                </c:pt>
                <c:pt idx="1074">
                  <c:v>0.1608977670627405</c:v>
                </c:pt>
                <c:pt idx="1075">
                  <c:v>0.15888869754893695</c:v>
                </c:pt>
                <c:pt idx="1076">
                  <c:v>0.15699443200735239</c:v>
                </c:pt>
                <c:pt idx="1077">
                  <c:v>0.15481315653521888</c:v>
                </c:pt>
                <c:pt idx="1078">
                  <c:v>0.15223006716032708</c:v>
                </c:pt>
                <c:pt idx="1079">
                  <c:v>0.1494173698410006</c:v>
                </c:pt>
                <c:pt idx="1080">
                  <c:v>0.1467768784799954</c:v>
                </c:pt>
                <c:pt idx="1081">
                  <c:v>0.1444807990356467</c:v>
                </c:pt>
                <c:pt idx="1082">
                  <c:v>0.14252913150795293</c:v>
                </c:pt>
                <c:pt idx="1083">
                  <c:v>0.14057746398025373</c:v>
                </c:pt>
                <c:pt idx="1084">
                  <c:v>0.13862579645255727</c:v>
                </c:pt>
                <c:pt idx="1085">
                  <c:v>0.13661672693874979</c:v>
                </c:pt>
                <c:pt idx="1086">
                  <c:v>0.1345502554388382</c:v>
                </c:pt>
                <c:pt idx="1087">
                  <c:v>0.13231157798059812</c:v>
                </c:pt>
                <c:pt idx="1088">
                  <c:v>0.13001549853625233</c:v>
                </c:pt>
                <c:pt idx="1089">
                  <c:v>0.12789162505022675</c:v>
                </c:pt>
                <c:pt idx="1090">
                  <c:v>0.12616956546696514</c:v>
                </c:pt>
                <c:pt idx="1091">
                  <c:v>0.12467711382813849</c:v>
                </c:pt>
                <c:pt idx="1092">
                  <c:v>0.12301245623098572</c:v>
                </c:pt>
                <c:pt idx="1093">
                  <c:v>0.12100338671718062</c:v>
                </c:pt>
                <c:pt idx="1094">
                  <c:v>0.11899431720337521</c:v>
                </c:pt>
                <c:pt idx="1095">
                  <c:v>0.11732965960622246</c:v>
                </c:pt>
                <c:pt idx="1096">
                  <c:v>0.11589460995350563</c:v>
                </c:pt>
                <c:pt idx="1097">
                  <c:v>0.11428735434245998</c:v>
                </c:pt>
                <c:pt idx="1098">
                  <c:v>0.11239308880087251</c:v>
                </c:pt>
                <c:pt idx="1099">
                  <c:v>0.11055622524539357</c:v>
                </c:pt>
                <c:pt idx="1100">
                  <c:v>0.10929338155100345</c:v>
                </c:pt>
                <c:pt idx="1101">
                  <c:v>0.1083749497732633</c:v>
                </c:pt>
                <c:pt idx="1102">
                  <c:v>0.10739911600941393</c:v>
                </c:pt>
                <c:pt idx="1103">
                  <c:v>0.10602146834280467</c:v>
                </c:pt>
                <c:pt idx="1104">
                  <c:v>0.10458641869008645</c:v>
                </c:pt>
                <c:pt idx="1105">
                  <c:v>0.10355318294013108</c:v>
                </c:pt>
                <c:pt idx="1106">
                  <c:v>0.10292176109293392</c:v>
                </c:pt>
                <c:pt idx="1107">
                  <c:v>0.10217553527352179</c:v>
                </c:pt>
                <c:pt idx="1108">
                  <c:v>0.1010848975374548</c:v>
                </c:pt>
                <c:pt idx="1109">
                  <c:v>9.9936857815280708E-2</c:v>
                </c:pt>
                <c:pt idx="1110">
                  <c:v>9.8961024051433713E-2</c:v>
                </c:pt>
                <c:pt idx="1111">
                  <c:v>9.8214798232018868E-2</c:v>
                </c:pt>
                <c:pt idx="1112">
                  <c:v>9.7181562482061945E-2</c:v>
                </c:pt>
                <c:pt idx="1113">
                  <c:v>9.5918718787670068E-2</c:v>
                </c:pt>
                <c:pt idx="1114">
                  <c:v>9.4770679065495744E-2</c:v>
                </c:pt>
                <c:pt idx="1115">
                  <c:v>9.4081855232191064E-2</c:v>
                </c:pt>
                <c:pt idx="1116">
                  <c:v>9.3507835371105755E-2</c:v>
                </c:pt>
                <c:pt idx="1117">
                  <c:v>9.2876413523907922E-2</c:v>
                </c:pt>
                <c:pt idx="1118">
                  <c:v>9.2130187704494493E-2</c:v>
                </c:pt>
                <c:pt idx="1119">
                  <c:v>9.1441363871190007E-2</c:v>
                </c:pt>
                <c:pt idx="1120">
                  <c:v>9.0752540037885798E-2</c:v>
                </c:pt>
                <c:pt idx="1121">
                  <c:v>8.9891510246254566E-2</c:v>
                </c:pt>
                <c:pt idx="1122">
                  <c:v>8.8513862579647856E-2</c:v>
                </c:pt>
                <c:pt idx="1123">
                  <c:v>8.7136214913035984E-2</c:v>
                </c:pt>
                <c:pt idx="1124">
                  <c:v>8.6389989093622638E-2</c:v>
                </c:pt>
                <c:pt idx="1125">
                  <c:v>8.6160381149187754E-2</c:v>
                </c:pt>
                <c:pt idx="1126">
                  <c:v>8.5758567246427567E-2</c:v>
                </c:pt>
                <c:pt idx="1127">
                  <c:v>8.4725331496471851E-2</c:v>
                </c:pt>
                <c:pt idx="1128">
                  <c:v>8.3175477871534398E-2</c:v>
                </c:pt>
                <c:pt idx="1129">
                  <c:v>8.1797830204925093E-2</c:v>
                </c:pt>
                <c:pt idx="1130">
                  <c:v>8.0879398427185598E-2</c:v>
                </c:pt>
                <c:pt idx="1131">
                  <c:v>8.0133172607772224E-2</c:v>
                </c:pt>
                <c:pt idx="1132">
                  <c:v>7.9157338843924702E-2</c:v>
                </c:pt>
                <c:pt idx="1133">
                  <c:v>7.8009299121749864E-2</c:v>
                </c:pt>
                <c:pt idx="1134">
                  <c:v>7.714826933011891E-2</c:v>
                </c:pt>
                <c:pt idx="1135">
                  <c:v>7.657424946903163E-2</c:v>
                </c:pt>
                <c:pt idx="1136">
                  <c:v>7.5828023649618534E-2</c:v>
                </c:pt>
                <c:pt idx="1137">
                  <c:v>7.4679983927444182E-2</c:v>
                </c:pt>
                <c:pt idx="1138">
                  <c:v>7.3302336260834863E-2</c:v>
                </c:pt>
                <c:pt idx="1139">
                  <c:v>7.226910051087769E-2</c:v>
                </c:pt>
                <c:pt idx="1140">
                  <c:v>7.1809884622007908E-2</c:v>
                </c:pt>
                <c:pt idx="1141">
                  <c:v>7.1408070719246972E-2</c:v>
                </c:pt>
                <c:pt idx="1142">
                  <c:v>7.0432236955400185E-2</c:v>
                </c:pt>
                <c:pt idx="1143">
                  <c:v>6.9111991274899004E-2</c:v>
                </c:pt>
                <c:pt idx="1144">
                  <c:v>6.8078755524941192E-2</c:v>
                </c:pt>
                <c:pt idx="1145">
                  <c:v>6.7619539636071424E-2</c:v>
                </c:pt>
                <c:pt idx="1146">
                  <c:v>6.7389931691637123E-2</c:v>
                </c:pt>
                <c:pt idx="1147">
                  <c:v>6.6758509844441496E-2</c:v>
                </c:pt>
                <c:pt idx="1148">
                  <c:v>6.5840078066701099E-2</c:v>
                </c:pt>
                <c:pt idx="1149">
                  <c:v>6.5208656219505293E-2</c:v>
                </c:pt>
                <c:pt idx="1150">
                  <c:v>6.4979048275070297E-2</c:v>
                </c:pt>
                <c:pt idx="1151">
                  <c:v>6.4864244302852911E-2</c:v>
                </c:pt>
                <c:pt idx="1152">
                  <c:v>6.4405028413983184E-2</c:v>
                </c:pt>
                <c:pt idx="1153">
                  <c:v>6.3773606566787239E-2</c:v>
                </c:pt>
                <c:pt idx="1154">
                  <c:v>6.3429194650134899E-2</c:v>
                </c:pt>
                <c:pt idx="1155">
                  <c:v>6.3429194650134899E-2</c:v>
                </c:pt>
                <c:pt idx="1156">
                  <c:v>6.3199586705700014E-2</c:v>
                </c:pt>
                <c:pt idx="1157">
                  <c:v>6.2395958900177982E-2</c:v>
                </c:pt>
                <c:pt idx="1158">
                  <c:v>6.1534929108547333E-2</c:v>
                </c:pt>
                <c:pt idx="1159">
                  <c:v>6.1190517191894826E-2</c:v>
                </c:pt>
                <c:pt idx="1160">
                  <c:v>6.1305321164112324E-2</c:v>
                </c:pt>
                <c:pt idx="1161">
                  <c:v>6.1362723150222356E-2</c:v>
                </c:pt>
                <c:pt idx="1162">
                  <c:v>6.0846105275242507E-2</c:v>
                </c:pt>
                <c:pt idx="1163">
                  <c:v>6.0099879455829223E-2</c:v>
                </c:pt>
                <c:pt idx="1164">
                  <c:v>5.9755467539177522E-2</c:v>
                </c:pt>
                <c:pt idx="1165">
                  <c:v>5.9985075483611802E-2</c:v>
                </c:pt>
                <c:pt idx="1166">
                  <c:v>6.0272085414155317E-2</c:v>
                </c:pt>
                <c:pt idx="1167">
                  <c:v>6.0157281441938923E-2</c:v>
                </c:pt>
                <c:pt idx="1168">
                  <c:v>5.9755467539177522E-2</c:v>
                </c:pt>
                <c:pt idx="1169">
                  <c:v>5.9411055622524564E-2</c:v>
                </c:pt>
                <c:pt idx="1170">
                  <c:v>5.9238849664198366E-2</c:v>
                </c:pt>
                <c:pt idx="1171">
                  <c:v>5.9124045691980945E-2</c:v>
                </c:pt>
                <c:pt idx="1172">
                  <c:v>5.9009241719763503E-2</c:v>
                </c:pt>
                <c:pt idx="1173">
                  <c:v>5.8779633775328813E-2</c:v>
                </c:pt>
                <c:pt idx="1174">
                  <c:v>5.8435221858677458E-2</c:v>
                </c:pt>
                <c:pt idx="1175">
                  <c:v>5.7918603983698747E-2</c:v>
                </c:pt>
                <c:pt idx="1176">
                  <c:v>5.7344584122611439E-2</c:v>
                </c:pt>
                <c:pt idx="1177">
                  <c:v>5.7000172205958322E-2</c:v>
                </c:pt>
                <c:pt idx="1178">
                  <c:v>5.7057574192067091E-2</c:v>
                </c:pt>
                <c:pt idx="1179">
                  <c:v>5.7344584122611439E-2</c:v>
                </c:pt>
                <c:pt idx="1180">
                  <c:v>5.7287182136501934E-2</c:v>
                </c:pt>
                <c:pt idx="1181">
                  <c:v>5.6827966247632332E-2</c:v>
                </c:pt>
                <c:pt idx="1182">
                  <c:v>5.6368750358762432E-2</c:v>
                </c:pt>
                <c:pt idx="1183">
                  <c:v>5.6253946386544955E-2</c:v>
                </c:pt>
                <c:pt idx="1184">
                  <c:v>5.6426152344871125E-2</c:v>
                </c:pt>
                <c:pt idx="1185">
                  <c:v>5.6540956317088567E-2</c:v>
                </c:pt>
                <c:pt idx="1186">
                  <c:v>5.6426152344871125E-2</c:v>
                </c:pt>
                <c:pt idx="1187">
                  <c:v>5.6253946386544955E-2</c:v>
                </c:pt>
                <c:pt idx="1188">
                  <c:v>5.6081740428218806E-2</c:v>
                </c:pt>
                <c:pt idx="1189">
                  <c:v>5.6081740428218806E-2</c:v>
                </c:pt>
                <c:pt idx="1190">
                  <c:v>5.6139142414327256E-2</c:v>
                </c:pt>
                <c:pt idx="1191">
                  <c:v>5.6081740428218806E-2</c:v>
                </c:pt>
                <c:pt idx="1192">
                  <c:v>5.5852132483783977E-2</c:v>
                </c:pt>
                <c:pt idx="1193">
                  <c:v>5.556512255324042E-2</c:v>
                </c:pt>
                <c:pt idx="1194">
                  <c:v>5.5450318581022895E-2</c:v>
                </c:pt>
                <c:pt idx="1195">
                  <c:v>5.556512255324042E-2</c:v>
                </c:pt>
                <c:pt idx="1196">
                  <c:v>5.5794730497675943E-2</c:v>
                </c:pt>
                <c:pt idx="1197">
                  <c:v>5.5966936456002529E-2</c:v>
                </c:pt>
                <c:pt idx="1198">
                  <c:v>5.5909534469892684E-2</c:v>
                </c:pt>
                <c:pt idx="1199">
                  <c:v>5.5679926525457765E-2</c:v>
                </c:pt>
                <c:pt idx="1200">
                  <c:v>5.556512255324042E-2</c:v>
                </c:pt>
                <c:pt idx="1201">
                  <c:v>5.5737328511566514E-2</c:v>
                </c:pt>
                <c:pt idx="1202">
                  <c:v>5.6024338442110092E-2</c:v>
                </c:pt>
                <c:pt idx="1203">
                  <c:v>5.6024338442110092E-2</c:v>
                </c:pt>
                <c:pt idx="1204">
                  <c:v>5.5622524539349433E-2</c:v>
                </c:pt>
                <c:pt idx="1205">
                  <c:v>5.4876298719936496E-2</c:v>
                </c:pt>
                <c:pt idx="1206">
                  <c:v>5.4302278858850084E-2</c:v>
                </c:pt>
                <c:pt idx="1207">
                  <c:v>5.4130072900522824E-2</c:v>
                </c:pt>
                <c:pt idx="1208">
                  <c:v>5.4244876872739795E-2</c:v>
                </c:pt>
                <c:pt idx="1209">
                  <c:v>5.4474484817175602E-2</c:v>
                </c:pt>
                <c:pt idx="1210">
                  <c:v>5.4359680844958305E-2</c:v>
                </c:pt>
                <c:pt idx="1211">
                  <c:v>5.3957866942196522E-2</c:v>
                </c:pt>
                <c:pt idx="1212">
                  <c:v>5.3383847081109E-2</c:v>
                </c:pt>
                <c:pt idx="1213">
                  <c:v>5.292463119224005E-2</c:v>
                </c:pt>
                <c:pt idx="1214">
                  <c:v>5.2809827220022032E-2</c:v>
                </c:pt>
                <c:pt idx="1215">
                  <c:v>5.292463119224005E-2</c:v>
                </c:pt>
                <c:pt idx="1216">
                  <c:v>5.292463119224005E-2</c:v>
                </c:pt>
                <c:pt idx="1217">
                  <c:v>5.2580219275586933E-2</c:v>
                </c:pt>
                <c:pt idx="1218">
                  <c:v>5.2006199414499833E-2</c:v>
                </c:pt>
                <c:pt idx="1219">
                  <c:v>5.1661787497847417E-2</c:v>
                </c:pt>
                <c:pt idx="1220">
                  <c:v>5.1661787497847417E-2</c:v>
                </c:pt>
                <c:pt idx="1221">
                  <c:v>5.1661787497847417E-2</c:v>
                </c:pt>
                <c:pt idx="1222">
                  <c:v>5.1489581539521503E-2</c:v>
                </c:pt>
                <c:pt idx="1223">
                  <c:v>5.1087767636760234E-2</c:v>
                </c:pt>
                <c:pt idx="1224">
                  <c:v>5.0685953733999145E-2</c:v>
                </c:pt>
                <c:pt idx="1225">
                  <c:v>5.0456345789564247E-2</c:v>
                </c:pt>
                <c:pt idx="1226">
                  <c:v>5.0341541817347103E-2</c:v>
                </c:pt>
                <c:pt idx="1227">
                  <c:v>5.0226737845130542E-2</c:v>
                </c:pt>
                <c:pt idx="1228">
                  <c:v>4.9824923942369134E-2</c:v>
                </c:pt>
                <c:pt idx="1229">
                  <c:v>4.9365708053499033E-2</c:v>
                </c:pt>
                <c:pt idx="1230">
                  <c:v>4.8906492164628994E-2</c:v>
                </c:pt>
                <c:pt idx="1231">
                  <c:v>4.8849090178520176E-2</c:v>
                </c:pt>
                <c:pt idx="1232">
                  <c:v>4.9021296136847366E-2</c:v>
                </c:pt>
                <c:pt idx="1233">
                  <c:v>4.9193502095172502E-2</c:v>
                </c:pt>
                <c:pt idx="1234">
                  <c:v>4.9021296136847366E-2</c:v>
                </c:pt>
                <c:pt idx="1235">
                  <c:v>4.8447276275759045E-2</c:v>
                </c:pt>
                <c:pt idx="1236">
                  <c:v>4.8045462372998046E-2</c:v>
                </c:pt>
                <c:pt idx="1237">
                  <c:v>4.7930658400780694E-2</c:v>
                </c:pt>
                <c:pt idx="1238">
                  <c:v>4.8102864359107003E-2</c:v>
                </c:pt>
                <c:pt idx="1239">
                  <c:v>4.8160266345215634E-2</c:v>
                </c:pt>
                <c:pt idx="1240">
                  <c:v>4.8160266345215634E-2</c:v>
                </c:pt>
                <c:pt idx="1241">
                  <c:v>4.821766833132432E-2</c:v>
                </c:pt>
                <c:pt idx="1242">
                  <c:v>4.8447276275759045E-2</c:v>
                </c:pt>
                <c:pt idx="1243">
                  <c:v>4.8619482234085333E-2</c:v>
                </c:pt>
                <c:pt idx="1244">
                  <c:v>4.8332472303542533E-2</c:v>
                </c:pt>
                <c:pt idx="1245">
                  <c:v>4.7701050456346622E-2</c:v>
                </c:pt>
                <c:pt idx="1246">
                  <c:v>4.7299236553584804E-2</c:v>
                </c:pt>
                <c:pt idx="1247">
                  <c:v>4.73566385396944E-2</c:v>
                </c:pt>
                <c:pt idx="1248">
                  <c:v>4.7643648470237047E-2</c:v>
                </c:pt>
                <c:pt idx="1249">
                  <c:v>4.7758452442454497E-2</c:v>
                </c:pt>
                <c:pt idx="1250">
                  <c:v>4.7643648470237047E-2</c:v>
                </c:pt>
                <c:pt idx="1251">
                  <c:v>4.7471442511910905E-2</c:v>
                </c:pt>
                <c:pt idx="1252">
                  <c:v>4.7414040525802233E-2</c:v>
                </c:pt>
                <c:pt idx="1253">
                  <c:v>4.7528844498019626E-2</c:v>
                </c:pt>
                <c:pt idx="1254">
                  <c:v>4.7815854428563322E-2</c:v>
                </c:pt>
                <c:pt idx="1255">
                  <c:v>4.8160266345215634E-2</c:v>
                </c:pt>
                <c:pt idx="1256">
                  <c:v>4.8447276275759045E-2</c:v>
                </c:pt>
                <c:pt idx="1257">
                  <c:v>4.8447276275759045E-2</c:v>
                </c:pt>
                <c:pt idx="1258">
                  <c:v>4.8160266345215634E-2</c:v>
                </c:pt>
                <c:pt idx="1259">
                  <c:v>4.7873256414671987E-2</c:v>
                </c:pt>
                <c:pt idx="1260">
                  <c:v>4.7930658400780694E-2</c:v>
                </c:pt>
                <c:pt idx="1261">
                  <c:v>4.8045462372998046E-2</c:v>
                </c:pt>
                <c:pt idx="1262">
                  <c:v>4.7930658400780694E-2</c:v>
                </c:pt>
                <c:pt idx="1263">
                  <c:v>4.7471442511910905E-2</c:v>
                </c:pt>
                <c:pt idx="1264">
                  <c:v>4.7127030595258634E-2</c:v>
                </c:pt>
                <c:pt idx="1265">
                  <c:v>4.7127030595258634E-2</c:v>
                </c:pt>
                <c:pt idx="1266">
                  <c:v>4.73566385396944E-2</c:v>
                </c:pt>
                <c:pt idx="1267">
                  <c:v>4.73566385396944E-2</c:v>
                </c:pt>
                <c:pt idx="1268">
                  <c:v>4.6954824636932437E-2</c:v>
                </c:pt>
                <c:pt idx="1269">
                  <c:v>4.6495608748062682E-2</c:v>
                </c:pt>
                <c:pt idx="1270">
                  <c:v>4.6151196831410404E-2</c:v>
                </c:pt>
                <c:pt idx="1271">
                  <c:v>4.5921588886975485E-2</c:v>
                </c:pt>
                <c:pt idx="1272">
                  <c:v>4.5806784914759091E-2</c:v>
                </c:pt>
                <c:pt idx="1273">
                  <c:v>4.5462372998105932E-2</c:v>
                </c:pt>
                <c:pt idx="1274">
                  <c:v>4.5175363067561855E-2</c:v>
                </c:pt>
                <c:pt idx="1275">
                  <c:v>4.4830951150910799E-2</c:v>
                </c:pt>
                <c:pt idx="1276">
                  <c:v>4.4429137248149134E-2</c:v>
                </c:pt>
                <c:pt idx="1277">
                  <c:v>4.4027323345387892E-2</c:v>
                </c:pt>
                <c:pt idx="1278">
                  <c:v>4.3740313414844162E-2</c:v>
                </c:pt>
                <c:pt idx="1279">
                  <c:v>4.3453303484300557E-2</c:v>
                </c:pt>
                <c:pt idx="1280">
                  <c:v>4.3223695539865693E-2</c:v>
                </c:pt>
                <c:pt idx="1281">
                  <c:v>4.2764479650996966E-2</c:v>
                </c:pt>
                <c:pt idx="1282">
                  <c:v>4.2247861776017366E-2</c:v>
                </c:pt>
                <c:pt idx="1283">
                  <c:v>4.1788645887147792E-2</c:v>
                </c:pt>
                <c:pt idx="1284">
                  <c:v>4.1444233970495403E-2</c:v>
                </c:pt>
                <c:pt idx="1285">
                  <c:v>4.1157224039951902E-2</c:v>
                </c:pt>
                <c:pt idx="1286">
                  <c:v>4.0698008151082016E-2</c:v>
                </c:pt>
                <c:pt idx="1287">
                  <c:v>3.9951782331668684E-2</c:v>
                </c:pt>
                <c:pt idx="1288">
                  <c:v>3.9262958498364212E-2</c:v>
                </c:pt>
                <c:pt idx="1289">
                  <c:v>3.8803742609494957E-2</c:v>
                </c:pt>
                <c:pt idx="1290">
                  <c:v>3.8746340623385646E-2</c:v>
                </c:pt>
                <c:pt idx="1291">
                  <c:v>3.8516732678950692E-2</c:v>
                </c:pt>
                <c:pt idx="1292">
                  <c:v>3.7827908845646206E-2</c:v>
                </c:pt>
                <c:pt idx="1293">
                  <c:v>3.6852075081798052E-2</c:v>
                </c:pt>
                <c:pt idx="1294">
                  <c:v>3.5933643304058391E-2</c:v>
                </c:pt>
                <c:pt idx="1295">
                  <c:v>3.5704035359623486E-2</c:v>
                </c:pt>
                <c:pt idx="1296">
                  <c:v>3.5876241317949892E-2</c:v>
                </c:pt>
                <c:pt idx="1297">
                  <c:v>3.5818839331840879E-2</c:v>
                </c:pt>
                <c:pt idx="1298">
                  <c:v>3.5302221456862411E-2</c:v>
                </c:pt>
                <c:pt idx="1299">
                  <c:v>3.4441191665231616E-2</c:v>
                </c:pt>
                <c:pt idx="1300">
                  <c:v>3.3694965845818291E-2</c:v>
                </c:pt>
                <c:pt idx="1301">
                  <c:v>3.3407955915274852E-2</c:v>
                </c:pt>
                <c:pt idx="1302">
                  <c:v>3.3407955915274852E-2</c:v>
                </c:pt>
                <c:pt idx="1303">
                  <c:v>3.3350553929165951E-2</c:v>
                </c:pt>
                <c:pt idx="1304">
                  <c:v>3.3063543998622352E-2</c:v>
                </c:pt>
                <c:pt idx="1305">
                  <c:v>3.2546926123643911E-2</c:v>
                </c:pt>
                <c:pt idx="1306">
                  <c:v>3.1858102290339252E-2</c:v>
                </c:pt>
                <c:pt idx="1307">
                  <c:v>3.1341484415360811E-2</c:v>
                </c:pt>
                <c:pt idx="1308">
                  <c:v>3.1226680443143386E-2</c:v>
                </c:pt>
                <c:pt idx="1309">
                  <c:v>3.1341484415360811E-2</c:v>
                </c:pt>
                <c:pt idx="1310">
                  <c:v>3.1398886401469546E-2</c:v>
                </c:pt>
                <c:pt idx="1311">
                  <c:v>3.1054474484817216E-2</c:v>
                </c:pt>
                <c:pt idx="1312">
                  <c:v>3.0423052637621295E-2</c:v>
                </c:pt>
                <c:pt idx="1313">
                  <c:v>3.0021238734860282E-2</c:v>
                </c:pt>
                <c:pt idx="1314">
                  <c:v>2.9963836748751513E-2</c:v>
                </c:pt>
                <c:pt idx="1315">
                  <c:v>2.9963836748751513E-2</c:v>
                </c:pt>
                <c:pt idx="1316">
                  <c:v>2.9619424832099187E-2</c:v>
                </c:pt>
                <c:pt idx="1317">
                  <c:v>2.8988002984903442E-2</c:v>
                </c:pt>
                <c:pt idx="1318">
                  <c:v>2.8471385109925359E-2</c:v>
                </c:pt>
                <c:pt idx="1319">
                  <c:v>2.8413983123816242E-2</c:v>
                </c:pt>
                <c:pt idx="1320">
                  <c:v>2.8643591068251002E-2</c:v>
                </c:pt>
                <c:pt idx="1321">
                  <c:v>2.8758395040468399E-2</c:v>
                </c:pt>
                <c:pt idx="1322">
                  <c:v>2.8413983123816242E-2</c:v>
                </c:pt>
                <c:pt idx="1323">
                  <c:v>2.7839963262729618E-2</c:v>
                </c:pt>
                <c:pt idx="1324">
                  <c:v>2.7093737443316175E-2</c:v>
                </c:pt>
                <c:pt idx="1325">
                  <c:v>2.663452155444581E-2</c:v>
                </c:pt>
                <c:pt idx="1326">
                  <c:v>2.6404913610011453E-2</c:v>
                </c:pt>
                <c:pt idx="1327">
                  <c:v>2.6404913610011453E-2</c:v>
                </c:pt>
                <c:pt idx="1328">
                  <c:v>2.6404913610011453E-2</c:v>
                </c:pt>
                <c:pt idx="1329">
                  <c:v>2.6117903679467688E-2</c:v>
                </c:pt>
                <c:pt idx="1330">
                  <c:v>2.571608977670627E-2</c:v>
                </c:pt>
                <c:pt idx="1331">
                  <c:v>2.5314275873945281E-2</c:v>
                </c:pt>
                <c:pt idx="1332">
                  <c:v>2.5142069915619111E-2</c:v>
                </c:pt>
                <c:pt idx="1333">
                  <c:v>2.5027265943401641E-2</c:v>
                </c:pt>
                <c:pt idx="1334">
                  <c:v>2.4797657998966782E-2</c:v>
                </c:pt>
                <c:pt idx="1335">
                  <c:v>2.4281040123988292E-2</c:v>
                </c:pt>
                <c:pt idx="1336">
                  <c:v>2.3534814304574991E-2</c:v>
                </c:pt>
                <c:pt idx="1337">
                  <c:v>2.2845990471271123E-2</c:v>
                </c:pt>
                <c:pt idx="1338">
                  <c:v>2.2271970610183909E-2</c:v>
                </c:pt>
                <c:pt idx="1339">
                  <c:v>2.1927558693530788E-2</c:v>
                </c:pt>
                <c:pt idx="1340">
                  <c:v>2.1525744790769796E-2</c:v>
                </c:pt>
                <c:pt idx="1341">
                  <c:v>2.1123930888008801E-2</c:v>
                </c:pt>
                <c:pt idx="1342">
                  <c:v>2.0664714999138967E-2</c:v>
                </c:pt>
                <c:pt idx="1343">
                  <c:v>2.020549911026925E-2</c:v>
                </c:pt>
                <c:pt idx="1344">
                  <c:v>1.9803685207508567E-2</c:v>
                </c:pt>
                <c:pt idx="1345">
                  <c:v>1.9287067332529707E-2</c:v>
                </c:pt>
                <c:pt idx="1346">
                  <c:v>1.8426037540898933E-2</c:v>
                </c:pt>
                <c:pt idx="1347">
                  <c:v>1.7450203777050682E-2</c:v>
                </c:pt>
                <c:pt idx="1348">
                  <c:v>1.6589173985419921E-2</c:v>
                </c:pt>
                <c:pt idx="1349">
                  <c:v>1.5900350152115474E-2</c:v>
                </c:pt>
                <c:pt idx="1350">
                  <c:v>1.5211526318810875E-2</c:v>
                </c:pt>
                <c:pt idx="1351">
                  <c:v>1.4465300499397321E-2</c:v>
                </c:pt>
                <c:pt idx="1352">
                  <c:v>1.3661672693875446E-2</c:v>
                </c:pt>
                <c:pt idx="1353">
                  <c:v>1.3145054818896761E-2</c:v>
                </c:pt>
                <c:pt idx="1354">
                  <c:v>1.2858044888353135E-2</c:v>
                </c:pt>
                <c:pt idx="1355">
                  <c:v>1.2456230985592098E-2</c:v>
                </c:pt>
                <c:pt idx="1356">
                  <c:v>1.1595201193961327E-2</c:v>
                </c:pt>
                <c:pt idx="1357">
                  <c:v>1.0389759485678241E-2</c:v>
                </c:pt>
                <c:pt idx="1358">
                  <c:v>9.2991217496124889E-3</c:v>
                </c:pt>
                <c:pt idx="1359">
                  <c:v>8.7825038746341261E-3</c:v>
                </c:pt>
                <c:pt idx="1360">
                  <c:v>8.4954939440904757E-3</c:v>
                </c:pt>
                <c:pt idx="1361">
                  <c:v>8.0936800413295568E-3</c:v>
                </c:pt>
                <c:pt idx="1362">
                  <c:v>7.2900522358074014E-3</c:v>
                </c:pt>
                <c:pt idx="1363">
                  <c:v>6.2568164858504988E-3</c:v>
                </c:pt>
                <c:pt idx="1364">
                  <c:v>5.4531886803283877E-3</c:v>
                </c:pt>
                <c:pt idx="1365">
                  <c:v>4.9939727914586974E-3</c:v>
                </c:pt>
                <c:pt idx="1366">
                  <c:v>4.7069628609149924E-3</c:v>
                </c:pt>
                <c:pt idx="1367">
                  <c:v>4.4773549164801134E-3</c:v>
                </c:pt>
                <c:pt idx="1368">
                  <c:v>4.1329429998277984E-3</c:v>
                </c:pt>
                <c:pt idx="1369">
                  <c:v>3.6737271109580851E-3</c:v>
                </c:pt>
                <c:pt idx="1370">
                  <c:v>3.1571092359796069E-3</c:v>
                </c:pt>
                <c:pt idx="1371">
                  <c:v>2.7552953332185288E-3</c:v>
                </c:pt>
                <c:pt idx="1372">
                  <c:v>2.5256873887836615E-3</c:v>
                </c:pt>
                <c:pt idx="1373">
                  <c:v>2.4682854026749452E-3</c:v>
                </c:pt>
                <c:pt idx="1374">
                  <c:v>2.2960794443487747E-3</c:v>
                </c:pt>
                <c:pt idx="1375">
                  <c:v>1.8942655415877779E-3</c:v>
                </c:pt>
                <c:pt idx="1376">
                  <c:v>1.4350496527179818E-3</c:v>
                </c:pt>
                <c:pt idx="1377">
                  <c:v>1.2628436943918301E-3</c:v>
                </c:pt>
                <c:pt idx="1378">
                  <c:v>1.4924516388267303E-3</c:v>
                </c:pt>
                <c:pt idx="1379">
                  <c:v>1.7220595832616104E-3</c:v>
                </c:pt>
                <c:pt idx="1380">
                  <c:v>1.6646575971528863E-3</c:v>
                </c:pt>
                <c:pt idx="1381">
                  <c:v>1.1480397221743887E-3</c:v>
                </c:pt>
                <c:pt idx="1382">
                  <c:v>6.3142184719591592E-4</c:v>
                </c:pt>
                <c:pt idx="1383">
                  <c:v>5.7401986108720202E-4</c:v>
                </c:pt>
                <c:pt idx="1384">
                  <c:v>1.0332357499569541E-3</c:v>
                </c:pt>
                <c:pt idx="1385">
                  <c:v>1.4924516388267303E-3</c:v>
                </c:pt>
                <c:pt idx="1386">
                  <c:v>1.4350496527179818E-3</c:v>
                </c:pt>
                <c:pt idx="1387">
                  <c:v>8.6102979163080932E-4</c:v>
                </c:pt>
                <c:pt idx="1388">
                  <c:v>2.8700993054359895E-4</c:v>
                </c:pt>
                <c:pt idx="1389">
                  <c:v>2.296079444348775E-4</c:v>
                </c:pt>
                <c:pt idx="1390">
                  <c:v>8.0362780552207201E-4</c:v>
                </c:pt>
                <c:pt idx="1391">
                  <c:v>1.4350496527179818E-3</c:v>
                </c:pt>
                <c:pt idx="1392">
                  <c:v>1.6072556110441429E-3</c:v>
                </c:pt>
                <c:pt idx="1393">
                  <c:v>1.3776476666092843E-3</c:v>
                </c:pt>
                <c:pt idx="1394">
                  <c:v>1.0332357499569541E-3</c:v>
                </c:pt>
                <c:pt idx="1395">
                  <c:v>1.0906377360656821E-3</c:v>
                </c:pt>
                <c:pt idx="1396">
                  <c:v>1.3776476666092843E-3</c:v>
                </c:pt>
                <c:pt idx="1397">
                  <c:v>1.7794615693703197E-3</c:v>
                </c:pt>
                <c:pt idx="1398">
                  <c:v>1.9516675276964861E-3</c:v>
                </c:pt>
                <c:pt idx="1399">
                  <c:v>1.8368635554790221E-3</c:v>
                </c:pt>
                <c:pt idx="1400">
                  <c:v>1.4924516388267303E-3</c:v>
                </c:pt>
                <c:pt idx="1401">
                  <c:v>1.3776476666092843E-3</c:v>
                </c:pt>
                <c:pt idx="1402">
                  <c:v>1.7220595832616104E-3</c:v>
                </c:pt>
                <c:pt idx="1403">
                  <c:v>2.5256873887836615E-3</c:v>
                </c:pt>
                <c:pt idx="1404">
                  <c:v>3.2719132081970811E-3</c:v>
                </c:pt>
                <c:pt idx="1405">
                  <c:v>3.3867171804144482E-3</c:v>
                </c:pt>
                <c:pt idx="1406">
                  <c:v>2.9849032776534637E-3</c:v>
                </c:pt>
                <c:pt idx="1407">
                  <c:v>2.5256873887836615E-3</c:v>
                </c:pt>
                <c:pt idx="1408">
                  <c:v>2.5830893748924307E-3</c:v>
                </c:pt>
                <c:pt idx="1409">
                  <c:v>3.0997072498708828E-3</c:v>
                </c:pt>
                <c:pt idx="1410">
                  <c:v>3.5015211526319631E-3</c:v>
                </c:pt>
                <c:pt idx="1411">
                  <c:v>3.5015211526319631E-3</c:v>
                </c:pt>
                <c:pt idx="1412">
                  <c:v>3.2145112220883449E-3</c:v>
                </c:pt>
                <c:pt idx="1413">
                  <c:v>3.1571092359796069E-3</c:v>
                </c:pt>
                <c:pt idx="1414">
                  <c:v>3.4441191665231883E-3</c:v>
                </c:pt>
                <c:pt idx="1415">
                  <c:v>3.9607370415017254E-3</c:v>
                </c:pt>
                <c:pt idx="1416">
                  <c:v>4.3051489581539485E-3</c:v>
                </c:pt>
                <c:pt idx="1417">
                  <c:v>4.4199529303713984E-3</c:v>
                </c:pt>
                <c:pt idx="1418">
                  <c:v>4.4773549164801134E-3</c:v>
                </c:pt>
                <c:pt idx="1419">
                  <c:v>4.5921588886975485E-3</c:v>
                </c:pt>
                <c:pt idx="1420">
                  <c:v>4.7643648470237065E-3</c:v>
                </c:pt>
                <c:pt idx="1421">
                  <c:v>4.8791688192412024E-3</c:v>
                </c:pt>
                <c:pt idx="1422">
                  <c:v>4.7643648470237065E-3</c:v>
                </c:pt>
                <c:pt idx="1423">
                  <c:v>4.4199529303713984E-3</c:v>
                </c:pt>
                <c:pt idx="1424">
                  <c:v>4.1329429998277984E-3</c:v>
                </c:pt>
                <c:pt idx="1425">
                  <c:v>4.2477469720452361E-3</c:v>
                </c:pt>
                <c:pt idx="1426">
                  <c:v>4.7069628609149924E-3</c:v>
                </c:pt>
                <c:pt idx="1427">
                  <c:v>5.3957866942196918E-3</c:v>
                </c:pt>
                <c:pt idx="1428">
                  <c:v>5.6827966247632805E-3</c:v>
                </c:pt>
                <c:pt idx="1429">
                  <c:v>5.3383847081109013E-3</c:v>
                </c:pt>
                <c:pt idx="1430">
                  <c:v>4.5921588886975485E-3</c:v>
                </c:pt>
                <c:pt idx="1431">
                  <c:v>4.2477469720452361E-3</c:v>
                </c:pt>
                <c:pt idx="1432">
                  <c:v>4.5347569025888474E-3</c:v>
                </c:pt>
                <c:pt idx="1433">
                  <c:v>5.1087767636760284E-3</c:v>
                </c:pt>
                <c:pt idx="1434">
                  <c:v>5.2235807358934783E-3</c:v>
                </c:pt>
                <c:pt idx="1435">
                  <c:v>4.7069628609149924E-3</c:v>
                </c:pt>
                <c:pt idx="1436">
                  <c:v>4.075541013719125E-3</c:v>
                </c:pt>
                <c:pt idx="1437">
                  <c:v>3.9607370415017254E-3</c:v>
                </c:pt>
                <c:pt idx="1438">
                  <c:v>4.2477469720452361E-3</c:v>
                </c:pt>
                <c:pt idx="1439">
                  <c:v>4.3625509442626713E-3</c:v>
                </c:pt>
                <c:pt idx="1440">
                  <c:v>3.9607370415017254E-3</c:v>
                </c:pt>
                <c:pt idx="1441">
                  <c:v>3.2145112220883449E-3</c:v>
                </c:pt>
                <c:pt idx="1442">
                  <c:v>2.8700993054359752E-3</c:v>
                </c:pt>
                <c:pt idx="1443">
                  <c:v>3.0423052637621492E-3</c:v>
                </c:pt>
                <c:pt idx="1444">
                  <c:v>3.3867171804144482E-3</c:v>
                </c:pt>
                <c:pt idx="1445">
                  <c:v>3.2719132081970811E-3</c:v>
                </c:pt>
                <c:pt idx="1446">
                  <c:v>2.8700993054359752E-3</c:v>
                </c:pt>
                <c:pt idx="1447">
                  <c:v>2.5256873887836615E-3</c:v>
                </c:pt>
                <c:pt idx="1448">
                  <c:v>2.6978933471098489E-3</c:v>
                </c:pt>
                <c:pt idx="1449">
                  <c:v>3.0423052637621492E-3</c:v>
                </c:pt>
                <c:pt idx="1450">
                  <c:v>3.2719132081970811E-3</c:v>
                </c:pt>
                <c:pt idx="1451">
                  <c:v>3.1571092359796069E-3</c:v>
                </c:pt>
                <c:pt idx="1452">
                  <c:v>2.9849032776534637E-3</c:v>
                </c:pt>
                <c:pt idx="1453">
                  <c:v>3.0423052637621492E-3</c:v>
                </c:pt>
                <c:pt idx="1454">
                  <c:v>3.1571092359796069E-3</c:v>
                </c:pt>
                <c:pt idx="1455">
                  <c:v>3.2145112220883449E-3</c:v>
                </c:pt>
                <c:pt idx="1456">
                  <c:v>3.2719132081970811E-3</c:v>
                </c:pt>
                <c:pt idx="1457">
                  <c:v>3.6163251248493202E-3</c:v>
                </c:pt>
                <c:pt idx="1458">
                  <c:v>4.2477469720452361E-3</c:v>
                </c:pt>
                <c:pt idx="1459">
                  <c:v>4.8791688192412024E-3</c:v>
                </c:pt>
                <c:pt idx="1460">
                  <c:v>5.1087767636760284E-3</c:v>
                </c:pt>
                <c:pt idx="1461">
                  <c:v>5.1087767636760284E-3</c:v>
                </c:pt>
                <c:pt idx="1462">
                  <c:v>5.2809827220022193E-3</c:v>
                </c:pt>
                <c:pt idx="1463">
                  <c:v>5.7976005969806914E-3</c:v>
                </c:pt>
                <c:pt idx="1464">
                  <c:v>6.3716204580679114E-3</c:v>
                </c:pt>
                <c:pt idx="1465">
                  <c:v>6.8308363469376104E-3</c:v>
                </c:pt>
                <c:pt idx="1466">
                  <c:v>7.1752482635899914E-3</c:v>
                </c:pt>
                <c:pt idx="1467">
                  <c:v>7.6344641524597034E-3</c:v>
                </c:pt>
                <c:pt idx="1468">
                  <c:v>8.3806899718732019E-3</c:v>
                </c:pt>
                <c:pt idx="1469">
                  <c:v>9.0695138051777747E-3</c:v>
                </c:pt>
                <c:pt idx="1470">
                  <c:v>9.586131680156134E-3</c:v>
                </c:pt>
                <c:pt idx="1471">
                  <c:v>9.9305435968086546E-3</c:v>
                </c:pt>
                <c:pt idx="1472">
                  <c:v>1.0274955513460781E-2</c:v>
                </c:pt>
                <c:pt idx="1473">
                  <c:v>1.0906377360656723E-2</c:v>
                </c:pt>
                <c:pt idx="1474">
                  <c:v>1.1767407152287645E-2</c:v>
                </c:pt>
                <c:pt idx="1475">
                  <c:v>1.27432409161357E-2</c:v>
                </c:pt>
                <c:pt idx="1476">
                  <c:v>1.3661672693875446E-2</c:v>
                </c:pt>
                <c:pt idx="1477">
                  <c:v>1.4465300499397321E-2</c:v>
                </c:pt>
                <c:pt idx="1478">
                  <c:v>1.5096722346593205E-2</c:v>
                </c:pt>
                <c:pt idx="1479">
                  <c:v>1.5555938235463041E-2</c:v>
                </c:pt>
                <c:pt idx="1480">
                  <c:v>1.5842948166006544E-2</c:v>
                </c:pt>
                <c:pt idx="1481">
                  <c:v>1.6129958096550243E-2</c:v>
                </c:pt>
                <c:pt idx="1482">
                  <c:v>1.6703977957637554E-2</c:v>
                </c:pt>
                <c:pt idx="1483">
                  <c:v>1.7507605763159441E-2</c:v>
                </c:pt>
                <c:pt idx="1484">
                  <c:v>1.831123356868148E-2</c:v>
                </c:pt>
                <c:pt idx="1485">
                  <c:v>1.9057459388094829E-2</c:v>
                </c:pt>
                <c:pt idx="1486">
                  <c:v>1.9459273290855963E-2</c:v>
                </c:pt>
                <c:pt idx="1487">
                  <c:v>1.9803685207508567E-2</c:v>
                </c:pt>
                <c:pt idx="1488">
                  <c:v>2.0090695138051781E-2</c:v>
                </c:pt>
                <c:pt idx="1489">
                  <c:v>2.054991102692192E-2</c:v>
                </c:pt>
                <c:pt idx="1490">
                  <c:v>2.1181332874117914E-2</c:v>
                </c:pt>
                <c:pt idx="1491">
                  <c:v>2.1755352735204691E-2</c:v>
                </c:pt>
                <c:pt idx="1492">
                  <c:v>2.2214568624074872E-2</c:v>
                </c:pt>
                <c:pt idx="1493">
                  <c:v>2.2673784512944606E-2</c:v>
                </c:pt>
                <c:pt idx="1494">
                  <c:v>2.319040238792263E-2</c:v>
                </c:pt>
                <c:pt idx="1495">
                  <c:v>2.3764422249009768E-2</c:v>
                </c:pt>
                <c:pt idx="1496">
                  <c:v>2.4338442110097003E-2</c:v>
                </c:pt>
                <c:pt idx="1497">
                  <c:v>2.4912461971184179E-2</c:v>
                </c:pt>
                <c:pt idx="1498">
                  <c:v>2.5429079846162678E-2</c:v>
                </c:pt>
                <c:pt idx="1499">
                  <c:v>2.5888295735032433E-2</c:v>
                </c:pt>
                <c:pt idx="1500">
                  <c:v>2.6232707651685203E-2</c:v>
                </c:pt>
                <c:pt idx="1501">
                  <c:v>2.6462315596120192E-2</c:v>
                </c:pt>
                <c:pt idx="1502">
                  <c:v>2.669192354055494E-2</c:v>
                </c:pt>
                <c:pt idx="1503">
                  <c:v>2.7093737443316175E-2</c:v>
                </c:pt>
                <c:pt idx="1504">
                  <c:v>2.7667757304402782E-2</c:v>
                </c:pt>
                <c:pt idx="1505">
                  <c:v>2.8184375179381209E-2</c:v>
                </c:pt>
                <c:pt idx="1506">
                  <c:v>2.8356581137706845E-2</c:v>
                </c:pt>
                <c:pt idx="1507">
                  <c:v>2.8299179151598648E-2</c:v>
                </c:pt>
                <c:pt idx="1508">
                  <c:v>2.8413983123816242E-2</c:v>
                </c:pt>
                <c:pt idx="1509">
                  <c:v>2.8988002984903442E-2</c:v>
                </c:pt>
                <c:pt idx="1510">
                  <c:v>2.9619424832099187E-2</c:v>
                </c:pt>
                <c:pt idx="1511">
                  <c:v>2.9849032776534553E-2</c:v>
                </c:pt>
                <c:pt idx="1512">
                  <c:v>2.9734228804316649E-2</c:v>
                </c:pt>
                <c:pt idx="1513">
                  <c:v>2.9504620859881737E-2</c:v>
                </c:pt>
                <c:pt idx="1514">
                  <c:v>2.9619424832099187E-2</c:v>
                </c:pt>
                <c:pt idx="1515">
                  <c:v>2.9963836748751513E-2</c:v>
                </c:pt>
                <c:pt idx="1516">
                  <c:v>2.9963836748751513E-2</c:v>
                </c:pt>
                <c:pt idx="1517">
                  <c:v>2.9619424832099187E-2</c:v>
                </c:pt>
                <c:pt idx="1518">
                  <c:v>2.9332414901555588E-2</c:v>
                </c:pt>
                <c:pt idx="1519">
                  <c:v>2.9389816887664826E-2</c:v>
                </c:pt>
                <c:pt idx="1520">
                  <c:v>2.9619424832099187E-2</c:v>
                </c:pt>
                <c:pt idx="1521">
                  <c:v>2.9791630790425405E-2</c:v>
                </c:pt>
                <c:pt idx="1522">
                  <c:v>2.9676826818207956E-2</c:v>
                </c:pt>
                <c:pt idx="1523">
                  <c:v>2.9447218873773825E-2</c:v>
                </c:pt>
                <c:pt idx="1524">
                  <c:v>2.9275012915447336E-2</c:v>
                </c:pt>
                <c:pt idx="1525">
                  <c:v>2.8988002984903442E-2</c:v>
                </c:pt>
                <c:pt idx="1526">
                  <c:v>2.8528787096033521E-2</c:v>
                </c:pt>
                <c:pt idx="1527">
                  <c:v>2.7954767234946342E-2</c:v>
                </c:pt>
                <c:pt idx="1528">
                  <c:v>2.7725159290511447E-2</c:v>
                </c:pt>
                <c:pt idx="1529">
                  <c:v>2.7839963262729618E-2</c:v>
                </c:pt>
                <c:pt idx="1530">
                  <c:v>2.8012169221055046E-2</c:v>
                </c:pt>
                <c:pt idx="1531">
                  <c:v>2.7954767234946342E-2</c:v>
                </c:pt>
                <c:pt idx="1532">
                  <c:v>2.7725159290511447E-2</c:v>
                </c:pt>
                <c:pt idx="1533">
                  <c:v>2.7495551346076594E-2</c:v>
                </c:pt>
                <c:pt idx="1534">
                  <c:v>2.732334538775091E-2</c:v>
                </c:pt>
                <c:pt idx="1535">
                  <c:v>2.7036335457207423E-2</c:v>
                </c:pt>
                <c:pt idx="1536">
                  <c:v>2.6519717582228951E-2</c:v>
                </c:pt>
                <c:pt idx="1537">
                  <c:v>2.5945697721141251E-2</c:v>
                </c:pt>
                <c:pt idx="1538">
                  <c:v>2.5601285804488842E-2</c:v>
                </c:pt>
                <c:pt idx="1539">
                  <c:v>2.5601285804488842E-2</c:v>
                </c:pt>
                <c:pt idx="1540">
                  <c:v>2.571608977670627E-2</c:v>
                </c:pt>
                <c:pt idx="1541">
                  <c:v>2.5658687790597549E-2</c:v>
                </c:pt>
                <c:pt idx="1542">
                  <c:v>2.5199471901727798E-2</c:v>
                </c:pt>
                <c:pt idx="1543">
                  <c:v>2.4625452040640598E-2</c:v>
                </c:pt>
                <c:pt idx="1544">
                  <c:v>2.4108834165662129E-2</c:v>
                </c:pt>
                <c:pt idx="1545">
                  <c:v>2.3764422249009768E-2</c:v>
                </c:pt>
                <c:pt idx="1546">
                  <c:v>2.3534814304574991E-2</c:v>
                </c:pt>
                <c:pt idx="1547">
                  <c:v>2.319040238792263E-2</c:v>
                </c:pt>
                <c:pt idx="1548">
                  <c:v>2.2788588485161642E-2</c:v>
                </c:pt>
                <c:pt idx="1549">
                  <c:v>2.2501578554618092E-2</c:v>
                </c:pt>
                <c:pt idx="1550">
                  <c:v>2.2329372596291856E-2</c:v>
                </c:pt>
                <c:pt idx="1551">
                  <c:v>2.2214568624074872E-2</c:v>
                </c:pt>
                <c:pt idx="1552">
                  <c:v>2.1984960679639891E-2</c:v>
                </c:pt>
                <c:pt idx="1553">
                  <c:v>2.1525744790769796E-2</c:v>
                </c:pt>
                <c:pt idx="1554">
                  <c:v>2.1123930888008801E-2</c:v>
                </c:pt>
                <c:pt idx="1555">
                  <c:v>2.0836920957465296E-2</c:v>
                </c:pt>
                <c:pt idx="1556">
                  <c:v>2.0779518971356412E-2</c:v>
                </c:pt>
                <c:pt idx="1557">
                  <c:v>2.0779518971356412E-2</c:v>
                </c:pt>
                <c:pt idx="1558">
                  <c:v>2.0664714999138967E-2</c:v>
                </c:pt>
                <c:pt idx="1559">
                  <c:v>2.020549911026925E-2</c:v>
                </c:pt>
                <c:pt idx="1560">
                  <c:v>1.9574077263073548E-2</c:v>
                </c:pt>
                <c:pt idx="1561">
                  <c:v>1.9000057401986323E-2</c:v>
                </c:pt>
                <c:pt idx="1562">
                  <c:v>1.8770449457551255E-2</c:v>
                </c:pt>
                <c:pt idx="1563">
                  <c:v>1.8942655415877741E-2</c:v>
                </c:pt>
                <c:pt idx="1564">
                  <c:v>1.9287067332529707E-2</c:v>
                </c:pt>
                <c:pt idx="1565">
                  <c:v>1.9459273290855963E-2</c:v>
                </c:pt>
                <c:pt idx="1566">
                  <c:v>1.9229665346421197E-2</c:v>
                </c:pt>
                <c:pt idx="1567">
                  <c:v>1.8770449457551255E-2</c:v>
                </c:pt>
                <c:pt idx="1568">
                  <c:v>1.8540841513116597E-2</c:v>
                </c:pt>
                <c:pt idx="1569">
                  <c:v>1.8426037540898933E-2</c:v>
                </c:pt>
                <c:pt idx="1570">
                  <c:v>1.8196429596464263E-2</c:v>
                </c:pt>
                <c:pt idx="1571">
                  <c:v>1.7622409735376921E-2</c:v>
                </c:pt>
                <c:pt idx="1572">
                  <c:v>1.6876183915963561E-2</c:v>
                </c:pt>
                <c:pt idx="1573">
                  <c:v>1.6359566040985103E-2</c:v>
                </c:pt>
                <c:pt idx="1574">
                  <c:v>1.6187360082658881E-2</c:v>
                </c:pt>
                <c:pt idx="1575">
                  <c:v>1.6129958096550243E-2</c:v>
                </c:pt>
                <c:pt idx="1576">
                  <c:v>1.5900350152115474E-2</c:v>
                </c:pt>
                <c:pt idx="1577">
                  <c:v>1.5498536249354301E-2</c:v>
                </c:pt>
                <c:pt idx="1578">
                  <c:v>1.5154124332701933E-2</c:v>
                </c:pt>
                <c:pt idx="1579">
                  <c:v>1.492451638826727E-2</c:v>
                </c:pt>
                <c:pt idx="1580">
                  <c:v>1.4522702485506004E-2</c:v>
                </c:pt>
                <c:pt idx="1581">
                  <c:v>1.3948682624418843E-2</c:v>
                </c:pt>
                <c:pt idx="1582">
                  <c:v>1.3259858791114328E-2</c:v>
                </c:pt>
                <c:pt idx="1583">
                  <c:v>1.2571034957809538E-2</c:v>
                </c:pt>
                <c:pt idx="1584">
                  <c:v>1.1939613110613629E-2</c:v>
                </c:pt>
                <c:pt idx="1585">
                  <c:v>1.1308191263418059E-2</c:v>
                </c:pt>
                <c:pt idx="1586">
                  <c:v>1.0906377360656723E-2</c:v>
                </c:pt>
                <c:pt idx="1587">
                  <c:v>1.0734171402330687E-2</c:v>
                </c:pt>
                <c:pt idx="1588">
                  <c:v>1.0676769416221799E-2</c:v>
                </c:pt>
                <c:pt idx="1589">
                  <c:v>1.0389759485678241E-2</c:v>
                </c:pt>
                <c:pt idx="1590">
                  <c:v>9.3565237357214545E-3</c:v>
                </c:pt>
                <c:pt idx="1591">
                  <c:v>8.1510820274381668E-3</c:v>
                </c:pt>
                <c:pt idx="1592">
                  <c:v>7.2900522358074014E-3</c:v>
                </c:pt>
                <c:pt idx="1593">
                  <c:v>7.0030423052639193E-3</c:v>
                </c:pt>
                <c:pt idx="1594">
                  <c:v>6.945640319155102E-3</c:v>
                </c:pt>
                <c:pt idx="1595">
                  <c:v>6.4864244302853284E-3</c:v>
                </c:pt>
                <c:pt idx="1596">
                  <c:v>5.5105906664370576E-3</c:v>
                </c:pt>
                <c:pt idx="1597">
                  <c:v>4.6495608748062713E-3</c:v>
                </c:pt>
                <c:pt idx="1598">
                  <c:v>4.3625509442626713E-3</c:v>
                </c:pt>
                <c:pt idx="1599">
                  <c:v>4.5921588886975485E-3</c:v>
                </c:pt>
                <c:pt idx="1600">
                  <c:v>4.5921588886975485E-3</c:v>
                </c:pt>
                <c:pt idx="1601">
                  <c:v>4.075541013719125E-3</c:v>
                </c:pt>
                <c:pt idx="1602">
                  <c:v>3.0423052637621492E-3</c:v>
                </c:pt>
                <c:pt idx="1603">
                  <c:v>2.1812754721313612E-3</c:v>
                </c:pt>
                <c:pt idx="1604">
                  <c:v>1.7794615693703197E-3</c:v>
                </c:pt>
                <c:pt idx="1605">
                  <c:v>1.6072556110441429E-3</c:v>
                </c:pt>
                <c:pt idx="1606">
                  <c:v>1.3202456805005561E-3</c:v>
                </c:pt>
                <c:pt idx="1607">
                  <c:v>6.8882383330464184E-4</c:v>
                </c:pt>
                <c:pt idx="1608">
                  <c:v>5.7401986108720533E-5</c:v>
                </c:pt>
                <c:pt idx="1609">
                  <c:v>-4.0181390276103579E-4</c:v>
                </c:pt>
                <c:pt idx="1610">
                  <c:v>-6.8882383330464184E-4</c:v>
                </c:pt>
                <c:pt idx="1611">
                  <c:v>-1.2054417082831067E-3</c:v>
                </c:pt>
                <c:pt idx="1612">
                  <c:v>-1.8942655415877779E-3</c:v>
                </c:pt>
                <c:pt idx="1613">
                  <c:v>-2.4682854026749452E-3</c:v>
                </c:pt>
                <c:pt idx="1614">
                  <c:v>-2.6978933471098489E-3</c:v>
                </c:pt>
                <c:pt idx="1615">
                  <c:v>-3.1571092359796069E-3</c:v>
                </c:pt>
                <c:pt idx="1616">
                  <c:v>-3.9607370415017254E-3</c:v>
                </c:pt>
                <c:pt idx="1617">
                  <c:v>-4.9365708053499104E-3</c:v>
                </c:pt>
                <c:pt idx="1618">
                  <c:v>-5.5679926525457786E-3</c:v>
                </c:pt>
                <c:pt idx="1619">
                  <c:v>-5.6253946386544875E-3</c:v>
                </c:pt>
                <c:pt idx="1620">
                  <c:v>-5.7976005969806914E-3</c:v>
                </c:pt>
                <c:pt idx="1621">
                  <c:v>-6.5438264163940902E-3</c:v>
                </c:pt>
                <c:pt idx="1622">
                  <c:v>-7.5770621663510326E-3</c:v>
                </c:pt>
                <c:pt idx="1623">
                  <c:v>-8.2658859996557268E-3</c:v>
                </c:pt>
                <c:pt idx="1624">
                  <c:v>-8.6676999024167048E-3</c:v>
                </c:pt>
                <c:pt idx="1625">
                  <c:v>-9.2417197635038181E-3</c:v>
                </c:pt>
                <c:pt idx="1626">
                  <c:v>-1.0160151541243403E-2</c:v>
                </c:pt>
                <c:pt idx="1627">
                  <c:v>-1.0906377360656723E-2</c:v>
                </c:pt>
                <c:pt idx="1628">
                  <c:v>-1.1250789277309164E-2</c:v>
                </c:pt>
                <c:pt idx="1629">
                  <c:v>-1.1308191263418059E-2</c:v>
                </c:pt>
                <c:pt idx="1630">
                  <c:v>-1.1767407152287645E-2</c:v>
                </c:pt>
                <c:pt idx="1631">
                  <c:v>-1.2800642902244233E-2</c:v>
                </c:pt>
                <c:pt idx="1632">
                  <c:v>-1.3719074679983961E-2</c:v>
                </c:pt>
                <c:pt idx="1633">
                  <c:v>-1.4063486596636247E-2</c:v>
                </c:pt>
                <c:pt idx="1634">
                  <c:v>-1.4006084610527623E-2</c:v>
                </c:pt>
                <c:pt idx="1635">
                  <c:v>-1.4120888582744962E-2</c:v>
                </c:pt>
                <c:pt idx="1636">
                  <c:v>-1.4580104471614721E-2</c:v>
                </c:pt>
                <c:pt idx="1637">
                  <c:v>-1.5039320360484479E-2</c:v>
                </c:pt>
                <c:pt idx="1638">
                  <c:v>-1.5154124332701933E-2</c:v>
                </c:pt>
                <c:pt idx="1639">
                  <c:v>-1.5039320360484479E-2</c:v>
                </c:pt>
                <c:pt idx="1640">
                  <c:v>-1.5096722346593205E-2</c:v>
                </c:pt>
                <c:pt idx="1641">
                  <c:v>-1.5268928304919403E-2</c:v>
                </c:pt>
                <c:pt idx="1642">
                  <c:v>-1.5326330291028241E-2</c:v>
                </c:pt>
                <c:pt idx="1643">
                  <c:v>-1.5039320360484479E-2</c:v>
                </c:pt>
                <c:pt idx="1644">
                  <c:v>-1.4694908443832181E-2</c:v>
                </c:pt>
                <c:pt idx="1645">
                  <c:v>-1.4350496527179664E-2</c:v>
                </c:pt>
                <c:pt idx="1646">
                  <c:v>-1.4178290568853598E-2</c:v>
                </c:pt>
                <c:pt idx="1647">
                  <c:v>-1.4006084610527623E-2</c:v>
                </c:pt>
                <c:pt idx="1648">
                  <c:v>-1.3719074679983961E-2</c:v>
                </c:pt>
                <c:pt idx="1649">
                  <c:v>-1.3546868721657949E-2</c:v>
                </c:pt>
                <c:pt idx="1650">
                  <c:v>-1.337466276333161E-2</c:v>
                </c:pt>
                <c:pt idx="1651">
                  <c:v>-1.3087652832788029E-2</c:v>
                </c:pt>
                <c:pt idx="1652">
                  <c:v>-1.2571034957809538E-2</c:v>
                </c:pt>
                <c:pt idx="1653">
                  <c:v>-1.2054417082831058E-2</c:v>
                </c:pt>
                <c:pt idx="1654">
                  <c:v>-1.1595201193961327E-2</c:v>
                </c:pt>
                <c:pt idx="1655">
                  <c:v>-1.1250789277309164E-2</c:v>
                </c:pt>
                <c:pt idx="1656">
                  <c:v>-1.0734171402330687E-2</c:v>
                </c:pt>
                <c:pt idx="1657">
                  <c:v>-1.0217553527352045E-2</c:v>
                </c:pt>
                <c:pt idx="1658">
                  <c:v>-9.8157396245911882E-3</c:v>
                </c:pt>
                <c:pt idx="1659">
                  <c:v>-9.586131680156134E-3</c:v>
                </c:pt>
                <c:pt idx="1660">
                  <c:v>-9.2991217496124889E-3</c:v>
                </c:pt>
                <c:pt idx="1661">
                  <c:v>-8.5528959301993876E-3</c:v>
                </c:pt>
                <c:pt idx="1662">
                  <c:v>-7.5770621663510326E-3</c:v>
                </c:pt>
                <c:pt idx="1663">
                  <c:v>-6.8308363469376104E-3</c:v>
                </c:pt>
                <c:pt idx="1664">
                  <c:v>-6.6586303886114534E-3</c:v>
                </c:pt>
                <c:pt idx="1665">
                  <c:v>-6.6586303886114534E-3</c:v>
                </c:pt>
                <c:pt idx="1666">
                  <c:v>-6.2568164858504988E-3</c:v>
                </c:pt>
                <c:pt idx="1667">
                  <c:v>-5.4531886803283877E-3</c:v>
                </c:pt>
                <c:pt idx="1668">
                  <c:v>-4.5921588886975485E-3</c:v>
                </c:pt>
                <c:pt idx="1669">
                  <c:v>-3.9607370415017254E-3</c:v>
                </c:pt>
                <c:pt idx="1670">
                  <c:v>-3.5015211526319631E-3</c:v>
                </c:pt>
                <c:pt idx="1671">
                  <c:v>-2.9275012915447418E-3</c:v>
                </c:pt>
                <c:pt idx="1672">
                  <c:v>-2.353481430457501E-3</c:v>
                </c:pt>
                <c:pt idx="1673">
                  <c:v>-1.8942655415877779E-3</c:v>
                </c:pt>
                <c:pt idx="1674">
                  <c:v>-1.4924516388267303E-3</c:v>
                </c:pt>
                <c:pt idx="1675">
                  <c:v>-5.7401986108720202E-4</c:v>
                </c:pt>
                <c:pt idx="1676">
                  <c:v>8.6102979163080932E-4</c:v>
                </c:pt>
                <c:pt idx="1677">
                  <c:v>2.5256873887836615E-3</c:v>
                </c:pt>
                <c:pt idx="1678">
                  <c:v>3.7311290970668083E-3</c:v>
                </c:pt>
                <c:pt idx="1679">
                  <c:v>4.2477469720452361E-3</c:v>
                </c:pt>
                <c:pt idx="1680">
                  <c:v>4.5921588886975485E-3</c:v>
                </c:pt>
                <c:pt idx="1681">
                  <c:v>5.2809827220022193E-3</c:v>
                </c:pt>
                <c:pt idx="1682">
                  <c:v>6.4864244302853284E-3</c:v>
                </c:pt>
                <c:pt idx="1683">
                  <c:v>7.8066701107859134E-3</c:v>
                </c:pt>
                <c:pt idx="1684">
                  <c:v>8.8399058607427968E-3</c:v>
                </c:pt>
                <c:pt idx="1685">
                  <c:v>9.7583376384824047E-3</c:v>
                </c:pt>
                <c:pt idx="1686">
                  <c:v>1.0734171402330687E-2</c:v>
                </c:pt>
                <c:pt idx="1687">
                  <c:v>1.1882211124504907E-2</c:v>
                </c:pt>
                <c:pt idx="1688">
                  <c:v>1.3087652832788029E-2</c:v>
                </c:pt>
                <c:pt idx="1689">
                  <c:v>1.4235692554962378E-2</c:v>
                </c:pt>
                <c:pt idx="1690">
                  <c:v>1.5211526318810875E-2</c:v>
                </c:pt>
                <c:pt idx="1691">
                  <c:v>1.6187360082658881E-2</c:v>
                </c:pt>
                <c:pt idx="1692">
                  <c:v>1.7220595832616044E-2</c:v>
                </c:pt>
                <c:pt idx="1693">
                  <c:v>1.831123356868148E-2</c:v>
                </c:pt>
                <c:pt idx="1694">
                  <c:v>1.9574077263073548E-2</c:v>
                </c:pt>
                <c:pt idx="1695">
                  <c:v>2.0664714999138967E-2</c:v>
                </c:pt>
                <c:pt idx="1696">
                  <c:v>2.1468342804661252E-2</c:v>
                </c:pt>
                <c:pt idx="1697">
                  <c:v>2.2099764651856996E-2</c:v>
                </c:pt>
                <c:pt idx="1698">
                  <c:v>2.2903392457379875E-2</c:v>
                </c:pt>
                <c:pt idx="1699">
                  <c:v>2.3994030193444673E-2</c:v>
                </c:pt>
                <c:pt idx="1700">
                  <c:v>2.5142069915619111E-2</c:v>
                </c:pt>
                <c:pt idx="1701">
                  <c:v>2.6117903679467688E-2</c:v>
                </c:pt>
                <c:pt idx="1702">
                  <c:v>2.669192354055494E-2</c:v>
                </c:pt>
                <c:pt idx="1703">
                  <c:v>2.7208541415533232E-2</c:v>
                </c:pt>
                <c:pt idx="1704">
                  <c:v>2.7954767234946342E-2</c:v>
                </c:pt>
                <c:pt idx="1705">
                  <c:v>2.8988002984903442E-2</c:v>
                </c:pt>
                <c:pt idx="1706">
                  <c:v>2.9963836748751513E-2</c:v>
                </c:pt>
                <c:pt idx="1707">
                  <c:v>3.0652660582056457E-2</c:v>
                </c:pt>
                <c:pt idx="1708">
                  <c:v>3.1054474484817216E-2</c:v>
                </c:pt>
                <c:pt idx="1709">
                  <c:v>3.1398886401469546E-2</c:v>
                </c:pt>
                <c:pt idx="1710">
                  <c:v>3.1743298318122011E-2</c:v>
                </c:pt>
                <c:pt idx="1711">
                  <c:v>3.23173181792097E-2</c:v>
                </c:pt>
                <c:pt idx="1712">
                  <c:v>3.3178347970839892E-2</c:v>
                </c:pt>
                <c:pt idx="1713">
                  <c:v>3.4154181734687927E-2</c:v>
                </c:pt>
                <c:pt idx="1714">
                  <c:v>3.5130015498536282E-2</c:v>
                </c:pt>
                <c:pt idx="1715">
                  <c:v>3.5761437345732165E-2</c:v>
                </c:pt>
                <c:pt idx="1716">
                  <c:v>3.6220653234601913E-2</c:v>
                </c:pt>
                <c:pt idx="1717">
                  <c:v>3.6737271109580451E-2</c:v>
                </c:pt>
                <c:pt idx="1718">
                  <c:v>3.7368692956776382E-2</c:v>
                </c:pt>
                <c:pt idx="1719">
                  <c:v>3.8172320762298401E-2</c:v>
                </c:pt>
                <c:pt idx="1720">
                  <c:v>3.8861144595603261E-2</c:v>
                </c:pt>
                <c:pt idx="1721">
                  <c:v>3.9377762470581695E-2</c:v>
                </c:pt>
                <c:pt idx="1722">
                  <c:v>3.9836978359451415E-2</c:v>
                </c:pt>
                <c:pt idx="1723">
                  <c:v>4.0525802192755062E-2</c:v>
                </c:pt>
                <c:pt idx="1724">
                  <c:v>4.1501635956604124E-2</c:v>
                </c:pt>
                <c:pt idx="1725">
                  <c:v>4.2592273692669803E-2</c:v>
                </c:pt>
                <c:pt idx="1726">
                  <c:v>4.3281097525974387E-2</c:v>
                </c:pt>
                <c:pt idx="1727">
                  <c:v>4.3568107456517999E-2</c:v>
                </c:pt>
                <c:pt idx="1728">
                  <c:v>4.3797715400952883E-2</c:v>
                </c:pt>
                <c:pt idx="1729">
                  <c:v>4.4429137248149134E-2</c:v>
                </c:pt>
                <c:pt idx="1730">
                  <c:v>4.5577176970323173E-2</c:v>
                </c:pt>
                <c:pt idx="1731">
                  <c:v>4.6725216692497545E-2</c:v>
                </c:pt>
                <c:pt idx="1732">
                  <c:v>4.7471442511910905E-2</c:v>
                </c:pt>
                <c:pt idx="1733">
                  <c:v>4.7643648470237047E-2</c:v>
                </c:pt>
                <c:pt idx="1734">
                  <c:v>4.7815854428563322E-2</c:v>
                </c:pt>
                <c:pt idx="1735">
                  <c:v>4.8447276275759045E-2</c:v>
                </c:pt>
                <c:pt idx="1736">
                  <c:v>4.9710119970151123E-2</c:v>
                </c:pt>
                <c:pt idx="1737">
                  <c:v>5.0800757706216823E-2</c:v>
                </c:pt>
                <c:pt idx="1738">
                  <c:v>5.1259973595086376E-2</c:v>
                </c:pt>
                <c:pt idx="1739">
                  <c:v>5.1145169622868088E-2</c:v>
                </c:pt>
                <c:pt idx="1740">
                  <c:v>5.1087767636760234E-2</c:v>
                </c:pt>
                <c:pt idx="1741">
                  <c:v>5.1432179553412539E-2</c:v>
                </c:pt>
                <c:pt idx="1742">
                  <c:v>5.2178405372825906E-2</c:v>
                </c:pt>
                <c:pt idx="1743">
                  <c:v>5.2867229206131704E-2</c:v>
                </c:pt>
                <c:pt idx="1744">
                  <c:v>5.3383847081109E-2</c:v>
                </c:pt>
                <c:pt idx="1745">
                  <c:v>5.3843062969978782E-2</c:v>
                </c:pt>
                <c:pt idx="1746">
                  <c:v>5.4244876872739795E-2</c:v>
                </c:pt>
                <c:pt idx="1747">
                  <c:v>5.4474484817175602E-2</c:v>
                </c:pt>
                <c:pt idx="1748">
                  <c:v>5.4244876872739795E-2</c:v>
                </c:pt>
                <c:pt idx="1749">
                  <c:v>5.3900464956087933E-2</c:v>
                </c:pt>
                <c:pt idx="1750">
                  <c:v>5.3900464956087933E-2</c:v>
                </c:pt>
                <c:pt idx="1751">
                  <c:v>5.4359680844958305E-2</c:v>
                </c:pt>
                <c:pt idx="1752">
                  <c:v>5.4704092761609563E-2</c:v>
                </c:pt>
                <c:pt idx="1753">
                  <c:v>5.4704092761609563E-2</c:v>
                </c:pt>
                <c:pt idx="1754">
                  <c:v>5.4474484817175602E-2</c:v>
                </c:pt>
                <c:pt idx="1755">
                  <c:v>5.4474484817175602E-2</c:v>
                </c:pt>
                <c:pt idx="1756">
                  <c:v>5.4761494747719595E-2</c:v>
                </c:pt>
                <c:pt idx="1757">
                  <c:v>5.493370070604453E-2</c:v>
                </c:pt>
                <c:pt idx="1758">
                  <c:v>5.4761494747719595E-2</c:v>
                </c:pt>
                <c:pt idx="1759">
                  <c:v>5.4474484817175602E-2</c:v>
                </c:pt>
                <c:pt idx="1760">
                  <c:v>5.4474484817175602E-2</c:v>
                </c:pt>
                <c:pt idx="1761">
                  <c:v>5.4646690775500904E-2</c:v>
                </c:pt>
                <c:pt idx="1762">
                  <c:v>5.4531886803283504E-2</c:v>
                </c:pt>
                <c:pt idx="1763">
                  <c:v>5.4015268928304994E-2</c:v>
                </c:pt>
                <c:pt idx="1764">
                  <c:v>5.3498651053327601E-2</c:v>
                </c:pt>
                <c:pt idx="1765">
                  <c:v>5.3441249067217686E-2</c:v>
                </c:pt>
                <c:pt idx="1766">
                  <c:v>5.3670857011652355E-2</c:v>
                </c:pt>
                <c:pt idx="1767">
                  <c:v>5.3785660983870123E-2</c:v>
                </c:pt>
                <c:pt idx="1768">
                  <c:v>5.3556053039435433E-2</c:v>
                </c:pt>
                <c:pt idx="1769">
                  <c:v>5.3096837150566338E-2</c:v>
                </c:pt>
                <c:pt idx="1770">
                  <c:v>5.269502324780443E-2</c:v>
                </c:pt>
                <c:pt idx="1771">
                  <c:v>5.2350611331152534E-2</c:v>
                </c:pt>
                <c:pt idx="1772">
                  <c:v>5.1948797428391091E-2</c:v>
                </c:pt>
                <c:pt idx="1773">
                  <c:v>5.1259973595086376E-2</c:v>
                </c:pt>
                <c:pt idx="1774">
                  <c:v>5.0513747775673037E-2</c:v>
                </c:pt>
                <c:pt idx="1775">
                  <c:v>4.9824923942369134E-2</c:v>
                </c:pt>
                <c:pt idx="1776">
                  <c:v>4.9365708053499033E-2</c:v>
                </c:pt>
                <c:pt idx="1777">
                  <c:v>4.9136100109063892E-2</c:v>
                </c:pt>
                <c:pt idx="1778">
                  <c:v>4.9021296136847366E-2</c:v>
                </c:pt>
                <c:pt idx="1779">
                  <c:v>4.8734286206302893E-2</c:v>
                </c:pt>
                <c:pt idx="1780">
                  <c:v>4.8102864359107003E-2</c:v>
                </c:pt>
                <c:pt idx="1781">
                  <c:v>4.7241834567475757E-2</c:v>
                </c:pt>
                <c:pt idx="1782">
                  <c:v>4.6266000803627923E-2</c:v>
                </c:pt>
                <c:pt idx="1783">
                  <c:v>4.5519774984214514E-2</c:v>
                </c:pt>
                <c:pt idx="1784">
                  <c:v>4.5003157109236122E-2</c:v>
                </c:pt>
                <c:pt idx="1785">
                  <c:v>4.4601343206474756E-2</c:v>
                </c:pt>
                <c:pt idx="1786">
                  <c:v>4.4084725331496932E-2</c:v>
                </c:pt>
                <c:pt idx="1787">
                  <c:v>4.3281097525974387E-2</c:v>
                </c:pt>
                <c:pt idx="1788">
                  <c:v>4.2133057803800743E-2</c:v>
                </c:pt>
                <c:pt idx="1789">
                  <c:v>4.0870214109408533E-2</c:v>
                </c:pt>
                <c:pt idx="1790">
                  <c:v>3.9836978359451415E-2</c:v>
                </c:pt>
                <c:pt idx="1791">
                  <c:v>3.9320360484472891E-2</c:v>
                </c:pt>
                <c:pt idx="1792">
                  <c:v>3.9090752540037882E-2</c:v>
                </c:pt>
                <c:pt idx="1793">
                  <c:v>3.8688938637276876E-2</c:v>
                </c:pt>
                <c:pt idx="1794">
                  <c:v>3.7770506859537381E-2</c:v>
                </c:pt>
                <c:pt idx="1795">
                  <c:v>3.6507663165145622E-2</c:v>
                </c:pt>
                <c:pt idx="1796">
                  <c:v>3.535962344297118E-2</c:v>
                </c:pt>
                <c:pt idx="1797">
                  <c:v>3.4498593651340351E-2</c:v>
                </c:pt>
                <c:pt idx="1798">
                  <c:v>3.3981975776362396E-2</c:v>
                </c:pt>
                <c:pt idx="1799">
                  <c:v>3.3522759887492107E-2</c:v>
                </c:pt>
                <c:pt idx="1800">
                  <c:v>3.2776534068078803E-2</c:v>
                </c:pt>
                <c:pt idx="1801">
                  <c:v>3.1743298318122011E-2</c:v>
                </c:pt>
                <c:pt idx="1802">
                  <c:v>3.0710062568165251E-2</c:v>
                </c:pt>
                <c:pt idx="1803">
                  <c:v>2.9734228804316649E-2</c:v>
                </c:pt>
                <c:pt idx="1804">
                  <c:v>2.9045404971012007E-2</c:v>
                </c:pt>
                <c:pt idx="1805">
                  <c:v>2.8413983123816242E-2</c:v>
                </c:pt>
                <c:pt idx="1806">
                  <c:v>2.778256127662021E-2</c:v>
                </c:pt>
                <c:pt idx="1807">
                  <c:v>2.7208541415533232E-2</c:v>
                </c:pt>
                <c:pt idx="1808">
                  <c:v>2.6749325526663936E-2</c:v>
                </c:pt>
                <c:pt idx="1809">
                  <c:v>2.6290109637793602E-2</c:v>
                </c:pt>
                <c:pt idx="1810">
                  <c:v>2.5830893748924229E-2</c:v>
                </c:pt>
                <c:pt idx="1811">
                  <c:v>2.5199471901727798E-2</c:v>
                </c:pt>
                <c:pt idx="1812">
                  <c:v>2.4453246082315038E-2</c:v>
                </c:pt>
                <c:pt idx="1813">
                  <c:v>2.3764422249009768E-2</c:v>
                </c:pt>
                <c:pt idx="1814">
                  <c:v>2.3247804374031341E-2</c:v>
                </c:pt>
                <c:pt idx="1815">
                  <c:v>2.2845990471271123E-2</c:v>
                </c:pt>
                <c:pt idx="1816">
                  <c:v>2.2386774582400692E-2</c:v>
                </c:pt>
                <c:pt idx="1817">
                  <c:v>2.1755352735204691E-2</c:v>
                </c:pt>
                <c:pt idx="1818">
                  <c:v>2.1296136846334884E-2</c:v>
                </c:pt>
                <c:pt idx="1819">
                  <c:v>2.1009126915791286E-2</c:v>
                </c:pt>
                <c:pt idx="1820">
                  <c:v>2.0722116985247688E-2</c:v>
                </c:pt>
                <c:pt idx="1821">
                  <c:v>2.0320303082486654E-2</c:v>
                </c:pt>
                <c:pt idx="1822">
                  <c:v>1.9803685207508567E-2</c:v>
                </c:pt>
                <c:pt idx="1823">
                  <c:v>1.9401871304747575E-2</c:v>
                </c:pt>
                <c:pt idx="1824">
                  <c:v>1.9229665346421197E-2</c:v>
                </c:pt>
                <c:pt idx="1825">
                  <c:v>1.8885253429768725E-2</c:v>
                </c:pt>
                <c:pt idx="1826">
                  <c:v>1.796682165202939E-2</c:v>
                </c:pt>
                <c:pt idx="1827">
                  <c:v>1.6818781929854771E-2</c:v>
                </c:pt>
                <c:pt idx="1828">
                  <c:v>1.6187360082658881E-2</c:v>
                </c:pt>
                <c:pt idx="1829">
                  <c:v>1.6244762068767824E-2</c:v>
                </c:pt>
                <c:pt idx="1830">
                  <c:v>1.6302164054876323E-2</c:v>
                </c:pt>
                <c:pt idx="1831">
                  <c:v>1.5728144193789123E-2</c:v>
                </c:pt>
                <c:pt idx="1832">
                  <c:v>1.4637506457723439E-2</c:v>
                </c:pt>
                <c:pt idx="1833">
                  <c:v>1.3776476666092819E-2</c:v>
                </c:pt>
                <c:pt idx="1834">
                  <c:v>1.3546868721657949E-2</c:v>
                </c:pt>
                <c:pt idx="1835">
                  <c:v>1.3489466735549059E-2</c:v>
                </c:pt>
                <c:pt idx="1836">
                  <c:v>1.2915446874461818E-2</c:v>
                </c:pt>
                <c:pt idx="1837">
                  <c:v>1.1767407152287645E-2</c:v>
                </c:pt>
                <c:pt idx="1838">
                  <c:v>1.0676769416221799E-2</c:v>
                </c:pt>
                <c:pt idx="1839">
                  <c:v>1.0160151541243403E-2</c:v>
                </c:pt>
                <c:pt idx="1840">
                  <c:v>9.9305435968086546E-3</c:v>
                </c:pt>
                <c:pt idx="1841">
                  <c:v>9.4713277079387023E-3</c:v>
                </c:pt>
                <c:pt idx="1842">
                  <c:v>8.8399058607427968E-3</c:v>
                </c:pt>
                <c:pt idx="1843">
                  <c:v>8.2084840135470596E-3</c:v>
                </c:pt>
                <c:pt idx="1844">
                  <c:v>7.6918661385684184E-3</c:v>
                </c:pt>
                <c:pt idx="1845">
                  <c:v>7.1752482635899914E-3</c:v>
                </c:pt>
                <c:pt idx="1846">
                  <c:v>6.3716204580679114E-3</c:v>
                </c:pt>
                <c:pt idx="1847">
                  <c:v>5.6253946386544875E-3</c:v>
                </c:pt>
                <c:pt idx="1848">
                  <c:v>5.0513747775673039E-3</c:v>
                </c:pt>
                <c:pt idx="1849">
                  <c:v>4.4773549164801134E-3</c:v>
                </c:pt>
                <c:pt idx="1850">
                  <c:v>3.788531083175558E-3</c:v>
                </c:pt>
                <c:pt idx="1851">
                  <c:v>3.0423052637621492E-3</c:v>
                </c:pt>
                <c:pt idx="1852">
                  <c:v>2.5830893748924307E-3</c:v>
                </c:pt>
                <c:pt idx="1853">
                  <c:v>2.353481430457501E-3</c:v>
                </c:pt>
                <c:pt idx="1854">
                  <c:v>1.9516675276964861E-3</c:v>
                </c:pt>
                <c:pt idx="1855">
                  <c:v>1.2628436943918301E-3</c:v>
                </c:pt>
                <c:pt idx="1856">
                  <c:v>5.1661787497847523E-4</c:v>
                </c:pt>
                <c:pt idx="1857">
                  <c:v>1.1480397221743903E-4</c:v>
                </c:pt>
                <c:pt idx="1858">
                  <c:v>5.7401986108720533E-5</c:v>
                </c:pt>
                <c:pt idx="1859">
                  <c:v>-1.7220595832616179E-4</c:v>
                </c:pt>
                <c:pt idx="1860">
                  <c:v>-7.4622581941337232E-4</c:v>
                </c:pt>
                <c:pt idx="1861">
                  <c:v>-1.6072556110441429E-3</c:v>
                </c:pt>
                <c:pt idx="1862">
                  <c:v>-2.0664714999138927E-3</c:v>
                </c:pt>
                <c:pt idx="1863">
                  <c:v>-2.1812754721313612E-3</c:v>
                </c:pt>
                <c:pt idx="1864">
                  <c:v>-2.0664714999138927E-3</c:v>
                </c:pt>
                <c:pt idx="1865">
                  <c:v>-2.353481430457501E-3</c:v>
                </c:pt>
                <c:pt idx="1866">
                  <c:v>-2.9849032776534637E-3</c:v>
                </c:pt>
                <c:pt idx="1867">
                  <c:v>-3.6163251248493202E-3</c:v>
                </c:pt>
                <c:pt idx="1868">
                  <c:v>-4.075541013719125E-3</c:v>
                </c:pt>
                <c:pt idx="1869">
                  <c:v>-4.3051489581539485E-3</c:v>
                </c:pt>
                <c:pt idx="1870">
                  <c:v>-4.4773549164801134E-3</c:v>
                </c:pt>
                <c:pt idx="1871">
                  <c:v>-4.6495608748062713E-3</c:v>
                </c:pt>
                <c:pt idx="1872">
                  <c:v>-4.9365708053499104E-3</c:v>
                </c:pt>
                <c:pt idx="1873">
                  <c:v>-5.2809827220022193E-3</c:v>
                </c:pt>
                <c:pt idx="1874">
                  <c:v>-5.7976005969806914E-3</c:v>
                </c:pt>
                <c:pt idx="1875">
                  <c:v>-6.3716204580679114E-3</c:v>
                </c:pt>
                <c:pt idx="1876">
                  <c:v>-6.6586303886114534E-3</c:v>
                </c:pt>
                <c:pt idx="1877">
                  <c:v>-6.8308363469376104E-3</c:v>
                </c:pt>
                <c:pt idx="1878">
                  <c:v>-7.0030423052639193E-3</c:v>
                </c:pt>
                <c:pt idx="1879">
                  <c:v>-7.3474542219160791E-3</c:v>
                </c:pt>
                <c:pt idx="1880">
                  <c:v>-7.4622581941337033E-3</c:v>
                </c:pt>
                <c:pt idx="1881">
                  <c:v>-7.2326502496986933E-3</c:v>
                </c:pt>
                <c:pt idx="1882">
                  <c:v>-6.773434360828892E-3</c:v>
                </c:pt>
                <c:pt idx="1883">
                  <c:v>-6.4290224441766906E-3</c:v>
                </c:pt>
                <c:pt idx="1884">
                  <c:v>-6.4864244302853284E-3</c:v>
                </c:pt>
                <c:pt idx="1885">
                  <c:v>-6.7160323747202134E-3</c:v>
                </c:pt>
                <c:pt idx="1886">
                  <c:v>-6.8308363469376104E-3</c:v>
                </c:pt>
                <c:pt idx="1887">
                  <c:v>-6.6586303886114534E-3</c:v>
                </c:pt>
                <c:pt idx="1888">
                  <c:v>-6.4864244302853284E-3</c:v>
                </c:pt>
                <c:pt idx="1889">
                  <c:v>-6.3716204580679114E-3</c:v>
                </c:pt>
                <c:pt idx="1890">
                  <c:v>-6.3142184719591514E-3</c:v>
                </c:pt>
                <c:pt idx="1891">
                  <c:v>-6.2568164858504988E-3</c:v>
                </c:pt>
                <c:pt idx="1892">
                  <c:v>-6.1420125136329804E-3</c:v>
                </c:pt>
                <c:pt idx="1893">
                  <c:v>-5.9124045691980945E-3</c:v>
                </c:pt>
                <c:pt idx="1894">
                  <c:v>-5.5679926525457786E-3</c:v>
                </c:pt>
                <c:pt idx="1895">
                  <c:v>-4.7643648470237065E-3</c:v>
                </c:pt>
                <c:pt idx="1896">
                  <c:v>-3.8459330692842252E-3</c:v>
                </c:pt>
                <c:pt idx="1897">
                  <c:v>-3.3867171804144482E-3</c:v>
                </c:pt>
                <c:pt idx="1898">
                  <c:v>-3.5015211526319631E-3</c:v>
                </c:pt>
                <c:pt idx="1899">
                  <c:v>-3.7311290970668083E-3</c:v>
                </c:pt>
                <c:pt idx="1900">
                  <c:v>-3.3293151943057228E-3</c:v>
                </c:pt>
                <c:pt idx="1901">
                  <c:v>-2.2386774582400892E-3</c:v>
                </c:pt>
                <c:pt idx="1902">
                  <c:v>-1.2628436943918301E-3</c:v>
                </c:pt>
                <c:pt idx="1903">
                  <c:v>-1.0332357499569541E-3</c:v>
                </c:pt>
                <c:pt idx="1904">
                  <c:v>-1.2628436943918301E-3</c:v>
                </c:pt>
                <c:pt idx="1905">
                  <c:v>-1.0906377360656821E-3</c:v>
                </c:pt>
                <c:pt idx="1906">
                  <c:v>-5.7401986108720533E-5</c:v>
                </c:pt>
                <c:pt idx="1907">
                  <c:v>1.1480397221743887E-3</c:v>
                </c:pt>
                <c:pt idx="1908">
                  <c:v>1.6646575971528863E-3</c:v>
                </c:pt>
                <c:pt idx="1909">
                  <c:v>1.3776476666092843E-3</c:v>
                </c:pt>
                <c:pt idx="1910">
                  <c:v>1.0906377360656821E-3</c:v>
                </c:pt>
                <c:pt idx="1911">
                  <c:v>1.4924516388267303E-3</c:v>
                </c:pt>
                <c:pt idx="1912">
                  <c:v>2.2960794443487747E-3</c:v>
                </c:pt>
                <c:pt idx="1913">
                  <c:v>2.8126973193272477E-3</c:v>
                </c:pt>
                <c:pt idx="1914">
                  <c:v>2.9275012915447418E-3</c:v>
                </c:pt>
                <c:pt idx="1915">
                  <c:v>3.0997072498708828E-3</c:v>
                </c:pt>
                <c:pt idx="1916">
                  <c:v>3.7311290970668083E-3</c:v>
                </c:pt>
                <c:pt idx="1917">
                  <c:v>4.5921588886975485E-3</c:v>
                </c:pt>
                <c:pt idx="1918">
                  <c:v>5.1661787497847434E-3</c:v>
                </c:pt>
                <c:pt idx="1919">
                  <c:v>5.2809827220022193E-3</c:v>
                </c:pt>
                <c:pt idx="1920">
                  <c:v>5.3383847081109013E-3</c:v>
                </c:pt>
                <c:pt idx="1921">
                  <c:v>5.6253946386544875E-3</c:v>
                </c:pt>
                <c:pt idx="1922">
                  <c:v>6.0846105275242516E-3</c:v>
                </c:pt>
                <c:pt idx="1923">
                  <c:v>6.5438264163940902E-3</c:v>
                </c:pt>
                <c:pt idx="1924">
                  <c:v>6.8308363469376104E-3</c:v>
                </c:pt>
                <c:pt idx="1925">
                  <c:v>6.8308363469376104E-3</c:v>
                </c:pt>
                <c:pt idx="1926">
                  <c:v>6.7160323747202134E-3</c:v>
                </c:pt>
                <c:pt idx="1927">
                  <c:v>6.7160323747202134E-3</c:v>
                </c:pt>
                <c:pt idx="1928">
                  <c:v>7.0604442913724834E-3</c:v>
                </c:pt>
                <c:pt idx="1929">
                  <c:v>7.6918661385684184E-3</c:v>
                </c:pt>
                <c:pt idx="1930">
                  <c:v>8.2084840135470596E-3</c:v>
                </c:pt>
                <c:pt idx="1931">
                  <c:v>8.1510820274381668E-3</c:v>
                </c:pt>
                <c:pt idx="1932">
                  <c:v>7.8066701107859134E-3</c:v>
                </c:pt>
                <c:pt idx="1933">
                  <c:v>7.5770621663510326E-3</c:v>
                </c:pt>
                <c:pt idx="1934">
                  <c:v>8.0362780552207108E-3</c:v>
                </c:pt>
                <c:pt idx="1935">
                  <c:v>8.8973078468515005E-3</c:v>
                </c:pt>
                <c:pt idx="1936">
                  <c:v>9.586131680156134E-3</c:v>
                </c:pt>
                <c:pt idx="1937">
                  <c:v>9.8731416106998208E-3</c:v>
                </c:pt>
                <c:pt idx="1938">
                  <c:v>9.9305435968086546E-3</c:v>
                </c:pt>
                <c:pt idx="1939">
                  <c:v>1.0217553527352045E-2</c:v>
                </c:pt>
                <c:pt idx="1940">
                  <c:v>1.0791573388439429E-2</c:v>
                </c:pt>
                <c:pt idx="1941">
                  <c:v>1.1365593249526667E-2</c:v>
                </c:pt>
                <c:pt idx="1942">
                  <c:v>1.1595201193961327E-2</c:v>
                </c:pt>
                <c:pt idx="1943">
                  <c:v>1.1480397221743882E-2</c:v>
                </c:pt>
                <c:pt idx="1944">
                  <c:v>1.1480397221743882E-2</c:v>
                </c:pt>
                <c:pt idx="1945">
                  <c:v>1.1824809138396394E-2</c:v>
                </c:pt>
                <c:pt idx="1946">
                  <c:v>1.2513632971700616E-2</c:v>
                </c:pt>
                <c:pt idx="1947">
                  <c:v>1.3432064749440361E-2</c:v>
                </c:pt>
                <c:pt idx="1948">
                  <c:v>1.4063486596636247E-2</c:v>
                </c:pt>
                <c:pt idx="1949">
                  <c:v>1.4235692554962378E-2</c:v>
                </c:pt>
                <c:pt idx="1950">
                  <c:v>1.4120888582744962E-2</c:v>
                </c:pt>
                <c:pt idx="1951">
                  <c:v>1.4120888582744962E-2</c:v>
                </c:pt>
                <c:pt idx="1952">
                  <c:v>1.4694908443832181E-2</c:v>
                </c:pt>
                <c:pt idx="1953">
                  <c:v>1.5613340221571658E-2</c:v>
                </c:pt>
                <c:pt idx="1954">
                  <c:v>1.6646575971528701E-2</c:v>
                </c:pt>
                <c:pt idx="1955">
                  <c:v>1.733539980483326E-2</c:v>
                </c:pt>
                <c:pt idx="1956">
                  <c:v>1.773721370759427E-2</c:v>
                </c:pt>
                <c:pt idx="1957">
                  <c:v>1.8081625624246627E-2</c:v>
                </c:pt>
                <c:pt idx="1958">
                  <c:v>1.8598243499225071E-2</c:v>
                </c:pt>
                <c:pt idx="1959">
                  <c:v>1.9344469318638827E-2</c:v>
                </c:pt>
                <c:pt idx="1960">
                  <c:v>1.9975891165834501E-2</c:v>
                </c:pt>
                <c:pt idx="1961">
                  <c:v>2.0320303082486654E-2</c:v>
                </c:pt>
                <c:pt idx="1962">
                  <c:v>2.0492509040812797E-2</c:v>
                </c:pt>
                <c:pt idx="1963">
                  <c:v>2.0664714999138967E-2</c:v>
                </c:pt>
                <c:pt idx="1964">
                  <c:v>2.1123930888008801E-2</c:v>
                </c:pt>
                <c:pt idx="1965">
                  <c:v>2.1927558693530788E-2</c:v>
                </c:pt>
                <c:pt idx="1966">
                  <c:v>2.2845990471271123E-2</c:v>
                </c:pt>
                <c:pt idx="1967">
                  <c:v>2.3592216290683633E-2</c:v>
                </c:pt>
                <c:pt idx="1968">
                  <c:v>2.4108834165662129E-2</c:v>
                </c:pt>
                <c:pt idx="1969">
                  <c:v>2.4568050054531543E-2</c:v>
                </c:pt>
                <c:pt idx="1970">
                  <c:v>2.5256873887836612E-2</c:v>
                </c:pt>
                <c:pt idx="1971">
                  <c:v>2.6175305665576722E-2</c:v>
                </c:pt>
                <c:pt idx="1972">
                  <c:v>2.7093737443316175E-2</c:v>
                </c:pt>
                <c:pt idx="1973">
                  <c:v>2.7667757304402782E-2</c:v>
                </c:pt>
                <c:pt idx="1974">
                  <c:v>2.7954767234946342E-2</c:v>
                </c:pt>
                <c:pt idx="1975">
                  <c:v>2.8528787096033521E-2</c:v>
                </c:pt>
                <c:pt idx="1976">
                  <c:v>2.9504620859881737E-2</c:v>
                </c:pt>
                <c:pt idx="1977">
                  <c:v>3.0652660582056457E-2</c:v>
                </c:pt>
                <c:pt idx="1978">
                  <c:v>3.1513690373686946E-2</c:v>
                </c:pt>
                <c:pt idx="1979">
                  <c:v>3.1972906262556756E-2</c:v>
                </c:pt>
                <c:pt idx="1980">
                  <c:v>3.237472016531779E-2</c:v>
                </c:pt>
                <c:pt idx="1981">
                  <c:v>3.3063543998622352E-2</c:v>
                </c:pt>
                <c:pt idx="1982">
                  <c:v>3.4154181734687927E-2</c:v>
                </c:pt>
                <c:pt idx="1983">
                  <c:v>3.5302221456862411E-2</c:v>
                </c:pt>
                <c:pt idx="1984">
                  <c:v>3.6163251248493206E-2</c:v>
                </c:pt>
                <c:pt idx="1985">
                  <c:v>3.6852075081798052E-2</c:v>
                </c:pt>
                <c:pt idx="1986">
                  <c:v>3.7368692956776382E-2</c:v>
                </c:pt>
                <c:pt idx="1987">
                  <c:v>3.8057516790080952E-2</c:v>
                </c:pt>
                <c:pt idx="1988">
                  <c:v>3.8918546581711802E-2</c:v>
                </c:pt>
                <c:pt idx="1989">
                  <c:v>3.9894380345560011E-2</c:v>
                </c:pt>
                <c:pt idx="1990">
                  <c:v>4.0812812123299513E-2</c:v>
                </c:pt>
                <c:pt idx="1991">
                  <c:v>4.1616439928822656E-2</c:v>
                </c:pt>
                <c:pt idx="1992">
                  <c:v>4.2247861776017366E-2</c:v>
                </c:pt>
                <c:pt idx="1993">
                  <c:v>4.2936685609322497E-2</c:v>
                </c:pt>
                <c:pt idx="1994">
                  <c:v>4.3682911428735934E-2</c:v>
                </c:pt>
                <c:pt idx="1995">
                  <c:v>4.4371735262040114E-2</c:v>
                </c:pt>
                <c:pt idx="1996">
                  <c:v>4.4830951150910799E-2</c:v>
                </c:pt>
                <c:pt idx="1997">
                  <c:v>4.5060559095344704E-2</c:v>
                </c:pt>
                <c:pt idx="1998">
                  <c:v>4.5347569025888393E-2</c:v>
                </c:pt>
                <c:pt idx="1999">
                  <c:v>4.5864186900866903E-2</c:v>
                </c:pt>
                <c:pt idx="2000">
                  <c:v>4.6553010734171403E-2</c:v>
                </c:pt>
                <c:pt idx="2001">
                  <c:v>4.7127030595258634E-2</c:v>
                </c:pt>
                <c:pt idx="2002">
                  <c:v>4.7586246484128431E-2</c:v>
                </c:pt>
                <c:pt idx="2003">
                  <c:v>4.7930658400780694E-2</c:v>
                </c:pt>
                <c:pt idx="2004">
                  <c:v>4.8332472303542533E-2</c:v>
                </c:pt>
                <c:pt idx="2005">
                  <c:v>4.8734286206302893E-2</c:v>
                </c:pt>
                <c:pt idx="2006">
                  <c:v>4.896389415073861E-2</c:v>
                </c:pt>
                <c:pt idx="2007">
                  <c:v>4.896389415073861E-2</c:v>
                </c:pt>
                <c:pt idx="2008">
                  <c:v>4.896389415073861E-2</c:v>
                </c:pt>
                <c:pt idx="2009">
                  <c:v>4.9193502095172502E-2</c:v>
                </c:pt>
                <c:pt idx="2010">
                  <c:v>4.9595315997933924E-2</c:v>
                </c:pt>
                <c:pt idx="2011">
                  <c:v>4.9882325928477578E-2</c:v>
                </c:pt>
                <c:pt idx="2012">
                  <c:v>4.9882325928477578E-2</c:v>
                </c:pt>
                <c:pt idx="2013">
                  <c:v>4.9882325928477578E-2</c:v>
                </c:pt>
                <c:pt idx="2014">
                  <c:v>4.9997129900694923E-2</c:v>
                </c:pt>
                <c:pt idx="2015">
                  <c:v>5.0341541817347103E-2</c:v>
                </c:pt>
                <c:pt idx="2016">
                  <c:v>5.0398943803455824E-2</c:v>
                </c:pt>
                <c:pt idx="2017">
                  <c:v>5.0226737845130542E-2</c:v>
                </c:pt>
                <c:pt idx="2018">
                  <c:v>4.9997129900694923E-2</c:v>
                </c:pt>
                <c:pt idx="2019">
                  <c:v>5.0054531886804032E-2</c:v>
                </c:pt>
                <c:pt idx="2020">
                  <c:v>5.0456345789564247E-2</c:v>
                </c:pt>
                <c:pt idx="2021">
                  <c:v>5.0800757706216823E-2</c:v>
                </c:pt>
                <c:pt idx="2022">
                  <c:v>5.0685953733999145E-2</c:v>
                </c:pt>
                <c:pt idx="2023">
                  <c:v>5.0284139831238917E-2</c:v>
                </c:pt>
                <c:pt idx="2024">
                  <c:v>5.0111933872912434E-2</c:v>
                </c:pt>
                <c:pt idx="2025">
                  <c:v>5.0111933872912434E-2</c:v>
                </c:pt>
                <c:pt idx="2026">
                  <c:v>5.0226737845130542E-2</c:v>
                </c:pt>
                <c:pt idx="2027">
                  <c:v>5.0111933872912434E-2</c:v>
                </c:pt>
                <c:pt idx="2028">
                  <c:v>4.9882325928477578E-2</c:v>
                </c:pt>
                <c:pt idx="2029">
                  <c:v>4.9710119970151123E-2</c:v>
                </c:pt>
                <c:pt idx="2030">
                  <c:v>4.9710119970151123E-2</c:v>
                </c:pt>
                <c:pt idx="2031">
                  <c:v>4.976752195626119E-2</c:v>
                </c:pt>
                <c:pt idx="2032">
                  <c:v>4.9595315997933924E-2</c:v>
                </c:pt>
                <c:pt idx="2033">
                  <c:v>4.9308306067389916E-2</c:v>
                </c:pt>
                <c:pt idx="2034">
                  <c:v>4.9021296136847366E-2</c:v>
                </c:pt>
                <c:pt idx="2035">
                  <c:v>4.8906492164628994E-2</c:v>
                </c:pt>
                <c:pt idx="2036">
                  <c:v>4.8906492164628994E-2</c:v>
                </c:pt>
                <c:pt idx="2037">
                  <c:v>4.8849090178520176E-2</c:v>
                </c:pt>
                <c:pt idx="2038">
                  <c:v>4.8562080247977132E-2</c:v>
                </c:pt>
                <c:pt idx="2039">
                  <c:v>4.8045462372998046E-2</c:v>
                </c:pt>
                <c:pt idx="2040">
                  <c:v>4.7471442511910905E-2</c:v>
                </c:pt>
                <c:pt idx="2041">
                  <c:v>4.6954824636932437E-2</c:v>
                </c:pt>
                <c:pt idx="2042">
                  <c:v>4.6553010734171403E-2</c:v>
                </c:pt>
                <c:pt idx="2043">
                  <c:v>4.6323402789736526E-2</c:v>
                </c:pt>
                <c:pt idx="2044">
                  <c:v>4.6266000803627923E-2</c:v>
                </c:pt>
                <c:pt idx="2045">
                  <c:v>4.6093794845302918E-2</c:v>
                </c:pt>
                <c:pt idx="2046">
                  <c:v>4.5691980942541822E-2</c:v>
                </c:pt>
                <c:pt idx="2047">
                  <c:v>4.5060559095344704E-2</c:v>
                </c:pt>
                <c:pt idx="2048">
                  <c:v>4.4371735262040114E-2</c:v>
                </c:pt>
                <c:pt idx="2049">
                  <c:v>4.3855117387061576E-2</c:v>
                </c:pt>
                <c:pt idx="2050">
                  <c:v>4.3453303484300557E-2</c:v>
                </c:pt>
                <c:pt idx="2051">
                  <c:v>4.2821881637104701E-2</c:v>
                </c:pt>
                <c:pt idx="2052">
                  <c:v>4.1846047873256416E-2</c:v>
                </c:pt>
                <c:pt idx="2053">
                  <c:v>4.0812812123299513E-2</c:v>
                </c:pt>
                <c:pt idx="2054">
                  <c:v>4.0353596234430425E-2</c:v>
                </c:pt>
                <c:pt idx="2055">
                  <c:v>4.0238792262212282E-2</c:v>
                </c:pt>
                <c:pt idx="2056">
                  <c:v>3.9836978359451415E-2</c:v>
                </c:pt>
                <c:pt idx="2057">
                  <c:v>3.8746340623385646E-2</c:v>
                </c:pt>
                <c:pt idx="2058">
                  <c:v>3.7311290970667842E-2</c:v>
                </c:pt>
                <c:pt idx="2059">
                  <c:v>3.6335457206819612E-2</c:v>
                </c:pt>
                <c:pt idx="2060">
                  <c:v>3.6105849262384512E-2</c:v>
                </c:pt>
                <c:pt idx="2061">
                  <c:v>3.5933643304058391E-2</c:v>
                </c:pt>
                <c:pt idx="2062">
                  <c:v>3.5072613512428068E-2</c:v>
                </c:pt>
                <c:pt idx="2063">
                  <c:v>3.3522759887492107E-2</c:v>
                </c:pt>
                <c:pt idx="2064">
                  <c:v>3.1972906262556756E-2</c:v>
                </c:pt>
                <c:pt idx="2065">
                  <c:v>3.1169278457035002E-2</c:v>
                </c:pt>
                <c:pt idx="2066">
                  <c:v>3.1054474484817216E-2</c:v>
                </c:pt>
                <c:pt idx="2067">
                  <c:v>3.0767464554273614E-2</c:v>
                </c:pt>
                <c:pt idx="2068">
                  <c:v>2.9906434762642778E-2</c:v>
                </c:pt>
                <c:pt idx="2069">
                  <c:v>2.8815797026577605E-2</c:v>
                </c:pt>
                <c:pt idx="2070">
                  <c:v>2.7839963262729618E-2</c:v>
                </c:pt>
                <c:pt idx="2071">
                  <c:v>2.7036335457207423E-2</c:v>
                </c:pt>
                <c:pt idx="2072">
                  <c:v>2.6232707651685203E-2</c:v>
                </c:pt>
                <c:pt idx="2073">
                  <c:v>2.5314275873945281E-2</c:v>
                </c:pt>
                <c:pt idx="2074">
                  <c:v>2.4338442110097003E-2</c:v>
                </c:pt>
                <c:pt idx="2075">
                  <c:v>2.3362608346248325E-2</c:v>
                </c:pt>
                <c:pt idx="2076">
                  <c:v>2.2386774582400692E-2</c:v>
                </c:pt>
                <c:pt idx="2077">
                  <c:v>2.1296136846334884E-2</c:v>
                </c:pt>
                <c:pt idx="2078">
                  <c:v>2.0320303082486654E-2</c:v>
                </c:pt>
                <c:pt idx="2079">
                  <c:v>1.9516675276964796E-2</c:v>
                </c:pt>
                <c:pt idx="2080">
                  <c:v>1.8827851443660341E-2</c:v>
                </c:pt>
                <c:pt idx="2081">
                  <c:v>1.7909419665920561E-2</c:v>
                </c:pt>
                <c:pt idx="2082">
                  <c:v>1.6761379943746296E-2</c:v>
                </c:pt>
                <c:pt idx="2083">
                  <c:v>1.5728144193789123E-2</c:v>
                </c:pt>
                <c:pt idx="2084">
                  <c:v>1.492451638826727E-2</c:v>
                </c:pt>
                <c:pt idx="2085">
                  <c:v>1.4178290568853598E-2</c:v>
                </c:pt>
                <c:pt idx="2086">
                  <c:v>1.3259858791114328E-2</c:v>
                </c:pt>
                <c:pt idx="2087">
                  <c:v>1.2111819068939801E-2</c:v>
                </c:pt>
                <c:pt idx="2088">
                  <c:v>1.1135985305091557E-2</c:v>
                </c:pt>
                <c:pt idx="2089">
                  <c:v>1.0332357499569509E-2</c:v>
                </c:pt>
                <c:pt idx="2090">
                  <c:v>9.4713277079387023E-3</c:v>
                </c:pt>
                <c:pt idx="2091">
                  <c:v>8.2658859996557268E-3</c:v>
                </c:pt>
                <c:pt idx="2092">
                  <c:v>6.945640319155102E-3</c:v>
                </c:pt>
                <c:pt idx="2093">
                  <c:v>5.740198610871953E-3</c:v>
                </c:pt>
                <c:pt idx="2094">
                  <c:v>4.8217668331324414E-3</c:v>
                </c:pt>
                <c:pt idx="2095">
                  <c:v>3.9607370415017254E-3</c:v>
                </c:pt>
                <c:pt idx="2096">
                  <c:v>3.0423052637621492E-3</c:v>
                </c:pt>
                <c:pt idx="2097">
                  <c:v>2.2386774582400892E-3</c:v>
                </c:pt>
                <c:pt idx="2098">
                  <c:v>1.5498536249354397E-3</c:v>
                </c:pt>
                <c:pt idx="2099">
                  <c:v>8.6102979163080932E-4</c:v>
                </c:pt>
                <c:pt idx="2100">
                  <c:v>-5.7401986108720533E-5</c:v>
                </c:pt>
                <c:pt idx="2101">
                  <c:v>-1.1480397221743887E-3</c:v>
                </c:pt>
                <c:pt idx="2102">
                  <c:v>-2.0664714999138927E-3</c:v>
                </c:pt>
                <c:pt idx="2103">
                  <c:v>-2.6404913610011504E-3</c:v>
                </c:pt>
                <c:pt idx="2104">
                  <c:v>-3.2145112220883449E-3</c:v>
                </c:pt>
                <c:pt idx="2105">
                  <c:v>-4.0181390276103554E-3</c:v>
                </c:pt>
                <c:pt idx="2106">
                  <c:v>-4.8791688192412024E-3</c:v>
                </c:pt>
                <c:pt idx="2107">
                  <c:v>-5.5679926525457786E-3</c:v>
                </c:pt>
                <c:pt idx="2108">
                  <c:v>-6.0272085414155322E-3</c:v>
                </c:pt>
                <c:pt idx="2109">
                  <c:v>-6.5438264163940902E-3</c:v>
                </c:pt>
                <c:pt idx="2110">
                  <c:v>-7.2326502496986933E-3</c:v>
                </c:pt>
                <c:pt idx="2111">
                  <c:v>-8.0362780552207108E-3</c:v>
                </c:pt>
                <c:pt idx="2112">
                  <c:v>-8.6676999024167048E-3</c:v>
                </c:pt>
                <c:pt idx="2113">
                  <c:v>-9.0121118190691525E-3</c:v>
                </c:pt>
                <c:pt idx="2114">
                  <c:v>-9.3565237357214545E-3</c:v>
                </c:pt>
                <c:pt idx="2115">
                  <c:v>-9.8157396245911882E-3</c:v>
                </c:pt>
                <c:pt idx="2116">
                  <c:v>-1.0274955513460781E-2</c:v>
                </c:pt>
                <c:pt idx="2117">
                  <c:v>-1.0561965444004381E-2</c:v>
                </c:pt>
                <c:pt idx="2118">
                  <c:v>-1.0561965444004381E-2</c:v>
                </c:pt>
                <c:pt idx="2119">
                  <c:v>-1.0561965444004381E-2</c:v>
                </c:pt>
                <c:pt idx="2120">
                  <c:v>-1.0676769416221799E-2</c:v>
                </c:pt>
                <c:pt idx="2121">
                  <c:v>-1.1250789277309164E-2</c:v>
                </c:pt>
                <c:pt idx="2122">
                  <c:v>-1.1939613110613629E-2</c:v>
                </c:pt>
                <c:pt idx="2123">
                  <c:v>-1.2571034957809538E-2</c:v>
                </c:pt>
                <c:pt idx="2124">
                  <c:v>-1.297284886057058E-2</c:v>
                </c:pt>
                <c:pt idx="2125">
                  <c:v>-1.30302508466793E-2</c:v>
                </c:pt>
                <c:pt idx="2126">
                  <c:v>-1.2915446874461818E-2</c:v>
                </c:pt>
                <c:pt idx="2127">
                  <c:v>-1.2915446874461818E-2</c:v>
                </c:pt>
                <c:pt idx="2128">
                  <c:v>-1.3259858791114328E-2</c:v>
                </c:pt>
                <c:pt idx="2129">
                  <c:v>-1.3948682624418843E-2</c:v>
                </c:pt>
                <c:pt idx="2130">
                  <c:v>-1.4465300499397321E-2</c:v>
                </c:pt>
                <c:pt idx="2131">
                  <c:v>-1.4350496527179664E-2</c:v>
                </c:pt>
                <c:pt idx="2132">
                  <c:v>-1.3661672693875446E-2</c:v>
                </c:pt>
                <c:pt idx="2133">
                  <c:v>-1.3145054818896761E-2</c:v>
                </c:pt>
                <c:pt idx="2134">
                  <c:v>-1.3317260777222888E-2</c:v>
                </c:pt>
                <c:pt idx="2135">
                  <c:v>-1.4120888582744962E-2</c:v>
                </c:pt>
                <c:pt idx="2136">
                  <c:v>-1.4867114402158321E-2</c:v>
                </c:pt>
                <c:pt idx="2137">
                  <c:v>-1.4867114402158321E-2</c:v>
                </c:pt>
                <c:pt idx="2138">
                  <c:v>-1.4407898513288581E-2</c:v>
                </c:pt>
                <c:pt idx="2139">
                  <c:v>-1.4006084610527623E-2</c:v>
                </c:pt>
                <c:pt idx="2140">
                  <c:v>-1.4120888582744962E-2</c:v>
                </c:pt>
                <c:pt idx="2141">
                  <c:v>-1.4465300499397321E-2</c:v>
                </c:pt>
                <c:pt idx="2142">
                  <c:v>-1.4580104471614721E-2</c:v>
                </c:pt>
                <c:pt idx="2143">
                  <c:v>-1.4235692554962378E-2</c:v>
                </c:pt>
                <c:pt idx="2144">
                  <c:v>-1.3661672693875446E-2</c:v>
                </c:pt>
                <c:pt idx="2145">
                  <c:v>-1.3202456805005485E-2</c:v>
                </c:pt>
                <c:pt idx="2146">
                  <c:v>-1.2915446874461818E-2</c:v>
                </c:pt>
                <c:pt idx="2147">
                  <c:v>-1.2800642902244233E-2</c:v>
                </c:pt>
                <c:pt idx="2148">
                  <c:v>-1.2571034957809538E-2</c:v>
                </c:pt>
                <c:pt idx="2149">
                  <c:v>-1.2226623041157321E-2</c:v>
                </c:pt>
                <c:pt idx="2150">
                  <c:v>-1.1997015096722461E-2</c:v>
                </c:pt>
                <c:pt idx="2151">
                  <c:v>-1.1652603180070031E-2</c:v>
                </c:pt>
                <c:pt idx="2152">
                  <c:v>-1.1365593249526667E-2</c:v>
                </c:pt>
                <c:pt idx="2153">
                  <c:v>-1.1078583318983055E-2</c:v>
                </c:pt>
                <c:pt idx="2154">
                  <c:v>-1.0791573388439429E-2</c:v>
                </c:pt>
                <c:pt idx="2155">
                  <c:v>-1.0561965444004381E-2</c:v>
                </c:pt>
                <c:pt idx="2156">
                  <c:v>-1.010274955513461E-2</c:v>
                </c:pt>
                <c:pt idx="2157">
                  <c:v>-9.4713277079387023E-3</c:v>
                </c:pt>
                <c:pt idx="2158">
                  <c:v>-8.7825038746341261E-3</c:v>
                </c:pt>
                <c:pt idx="2159">
                  <c:v>-8.3806899718732019E-3</c:v>
                </c:pt>
                <c:pt idx="2160">
                  <c:v>-8.1510820274381668E-3</c:v>
                </c:pt>
                <c:pt idx="2161">
                  <c:v>-7.8640720968945581E-3</c:v>
                </c:pt>
                <c:pt idx="2162">
                  <c:v>-7.1752482635899914E-3</c:v>
                </c:pt>
                <c:pt idx="2163">
                  <c:v>-6.3716204580679114E-3</c:v>
                </c:pt>
                <c:pt idx="2164">
                  <c:v>-5.9124045691980945E-3</c:v>
                </c:pt>
                <c:pt idx="2165">
                  <c:v>-5.7976005969806914E-3</c:v>
                </c:pt>
                <c:pt idx="2166">
                  <c:v>-5.5679926525457786E-3</c:v>
                </c:pt>
                <c:pt idx="2167">
                  <c:v>-4.7643648470237065E-3</c:v>
                </c:pt>
                <c:pt idx="2168">
                  <c:v>-3.6163251248493202E-3</c:v>
                </c:pt>
                <c:pt idx="2169">
                  <c:v>-2.6978933471098489E-3</c:v>
                </c:pt>
                <c:pt idx="2170">
                  <c:v>-2.5256873887836615E-3</c:v>
                </c:pt>
                <c:pt idx="2171">
                  <c:v>-2.5830893748924307E-3</c:v>
                </c:pt>
                <c:pt idx="2172">
                  <c:v>-2.1812754721313612E-3</c:v>
                </c:pt>
                <c:pt idx="2173">
                  <c:v>-1.2054417082831067E-3</c:v>
                </c:pt>
                <c:pt idx="2174">
                  <c:v>-2.8700993054359895E-4</c:v>
                </c:pt>
                <c:pt idx="2175">
                  <c:v>1.7220595832616179E-4</c:v>
                </c:pt>
                <c:pt idx="2176">
                  <c:v>4.5921588886975489E-4</c:v>
                </c:pt>
                <c:pt idx="2177">
                  <c:v>1.0332357499569541E-3</c:v>
                </c:pt>
                <c:pt idx="2178">
                  <c:v>2.0664714999138927E-3</c:v>
                </c:pt>
                <c:pt idx="2179">
                  <c:v>3.0997072498708828E-3</c:v>
                </c:pt>
                <c:pt idx="2180">
                  <c:v>3.6163251248493202E-3</c:v>
                </c:pt>
                <c:pt idx="2181">
                  <c:v>3.788531083175558E-3</c:v>
                </c:pt>
                <c:pt idx="2182">
                  <c:v>3.9607370415017254E-3</c:v>
                </c:pt>
                <c:pt idx="2183">
                  <c:v>4.5347569025888474E-3</c:v>
                </c:pt>
                <c:pt idx="2184">
                  <c:v>5.2809827220022193E-3</c:v>
                </c:pt>
                <c:pt idx="2185">
                  <c:v>6.0272085414155322E-3</c:v>
                </c:pt>
                <c:pt idx="2186">
                  <c:v>6.601228402502885E-3</c:v>
                </c:pt>
                <c:pt idx="2187">
                  <c:v>7.1752482635899914E-3</c:v>
                </c:pt>
                <c:pt idx="2188">
                  <c:v>7.8066701107859134E-3</c:v>
                </c:pt>
                <c:pt idx="2189">
                  <c:v>8.610297916308074E-3</c:v>
                </c:pt>
                <c:pt idx="2190">
                  <c:v>9.2417197635038181E-3</c:v>
                </c:pt>
                <c:pt idx="2191">
                  <c:v>9.9305435968086546E-3</c:v>
                </c:pt>
                <c:pt idx="2192">
                  <c:v>1.0619367430113082E-2</c:v>
                </c:pt>
                <c:pt idx="2193">
                  <c:v>1.1422995235635424E-2</c:v>
                </c:pt>
                <c:pt idx="2194">
                  <c:v>1.2341427013374671E-2</c:v>
                </c:pt>
                <c:pt idx="2195">
                  <c:v>1.3317260777222888E-2</c:v>
                </c:pt>
                <c:pt idx="2196">
                  <c:v>1.4235692554962378E-2</c:v>
                </c:pt>
                <c:pt idx="2197">
                  <c:v>1.5039320360484479E-2</c:v>
                </c:pt>
                <c:pt idx="2198">
                  <c:v>1.5670742207680409E-2</c:v>
                </c:pt>
                <c:pt idx="2199">
                  <c:v>1.6244762068767824E-2</c:v>
                </c:pt>
                <c:pt idx="2200">
                  <c:v>1.6818781929854771E-2</c:v>
                </c:pt>
                <c:pt idx="2201">
                  <c:v>1.7507605763159441E-2</c:v>
                </c:pt>
                <c:pt idx="2202">
                  <c:v>1.825383158257278E-2</c:v>
                </c:pt>
                <c:pt idx="2203">
                  <c:v>1.8885253429768725E-2</c:v>
                </c:pt>
                <c:pt idx="2204">
                  <c:v>1.9401871304747575E-2</c:v>
                </c:pt>
                <c:pt idx="2205">
                  <c:v>1.9918489179725621E-2</c:v>
                </c:pt>
                <c:pt idx="2206">
                  <c:v>2.0722116985247688E-2</c:v>
                </c:pt>
                <c:pt idx="2207">
                  <c:v>2.1697950749096011E-2</c:v>
                </c:pt>
                <c:pt idx="2208">
                  <c:v>2.2731186499052886E-2</c:v>
                </c:pt>
                <c:pt idx="2209">
                  <c:v>2.3534814304574991E-2</c:v>
                </c:pt>
                <c:pt idx="2210">
                  <c:v>2.4395844096205752E-2</c:v>
                </c:pt>
                <c:pt idx="2211">
                  <c:v>2.5142069915619111E-2</c:v>
                </c:pt>
                <c:pt idx="2212">
                  <c:v>2.5888295735032433E-2</c:v>
                </c:pt>
                <c:pt idx="2213">
                  <c:v>2.6404913610011453E-2</c:v>
                </c:pt>
                <c:pt idx="2214">
                  <c:v>2.6978933471098292E-2</c:v>
                </c:pt>
                <c:pt idx="2215">
                  <c:v>2.7725159290511447E-2</c:v>
                </c:pt>
                <c:pt idx="2216">
                  <c:v>2.8758395040468399E-2</c:v>
                </c:pt>
                <c:pt idx="2217">
                  <c:v>2.9619424832099187E-2</c:v>
                </c:pt>
                <c:pt idx="2218">
                  <c:v>3.0078640720969489E-2</c:v>
                </c:pt>
                <c:pt idx="2219">
                  <c:v>3.0308248665404269E-2</c:v>
                </c:pt>
                <c:pt idx="2220">
                  <c:v>3.0710062568165251E-2</c:v>
                </c:pt>
                <c:pt idx="2221">
                  <c:v>3.1398886401469546E-2</c:v>
                </c:pt>
                <c:pt idx="2222">
                  <c:v>3.2202514206991592E-2</c:v>
                </c:pt>
                <c:pt idx="2223">
                  <c:v>3.2776534068078803E-2</c:v>
                </c:pt>
                <c:pt idx="2224">
                  <c:v>3.3235749956948536E-2</c:v>
                </c:pt>
                <c:pt idx="2225">
                  <c:v>3.3924573790253154E-2</c:v>
                </c:pt>
                <c:pt idx="2226">
                  <c:v>3.4900407554101412E-2</c:v>
                </c:pt>
                <c:pt idx="2227">
                  <c:v>3.5818839331840879E-2</c:v>
                </c:pt>
                <c:pt idx="2228">
                  <c:v>3.6507663165145622E-2</c:v>
                </c:pt>
                <c:pt idx="2229">
                  <c:v>3.6966879054015286E-2</c:v>
                </c:pt>
                <c:pt idx="2230">
                  <c:v>3.7540898915102511E-2</c:v>
                </c:pt>
                <c:pt idx="2231">
                  <c:v>3.8287124734515815E-2</c:v>
                </c:pt>
                <c:pt idx="2232">
                  <c:v>3.8861144595603261E-2</c:v>
                </c:pt>
                <c:pt idx="2233">
                  <c:v>3.9262958498364212E-2</c:v>
                </c:pt>
                <c:pt idx="2234">
                  <c:v>3.97221743872338E-2</c:v>
                </c:pt>
                <c:pt idx="2235">
                  <c:v>4.0296194248322051E-2</c:v>
                </c:pt>
                <c:pt idx="2236">
                  <c:v>4.1042420067734404E-2</c:v>
                </c:pt>
                <c:pt idx="2237">
                  <c:v>4.1846047873256416E-2</c:v>
                </c:pt>
                <c:pt idx="2238">
                  <c:v>4.2649675678778455E-2</c:v>
                </c:pt>
                <c:pt idx="2239">
                  <c:v>4.3568107456517999E-2</c:v>
                </c:pt>
                <c:pt idx="2240">
                  <c:v>4.4486539234257834E-2</c:v>
                </c:pt>
                <c:pt idx="2241">
                  <c:v>4.5060559095344704E-2</c:v>
                </c:pt>
                <c:pt idx="2242">
                  <c:v>4.5117961081453502E-2</c:v>
                </c:pt>
                <c:pt idx="2243">
                  <c:v>4.5347569025888393E-2</c:v>
                </c:pt>
                <c:pt idx="2244">
                  <c:v>4.5921588886975485E-2</c:v>
                </c:pt>
                <c:pt idx="2245">
                  <c:v>4.6782618678606502E-2</c:v>
                </c:pt>
                <c:pt idx="2246">
                  <c:v>4.7528844498019626E-2</c:v>
                </c:pt>
                <c:pt idx="2247">
                  <c:v>4.8045462372998046E-2</c:v>
                </c:pt>
                <c:pt idx="2248">
                  <c:v>4.8447276275759045E-2</c:v>
                </c:pt>
                <c:pt idx="2249">
                  <c:v>4.9021296136847366E-2</c:v>
                </c:pt>
                <c:pt idx="2250">
                  <c:v>4.9595315997933924E-2</c:v>
                </c:pt>
                <c:pt idx="2251">
                  <c:v>4.976752195626119E-2</c:v>
                </c:pt>
                <c:pt idx="2252">
                  <c:v>4.9882325928477578E-2</c:v>
                </c:pt>
                <c:pt idx="2253">
                  <c:v>5.0111933872912434E-2</c:v>
                </c:pt>
                <c:pt idx="2254">
                  <c:v>5.0628551747890466E-2</c:v>
                </c:pt>
                <c:pt idx="2255">
                  <c:v>5.1259973595086376E-2</c:v>
                </c:pt>
                <c:pt idx="2256">
                  <c:v>5.1719189483956152E-2</c:v>
                </c:pt>
                <c:pt idx="2257">
                  <c:v>5.1891395442282322E-2</c:v>
                </c:pt>
                <c:pt idx="2258">
                  <c:v>5.1948797428391091E-2</c:v>
                </c:pt>
                <c:pt idx="2259">
                  <c:v>5.2063601400609456E-2</c:v>
                </c:pt>
                <c:pt idx="2260">
                  <c:v>5.2350611331152534E-2</c:v>
                </c:pt>
                <c:pt idx="2261">
                  <c:v>5.269502324780443E-2</c:v>
                </c:pt>
                <c:pt idx="2262">
                  <c:v>5.3096837150566338E-2</c:v>
                </c:pt>
                <c:pt idx="2263">
                  <c:v>5.3556053039435433E-2</c:v>
                </c:pt>
                <c:pt idx="2264">
                  <c:v>5.3900464956087933E-2</c:v>
                </c:pt>
                <c:pt idx="2265">
                  <c:v>5.4130072900522824E-2</c:v>
                </c:pt>
                <c:pt idx="2266">
                  <c:v>5.4187474886632427E-2</c:v>
                </c:pt>
                <c:pt idx="2267">
                  <c:v>5.4072670914414846E-2</c:v>
                </c:pt>
                <c:pt idx="2268">
                  <c:v>5.3843062969978782E-2</c:v>
                </c:pt>
                <c:pt idx="2269">
                  <c:v>5.3670857011652355E-2</c:v>
                </c:pt>
                <c:pt idx="2270">
                  <c:v>5.3785660983870123E-2</c:v>
                </c:pt>
                <c:pt idx="2271">
                  <c:v>5.3900464956087933E-2</c:v>
                </c:pt>
                <c:pt idx="2272">
                  <c:v>5.3957866942196522E-2</c:v>
                </c:pt>
                <c:pt idx="2273">
                  <c:v>5.3900464956087933E-2</c:v>
                </c:pt>
                <c:pt idx="2274">
                  <c:v>5.4015268928304994E-2</c:v>
                </c:pt>
                <c:pt idx="2275">
                  <c:v>5.4359680844958305E-2</c:v>
                </c:pt>
                <c:pt idx="2276">
                  <c:v>5.4531886803283504E-2</c:v>
                </c:pt>
                <c:pt idx="2277">
                  <c:v>5.4244876872739795E-2</c:v>
                </c:pt>
                <c:pt idx="2278">
                  <c:v>5.3613455025544002E-2</c:v>
                </c:pt>
                <c:pt idx="2279">
                  <c:v>5.3383847081109E-2</c:v>
                </c:pt>
                <c:pt idx="2280">
                  <c:v>5.3785660983870123E-2</c:v>
                </c:pt>
                <c:pt idx="2281">
                  <c:v>5.4302278858850084E-2</c:v>
                </c:pt>
                <c:pt idx="2282">
                  <c:v>5.4302278858850084E-2</c:v>
                </c:pt>
                <c:pt idx="2283">
                  <c:v>5.3728258997761333E-2</c:v>
                </c:pt>
                <c:pt idx="2284">
                  <c:v>5.3326445095000334E-2</c:v>
                </c:pt>
                <c:pt idx="2285">
                  <c:v>5.3556053039435433E-2</c:v>
                </c:pt>
                <c:pt idx="2286">
                  <c:v>5.4130072900522824E-2</c:v>
                </c:pt>
                <c:pt idx="2287">
                  <c:v>5.4244876872739795E-2</c:v>
                </c:pt>
                <c:pt idx="2288">
                  <c:v>5.3728258997761333E-2</c:v>
                </c:pt>
                <c:pt idx="2289">
                  <c:v>5.292463119224005E-2</c:v>
                </c:pt>
                <c:pt idx="2290">
                  <c:v>5.2350611331152534E-2</c:v>
                </c:pt>
                <c:pt idx="2291">
                  <c:v>5.2408013317260811E-2</c:v>
                </c:pt>
                <c:pt idx="2292">
                  <c:v>5.269502324780443E-2</c:v>
                </c:pt>
                <c:pt idx="2293">
                  <c:v>5.292463119224005E-2</c:v>
                </c:pt>
                <c:pt idx="2294">
                  <c:v>5.2809827220022032E-2</c:v>
                </c:pt>
                <c:pt idx="2295">
                  <c:v>5.2408013317260811E-2</c:v>
                </c:pt>
                <c:pt idx="2296">
                  <c:v>5.1948797428391091E-2</c:v>
                </c:pt>
                <c:pt idx="2297">
                  <c:v>5.1604385511738696E-2</c:v>
                </c:pt>
                <c:pt idx="2298">
                  <c:v>5.1546983525629989E-2</c:v>
                </c:pt>
                <c:pt idx="2299">
                  <c:v>5.1719189483956152E-2</c:v>
                </c:pt>
                <c:pt idx="2300">
                  <c:v>5.1776591470064866E-2</c:v>
                </c:pt>
                <c:pt idx="2301">
                  <c:v>5.1489581539521503E-2</c:v>
                </c:pt>
                <c:pt idx="2302">
                  <c:v>5.0858159692325357E-2</c:v>
                </c:pt>
                <c:pt idx="2303">
                  <c:v>5.0226737845130542E-2</c:v>
                </c:pt>
                <c:pt idx="2304">
                  <c:v>4.9939727914586861E-2</c:v>
                </c:pt>
                <c:pt idx="2305">
                  <c:v>4.9824923942369134E-2</c:v>
                </c:pt>
                <c:pt idx="2306">
                  <c:v>4.9595315997933924E-2</c:v>
                </c:pt>
                <c:pt idx="2307">
                  <c:v>4.9021296136847366E-2</c:v>
                </c:pt>
                <c:pt idx="2308">
                  <c:v>4.8504678261867856E-2</c:v>
                </c:pt>
                <c:pt idx="2309">
                  <c:v>4.8275070317432965E-2</c:v>
                </c:pt>
                <c:pt idx="2310">
                  <c:v>4.8275070317432965E-2</c:v>
                </c:pt>
                <c:pt idx="2311">
                  <c:v>4.7988060386889381E-2</c:v>
                </c:pt>
                <c:pt idx="2312">
                  <c:v>4.7184432581367307E-2</c:v>
                </c:pt>
                <c:pt idx="2313">
                  <c:v>4.6323402789736526E-2</c:v>
                </c:pt>
                <c:pt idx="2314">
                  <c:v>4.5978990873084234E-2</c:v>
                </c:pt>
                <c:pt idx="2315">
                  <c:v>4.6323402789736526E-2</c:v>
                </c:pt>
                <c:pt idx="2316">
                  <c:v>4.6725216692497545E-2</c:v>
                </c:pt>
                <c:pt idx="2317">
                  <c:v>4.6610412720280096E-2</c:v>
                </c:pt>
                <c:pt idx="2318">
                  <c:v>4.5806784914759091E-2</c:v>
                </c:pt>
                <c:pt idx="2319">
                  <c:v>4.4830951150910799E-2</c:v>
                </c:pt>
                <c:pt idx="2320">
                  <c:v>4.425693128982354E-2</c:v>
                </c:pt>
                <c:pt idx="2321">
                  <c:v>4.4142127317605404E-2</c:v>
                </c:pt>
                <c:pt idx="2322">
                  <c:v>4.425693128982354E-2</c:v>
                </c:pt>
                <c:pt idx="2323">
                  <c:v>4.4142127317605404E-2</c:v>
                </c:pt>
                <c:pt idx="2324">
                  <c:v>4.3453303484300557E-2</c:v>
                </c:pt>
                <c:pt idx="2325">
                  <c:v>4.2247861776017366E-2</c:v>
                </c:pt>
                <c:pt idx="2326">
                  <c:v>4.1099822053843112E-2</c:v>
                </c:pt>
                <c:pt idx="2327">
                  <c:v>4.0410998220539104E-2</c:v>
                </c:pt>
                <c:pt idx="2328">
                  <c:v>4.0353596234430425E-2</c:v>
                </c:pt>
                <c:pt idx="2329">
                  <c:v>4.0410998220539104E-2</c:v>
                </c:pt>
                <c:pt idx="2330">
                  <c:v>4.0238792262212282E-2</c:v>
                </c:pt>
                <c:pt idx="2331">
                  <c:v>3.9607370415017149E-2</c:v>
                </c:pt>
                <c:pt idx="2332">
                  <c:v>3.8803742609494957E-2</c:v>
                </c:pt>
                <c:pt idx="2333">
                  <c:v>3.8114918776189742E-2</c:v>
                </c:pt>
                <c:pt idx="2334">
                  <c:v>3.7483496928994116E-2</c:v>
                </c:pt>
                <c:pt idx="2335">
                  <c:v>3.6966879054015286E-2</c:v>
                </c:pt>
                <c:pt idx="2336">
                  <c:v>3.6507663165145622E-2</c:v>
                </c:pt>
                <c:pt idx="2337">
                  <c:v>3.5933643304058391E-2</c:v>
                </c:pt>
                <c:pt idx="2338">
                  <c:v>3.5302221456862411E-2</c:v>
                </c:pt>
                <c:pt idx="2339">
                  <c:v>3.4498593651340351E-2</c:v>
                </c:pt>
                <c:pt idx="2340">
                  <c:v>3.3694965845818291E-2</c:v>
                </c:pt>
                <c:pt idx="2341">
                  <c:v>3.3063543998622352E-2</c:v>
                </c:pt>
                <c:pt idx="2342">
                  <c:v>3.2489524137535156E-2</c:v>
                </c:pt>
                <c:pt idx="2343">
                  <c:v>3.1628494345904375E-2</c:v>
                </c:pt>
                <c:pt idx="2344">
                  <c:v>3.0537856609838689E-2</c:v>
                </c:pt>
                <c:pt idx="2345">
                  <c:v>2.9389816887664826E-2</c:v>
                </c:pt>
                <c:pt idx="2346">
                  <c:v>2.8528787096033521E-2</c:v>
                </c:pt>
                <c:pt idx="2347">
                  <c:v>2.8012169221055046E-2</c:v>
                </c:pt>
                <c:pt idx="2348">
                  <c:v>2.7495551346076594E-2</c:v>
                </c:pt>
                <c:pt idx="2349">
                  <c:v>2.6749325526663936E-2</c:v>
                </c:pt>
                <c:pt idx="2350">
                  <c:v>2.5888295735032433E-2</c:v>
                </c:pt>
                <c:pt idx="2351">
                  <c:v>2.5084667929510612E-2</c:v>
                </c:pt>
                <c:pt idx="2352">
                  <c:v>2.4395844096205752E-2</c:v>
                </c:pt>
                <c:pt idx="2353">
                  <c:v>2.3534814304574991E-2</c:v>
                </c:pt>
                <c:pt idx="2354">
                  <c:v>2.2616382526835854E-2</c:v>
                </c:pt>
                <c:pt idx="2355">
                  <c:v>2.1755352735204691E-2</c:v>
                </c:pt>
                <c:pt idx="2356">
                  <c:v>2.1238734860226212E-2</c:v>
                </c:pt>
                <c:pt idx="2357">
                  <c:v>2.0664714999138967E-2</c:v>
                </c:pt>
                <c:pt idx="2358">
                  <c:v>1.968888123529107E-2</c:v>
                </c:pt>
                <c:pt idx="2359">
                  <c:v>1.8196429596464263E-2</c:v>
                </c:pt>
                <c:pt idx="2360">
                  <c:v>1.6474370013202691E-2</c:v>
                </c:pt>
                <c:pt idx="2361">
                  <c:v>1.5211526318810875E-2</c:v>
                </c:pt>
                <c:pt idx="2362">
                  <c:v>1.4580104471614721E-2</c:v>
                </c:pt>
                <c:pt idx="2363">
                  <c:v>1.4235692554962378E-2</c:v>
                </c:pt>
                <c:pt idx="2364">
                  <c:v>1.3432064749440361E-2</c:v>
                </c:pt>
                <c:pt idx="2365">
                  <c:v>1.2111819068939801E-2</c:v>
                </c:pt>
                <c:pt idx="2366">
                  <c:v>1.0676769416221799E-2</c:v>
                </c:pt>
                <c:pt idx="2367">
                  <c:v>9.6435336662648568E-3</c:v>
                </c:pt>
                <c:pt idx="2368">
                  <c:v>8.8399058607427968E-3</c:v>
                </c:pt>
                <c:pt idx="2369">
                  <c:v>7.9788760691119984E-3</c:v>
                </c:pt>
                <c:pt idx="2370">
                  <c:v>6.773434360828892E-3</c:v>
                </c:pt>
                <c:pt idx="2371">
                  <c:v>5.6253946386544875E-3</c:v>
                </c:pt>
                <c:pt idx="2372">
                  <c:v>4.7069628609149924E-3</c:v>
                </c:pt>
                <c:pt idx="2373">
                  <c:v>4.1329429998277984E-3</c:v>
                </c:pt>
                <c:pt idx="2374">
                  <c:v>3.4441191665231883E-3</c:v>
                </c:pt>
                <c:pt idx="2375">
                  <c:v>2.353481430457501E-3</c:v>
                </c:pt>
                <c:pt idx="2376">
                  <c:v>1.0332357499569541E-3</c:v>
                </c:pt>
                <c:pt idx="2377">
                  <c:v>5.7401986108720533E-5</c:v>
                </c:pt>
                <c:pt idx="2378">
                  <c:v>-6.3142184719591592E-4</c:v>
                </c:pt>
                <c:pt idx="2379">
                  <c:v>-1.2054417082831067E-3</c:v>
                </c:pt>
                <c:pt idx="2380">
                  <c:v>-2.0664714999138927E-3</c:v>
                </c:pt>
                <c:pt idx="2381">
                  <c:v>-3.1571092359796069E-3</c:v>
                </c:pt>
                <c:pt idx="2382">
                  <c:v>-4.4199529303713984E-3</c:v>
                </c:pt>
                <c:pt idx="2383">
                  <c:v>-5.6827966247632805E-3</c:v>
                </c:pt>
                <c:pt idx="2384">
                  <c:v>-6.8308363469376104E-3</c:v>
                </c:pt>
                <c:pt idx="2385">
                  <c:v>-7.6344641524597034E-3</c:v>
                </c:pt>
                <c:pt idx="2386">
                  <c:v>-7.9788760691119984E-3</c:v>
                </c:pt>
                <c:pt idx="2387">
                  <c:v>-8.2658859996557268E-3</c:v>
                </c:pt>
                <c:pt idx="2388">
                  <c:v>-8.9547098329604783E-3</c:v>
                </c:pt>
                <c:pt idx="2389">
                  <c:v>-1.0332357499569509E-2</c:v>
                </c:pt>
                <c:pt idx="2390">
                  <c:v>-1.1882211124504907E-2</c:v>
                </c:pt>
                <c:pt idx="2391">
                  <c:v>-1.297284886057058E-2</c:v>
                </c:pt>
                <c:pt idx="2392">
                  <c:v>-1.337466276333161E-2</c:v>
                </c:pt>
                <c:pt idx="2393">
                  <c:v>-1.3661672693875446E-2</c:v>
                </c:pt>
                <c:pt idx="2394">
                  <c:v>-1.4235692554962378E-2</c:v>
                </c:pt>
                <c:pt idx="2395">
                  <c:v>-1.5154124332701933E-2</c:v>
                </c:pt>
                <c:pt idx="2396">
                  <c:v>-1.6015154124332721E-2</c:v>
                </c:pt>
                <c:pt idx="2397">
                  <c:v>-1.6646575971528701E-2</c:v>
                </c:pt>
                <c:pt idx="2398">
                  <c:v>-1.7105791860398387E-2</c:v>
                </c:pt>
                <c:pt idx="2399">
                  <c:v>-1.773721370759427E-2</c:v>
                </c:pt>
                <c:pt idx="2400">
                  <c:v>-1.8655645485333803E-2</c:v>
                </c:pt>
                <c:pt idx="2401">
                  <c:v>-1.968888123529107E-2</c:v>
                </c:pt>
                <c:pt idx="2402">
                  <c:v>-2.0607313013030676E-2</c:v>
                </c:pt>
                <c:pt idx="2403">
                  <c:v>-2.1296136846334884E-2</c:v>
                </c:pt>
                <c:pt idx="2404">
                  <c:v>-2.1755352735204691E-2</c:v>
                </c:pt>
                <c:pt idx="2405">
                  <c:v>-2.2157166637965752E-2</c:v>
                </c:pt>
                <c:pt idx="2406">
                  <c:v>-2.2558980540726751E-2</c:v>
                </c:pt>
                <c:pt idx="2407">
                  <c:v>-2.307559841570557E-2</c:v>
                </c:pt>
                <c:pt idx="2408">
                  <c:v>-2.3764422249009768E-2</c:v>
                </c:pt>
                <c:pt idx="2409">
                  <c:v>-2.4510648068423412E-2</c:v>
                </c:pt>
                <c:pt idx="2410">
                  <c:v>-2.5199471901727798E-2</c:v>
                </c:pt>
                <c:pt idx="2411">
                  <c:v>-2.571608977670627E-2</c:v>
                </c:pt>
                <c:pt idx="2412">
                  <c:v>-2.6060501693358579E-2</c:v>
                </c:pt>
                <c:pt idx="2413">
                  <c:v>-2.6519717582228951E-2</c:v>
                </c:pt>
                <c:pt idx="2414">
                  <c:v>-2.715113942942491E-2</c:v>
                </c:pt>
                <c:pt idx="2415">
                  <c:v>-2.7839963262729618E-2</c:v>
                </c:pt>
                <c:pt idx="2416">
                  <c:v>-2.8356581137706845E-2</c:v>
                </c:pt>
                <c:pt idx="2417">
                  <c:v>-2.8413983123816242E-2</c:v>
                </c:pt>
                <c:pt idx="2418">
                  <c:v>-2.8299179151598648E-2</c:v>
                </c:pt>
                <c:pt idx="2419">
                  <c:v>-2.8528787096033521E-2</c:v>
                </c:pt>
                <c:pt idx="2420">
                  <c:v>-2.9217610929338205E-2</c:v>
                </c:pt>
                <c:pt idx="2421">
                  <c:v>-3.0078640720969489E-2</c:v>
                </c:pt>
                <c:pt idx="2422">
                  <c:v>-3.0480454623729999E-2</c:v>
                </c:pt>
                <c:pt idx="2423">
                  <c:v>-3.0480454623729999E-2</c:v>
                </c:pt>
                <c:pt idx="2424">
                  <c:v>-3.0480454623729999E-2</c:v>
                </c:pt>
                <c:pt idx="2425">
                  <c:v>-3.0710062568165251E-2</c:v>
                </c:pt>
                <c:pt idx="2426">
                  <c:v>-3.1111876470926496E-2</c:v>
                </c:pt>
                <c:pt idx="2427">
                  <c:v>-3.1456288387578211E-2</c:v>
                </c:pt>
                <c:pt idx="2428">
                  <c:v>-3.1628494345904375E-2</c:v>
                </c:pt>
                <c:pt idx="2429">
                  <c:v>-3.191550427644798E-2</c:v>
                </c:pt>
                <c:pt idx="2430">
                  <c:v>-3.237472016531779E-2</c:v>
                </c:pt>
                <c:pt idx="2431">
                  <c:v>-3.2719132081970692E-2</c:v>
                </c:pt>
                <c:pt idx="2432">
                  <c:v>-3.2719132081970692E-2</c:v>
                </c:pt>
                <c:pt idx="2433">
                  <c:v>-3.243212215142692E-2</c:v>
                </c:pt>
                <c:pt idx="2434">
                  <c:v>-3.2145112220882892E-2</c:v>
                </c:pt>
                <c:pt idx="2435">
                  <c:v>-3.2145112220882892E-2</c:v>
                </c:pt>
                <c:pt idx="2436">
                  <c:v>-3.237472016531779E-2</c:v>
                </c:pt>
                <c:pt idx="2437">
                  <c:v>-3.2604328109752632E-2</c:v>
                </c:pt>
                <c:pt idx="2438">
                  <c:v>-3.2661730095861451E-2</c:v>
                </c:pt>
                <c:pt idx="2439">
                  <c:v>-3.2489524137535156E-2</c:v>
                </c:pt>
                <c:pt idx="2440">
                  <c:v>-3.2259916193100452E-2</c:v>
                </c:pt>
                <c:pt idx="2441">
                  <c:v>-3.1972906262556756E-2</c:v>
                </c:pt>
                <c:pt idx="2442">
                  <c:v>-3.1858102290339252E-2</c:v>
                </c:pt>
                <c:pt idx="2443">
                  <c:v>-3.2145112220882892E-2</c:v>
                </c:pt>
                <c:pt idx="2444">
                  <c:v>-3.2546926123643911E-2</c:v>
                </c:pt>
                <c:pt idx="2445">
                  <c:v>-3.2604328109752632E-2</c:v>
                </c:pt>
                <c:pt idx="2446">
                  <c:v>-3.1972906262556756E-2</c:v>
                </c:pt>
                <c:pt idx="2447">
                  <c:v>-3.0997072498708606E-2</c:v>
                </c:pt>
                <c:pt idx="2448">
                  <c:v>-3.0537856609838689E-2</c:v>
                </c:pt>
                <c:pt idx="2449">
                  <c:v>-3.0710062568165251E-2</c:v>
                </c:pt>
                <c:pt idx="2450">
                  <c:v>-3.093967051260026E-2</c:v>
                </c:pt>
                <c:pt idx="2451">
                  <c:v>-3.0710062568165251E-2</c:v>
                </c:pt>
                <c:pt idx="2452">
                  <c:v>-2.9906434762642778E-2</c:v>
                </c:pt>
                <c:pt idx="2453">
                  <c:v>-2.9275012915447336E-2</c:v>
                </c:pt>
                <c:pt idx="2454">
                  <c:v>-2.8988002984903442E-2</c:v>
                </c:pt>
                <c:pt idx="2455">
                  <c:v>-2.8815797026577605E-2</c:v>
                </c:pt>
                <c:pt idx="2456">
                  <c:v>-2.8356581137706845E-2</c:v>
                </c:pt>
                <c:pt idx="2457">
                  <c:v>-2.778256127662021E-2</c:v>
                </c:pt>
                <c:pt idx="2458">
                  <c:v>-2.732334538775091E-2</c:v>
                </c:pt>
                <c:pt idx="2459">
                  <c:v>-2.6978933471098292E-2</c:v>
                </c:pt>
                <c:pt idx="2460">
                  <c:v>-2.6404913610011453E-2</c:v>
                </c:pt>
                <c:pt idx="2461">
                  <c:v>-2.571608977670627E-2</c:v>
                </c:pt>
                <c:pt idx="2462">
                  <c:v>-2.5027265943401641E-2</c:v>
                </c:pt>
                <c:pt idx="2463">
                  <c:v>-2.4740256012858043E-2</c:v>
                </c:pt>
                <c:pt idx="2464">
                  <c:v>-2.4625452040640598E-2</c:v>
                </c:pt>
                <c:pt idx="2465">
                  <c:v>-2.4395844096205752E-2</c:v>
                </c:pt>
                <c:pt idx="2466">
                  <c:v>-2.3649618276792402E-2</c:v>
                </c:pt>
                <c:pt idx="2467">
                  <c:v>-2.2616382526835854E-2</c:v>
                </c:pt>
                <c:pt idx="2468">
                  <c:v>-2.1640548762987231E-2</c:v>
                </c:pt>
                <c:pt idx="2469">
                  <c:v>-2.0951724929682568E-2</c:v>
                </c:pt>
                <c:pt idx="2470">
                  <c:v>-2.0492509040812797E-2</c:v>
                </c:pt>
                <c:pt idx="2471">
                  <c:v>-2.0033293151943462E-2</c:v>
                </c:pt>
                <c:pt idx="2472">
                  <c:v>-1.9459273290855963E-2</c:v>
                </c:pt>
                <c:pt idx="2473">
                  <c:v>-1.8655645485333803E-2</c:v>
                </c:pt>
                <c:pt idx="2474">
                  <c:v>-1.7794615693703025E-2</c:v>
                </c:pt>
                <c:pt idx="2475">
                  <c:v>-1.7105791860398387E-2</c:v>
                </c:pt>
                <c:pt idx="2476">
                  <c:v>-1.6531771999311436E-2</c:v>
                </c:pt>
                <c:pt idx="2477">
                  <c:v>-1.6015154124332721E-2</c:v>
                </c:pt>
                <c:pt idx="2478">
                  <c:v>-1.5268928304919403E-2</c:v>
                </c:pt>
                <c:pt idx="2479">
                  <c:v>-1.4465300499397321E-2</c:v>
                </c:pt>
                <c:pt idx="2480">
                  <c:v>-1.3833878652201552E-2</c:v>
                </c:pt>
                <c:pt idx="2481">
                  <c:v>-1.3259858791114328E-2</c:v>
                </c:pt>
                <c:pt idx="2482">
                  <c:v>-1.2571034957809538E-2</c:v>
                </c:pt>
                <c:pt idx="2483">
                  <c:v>-1.1767407152287645E-2</c:v>
                </c:pt>
                <c:pt idx="2484">
                  <c:v>-1.1021181332874296E-2</c:v>
                </c:pt>
                <c:pt idx="2485">
                  <c:v>-1.0389759485678241E-2</c:v>
                </c:pt>
                <c:pt idx="2486">
                  <c:v>-9.8157396245911882E-3</c:v>
                </c:pt>
                <c:pt idx="2487">
                  <c:v>-9.0695138051777747E-3</c:v>
                </c:pt>
                <c:pt idx="2488">
                  <c:v>-8.1510820274381668E-3</c:v>
                </c:pt>
                <c:pt idx="2489">
                  <c:v>-7.4622581941337033E-3</c:v>
                </c:pt>
                <c:pt idx="2490">
                  <c:v>-7.1178462774811975E-3</c:v>
                </c:pt>
                <c:pt idx="2491">
                  <c:v>-6.773434360828892E-3</c:v>
                </c:pt>
                <c:pt idx="2492">
                  <c:v>-5.9698065553068173E-3</c:v>
                </c:pt>
                <c:pt idx="2493">
                  <c:v>-4.8217668331324414E-3</c:v>
                </c:pt>
                <c:pt idx="2494">
                  <c:v>-3.9033350553930026E-3</c:v>
                </c:pt>
                <c:pt idx="2495">
                  <c:v>-3.5015211526319631E-3</c:v>
                </c:pt>
                <c:pt idx="2496">
                  <c:v>-3.3293151943057228E-3</c:v>
                </c:pt>
                <c:pt idx="2497">
                  <c:v>-2.6978933471098489E-3</c:v>
                </c:pt>
                <c:pt idx="2498">
                  <c:v>-1.6646575971528863E-3</c:v>
                </c:pt>
                <c:pt idx="2499">
                  <c:v>-6.8882383330464184E-4</c:v>
                </c:pt>
                <c:pt idx="2500">
                  <c:v>-4.0181390276103579E-4</c:v>
                </c:pt>
                <c:pt idx="2501">
                  <c:v>-4.5921588886975489E-4</c:v>
                </c:pt>
                <c:pt idx="2502">
                  <c:v>-1.7220595832616179E-4</c:v>
                </c:pt>
                <c:pt idx="2503">
                  <c:v>6.8882383330464184E-4</c:v>
                </c:pt>
                <c:pt idx="2504">
                  <c:v>1.7220595832616104E-3</c:v>
                </c:pt>
                <c:pt idx="2505">
                  <c:v>2.4108834165662142E-3</c:v>
                </c:pt>
                <c:pt idx="2506">
                  <c:v>2.7552953332185288E-3</c:v>
                </c:pt>
                <c:pt idx="2507">
                  <c:v>3.2145112220883449E-3</c:v>
                </c:pt>
                <c:pt idx="2508">
                  <c:v>3.9607370415017254E-3</c:v>
                </c:pt>
                <c:pt idx="2509">
                  <c:v>4.5921588886975485E-3</c:v>
                </c:pt>
                <c:pt idx="2510">
                  <c:v>4.9939727914586974E-3</c:v>
                </c:pt>
                <c:pt idx="2511">
                  <c:v>5.2235807358934783E-3</c:v>
                </c:pt>
                <c:pt idx="2512">
                  <c:v>5.6253946386544875E-3</c:v>
                </c:pt>
                <c:pt idx="2513">
                  <c:v>6.3716204580679114E-3</c:v>
                </c:pt>
                <c:pt idx="2514">
                  <c:v>7.0604442913724834E-3</c:v>
                </c:pt>
                <c:pt idx="2515">
                  <c:v>7.5196601802424174E-3</c:v>
                </c:pt>
                <c:pt idx="2516">
                  <c:v>7.9214740830034006E-3</c:v>
                </c:pt>
                <c:pt idx="2517">
                  <c:v>8.4380919579817547E-3</c:v>
                </c:pt>
                <c:pt idx="2518">
                  <c:v>8.9547098329604783E-3</c:v>
                </c:pt>
                <c:pt idx="2519">
                  <c:v>9.2417197635038181E-3</c:v>
                </c:pt>
                <c:pt idx="2520">
                  <c:v>9.3565237357214545E-3</c:v>
                </c:pt>
                <c:pt idx="2521">
                  <c:v>9.586131680156134E-3</c:v>
                </c:pt>
                <c:pt idx="2522">
                  <c:v>1.0274955513460781E-2</c:v>
                </c:pt>
                <c:pt idx="2523">
                  <c:v>1.0906377360656723E-2</c:v>
                </c:pt>
                <c:pt idx="2524">
                  <c:v>1.1308191263418059E-2</c:v>
                </c:pt>
                <c:pt idx="2525">
                  <c:v>1.1480397221743882E-2</c:v>
                </c:pt>
                <c:pt idx="2526">
                  <c:v>1.1824809138396394E-2</c:v>
                </c:pt>
                <c:pt idx="2527">
                  <c:v>1.2341427013374671E-2</c:v>
                </c:pt>
                <c:pt idx="2528">
                  <c:v>1.2915446874461818E-2</c:v>
                </c:pt>
                <c:pt idx="2529">
                  <c:v>1.3145054818896761E-2</c:v>
                </c:pt>
                <c:pt idx="2530">
                  <c:v>1.3202456805005485E-2</c:v>
                </c:pt>
                <c:pt idx="2531">
                  <c:v>1.3432064749440361E-2</c:v>
                </c:pt>
                <c:pt idx="2532">
                  <c:v>1.3948682624418843E-2</c:v>
                </c:pt>
                <c:pt idx="2533">
                  <c:v>1.4407898513288581E-2</c:v>
                </c:pt>
                <c:pt idx="2534">
                  <c:v>1.4522702485506004E-2</c:v>
                </c:pt>
                <c:pt idx="2535">
                  <c:v>1.4580104471614721E-2</c:v>
                </c:pt>
                <c:pt idx="2536">
                  <c:v>1.492451638826727E-2</c:v>
                </c:pt>
                <c:pt idx="2537">
                  <c:v>1.5555938235463041E-2</c:v>
                </c:pt>
                <c:pt idx="2538">
                  <c:v>1.5900350152115474E-2</c:v>
                </c:pt>
                <c:pt idx="2539">
                  <c:v>1.5785546179897823E-2</c:v>
                </c:pt>
                <c:pt idx="2540">
                  <c:v>1.5670742207680409E-2</c:v>
                </c:pt>
                <c:pt idx="2541">
                  <c:v>1.5842948166006544E-2</c:v>
                </c:pt>
                <c:pt idx="2542">
                  <c:v>1.6129958096550243E-2</c:v>
                </c:pt>
                <c:pt idx="2543">
                  <c:v>1.6244762068767824E-2</c:v>
                </c:pt>
                <c:pt idx="2544">
                  <c:v>1.6015154124332721E-2</c:v>
                </c:pt>
                <c:pt idx="2545">
                  <c:v>1.6015154124332721E-2</c:v>
                </c:pt>
                <c:pt idx="2546">
                  <c:v>1.6589173985419921E-2</c:v>
                </c:pt>
                <c:pt idx="2547">
                  <c:v>1.7163193846507201E-2</c:v>
                </c:pt>
                <c:pt idx="2548">
                  <c:v>1.7048389874289666E-2</c:v>
                </c:pt>
                <c:pt idx="2549">
                  <c:v>1.6244762068767824E-2</c:v>
                </c:pt>
                <c:pt idx="2550">
                  <c:v>1.5613340221571658E-2</c:v>
                </c:pt>
                <c:pt idx="2551">
                  <c:v>1.5785546179897823E-2</c:v>
                </c:pt>
                <c:pt idx="2552">
                  <c:v>1.6474370013202691E-2</c:v>
                </c:pt>
                <c:pt idx="2553">
                  <c:v>1.6818781929854771E-2</c:v>
                </c:pt>
                <c:pt idx="2554">
                  <c:v>1.6589173985419921E-2</c:v>
                </c:pt>
                <c:pt idx="2555">
                  <c:v>1.6129958096550243E-2</c:v>
                </c:pt>
                <c:pt idx="2556">
                  <c:v>1.5900350152115474E-2</c:v>
                </c:pt>
                <c:pt idx="2557">
                  <c:v>1.5900350152115474E-2</c:v>
                </c:pt>
                <c:pt idx="2558">
                  <c:v>1.5842948166006544E-2</c:v>
                </c:pt>
                <c:pt idx="2559">
                  <c:v>1.5498536249354301E-2</c:v>
                </c:pt>
                <c:pt idx="2560">
                  <c:v>1.498191837437576E-2</c:v>
                </c:pt>
                <c:pt idx="2561">
                  <c:v>1.4465300499397321E-2</c:v>
                </c:pt>
                <c:pt idx="2562">
                  <c:v>1.4006084610527623E-2</c:v>
                </c:pt>
                <c:pt idx="2563">
                  <c:v>1.3661672693875446E-2</c:v>
                </c:pt>
                <c:pt idx="2564">
                  <c:v>1.3661672693875446E-2</c:v>
                </c:pt>
                <c:pt idx="2565">
                  <c:v>1.3661672693875446E-2</c:v>
                </c:pt>
                <c:pt idx="2566">
                  <c:v>1.3432064749440361E-2</c:v>
                </c:pt>
                <c:pt idx="2567">
                  <c:v>1.2800642902244233E-2</c:v>
                </c:pt>
                <c:pt idx="2568">
                  <c:v>1.1997015096722461E-2</c:v>
                </c:pt>
                <c:pt idx="2569">
                  <c:v>1.1365593249526667E-2</c:v>
                </c:pt>
                <c:pt idx="2570">
                  <c:v>1.0906377360656723E-2</c:v>
                </c:pt>
                <c:pt idx="2571">
                  <c:v>1.0561965444004381E-2</c:v>
                </c:pt>
                <c:pt idx="2572">
                  <c:v>9.9879455829171727E-3</c:v>
                </c:pt>
                <c:pt idx="2573">
                  <c:v>9.3565237357214545E-3</c:v>
                </c:pt>
                <c:pt idx="2574">
                  <c:v>8.8973078468515005E-3</c:v>
                </c:pt>
                <c:pt idx="2575">
                  <c:v>8.6676999024167048E-3</c:v>
                </c:pt>
                <c:pt idx="2576">
                  <c:v>8.3232879857643768E-3</c:v>
                </c:pt>
                <c:pt idx="2577">
                  <c:v>7.8066701107859134E-3</c:v>
                </c:pt>
                <c:pt idx="2578">
                  <c:v>7.0030423052639193E-3</c:v>
                </c:pt>
                <c:pt idx="2579">
                  <c:v>6.2568164858504988E-3</c:v>
                </c:pt>
                <c:pt idx="2580">
                  <c:v>5.6253946386544875E-3</c:v>
                </c:pt>
                <c:pt idx="2581">
                  <c:v>5.0513747775673039E-3</c:v>
                </c:pt>
                <c:pt idx="2582">
                  <c:v>4.3625509442626713E-3</c:v>
                </c:pt>
                <c:pt idx="2583">
                  <c:v>3.6737271109580851E-3</c:v>
                </c:pt>
                <c:pt idx="2584">
                  <c:v>2.9275012915447418E-3</c:v>
                </c:pt>
                <c:pt idx="2585">
                  <c:v>2.2386774582400892E-3</c:v>
                </c:pt>
                <c:pt idx="2586">
                  <c:v>1.6646575971528863E-3</c:v>
                </c:pt>
                <c:pt idx="2587">
                  <c:v>1.0332357499569541E-3</c:v>
                </c:pt>
                <c:pt idx="2588">
                  <c:v>4.0181390276103579E-4</c:v>
                </c:pt>
                <c:pt idx="2589">
                  <c:v>-2.8700993054359895E-4</c:v>
                </c:pt>
                <c:pt idx="2590">
                  <c:v>-8.0362780552207201E-4</c:v>
                </c:pt>
                <c:pt idx="2591">
                  <c:v>-1.3776476666092843E-3</c:v>
                </c:pt>
                <c:pt idx="2592">
                  <c:v>-2.0664714999138927E-3</c:v>
                </c:pt>
                <c:pt idx="2593">
                  <c:v>-2.8700993054359752E-3</c:v>
                </c:pt>
                <c:pt idx="2594">
                  <c:v>-3.6163251248493202E-3</c:v>
                </c:pt>
                <c:pt idx="2595">
                  <c:v>-4.075541013719125E-3</c:v>
                </c:pt>
                <c:pt idx="2596">
                  <c:v>-4.2477469720452361E-3</c:v>
                </c:pt>
                <c:pt idx="2597">
                  <c:v>-4.4773549164801134E-3</c:v>
                </c:pt>
                <c:pt idx="2598">
                  <c:v>-4.9365708053499104E-3</c:v>
                </c:pt>
                <c:pt idx="2599">
                  <c:v>-5.4531886803283877E-3</c:v>
                </c:pt>
                <c:pt idx="2600">
                  <c:v>-5.8550025830894003E-3</c:v>
                </c:pt>
                <c:pt idx="2601">
                  <c:v>-6.2568164858504988E-3</c:v>
                </c:pt>
                <c:pt idx="2602">
                  <c:v>-6.8882383330464017E-3</c:v>
                </c:pt>
                <c:pt idx="2603">
                  <c:v>-7.7492681246773137E-3</c:v>
                </c:pt>
                <c:pt idx="2604">
                  <c:v>-8.3806899718732019E-3</c:v>
                </c:pt>
                <c:pt idx="2605">
                  <c:v>-8.610297916308074E-3</c:v>
                </c:pt>
                <c:pt idx="2606">
                  <c:v>-8.7251018885253547E-3</c:v>
                </c:pt>
                <c:pt idx="2607">
                  <c:v>-9.1269157912863778E-3</c:v>
                </c:pt>
                <c:pt idx="2608">
                  <c:v>-9.7583376384824047E-3</c:v>
                </c:pt>
                <c:pt idx="2609">
                  <c:v>-1.0447161471786924E-2</c:v>
                </c:pt>
                <c:pt idx="2610">
                  <c:v>-1.0963779346765823E-2</c:v>
                </c:pt>
                <c:pt idx="2611">
                  <c:v>-1.1422995235635424E-2</c:v>
                </c:pt>
                <c:pt idx="2612">
                  <c:v>-1.1882211124504907E-2</c:v>
                </c:pt>
                <c:pt idx="2613">
                  <c:v>-1.2341427013374671E-2</c:v>
                </c:pt>
                <c:pt idx="2614">
                  <c:v>-1.2628436943918271E-2</c:v>
                </c:pt>
                <c:pt idx="2615">
                  <c:v>-1.27432409161357E-2</c:v>
                </c:pt>
                <c:pt idx="2616">
                  <c:v>-1.30302508466793E-2</c:v>
                </c:pt>
                <c:pt idx="2617">
                  <c:v>-1.3546868721657949E-2</c:v>
                </c:pt>
                <c:pt idx="2618">
                  <c:v>-1.4293094541071118E-2</c:v>
                </c:pt>
                <c:pt idx="2619">
                  <c:v>-1.4694908443832181E-2</c:v>
                </c:pt>
                <c:pt idx="2620">
                  <c:v>-1.4752310429940858E-2</c:v>
                </c:pt>
                <c:pt idx="2621">
                  <c:v>-1.4752310429940858E-2</c:v>
                </c:pt>
                <c:pt idx="2622">
                  <c:v>-1.492451638826727E-2</c:v>
                </c:pt>
                <c:pt idx="2623">
                  <c:v>-1.5326330291028241E-2</c:v>
                </c:pt>
                <c:pt idx="2624">
                  <c:v>-1.5728144193789123E-2</c:v>
                </c:pt>
                <c:pt idx="2625">
                  <c:v>-1.6129958096550243E-2</c:v>
                </c:pt>
                <c:pt idx="2626">
                  <c:v>-1.6531771999311436E-2</c:v>
                </c:pt>
                <c:pt idx="2627">
                  <c:v>-1.6876183915963561E-2</c:v>
                </c:pt>
                <c:pt idx="2628">
                  <c:v>-1.6876183915963561E-2</c:v>
                </c:pt>
                <c:pt idx="2629">
                  <c:v>-1.6646575971528701E-2</c:v>
                </c:pt>
                <c:pt idx="2630">
                  <c:v>-1.6416968027093738E-2</c:v>
                </c:pt>
                <c:pt idx="2631">
                  <c:v>-1.6531771999311436E-2</c:v>
                </c:pt>
                <c:pt idx="2632">
                  <c:v>-1.7163193846507201E-2</c:v>
                </c:pt>
                <c:pt idx="2633">
                  <c:v>-1.7794615693703025E-2</c:v>
                </c:pt>
                <c:pt idx="2634">
                  <c:v>-1.7909419665920561E-2</c:v>
                </c:pt>
                <c:pt idx="2635">
                  <c:v>-1.773721370759427E-2</c:v>
                </c:pt>
                <c:pt idx="2636">
                  <c:v>-1.7622409735376921E-2</c:v>
                </c:pt>
                <c:pt idx="2637">
                  <c:v>-1.7852017679811739E-2</c:v>
                </c:pt>
                <c:pt idx="2638">
                  <c:v>-1.8196429596464263E-2</c:v>
                </c:pt>
                <c:pt idx="2639">
                  <c:v>-1.831123356868148E-2</c:v>
                </c:pt>
                <c:pt idx="2640">
                  <c:v>-1.8196429596464263E-2</c:v>
                </c:pt>
                <c:pt idx="2641">
                  <c:v>-1.8024223638138125E-2</c:v>
                </c:pt>
                <c:pt idx="2642">
                  <c:v>-1.8024223638138125E-2</c:v>
                </c:pt>
                <c:pt idx="2643">
                  <c:v>-1.8081625624246627E-2</c:v>
                </c:pt>
                <c:pt idx="2644">
                  <c:v>-1.796682165202939E-2</c:v>
                </c:pt>
                <c:pt idx="2645">
                  <c:v>-1.7679811721485583E-2</c:v>
                </c:pt>
                <c:pt idx="2646">
                  <c:v>-1.7450203777050682E-2</c:v>
                </c:pt>
                <c:pt idx="2647">
                  <c:v>-1.7277997818724519E-2</c:v>
                </c:pt>
                <c:pt idx="2648">
                  <c:v>-1.7277997818724519E-2</c:v>
                </c:pt>
                <c:pt idx="2649">
                  <c:v>-1.7450203777050682E-2</c:v>
                </c:pt>
                <c:pt idx="2650">
                  <c:v>-1.7679811721485583E-2</c:v>
                </c:pt>
                <c:pt idx="2651">
                  <c:v>-1.796682165202939E-2</c:v>
                </c:pt>
                <c:pt idx="2652">
                  <c:v>-1.796682165202939E-2</c:v>
                </c:pt>
                <c:pt idx="2653">
                  <c:v>-1.7450203777050682E-2</c:v>
                </c:pt>
                <c:pt idx="2654">
                  <c:v>-1.6876183915963561E-2</c:v>
                </c:pt>
                <c:pt idx="2655">
                  <c:v>-1.6703977957637554E-2</c:v>
                </c:pt>
                <c:pt idx="2656">
                  <c:v>-1.6933585902072341E-2</c:v>
                </c:pt>
                <c:pt idx="2657">
                  <c:v>-1.7048389874289666E-2</c:v>
                </c:pt>
                <c:pt idx="2658">
                  <c:v>-1.6646575971528701E-2</c:v>
                </c:pt>
                <c:pt idx="2659">
                  <c:v>-1.5900350152115474E-2</c:v>
                </c:pt>
                <c:pt idx="2660">
                  <c:v>-1.5498536249354301E-2</c:v>
                </c:pt>
                <c:pt idx="2661">
                  <c:v>-1.5670742207680409E-2</c:v>
                </c:pt>
                <c:pt idx="2662">
                  <c:v>-1.6015154124332721E-2</c:v>
                </c:pt>
                <c:pt idx="2663">
                  <c:v>-1.5900350152115474E-2</c:v>
                </c:pt>
                <c:pt idx="2664">
                  <c:v>-1.5211526318810875E-2</c:v>
                </c:pt>
                <c:pt idx="2665">
                  <c:v>-1.4465300499397321E-2</c:v>
                </c:pt>
                <c:pt idx="2666">
                  <c:v>-1.4178290568853598E-2</c:v>
                </c:pt>
                <c:pt idx="2667">
                  <c:v>-1.4178290568853598E-2</c:v>
                </c:pt>
                <c:pt idx="2668">
                  <c:v>-1.3948682624418843E-2</c:v>
                </c:pt>
                <c:pt idx="2669">
                  <c:v>-1.3432064749440361E-2</c:v>
                </c:pt>
                <c:pt idx="2670">
                  <c:v>-1.30302508466793E-2</c:v>
                </c:pt>
                <c:pt idx="2671">
                  <c:v>-1.2915446874461818E-2</c:v>
                </c:pt>
                <c:pt idx="2672">
                  <c:v>-1.27432409161357E-2</c:v>
                </c:pt>
                <c:pt idx="2673">
                  <c:v>-1.2226623041157321E-2</c:v>
                </c:pt>
                <c:pt idx="2674">
                  <c:v>-1.1595201193961327E-2</c:v>
                </c:pt>
                <c:pt idx="2675">
                  <c:v>-1.0963779346765823E-2</c:v>
                </c:pt>
                <c:pt idx="2676">
                  <c:v>-1.0561965444004381E-2</c:v>
                </c:pt>
                <c:pt idx="2677">
                  <c:v>-1.0045347569025882E-2</c:v>
                </c:pt>
                <c:pt idx="2678">
                  <c:v>-9.2417197635038181E-3</c:v>
                </c:pt>
                <c:pt idx="2679">
                  <c:v>-8.3806899718732019E-3</c:v>
                </c:pt>
                <c:pt idx="2680">
                  <c:v>-7.7492681246773137E-3</c:v>
                </c:pt>
                <c:pt idx="2681">
                  <c:v>-7.4622581941337033E-3</c:v>
                </c:pt>
                <c:pt idx="2682">
                  <c:v>-7.1752482635899914E-3</c:v>
                </c:pt>
                <c:pt idx="2683">
                  <c:v>-6.601228402502885E-3</c:v>
                </c:pt>
                <c:pt idx="2684">
                  <c:v>-5.6827966247632805E-3</c:v>
                </c:pt>
                <c:pt idx="2685">
                  <c:v>-4.8217668331324414E-3</c:v>
                </c:pt>
                <c:pt idx="2686">
                  <c:v>-4.1329429998277984E-3</c:v>
                </c:pt>
                <c:pt idx="2687">
                  <c:v>-3.5015211526319631E-3</c:v>
                </c:pt>
                <c:pt idx="2688">
                  <c:v>-2.9275012915447418E-3</c:v>
                </c:pt>
                <c:pt idx="2689">
                  <c:v>-2.2386774582400892E-3</c:v>
                </c:pt>
                <c:pt idx="2690">
                  <c:v>-1.4350496527179818E-3</c:v>
                </c:pt>
                <c:pt idx="2691">
                  <c:v>-6.3142184719591592E-4</c:v>
                </c:pt>
                <c:pt idx="2692">
                  <c:v>5.7401986108720533E-5</c:v>
                </c:pt>
                <c:pt idx="2693">
                  <c:v>7.4622581941337232E-4</c:v>
                </c:pt>
                <c:pt idx="2694">
                  <c:v>1.4924516388267303E-3</c:v>
                </c:pt>
                <c:pt idx="2695">
                  <c:v>2.5256873887836615E-3</c:v>
                </c:pt>
                <c:pt idx="2696">
                  <c:v>3.7311290970668083E-3</c:v>
                </c:pt>
                <c:pt idx="2697">
                  <c:v>4.6495608748062713E-3</c:v>
                </c:pt>
                <c:pt idx="2698">
                  <c:v>4.9939727914586974E-3</c:v>
                </c:pt>
                <c:pt idx="2699">
                  <c:v>4.9939727914586974E-3</c:v>
                </c:pt>
                <c:pt idx="2700">
                  <c:v>5.2809827220022193E-3</c:v>
                </c:pt>
                <c:pt idx="2701">
                  <c:v>6.3716204580679114E-3</c:v>
                </c:pt>
                <c:pt idx="2702">
                  <c:v>7.6918661385684184E-3</c:v>
                </c:pt>
                <c:pt idx="2703">
                  <c:v>8.7251018885253547E-3</c:v>
                </c:pt>
                <c:pt idx="2704">
                  <c:v>9.1269157912863778E-3</c:v>
                </c:pt>
                <c:pt idx="2705">
                  <c:v>9.586131680156134E-3</c:v>
                </c:pt>
                <c:pt idx="2706">
                  <c:v>1.0619367430113082E-2</c:v>
                </c:pt>
                <c:pt idx="2707">
                  <c:v>1.2054417082831058E-2</c:v>
                </c:pt>
                <c:pt idx="2708">
                  <c:v>1.3202456805005485E-2</c:v>
                </c:pt>
                <c:pt idx="2709">
                  <c:v>1.3661672693875446E-2</c:v>
                </c:pt>
                <c:pt idx="2710">
                  <c:v>1.4120888582744962E-2</c:v>
                </c:pt>
                <c:pt idx="2711">
                  <c:v>1.492451638826727E-2</c:v>
                </c:pt>
                <c:pt idx="2712">
                  <c:v>1.6244762068767824E-2</c:v>
                </c:pt>
                <c:pt idx="2713">
                  <c:v>1.733539980483326E-2</c:v>
                </c:pt>
                <c:pt idx="2714">
                  <c:v>1.8024223638138125E-2</c:v>
                </c:pt>
                <c:pt idx="2715">
                  <c:v>1.8483439527007865E-2</c:v>
                </c:pt>
                <c:pt idx="2716">
                  <c:v>1.9172263360312285E-2</c:v>
                </c:pt>
                <c:pt idx="2717">
                  <c:v>2.0148097124160592E-2</c:v>
                </c:pt>
                <c:pt idx="2718">
                  <c:v>2.1181332874117914E-2</c:v>
                </c:pt>
                <c:pt idx="2719">
                  <c:v>2.1984960679639891E-2</c:v>
                </c:pt>
                <c:pt idx="2720">
                  <c:v>2.2673784512944606E-2</c:v>
                </c:pt>
                <c:pt idx="2721">
                  <c:v>2.3305206360140062E-2</c:v>
                </c:pt>
                <c:pt idx="2722">
                  <c:v>2.4051432179553692E-2</c:v>
                </c:pt>
                <c:pt idx="2723">
                  <c:v>2.4912461971184179E-2</c:v>
                </c:pt>
                <c:pt idx="2724">
                  <c:v>2.5945697721141251E-2</c:v>
                </c:pt>
                <c:pt idx="2725">
                  <c:v>2.6921531484989446E-2</c:v>
                </c:pt>
                <c:pt idx="2726">
                  <c:v>2.7725159290511447E-2</c:v>
                </c:pt>
                <c:pt idx="2727">
                  <c:v>2.8299179151598648E-2</c:v>
                </c:pt>
                <c:pt idx="2728">
                  <c:v>2.8930600998794576E-2</c:v>
                </c:pt>
                <c:pt idx="2729">
                  <c:v>2.9849032776534553E-2</c:v>
                </c:pt>
                <c:pt idx="2730">
                  <c:v>3.093967051260026E-2</c:v>
                </c:pt>
                <c:pt idx="2731">
                  <c:v>3.1743298318122011E-2</c:v>
                </c:pt>
                <c:pt idx="2732">
                  <c:v>3.2202514206991592E-2</c:v>
                </c:pt>
                <c:pt idx="2733">
                  <c:v>3.2604328109752632E-2</c:v>
                </c:pt>
                <c:pt idx="2734">
                  <c:v>3.3235749956948536E-2</c:v>
                </c:pt>
                <c:pt idx="2735">
                  <c:v>3.3981975776362396E-2</c:v>
                </c:pt>
                <c:pt idx="2736">
                  <c:v>3.4670799609666646E-2</c:v>
                </c:pt>
                <c:pt idx="2737">
                  <c:v>3.5302221456862411E-2</c:v>
                </c:pt>
                <c:pt idx="2738">
                  <c:v>3.6163251248493206E-2</c:v>
                </c:pt>
                <c:pt idx="2739">
                  <c:v>3.7311290970667842E-2</c:v>
                </c:pt>
                <c:pt idx="2740">
                  <c:v>3.8459330692842006E-2</c:v>
                </c:pt>
                <c:pt idx="2741">
                  <c:v>3.914815452614661E-2</c:v>
                </c:pt>
                <c:pt idx="2742">
                  <c:v>3.9492566442798922E-2</c:v>
                </c:pt>
                <c:pt idx="2743">
                  <c:v>3.9664772401125613E-2</c:v>
                </c:pt>
                <c:pt idx="2744">
                  <c:v>4.0009184317777391E-2</c:v>
                </c:pt>
                <c:pt idx="2745">
                  <c:v>4.0525802192755062E-2</c:v>
                </c:pt>
                <c:pt idx="2746">
                  <c:v>4.1157224039951902E-2</c:v>
                </c:pt>
                <c:pt idx="2747">
                  <c:v>4.1903449859365192E-2</c:v>
                </c:pt>
                <c:pt idx="2748">
                  <c:v>4.2821881637104701E-2</c:v>
                </c:pt>
                <c:pt idx="2749">
                  <c:v>4.3625509442626706E-2</c:v>
                </c:pt>
                <c:pt idx="2750">
                  <c:v>4.4199529303713923E-2</c:v>
                </c:pt>
                <c:pt idx="2751">
                  <c:v>4.4486539234257834E-2</c:v>
                </c:pt>
                <c:pt idx="2752">
                  <c:v>4.4716147178692503E-2</c:v>
                </c:pt>
                <c:pt idx="2753">
                  <c:v>4.5117961081453502E-2</c:v>
                </c:pt>
                <c:pt idx="2754">
                  <c:v>4.5806784914759091E-2</c:v>
                </c:pt>
                <c:pt idx="2755">
                  <c:v>4.6438206761953857E-2</c:v>
                </c:pt>
                <c:pt idx="2756">
                  <c:v>4.6782618678606502E-2</c:v>
                </c:pt>
                <c:pt idx="2757">
                  <c:v>4.7069628609149913E-2</c:v>
                </c:pt>
                <c:pt idx="2758">
                  <c:v>4.7471442511910905E-2</c:v>
                </c:pt>
                <c:pt idx="2759">
                  <c:v>4.8102864359107003E-2</c:v>
                </c:pt>
                <c:pt idx="2760">
                  <c:v>4.8734286206302893E-2</c:v>
                </c:pt>
                <c:pt idx="2761">
                  <c:v>4.9250904081281424E-2</c:v>
                </c:pt>
                <c:pt idx="2762">
                  <c:v>4.9710119970151123E-2</c:v>
                </c:pt>
                <c:pt idx="2763">
                  <c:v>5.0054531886804032E-2</c:v>
                </c:pt>
                <c:pt idx="2764">
                  <c:v>5.0398943803455824E-2</c:v>
                </c:pt>
                <c:pt idx="2765">
                  <c:v>5.0800757706216823E-2</c:v>
                </c:pt>
                <c:pt idx="2766">
                  <c:v>5.1317375581195097E-2</c:v>
                </c:pt>
                <c:pt idx="2767">
                  <c:v>5.1833993456174024E-2</c:v>
                </c:pt>
                <c:pt idx="2768">
                  <c:v>5.2235807358934634E-2</c:v>
                </c:pt>
                <c:pt idx="2769">
                  <c:v>5.2465415303369498E-2</c:v>
                </c:pt>
                <c:pt idx="2770">
                  <c:v>5.2867229206131704E-2</c:v>
                </c:pt>
                <c:pt idx="2771">
                  <c:v>5.3498651053327601E-2</c:v>
                </c:pt>
                <c:pt idx="2772">
                  <c:v>5.4359680844958305E-2</c:v>
                </c:pt>
                <c:pt idx="2773">
                  <c:v>5.4876298719936496E-2</c:v>
                </c:pt>
                <c:pt idx="2774">
                  <c:v>5.4991102692153147E-2</c:v>
                </c:pt>
                <c:pt idx="2775">
                  <c:v>5.4876298719936496E-2</c:v>
                </c:pt>
                <c:pt idx="2776">
                  <c:v>5.5105906664370555E-2</c:v>
                </c:pt>
                <c:pt idx="2777">
                  <c:v>5.556512255324042E-2</c:v>
                </c:pt>
                <c:pt idx="2778">
                  <c:v>5.6024338442110092E-2</c:v>
                </c:pt>
                <c:pt idx="2779">
                  <c:v>5.6081740428218806E-2</c:v>
                </c:pt>
                <c:pt idx="2780">
                  <c:v>5.5966936456002529E-2</c:v>
                </c:pt>
                <c:pt idx="2781">
                  <c:v>5.5909534469892684E-2</c:v>
                </c:pt>
                <c:pt idx="2782">
                  <c:v>5.6081740428218806E-2</c:v>
                </c:pt>
                <c:pt idx="2783">
                  <c:v>5.6426152344871125E-2</c:v>
                </c:pt>
                <c:pt idx="2784">
                  <c:v>5.6655760289305857E-2</c:v>
                </c:pt>
                <c:pt idx="2785">
                  <c:v>5.6655760289305857E-2</c:v>
                </c:pt>
                <c:pt idx="2786">
                  <c:v>5.6655760289305857E-2</c:v>
                </c:pt>
                <c:pt idx="2787">
                  <c:v>5.6770564261523493E-2</c:v>
                </c:pt>
                <c:pt idx="2788">
                  <c:v>5.6885368233740886E-2</c:v>
                </c:pt>
                <c:pt idx="2789">
                  <c:v>5.6885368233740886E-2</c:v>
                </c:pt>
                <c:pt idx="2790">
                  <c:v>5.6770564261523493E-2</c:v>
                </c:pt>
                <c:pt idx="2791">
                  <c:v>5.6540956317088567E-2</c:v>
                </c:pt>
                <c:pt idx="2792">
                  <c:v>5.6540956317088567E-2</c:v>
                </c:pt>
                <c:pt idx="2793">
                  <c:v>5.6770564261523493E-2</c:v>
                </c:pt>
                <c:pt idx="2794">
                  <c:v>5.7172378164284457E-2</c:v>
                </c:pt>
                <c:pt idx="2795">
                  <c:v>5.7344584122611439E-2</c:v>
                </c:pt>
                <c:pt idx="2796">
                  <c:v>5.7057574192067091E-2</c:v>
                </c:pt>
                <c:pt idx="2797">
                  <c:v>5.6540956317088567E-2</c:v>
                </c:pt>
                <c:pt idx="2798">
                  <c:v>5.6024338442110092E-2</c:v>
                </c:pt>
                <c:pt idx="2799">
                  <c:v>5.5909534469892684E-2</c:v>
                </c:pt>
                <c:pt idx="2800">
                  <c:v>5.6196544400436532E-2</c:v>
                </c:pt>
                <c:pt idx="2801">
                  <c:v>5.6426152344871125E-2</c:v>
                </c:pt>
                <c:pt idx="2802">
                  <c:v>5.6311348372653676E-2</c:v>
                </c:pt>
                <c:pt idx="2803">
                  <c:v>5.5794730497675943E-2</c:v>
                </c:pt>
                <c:pt idx="2804">
                  <c:v>5.5220710636588025E-2</c:v>
                </c:pt>
                <c:pt idx="2805">
                  <c:v>5.493370070604453E-2</c:v>
                </c:pt>
                <c:pt idx="2806">
                  <c:v>5.5220710636588025E-2</c:v>
                </c:pt>
                <c:pt idx="2807">
                  <c:v>5.5507720567131824E-2</c:v>
                </c:pt>
                <c:pt idx="2808">
                  <c:v>5.5392916594914923E-2</c:v>
                </c:pt>
                <c:pt idx="2809">
                  <c:v>5.4761494747719595E-2</c:v>
                </c:pt>
                <c:pt idx="2810">
                  <c:v>5.4244876872739795E-2</c:v>
                </c:pt>
                <c:pt idx="2811">
                  <c:v>5.4130072900522824E-2</c:v>
                </c:pt>
                <c:pt idx="2812">
                  <c:v>5.4359680844958305E-2</c:v>
                </c:pt>
                <c:pt idx="2813">
                  <c:v>5.4302278858850084E-2</c:v>
                </c:pt>
                <c:pt idx="2814">
                  <c:v>5.3556053039435433E-2</c:v>
                </c:pt>
                <c:pt idx="2815">
                  <c:v>5.269502324780443E-2</c:v>
                </c:pt>
                <c:pt idx="2816">
                  <c:v>5.2350611331152534E-2</c:v>
                </c:pt>
                <c:pt idx="2817">
                  <c:v>5.269502324780443E-2</c:v>
                </c:pt>
                <c:pt idx="2818">
                  <c:v>5.2982033178349028E-2</c:v>
                </c:pt>
                <c:pt idx="2819">
                  <c:v>5.2809827220022032E-2</c:v>
                </c:pt>
                <c:pt idx="2820">
                  <c:v>5.2235807358934634E-2</c:v>
                </c:pt>
                <c:pt idx="2821">
                  <c:v>5.1891395442282322E-2</c:v>
                </c:pt>
                <c:pt idx="2822">
                  <c:v>5.1948797428391091E-2</c:v>
                </c:pt>
                <c:pt idx="2823">
                  <c:v>5.2121003386717157E-2</c:v>
                </c:pt>
                <c:pt idx="2824">
                  <c:v>5.1948797428391091E-2</c:v>
                </c:pt>
                <c:pt idx="2825">
                  <c:v>5.1374777567303825E-2</c:v>
                </c:pt>
                <c:pt idx="2826">
                  <c:v>5.0685953733999145E-2</c:v>
                </c:pt>
                <c:pt idx="2827">
                  <c:v>5.0054531886804032E-2</c:v>
                </c:pt>
                <c:pt idx="2828">
                  <c:v>4.9537914011825883E-2</c:v>
                </c:pt>
                <c:pt idx="2829">
                  <c:v>4.9136100109063892E-2</c:v>
                </c:pt>
                <c:pt idx="2830">
                  <c:v>4.8906492164628994E-2</c:v>
                </c:pt>
                <c:pt idx="2831">
                  <c:v>4.8906492164628994E-2</c:v>
                </c:pt>
                <c:pt idx="2832">
                  <c:v>4.8849090178520176E-2</c:v>
                </c:pt>
                <c:pt idx="2833">
                  <c:v>4.8447276275759045E-2</c:v>
                </c:pt>
                <c:pt idx="2834">
                  <c:v>4.7758452442454497E-2</c:v>
                </c:pt>
                <c:pt idx="2835">
                  <c:v>4.7069628609149913E-2</c:v>
                </c:pt>
                <c:pt idx="2836">
                  <c:v>4.6725216692497545E-2</c:v>
                </c:pt>
                <c:pt idx="2837">
                  <c:v>4.6553010734171403E-2</c:v>
                </c:pt>
                <c:pt idx="2838">
                  <c:v>4.6036392859193434E-2</c:v>
                </c:pt>
                <c:pt idx="2839">
                  <c:v>4.5290167039779575E-2</c:v>
                </c:pt>
                <c:pt idx="2840">
                  <c:v>4.4543941220366423E-2</c:v>
                </c:pt>
                <c:pt idx="2841">
                  <c:v>4.4142127317605404E-2</c:v>
                </c:pt>
                <c:pt idx="2842">
                  <c:v>4.4027323345387892E-2</c:v>
                </c:pt>
                <c:pt idx="2843">
                  <c:v>4.3797715400952883E-2</c:v>
                </c:pt>
                <c:pt idx="2844">
                  <c:v>4.3453303484300557E-2</c:v>
                </c:pt>
                <c:pt idx="2845">
                  <c:v>4.2994087595431434E-2</c:v>
                </c:pt>
                <c:pt idx="2846">
                  <c:v>4.2592273692669803E-2</c:v>
                </c:pt>
                <c:pt idx="2847">
                  <c:v>4.2247861776017366E-2</c:v>
                </c:pt>
                <c:pt idx="2848">
                  <c:v>4.1673841914930294E-2</c:v>
                </c:pt>
                <c:pt idx="2849">
                  <c:v>4.1042420067734404E-2</c:v>
                </c:pt>
                <c:pt idx="2850">
                  <c:v>4.0525802192755062E-2</c:v>
                </c:pt>
                <c:pt idx="2851">
                  <c:v>4.0238792262212282E-2</c:v>
                </c:pt>
                <c:pt idx="2852">
                  <c:v>3.9951782331668684E-2</c:v>
                </c:pt>
                <c:pt idx="2853">
                  <c:v>3.9607370415017149E-2</c:v>
                </c:pt>
                <c:pt idx="2854">
                  <c:v>3.9262958498364212E-2</c:v>
                </c:pt>
                <c:pt idx="2855">
                  <c:v>3.9033350553929931E-2</c:v>
                </c:pt>
                <c:pt idx="2856">
                  <c:v>3.8918546581711802E-2</c:v>
                </c:pt>
                <c:pt idx="2857">
                  <c:v>3.8688938637276876E-2</c:v>
                </c:pt>
                <c:pt idx="2858">
                  <c:v>3.8172320762298401E-2</c:v>
                </c:pt>
                <c:pt idx="2859">
                  <c:v>3.7483496928994116E-2</c:v>
                </c:pt>
                <c:pt idx="2860">
                  <c:v>3.6679869123472243E-2</c:v>
                </c:pt>
                <c:pt idx="2861">
                  <c:v>3.6048447276276256E-2</c:v>
                </c:pt>
                <c:pt idx="2862">
                  <c:v>3.5531829401297316E-2</c:v>
                </c:pt>
                <c:pt idx="2863">
                  <c:v>3.4957809540210091E-2</c:v>
                </c:pt>
                <c:pt idx="2864">
                  <c:v>3.4498593651340351E-2</c:v>
                </c:pt>
                <c:pt idx="2865">
                  <c:v>3.426898570690548E-2</c:v>
                </c:pt>
                <c:pt idx="2866">
                  <c:v>3.4441191665231616E-2</c:v>
                </c:pt>
                <c:pt idx="2867">
                  <c:v>3.4728201595775214E-2</c:v>
                </c:pt>
                <c:pt idx="2868">
                  <c:v>3.4555995637449211E-2</c:v>
                </c:pt>
                <c:pt idx="2869">
                  <c:v>3.3752367831927005E-2</c:v>
                </c:pt>
                <c:pt idx="2870">
                  <c:v>3.2661730095861451E-2</c:v>
                </c:pt>
                <c:pt idx="2871">
                  <c:v>3.1972906262556756E-2</c:v>
                </c:pt>
                <c:pt idx="2872">
                  <c:v>3.191550427644798E-2</c:v>
                </c:pt>
                <c:pt idx="2873">
                  <c:v>3.1972906262556756E-2</c:v>
                </c:pt>
                <c:pt idx="2874">
                  <c:v>3.1628494345904375E-2</c:v>
                </c:pt>
                <c:pt idx="2875">
                  <c:v>3.093967051260026E-2</c:v>
                </c:pt>
                <c:pt idx="2876">
                  <c:v>3.0193444693186387E-2</c:v>
                </c:pt>
                <c:pt idx="2877">
                  <c:v>2.9791630790425405E-2</c:v>
                </c:pt>
                <c:pt idx="2878">
                  <c:v>2.9619424832099187E-2</c:v>
                </c:pt>
                <c:pt idx="2879">
                  <c:v>2.9562022845990427E-2</c:v>
                </c:pt>
                <c:pt idx="2880">
                  <c:v>2.9275012915447336E-2</c:v>
                </c:pt>
                <c:pt idx="2881">
                  <c:v>2.8758395040468399E-2</c:v>
                </c:pt>
                <c:pt idx="2882">
                  <c:v>2.824177716549036E-2</c:v>
                </c:pt>
                <c:pt idx="2883">
                  <c:v>2.7839963262729618E-2</c:v>
                </c:pt>
                <c:pt idx="2884">
                  <c:v>2.7552953332185277E-2</c:v>
                </c:pt>
                <c:pt idx="2885">
                  <c:v>2.732334538775091E-2</c:v>
                </c:pt>
                <c:pt idx="2886">
                  <c:v>2.6978933471098292E-2</c:v>
                </c:pt>
                <c:pt idx="2887">
                  <c:v>2.6577119568337252E-2</c:v>
                </c:pt>
                <c:pt idx="2888">
                  <c:v>2.6232707651685203E-2</c:v>
                </c:pt>
                <c:pt idx="2889">
                  <c:v>2.6003099707250052E-2</c:v>
                </c:pt>
                <c:pt idx="2890">
                  <c:v>2.5773491762815015E-2</c:v>
                </c:pt>
                <c:pt idx="2891">
                  <c:v>2.5429079846162678E-2</c:v>
                </c:pt>
                <c:pt idx="2892">
                  <c:v>2.496986395729292E-2</c:v>
                </c:pt>
                <c:pt idx="2893">
                  <c:v>2.4625452040640598E-2</c:v>
                </c:pt>
                <c:pt idx="2894">
                  <c:v>2.4395844096205752E-2</c:v>
                </c:pt>
                <c:pt idx="2895">
                  <c:v>2.4281040123988292E-2</c:v>
                </c:pt>
                <c:pt idx="2896">
                  <c:v>2.4281040123988292E-2</c:v>
                </c:pt>
                <c:pt idx="2897">
                  <c:v>2.4338442110097003E-2</c:v>
                </c:pt>
                <c:pt idx="2898">
                  <c:v>2.4510648068423412E-2</c:v>
                </c:pt>
                <c:pt idx="2899">
                  <c:v>2.4625452040640598E-2</c:v>
                </c:pt>
                <c:pt idx="2900">
                  <c:v>2.4568050054531543E-2</c:v>
                </c:pt>
                <c:pt idx="2901">
                  <c:v>2.4453246082315038E-2</c:v>
                </c:pt>
                <c:pt idx="2902">
                  <c:v>2.4395844096205752E-2</c:v>
                </c:pt>
                <c:pt idx="2903">
                  <c:v>2.4453246082315038E-2</c:v>
                </c:pt>
                <c:pt idx="2904">
                  <c:v>2.4338442110097003E-2</c:v>
                </c:pt>
                <c:pt idx="2905">
                  <c:v>2.3994030193444673E-2</c:v>
                </c:pt>
                <c:pt idx="2906">
                  <c:v>2.3592216290683633E-2</c:v>
                </c:pt>
                <c:pt idx="2907">
                  <c:v>2.3420010332357463E-2</c:v>
                </c:pt>
                <c:pt idx="2908">
                  <c:v>2.3592216290683633E-2</c:v>
                </c:pt>
                <c:pt idx="2909">
                  <c:v>2.3707020262901078E-2</c:v>
                </c:pt>
                <c:pt idx="2910">
                  <c:v>2.3534814304574991E-2</c:v>
                </c:pt>
                <c:pt idx="2911">
                  <c:v>2.319040238792263E-2</c:v>
                </c:pt>
                <c:pt idx="2912">
                  <c:v>2.319040238792263E-2</c:v>
                </c:pt>
                <c:pt idx="2913">
                  <c:v>2.3534814304574991E-2</c:v>
                </c:pt>
                <c:pt idx="2914">
                  <c:v>2.3879226221227411E-2</c:v>
                </c:pt>
                <c:pt idx="2915">
                  <c:v>2.3707020262901078E-2</c:v>
                </c:pt>
                <c:pt idx="2916">
                  <c:v>2.307559841570557E-2</c:v>
                </c:pt>
                <c:pt idx="2917">
                  <c:v>2.2558980540726751E-2</c:v>
                </c:pt>
                <c:pt idx="2918">
                  <c:v>2.2558980540726751E-2</c:v>
                </c:pt>
                <c:pt idx="2919">
                  <c:v>2.307559841570557E-2</c:v>
                </c:pt>
                <c:pt idx="2920">
                  <c:v>2.3649618276792402E-2</c:v>
                </c:pt>
                <c:pt idx="2921">
                  <c:v>2.3764422249009768E-2</c:v>
                </c:pt>
                <c:pt idx="2922">
                  <c:v>2.3592216290683633E-2</c:v>
                </c:pt>
                <c:pt idx="2923">
                  <c:v>2.3362608346248325E-2</c:v>
                </c:pt>
                <c:pt idx="2924">
                  <c:v>2.3420010332357463E-2</c:v>
                </c:pt>
                <c:pt idx="2925">
                  <c:v>2.3707020262901078E-2</c:v>
                </c:pt>
                <c:pt idx="2926">
                  <c:v>2.3994030193444673E-2</c:v>
                </c:pt>
                <c:pt idx="2927">
                  <c:v>2.4223638137879606E-2</c:v>
                </c:pt>
                <c:pt idx="2928">
                  <c:v>2.4338442110097003E-2</c:v>
                </c:pt>
                <c:pt idx="2929">
                  <c:v>2.4223638137879606E-2</c:v>
                </c:pt>
                <c:pt idx="2930">
                  <c:v>2.4051432179553692E-2</c:v>
                </c:pt>
                <c:pt idx="2931">
                  <c:v>2.4051432179553692E-2</c:v>
                </c:pt>
                <c:pt idx="2932">
                  <c:v>2.4338442110097003E-2</c:v>
                </c:pt>
                <c:pt idx="2933">
                  <c:v>2.4855059985075652E-2</c:v>
                </c:pt>
                <c:pt idx="2934">
                  <c:v>2.5199471901727798E-2</c:v>
                </c:pt>
                <c:pt idx="2935">
                  <c:v>2.5142069915619111E-2</c:v>
                </c:pt>
                <c:pt idx="2936">
                  <c:v>2.496986395729292E-2</c:v>
                </c:pt>
                <c:pt idx="2937">
                  <c:v>2.5027265943401641E-2</c:v>
                </c:pt>
                <c:pt idx="2938">
                  <c:v>2.5543883818380155E-2</c:v>
                </c:pt>
                <c:pt idx="2939">
                  <c:v>2.6175305665576722E-2</c:v>
                </c:pt>
                <c:pt idx="2940">
                  <c:v>2.6462315596120192E-2</c:v>
                </c:pt>
                <c:pt idx="2941">
                  <c:v>2.6175305665576722E-2</c:v>
                </c:pt>
                <c:pt idx="2942">
                  <c:v>2.5888295735032433E-2</c:v>
                </c:pt>
                <c:pt idx="2943">
                  <c:v>2.6003099707250052E-2</c:v>
                </c:pt>
                <c:pt idx="2944">
                  <c:v>2.6577119568337252E-2</c:v>
                </c:pt>
                <c:pt idx="2945">
                  <c:v>2.7093737443316175E-2</c:v>
                </c:pt>
                <c:pt idx="2946">
                  <c:v>2.732334538775091E-2</c:v>
                </c:pt>
                <c:pt idx="2947">
                  <c:v>2.7438149359968002E-2</c:v>
                </c:pt>
                <c:pt idx="2948">
                  <c:v>2.7725159290511447E-2</c:v>
                </c:pt>
                <c:pt idx="2949">
                  <c:v>2.8184375179381209E-2</c:v>
                </c:pt>
                <c:pt idx="2950">
                  <c:v>2.8413983123816242E-2</c:v>
                </c:pt>
                <c:pt idx="2951">
                  <c:v>2.8299179151598648E-2</c:v>
                </c:pt>
                <c:pt idx="2952">
                  <c:v>2.8184375179381209E-2</c:v>
                </c:pt>
                <c:pt idx="2953">
                  <c:v>2.8528787096033521E-2</c:v>
                </c:pt>
                <c:pt idx="2954">
                  <c:v>2.9217610929338205E-2</c:v>
                </c:pt>
                <c:pt idx="2955">
                  <c:v>2.9849032776534553E-2</c:v>
                </c:pt>
                <c:pt idx="2956">
                  <c:v>3.0136042707077856E-2</c:v>
                </c:pt>
                <c:pt idx="2957">
                  <c:v>3.0308248665404269E-2</c:v>
                </c:pt>
                <c:pt idx="2958">
                  <c:v>3.0423052637621295E-2</c:v>
                </c:pt>
                <c:pt idx="2959">
                  <c:v>3.0537856609838689E-2</c:v>
                </c:pt>
                <c:pt idx="2960">
                  <c:v>3.0652660582056457E-2</c:v>
                </c:pt>
                <c:pt idx="2961">
                  <c:v>3.0767464554273614E-2</c:v>
                </c:pt>
                <c:pt idx="2962">
                  <c:v>3.093967051260026E-2</c:v>
                </c:pt>
                <c:pt idx="2963">
                  <c:v>3.1226680443143386E-2</c:v>
                </c:pt>
                <c:pt idx="2964">
                  <c:v>3.1398886401469546E-2</c:v>
                </c:pt>
                <c:pt idx="2965">
                  <c:v>3.1284082429252416E-2</c:v>
                </c:pt>
                <c:pt idx="2966">
                  <c:v>3.1284082429252416E-2</c:v>
                </c:pt>
                <c:pt idx="2967">
                  <c:v>3.1513690373686946E-2</c:v>
                </c:pt>
                <c:pt idx="2968">
                  <c:v>3.1858102290339252E-2</c:v>
                </c:pt>
                <c:pt idx="2969">
                  <c:v>3.2087710234774698E-2</c:v>
                </c:pt>
                <c:pt idx="2970">
                  <c:v>3.1972906262556756E-2</c:v>
                </c:pt>
                <c:pt idx="2971">
                  <c:v>3.1972906262556756E-2</c:v>
                </c:pt>
                <c:pt idx="2972">
                  <c:v>3.237472016531779E-2</c:v>
                </c:pt>
                <c:pt idx="2973">
                  <c:v>3.3063543998622352E-2</c:v>
                </c:pt>
                <c:pt idx="2974">
                  <c:v>3.3407955915274852E-2</c:v>
                </c:pt>
                <c:pt idx="2975">
                  <c:v>3.329315194305723E-2</c:v>
                </c:pt>
                <c:pt idx="2976">
                  <c:v>3.3063543998622352E-2</c:v>
                </c:pt>
                <c:pt idx="2977">
                  <c:v>3.3350553929165951E-2</c:v>
                </c:pt>
                <c:pt idx="2978">
                  <c:v>3.4039377762471387E-2</c:v>
                </c:pt>
                <c:pt idx="2979">
                  <c:v>3.4498593651340351E-2</c:v>
                </c:pt>
                <c:pt idx="2980">
                  <c:v>3.4326387693014201E-2</c:v>
                </c:pt>
                <c:pt idx="2981">
                  <c:v>3.3752367831927005E-2</c:v>
                </c:pt>
                <c:pt idx="2982">
                  <c:v>3.3407955915274852E-2</c:v>
                </c:pt>
                <c:pt idx="2983">
                  <c:v>3.3580161873600835E-2</c:v>
                </c:pt>
                <c:pt idx="2984">
                  <c:v>3.4096779748579401E-2</c:v>
                </c:pt>
                <c:pt idx="2985">
                  <c:v>3.4670799609666646E-2</c:v>
                </c:pt>
                <c:pt idx="2986">
                  <c:v>3.5187417484645593E-2</c:v>
                </c:pt>
                <c:pt idx="2987">
                  <c:v>3.5531829401297316E-2</c:v>
                </c:pt>
                <c:pt idx="2988">
                  <c:v>3.5531829401297316E-2</c:v>
                </c:pt>
                <c:pt idx="2989">
                  <c:v>3.5130015498536282E-2</c:v>
                </c:pt>
                <c:pt idx="2990">
                  <c:v>3.4728201595775214E-2</c:v>
                </c:pt>
                <c:pt idx="2991">
                  <c:v>3.4843005567992816E-2</c:v>
                </c:pt>
                <c:pt idx="2992">
                  <c:v>3.5417025429080269E-2</c:v>
                </c:pt>
                <c:pt idx="2993">
                  <c:v>3.5818839331840879E-2</c:v>
                </c:pt>
                <c:pt idx="2994">
                  <c:v>3.5589231387406051E-2</c:v>
                </c:pt>
                <c:pt idx="2995">
                  <c:v>3.5072613512428068E-2</c:v>
                </c:pt>
                <c:pt idx="2996">
                  <c:v>3.4957809540210091E-2</c:v>
                </c:pt>
                <c:pt idx="2997">
                  <c:v>3.5417025429080269E-2</c:v>
                </c:pt>
                <c:pt idx="2998">
                  <c:v>3.5876241317949892E-2</c:v>
                </c:pt>
                <c:pt idx="2999">
                  <c:v>3.5646633373514841E-2</c:v>
                </c:pt>
                <c:pt idx="3000">
                  <c:v>3.4843005567992816E-2</c:v>
                </c:pt>
                <c:pt idx="3001">
                  <c:v>3.426898570690548E-2</c:v>
                </c:pt>
                <c:pt idx="3002">
                  <c:v>3.4383789679122895E-2</c:v>
                </c:pt>
                <c:pt idx="3003">
                  <c:v>3.4843005567992816E-2</c:v>
                </c:pt>
                <c:pt idx="3004">
                  <c:v>3.5130015498536282E-2</c:v>
                </c:pt>
                <c:pt idx="3005">
                  <c:v>3.5015211526319499E-2</c:v>
                </c:pt>
                <c:pt idx="3006">
                  <c:v>3.4728201595775214E-2</c:v>
                </c:pt>
                <c:pt idx="3007">
                  <c:v>3.4498593651340351E-2</c:v>
                </c:pt>
                <c:pt idx="3008">
                  <c:v>3.4096779748579401E-2</c:v>
                </c:pt>
                <c:pt idx="3009">
                  <c:v>3.3694965845818291E-2</c:v>
                </c:pt>
                <c:pt idx="3010">
                  <c:v>3.3465357901383441E-2</c:v>
                </c:pt>
                <c:pt idx="3011">
                  <c:v>3.3580161873600835E-2</c:v>
                </c:pt>
                <c:pt idx="3012">
                  <c:v>3.3752367831927005E-2</c:v>
                </c:pt>
                <c:pt idx="3013">
                  <c:v>3.3580161873600835E-2</c:v>
                </c:pt>
                <c:pt idx="3014">
                  <c:v>3.2891338040296612E-2</c:v>
                </c:pt>
                <c:pt idx="3015">
                  <c:v>3.2202514206991592E-2</c:v>
                </c:pt>
                <c:pt idx="3016">
                  <c:v>3.191550427644798E-2</c:v>
                </c:pt>
                <c:pt idx="3017">
                  <c:v>3.1972906262556756E-2</c:v>
                </c:pt>
                <c:pt idx="3018">
                  <c:v>3.1858102290339252E-2</c:v>
                </c:pt>
                <c:pt idx="3019">
                  <c:v>3.1513690373686946E-2</c:v>
                </c:pt>
                <c:pt idx="3020">
                  <c:v>3.1054474484817216E-2</c:v>
                </c:pt>
                <c:pt idx="3021">
                  <c:v>3.0767464554273614E-2</c:v>
                </c:pt>
                <c:pt idx="3022">
                  <c:v>3.0480454623729999E-2</c:v>
                </c:pt>
                <c:pt idx="3023">
                  <c:v>2.9963836748751513E-2</c:v>
                </c:pt>
                <c:pt idx="3024">
                  <c:v>2.9217610929338205E-2</c:v>
                </c:pt>
                <c:pt idx="3025">
                  <c:v>2.8758395040468399E-2</c:v>
                </c:pt>
                <c:pt idx="3026">
                  <c:v>2.8873199012685882E-2</c:v>
                </c:pt>
                <c:pt idx="3027">
                  <c:v>2.8988002984903442E-2</c:v>
                </c:pt>
                <c:pt idx="3028">
                  <c:v>2.8700993054359691E-2</c:v>
                </c:pt>
                <c:pt idx="3029">
                  <c:v>2.7839963262729618E-2</c:v>
                </c:pt>
                <c:pt idx="3030">
                  <c:v>2.6978933471098292E-2</c:v>
                </c:pt>
                <c:pt idx="3031">
                  <c:v>2.663452155444581E-2</c:v>
                </c:pt>
                <c:pt idx="3032">
                  <c:v>2.6806727512772428E-2</c:v>
                </c:pt>
                <c:pt idx="3033">
                  <c:v>2.6806727512772428E-2</c:v>
                </c:pt>
                <c:pt idx="3034">
                  <c:v>2.6175305665576722E-2</c:v>
                </c:pt>
                <c:pt idx="3035">
                  <c:v>2.5199471901727798E-2</c:v>
                </c:pt>
                <c:pt idx="3036">
                  <c:v>2.4338442110097003E-2</c:v>
                </c:pt>
                <c:pt idx="3037">
                  <c:v>2.3764422249009768E-2</c:v>
                </c:pt>
                <c:pt idx="3038">
                  <c:v>2.3477412318466468E-2</c:v>
                </c:pt>
                <c:pt idx="3039">
                  <c:v>2.3305206360140062E-2</c:v>
                </c:pt>
                <c:pt idx="3040">
                  <c:v>2.3018196429596481E-2</c:v>
                </c:pt>
                <c:pt idx="3041">
                  <c:v>2.2558980540726751E-2</c:v>
                </c:pt>
                <c:pt idx="3042">
                  <c:v>2.1812754721313492E-2</c:v>
                </c:pt>
                <c:pt idx="3043">
                  <c:v>2.0951724929682568E-2</c:v>
                </c:pt>
                <c:pt idx="3044">
                  <c:v>2.020549911026925E-2</c:v>
                </c:pt>
                <c:pt idx="3045">
                  <c:v>1.968888123529107E-2</c:v>
                </c:pt>
                <c:pt idx="3046">
                  <c:v>1.9287067332529707E-2</c:v>
                </c:pt>
                <c:pt idx="3047">
                  <c:v>1.8827851443660341E-2</c:v>
                </c:pt>
                <c:pt idx="3048">
                  <c:v>1.825383158257278E-2</c:v>
                </c:pt>
                <c:pt idx="3049">
                  <c:v>1.7565007749268405E-2</c:v>
                </c:pt>
                <c:pt idx="3050">
                  <c:v>1.6990987888180951E-2</c:v>
                </c:pt>
                <c:pt idx="3051">
                  <c:v>1.6474370013202691E-2</c:v>
                </c:pt>
                <c:pt idx="3052">
                  <c:v>1.5728144193789123E-2</c:v>
                </c:pt>
                <c:pt idx="3053">
                  <c:v>1.4809712416049592E-2</c:v>
                </c:pt>
                <c:pt idx="3054">
                  <c:v>1.3891280638310296E-2</c:v>
                </c:pt>
                <c:pt idx="3055">
                  <c:v>1.337466276333161E-2</c:v>
                </c:pt>
                <c:pt idx="3056">
                  <c:v>1.3087652832788029E-2</c:v>
                </c:pt>
                <c:pt idx="3057">
                  <c:v>1.27432409161357E-2</c:v>
                </c:pt>
                <c:pt idx="3058">
                  <c:v>1.2054417082831058E-2</c:v>
                </c:pt>
                <c:pt idx="3059">
                  <c:v>1.1135985305091557E-2</c:v>
                </c:pt>
                <c:pt idx="3060">
                  <c:v>1.0274955513460781E-2</c:v>
                </c:pt>
                <c:pt idx="3061">
                  <c:v>9.586131680156134E-3</c:v>
                </c:pt>
                <c:pt idx="3062">
                  <c:v>8.9547098329604783E-3</c:v>
                </c:pt>
                <c:pt idx="3063">
                  <c:v>8.3232879857643768E-3</c:v>
                </c:pt>
                <c:pt idx="3064">
                  <c:v>7.5770621663510326E-3</c:v>
                </c:pt>
                <c:pt idx="3065">
                  <c:v>6.7160323747202134E-3</c:v>
                </c:pt>
                <c:pt idx="3066">
                  <c:v>5.8550025830894003E-3</c:v>
                </c:pt>
                <c:pt idx="3067">
                  <c:v>5.0513747775673039E-3</c:v>
                </c:pt>
                <c:pt idx="3068">
                  <c:v>4.4199529303713984E-3</c:v>
                </c:pt>
                <c:pt idx="3069">
                  <c:v>3.9033350553930026E-3</c:v>
                </c:pt>
                <c:pt idx="3070">
                  <c:v>3.2719132081970811E-3</c:v>
                </c:pt>
                <c:pt idx="3071">
                  <c:v>2.5830893748924307E-3</c:v>
                </c:pt>
                <c:pt idx="3072">
                  <c:v>1.7220595832616104E-3</c:v>
                </c:pt>
                <c:pt idx="3073">
                  <c:v>9.7583376384824633E-4</c:v>
                </c:pt>
                <c:pt idx="3074">
                  <c:v>2.8700993054359895E-4</c:v>
                </c:pt>
                <c:pt idx="3075">
                  <c:v>-4.0181390276103579E-4</c:v>
                </c:pt>
                <c:pt idx="3076">
                  <c:v>-1.1480397221743887E-3</c:v>
                </c:pt>
                <c:pt idx="3077">
                  <c:v>-1.8942655415877779E-3</c:v>
                </c:pt>
                <c:pt idx="3078">
                  <c:v>-2.353481430457501E-3</c:v>
                </c:pt>
                <c:pt idx="3079">
                  <c:v>-2.5830893748924307E-3</c:v>
                </c:pt>
                <c:pt idx="3080">
                  <c:v>-2.8700993054359752E-3</c:v>
                </c:pt>
                <c:pt idx="3081">
                  <c:v>-3.6163251248493202E-3</c:v>
                </c:pt>
                <c:pt idx="3082">
                  <c:v>-4.6495608748062713E-3</c:v>
                </c:pt>
                <c:pt idx="3083">
                  <c:v>-5.6827966247632805E-3</c:v>
                </c:pt>
                <c:pt idx="3084">
                  <c:v>-6.4290224441766906E-3</c:v>
                </c:pt>
                <c:pt idx="3085">
                  <c:v>-6.945640319155102E-3</c:v>
                </c:pt>
                <c:pt idx="3086">
                  <c:v>-7.3474542219160791E-3</c:v>
                </c:pt>
                <c:pt idx="3087">
                  <c:v>-7.6918661385684184E-3</c:v>
                </c:pt>
                <c:pt idx="3088">
                  <c:v>-8.0362780552207108E-3</c:v>
                </c:pt>
                <c:pt idx="3089">
                  <c:v>-8.6676999024167048E-3</c:v>
                </c:pt>
                <c:pt idx="3090">
                  <c:v>-9.4713277079387023E-3</c:v>
                </c:pt>
                <c:pt idx="3091">
                  <c:v>-1.0332357499569509E-2</c:v>
                </c:pt>
                <c:pt idx="3092">
                  <c:v>-1.1021181332874296E-2</c:v>
                </c:pt>
                <c:pt idx="3093">
                  <c:v>-1.1537799207852771E-2</c:v>
                </c:pt>
                <c:pt idx="3094">
                  <c:v>-1.2054417082831058E-2</c:v>
                </c:pt>
                <c:pt idx="3095">
                  <c:v>-1.2571034957809538E-2</c:v>
                </c:pt>
                <c:pt idx="3096">
                  <c:v>-1.2800642902244233E-2</c:v>
                </c:pt>
                <c:pt idx="3097">
                  <c:v>-1.2915446874461818E-2</c:v>
                </c:pt>
                <c:pt idx="3098">
                  <c:v>-1.3259858791114328E-2</c:v>
                </c:pt>
                <c:pt idx="3099">
                  <c:v>-1.4063486596636247E-2</c:v>
                </c:pt>
                <c:pt idx="3100">
                  <c:v>-1.492451638826727E-2</c:v>
                </c:pt>
                <c:pt idx="3101">
                  <c:v>-1.5441134263245745E-2</c:v>
                </c:pt>
                <c:pt idx="3102">
                  <c:v>-1.5498536249354301E-2</c:v>
                </c:pt>
                <c:pt idx="3103">
                  <c:v>-1.5498536249354301E-2</c:v>
                </c:pt>
                <c:pt idx="3104">
                  <c:v>-1.5670742207680409E-2</c:v>
                </c:pt>
                <c:pt idx="3105">
                  <c:v>-1.6072556110441425E-2</c:v>
                </c:pt>
                <c:pt idx="3106">
                  <c:v>-1.6302164054876323E-2</c:v>
                </c:pt>
                <c:pt idx="3107">
                  <c:v>-1.6531771999311436E-2</c:v>
                </c:pt>
                <c:pt idx="3108">
                  <c:v>-1.6990987888180951E-2</c:v>
                </c:pt>
                <c:pt idx="3109">
                  <c:v>-1.7622409735376921E-2</c:v>
                </c:pt>
                <c:pt idx="3110">
                  <c:v>-1.8139027610355365E-2</c:v>
                </c:pt>
                <c:pt idx="3111">
                  <c:v>-1.8196429596464263E-2</c:v>
                </c:pt>
                <c:pt idx="3112">
                  <c:v>-1.8081625624246627E-2</c:v>
                </c:pt>
                <c:pt idx="3113">
                  <c:v>-1.8139027610355365E-2</c:v>
                </c:pt>
                <c:pt idx="3114">
                  <c:v>-1.8540841513116597E-2</c:v>
                </c:pt>
                <c:pt idx="3115">
                  <c:v>-1.8885253429768725E-2</c:v>
                </c:pt>
                <c:pt idx="3116">
                  <c:v>-1.9000057401986323E-2</c:v>
                </c:pt>
                <c:pt idx="3117">
                  <c:v>-1.8942655415877741E-2</c:v>
                </c:pt>
                <c:pt idx="3118">
                  <c:v>-1.9114861374203561E-2</c:v>
                </c:pt>
                <c:pt idx="3119">
                  <c:v>-1.9459273290855963E-2</c:v>
                </c:pt>
                <c:pt idx="3120">
                  <c:v>-1.968888123529107E-2</c:v>
                </c:pt>
                <c:pt idx="3121">
                  <c:v>-1.968888123529107E-2</c:v>
                </c:pt>
                <c:pt idx="3122">
                  <c:v>-1.9631479249182567E-2</c:v>
                </c:pt>
                <c:pt idx="3123">
                  <c:v>-1.9861087193617254E-2</c:v>
                </c:pt>
                <c:pt idx="3124">
                  <c:v>-1.9975891165834501E-2</c:v>
                </c:pt>
                <c:pt idx="3125">
                  <c:v>-1.9803685207508567E-2</c:v>
                </c:pt>
                <c:pt idx="3126">
                  <c:v>-1.9344469318638827E-2</c:v>
                </c:pt>
                <c:pt idx="3127">
                  <c:v>-1.9057459388094829E-2</c:v>
                </c:pt>
                <c:pt idx="3128">
                  <c:v>-1.9229665346421197E-2</c:v>
                </c:pt>
                <c:pt idx="3129">
                  <c:v>-1.9746283221399461E-2</c:v>
                </c:pt>
                <c:pt idx="3130">
                  <c:v>-1.9975891165834501E-2</c:v>
                </c:pt>
                <c:pt idx="3131">
                  <c:v>-1.9746283221399461E-2</c:v>
                </c:pt>
                <c:pt idx="3132">
                  <c:v>-1.9459273290855963E-2</c:v>
                </c:pt>
                <c:pt idx="3133">
                  <c:v>-1.9459273290855963E-2</c:v>
                </c:pt>
                <c:pt idx="3134">
                  <c:v>-1.9516675276964796E-2</c:v>
                </c:pt>
                <c:pt idx="3135">
                  <c:v>-1.9631479249182567E-2</c:v>
                </c:pt>
                <c:pt idx="3136">
                  <c:v>-1.9459273290855963E-2</c:v>
                </c:pt>
                <c:pt idx="3137">
                  <c:v>-1.9172263360312285E-2</c:v>
                </c:pt>
                <c:pt idx="3138">
                  <c:v>-1.9057459388094829E-2</c:v>
                </c:pt>
                <c:pt idx="3139">
                  <c:v>-1.9114861374203561E-2</c:v>
                </c:pt>
                <c:pt idx="3140">
                  <c:v>-1.9172263360312285E-2</c:v>
                </c:pt>
                <c:pt idx="3141">
                  <c:v>-1.9114861374203561E-2</c:v>
                </c:pt>
                <c:pt idx="3142">
                  <c:v>-1.9000057401986323E-2</c:v>
                </c:pt>
                <c:pt idx="3143">
                  <c:v>-1.9000057401986323E-2</c:v>
                </c:pt>
                <c:pt idx="3144">
                  <c:v>-1.8942655415877741E-2</c:v>
                </c:pt>
                <c:pt idx="3145">
                  <c:v>-1.8655645485333803E-2</c:v>
                </c:pt>
                <c:pt idx="3146">
                  <c:v>-1.8139027610355365E-2</c:v>
                </c:pt>
                <c:pt idx="3147">
                  <c:v>-1.7622409735376921E-2</c:v>
                </c:pt>
                <c:pt idx="3148">
                  <c:v>-1.7392801790941988E-2</c:v>
                </c:pt>
                <c:pt idx="3149">
                  <c:v>-1.7450203777050682E-2</c:v>
                </c:pt>
                <c:pt idx="3150">
                  <c:v>-1.7565007749268405E-2</c:v>
                </c:pt>
                <c:pt idx="3151">
                  <c:v>-1.7450203777050682E-2</c:v>
                </c:pt>
                <c:pt idx="3152">
                  <c:v>-1.7105791860398387E-2</c:v>
                </c:pt>
                <c:pt idx="3153">
                  <c:v>-1.6761379943746296E-2</c:v>
                </c:pt>
                <c:pt idx="3154">
                  <c:v>-1.6531771999311436E-2</c:v>
                </c:pt>
                <c:pt idx="3155">
                  <c:v>-1.6302164054876323E-2</c:v>
                </c:pt>
                <c:pt idx="3156">
                  <c:v>-1.6015154124332721E-2</c:v>
                </c:pt>
                <c:pt idx="3157">
                  <c:v>-1.5555938235463041E-2</c:v>
                </c:pt>
                <c:pt idx="3158">
                  <c:v>-1.5154124332701933E-2</c:v>
                </c:pt>
                <c:pt idx="3159">
                  <c:v>-1.4867114402158321E-2</c:v>
                </c:pt>
                <c:pt idx="3160">
                  <c:v>-1.4752310429940858E-2</c:v>
                </c:pt>
                <c:pt idx="3161">
                  <c:v>-1.4580104471614721E-2</c:v>
                </c:pt>
                <c:pt idx="3162">
                  <c:v>-1.4235692554962378E-2</c:v>
                </c:pt>
                <c:pt idx="3163">
                  <c:v>-1.3661672693875446E-2</c:v>
                </c:pt>
                <c:pt idx="3164">
                  <c:v>-1.30302508466793E-2</c:v>
                </c:pt>
                <c:pt idx="3165">
                  <c:v>-1.2456230985592098E-2</c:v>
                </c:pt>
                <c:pt idx="3166">
                  <c:v>-1.2226623041157321E-2</c:v>
                </c:pt>
                <c:pt idx="3167">
                  <c:v>-1.2111819068939801E-2</c:v>
                </c:pt>
                <c:pt idx="3168">
                  <c:v>-1.1824809138396394E-2</c:v>
                </c:pt>
                <c:pt idx="3169">
                  <c:v>-1.1250789277309164E-2</c:v>
                </c:pt>
                <c:pt idx="3170">
                  <c:v>-1.0561965444004381E-2</c:v>
                </c:pt>
                <c:pt idx="3171">
                  <c:v>-1.010274955513461E-2</c:v>
                </c:pt>
                <c:pt idx="3172">
                  <c:v>-1.0045347569025882E-2</c:v>
                </c:pt>
                <c:pt idx="3173">
                  <c:v>-1.0045347569025882E-2</c:v>
                </c:pt>
                <c:pt idx="3174">
                  <c:v>-9.4713277079387023E-3</c:v>
                </c:pt>
                <c:pt idx="3175">
                  <c:v>-8.4380919579817547E-3</c:v>
                </c:pt>
                <c:pt idx="3176">
                  <c:v>-7.4048562080248114E-3</c:v>
                </c:pt>
                <c:pt idx="3177">
                  <c:v>-6.8882383330464017E-3</c:v>
                </c:pt>
                <c:pt idx="3178">
                  <c:v>-6.8882383330464017E-3</c:v>
                </c:pt>
                <c:pt idx="3179">
                  <c:v>-6.8308363469376104E-3</c:v>
                </c:pt>
                <c:pt idx="3180">
                  <c:v>-6.3716204580679114E-3</c:v>
                </c:pt>
                <c:pt idx="3181">
                  <c:v>-5.4531886803283877E-3</c:v>
                </c:pt>
                <c:pt idx="3182">
                  <c:v>-4.8217668331324414E-3</c:v>
                </c:pt>
                <c:pt idx="3183">
                  <c:v>-4.4773549164801134E-3</c:v>
                </c:pt>
                <c:pt idx="3184">
                  <c:v>-4.3625509442626713E-3</c:v>
                </c:pt>
                <c:pt idx="3185">
                  <c:v>-3.9033350553930026E-3</c:v>
                </c:pt>
                <c:pt idx="3186">
                  <c:v>-2.9849032776534637E-3</c:v>
                </c:pt>
                <c:pt idx="3187">
                  <c:v>-2.0090695138051781E-3</c:v>
                </c:pt>
                <c:pt idx="3188">
                  <c:v>-1.4924516388267303E-3</c:v>
                </c:pt>
                <c:pt idx="3189">
                  <c:v>-1.3776476666092843E-3</c:v>
                </c:pt>
                <c:pt idx="3190">
                  <c:v>-1.3776476666092843E-3</c:v>
                </c:pt>
                <c:pt idx="3191">
                  <c:v>-8.6102979163080932E-4</c:v>
                </c:pt>
                <c:pt idx="3192">
                  <c:v>5.7401986108720533E-5</c:v>
                </c:pt>
                <c:pt idx="3193">
                  <c:v>8.6102979163080932E-4</c:v>
                </c:pt>
                <c:pt idx="3194">
                  <c:v>1.2628436943918301E-3</c:v>
                </c:pt>
                <c:pt idx="3195">
                  <c:v>1.3776476666092843E-3</c:v>
                </c:pt>
                <c:pt idx="3196">
                  <c:v>1.6072556110441429E-3</c:v>
                </c:pt>
                <c:pt idx="3197">
                  <c:v>2.1812754721313612E-3</c:v>
                </c:pt>
                <c:pt idx="3198">
                  <c:v>2.8700993054359752E-3</c:v>
                </c:pt>
                <c:pt idx="3199">
                  <c:v>3.5015211526319631E-3</c:v>
                </c:pt>
                <c:pt idx="3200">
                  <c:v>3.9607370415017254E-3</c:v>
                </c:pt>
                <c:pt idx="3201">
                  <c:v>4.3625509442626713E-3</c:v>
                </c:pt>
                <c:pt idx="3202">
                  <c:v>4.8217668331324414E-3</c:v>
                </c:pt>
                <c:pt idx="3203">
                  <c:v>5.4531886803283877E-3</c:v>
                </c:pt>
                <c:pt idx="3204">
                  <c:v>6.1420125136329804E-3</c:v>
                </c:pt>
                <c:pt idx="3205">
                  <c:v>6.773434360828892E-3</c:v>
                </c:pt>
                <c:pt idx="3206">
                  <c:v>7.2326502496986933E-3</c:v>
                </c:pt>
                <c:pt idx="3207">
                  <c:v>7.4622581941337033E-3</c:v>
                </c:pt>
                <c:pt idx="3208">
                  <c:v>7.6344641524597034E-3</c:v>
                </c:pt>
                <c:pt idx="3209">
                  <c:v>7.8066701107859134E-3</c:v>
                </c:pt>
                <c:pt idx="3210">
                  <c:v>8.2658859996557268E-3</c:v>
                </c:pt>
                <c:pt idx="3211">
                  <c:v>8.8973078468515005E-3</c:v>
                </c:pt>
                <c:pt idx="3212">
                  <c:v>9.5287296940474234E-3</c:v>
                </c:pt>
                <c:pt idx="3213">
                  <c:v>1.0045347569025882E-2</c:v>
                </c:pt>
                <c:pt idx="3214">
                  <c:v>1.0274955513460781E-2</c:v>
                </c:pt>
                <c:pt idx="3215">
                  <c:v>1.0217553527352045E-2</c:v>
                </c:pt>
                <c:pt idx="3216">
                  <c:v>1.0217553527352045E-2</c:v>
                </c:pt>
                <c:pt idx="3217">
                  <c:v>1.0447161471786924E-2</c:v>
                </c:pt>
                <c:pt idx="3218">
                  <c:v>1.0963779346765823E-2</c:v>
                </c:pt>
                <c:pt idx="3219">
                  <c:v>1.1480397221743882E-2</c:v>
                </c:pt>
                <c:pt idx="3220">
                  <c:v>1.1882211124504907E-2</c:v>
                </c:pt>
                <c:pt idx="3221">
                  <c:v>1.2054417082831058E-2</c:v>
                </c:pt>
                <c:pt idx="3222">
                  <c:v>1.2226623041157321E-2</c:v>
                </c:pt>
                <c:pt idx="3223">
                  <c:v>1.2341427013374671E-2</c:v>
                </c:pt>
                <c:pt idx="3224">
                  <c:v>1.2341427013374671E-2</c:v>
                </c:pt>
                <c:pt idx="3225">
                  <c:v>1.2398828999483401E-2</c:v>
                </c:pt>
                <c:pt idx="3226">
                  <c:v>1.2628436943918271E-2</c:v>
                </c:pt>
                <c:pt idx="3227">
                  <c:v>1.3087652832788029E-2</c:v>
                </c:pt>
                <c:pt idx="3228">
                  <c:v>1.3432064749440361E-2</c:v>
                </c:pt>
                <c:pt idx="3229">
                  <c:v>1.3317260777222888E-2</c:v>
                </c:pt>
                <c:pt idx="3230">
                  <c:v>1.2800642902244233E-2</c:v>
                </c:pt>
                <c:pt idx="3231">
                  <c:v>1.2571034957809538E-2</c:v>
                </c:pt>
                <c:pt idx="3232">
                  <c:v>1.3087652832788029E-2</c:v>
                </c:pt>
                <c:pt idx="3233">
                  <c:v>1.4006084610527623E-2</c:v>
                </c:pt>
                <c:pt idx="3234">
                  <c:v>1.4580104471614721E-2</c:v>
                </c:pt>
                <c:pt idx="3235">
                  <c:v>1.4350496527179664E-2</c:v>
                </c:pt>
                <c:pt idx="3236">
                  <c:v>1.3891280638310296E-2</c:v>
                </c:pt>
                <c:pt idx="3237">
                  <c:v>1.3776476666092819E-2</c:v>
                </c:pt>
                <c:pt idx="3238">
                  <c:v>1.4120888582744962E-2</c:v>
                </c:pt>
                <c:pt idx="3239">
                  <c:v>1.4407898513288581E-2</c:v>
                </c:pt>
                <c:pt idx="3240">
                  <c:v>1.4235692554962378E-2</c:v>
                </c:pt>
                <c:pt idx="3241">
                  <c:v>1.3891280638310296E-2</c:v>
                </c:pt>
                <c:pt idx="3242">
                  <c:v>1.3776476666092819E-2</c:v>
                </c:pt>
                <c:pt idx="3243">
                  <c:v>1.4006084610527623E-2</c:v>
                </c:pt>
                <c:pt idx="3244">
                  <c:v>1.4293094541071118E-2</c:v>
                </c:pt>
                <c:pt idx="3245">
                  <c:v>1.4350496527179664E-2</c:v>
                </c:pt>
                <c:pt idx="3246">
                  <c:v>1.4350496527179664E-2</c:v>
                </c:pt>
                <c:pt idx="3247">
                  <c:v>1.4465300499397321E-2</c:v>
                </c:pt>
                <c:pt idx="3248">
                  <c:v>1.4694908443832181E-2</c:v>
                </c:pt>
                <c:pt idx="3249">
                  <c:v>1.4694908443832181E-2</c:v>
                </c:pt>
                <c:pt idx="3250">
                  <c:v>1.4407898513288581E-2</c:v>
                </c:pt>
                <c:pt idx="3251">
                  <c:v>1.4006084610527623E-2</c:v>
                </c:pt>
                <c:pt idx="3252">
                  <c:v>1.3891280638310296E-2</c:v>
                </c:pt>
                <c:pt idx="3253">
                  <c:v>1.4235692554962378E-2</c:v>
                </c:pt>
                <c:pt idx="3254">
                  <c:v>1.4580104471614721E-2</c:v>
                </c:pt>
                <c:pt idx="3255">
                  <c:v>1.4580104471614721E-2</c:v>
                </c:pt>
                <c:pt idx="3256">
                  <c:v>1.4235692554962378E-2</c:v>
                </c:pt>
                <c:pt idx="3257">
                  <c:v>1.3948682624418843E-2</c:v>
                </c:pt>
                <c:pt idx="3258">
                  <c:v>1.4006084610527623E-2</c:v>
                </c:pt>
                <c:pt idx="3259">
                  <c:v>1.4178290568853598E-2</c:v>
                </c:pt>
                <c:pt idx="3260">
                  <c:v>1.3948682624418843E-2</c:v>
                </c:pt>
                <c:pt idx="3261">
                  <c:v>1.3317260777222888E-2</c:v>
                </c:pt>
                <c:pt idx="3262">
                  <c:v>1.2800642902244233E-2</c:v>
                </c:pt>
                <c:pt idx="3263">
                  <c:v>1.2858044888353135E-2</c:v>
                </c:pt>
                <c:pt idx="3264">
                  <c:v>1.3259858791114328E-2</c:v>
                </c:pt>
                <c:pt idx="3265">
                  <c:v>1.3489466735549059E-2</c:v>
                </c:pt>
                <c:pt idx="3266">
                  <c:v>1.3145054818896761E-2</c:v>
                </c:pt>
                <c:pt idx="3267">
                  <c:v>1.2571034957809538E-2</c:v>
                </c:pt>
                <c:pt idx="3268">
                  <c:v>1.2341427013374671E-2</c:v>
                </c:pt>
                <c:pt idx="3269">
                  <c:v>1.2456230985592098E-2</c:v>
                </c:pt>
                <c:pt idx="3270">
                  <c:v>1.2571034957809538E-2</c:v>
                </c:pt>
                <c:pt idx="3271">
                  <c:v>1.2398828999483401E-2</c:v>
                </c:pt>
                <c:pt idx="3272">
                  <c:v>1.21692210550485E-2</c:v>
                </c:pt>
                <c:pt idx="3273">
                  <c:v>1.2111819068939801E-2</c:v>
                </c:pt>
                <c:pt idx="3274">
                  <c:v>1.2111819068939801E-2</c:v>
                </c:pt>
                <c:pt idx="3275">
                  <c:v>1.2111819068939801E-2</c:v>
                </c:pt>
                <c:pt idx="3276">
                  <c:v>1.1939613110613629E-2</c:v>
                </c:pt>
                <c:pt idx="3277">
                  <c:v>1.1824809138396394E-2</c:v>
                </c:pt>
                <c:pt idx="3278">
                  <c:v>1.1939613110613629E-2</c:v>
                </c:pt>
                <c:pt idx="3279">
                  <c:v>1.1939613110613629E-2</c:v>
                </c:pt>
                <c:pt idx="3280">
                  <c:v>1.1652603180070031E-2</c:v>
                </c:pt>
                <c:pt idx="3281">
                  <c:v>1.1135985305091557E-2</c:v>
                </c:pt>
                <c:pt idx="3282">
                  <c:v>1.0791573388439429E-2</c:v>
                </c:pt>
                <c:pt idx="3283">
                  <c:v>1.0848975374547981E-2</c:v>
                </c:pt>
                <c:pt idx="3284">
                  <c:v>1.1021181332874296E-2</c:v>
                </c:pt>
                <c:pt idx="3285">
                  <c:v>1.1078583318983055E-2</c:v>
                </c:pt>
                <c:pt idx="3286">
                  <c:v>1.0791573388439429E-2</c:v>
                </c:pt>
                <c:pt idx="3287">
                  <c:v>1.0447161471786924E-2</c:v>
                </c:pt>
                <c:pt idx="3288">
                  <c:v>1.0217553527352045E-2</c:v>
                </c:pt>
                <c:pt idx="3289">
                  <c:v>1.0160151541243403E-2</c:v>
                </c:pt>
                <c:pt idx="3290">
                  <c:v>1.010274955513461E-2</c:v>
                </c:pt>
                <c:pt idx="3291">
                  <c:v>1.010274955513461E-2</c:v>
                </c:pt>
                <c:pt idx="3292">
                  <c:v>1.0217553527352045E-2</c:v>
                </c:pt>
                <c:pt idx="3293">
                  <c:v>1.0274955513460781E-2</c:v>
                </c:pt>
                <c:pt idx="3294">
                  <c:v>1.0160151541243403E-2</c:v>
                </c:pt>
                <c:pt idx="3295">
                  <c:v>9.7009356523735709E-3</c:v>
                </c:pt>
                <c:pt idx="3296">
                  <c:v>9.2417197635038181E-3</c:v>
                </c:pt>
                <c:pt idx="3297">
                  <c:v>9.1269157912863778E-3</c:v>
                </c:pt>
                <c:pt idx="3298">
                  <c:v>9.3565237357214545E-3</c:v>
                </c:pt>
                <c:pt idx="3299">
                  <c:v>9.586131680156134E-3</c:v>
                </c:pt>
                <c:pt idx="3300">
                  <c:v>9.3565237357214545E-3</c:v>
                </c:pt>
                <c:pt idx="3301">
                  <c:v>8.8973078468515005E-3</c:v>
                </c:pt>
                <c:pt idx="3302">
                  <c:v>8.4954939440904757E-3</c:v>
                </c:pt>
                <c:pt idx="3303">
                  <c:v>8.3806899718732019E-3</c:v>
                </c:pt>
                <c:pt idx="3304">
                  <c:v>8.4380919579817547E-3</c:v>
                </c:pt>
                <c:pt idx="3305">
                  <c:v>8.3806899718732019E-3</c:v>
                </c:pt>
                <c:pt idx="3306">
                  <c:v>8.2658859996557268E-3</c:v>
                </c:pt>
                <c:pt idx="3307">
                  <c:v>8.0362780552207108E-3</c:v>
                </c:pt>
                <c:pt idx="3308">
                  <c:v>7.8640720968945581E-3</c:v>
                </c:pt>
                <c:pt idx="3309">
                  <c:v>7.7492681246773137E-3</c:v>
                </c:pt>
                <c:pt idx="3310">
                  <c:v>7.6344641524597034E-3</c:v>
                </c:pt>
                <c:pt idx="3311">
                  <c:v>7.5770621663510326E-3</c:v>
                </c:pt>
                <c:pt idx="3312">
                  <c:v>7.5196601802424174E-3</c:v>
                </c:pt>
                <c:pt idx="3313">
                  <c:v>7.2900522358074014E-3</c:v>
                </c:pt>
                <c:pt idx="3314">
                  <c:v>6.8308363469376104E-3</c:v>
                </c:pt>
                <c:pt idx="3315">
                  <c:v>6.4290224441766906E-3</c:v>
                </c:pt>
                <c:pt idx="3316">
                  <c:v>6.4290224441766906E-3</c:v>
                </c:pt>
                <c:pt idx="3317">
                  <c:v>6.7160323747202134E-3</c:v>
                </c:pt>
                <c:pt idx="3318">
                  <c:v>6.6586303886114534E-3</c:v>
                </c:pt>
                <c:pt idx="3319">
                  <c:v>5.9124045691980945E-3</c:v>
                </c:pt>
                <c:pt idx="3320">
                  <c:v>5.1661787497847434E-3</c:v>
                </c:pt>
                <c:pt idx="3321">
                  <c:v>4.9939727914586974E-3</c:v>
                </c:pt>
                <c:pt idx="3322">
                  <c:v>5.5679926525457786E-3</c:v>
                </c:pt>
                <c:pt idx="3323">
                  <c:v>6.1994144997417084E-3</c:v>
                </c:pt>
                <c:pt idx="3324">
                  <c:v>6.1994144997417084E-3</c:v>
                </c:pt>
                <c:pt idx="3325">
                  <c:v>5.5105906664370576E-3</c:v>
                </c:pt>
                <c:pt idx="3326">
                  <c:v>4.9365708053499104E-3</c:v>
                </c:pt>
                <c:pt idx="3327">
                  <c:v>4.7069628609149924E-3</c:v>
                </c:pt>
                <c:pt idx="3328">
                  <c:v>4.8791688192412024E-3</c:v>
                </c:pt>
                <c:pt idx="3329">
                  <c:v>4.8791688192412024E-3</c:v>
                </c:pt>
                <c:pt idx="3330">
                  <c:v>4.7069628609149924E-3</c:v>
                </c:pt>
                <c:pt idx="3331">
                  <c:v>4.4199529303713984E-3</c:v>
                </c:pt>
                <c:pt idx="3332">
                  <c:v>4.2477469720452361E-3</c:v>
                </c:pt>
                <c:pt idx="3333">
                  <c:v>4.1329429998277984E-3</c:v>
                </c:pt>
                <c:pt idx="3334">
                  <c:v>3.9033350553930026E-3</c:v>
                </c:pt>
                <c:pt idx="3335">
                  <c:v>3.8459330692842252E-3</c:v>
                </c:pt>
                <c:pt idx="3336">
                  <c:v>3.8459330692842252E-3</c:v>
                </c:pt>
                <c:pt idx="3337">
                  <c:v>3.8459330692842252E-3</c:v>
                </c:pt>
                <c:pt idx="3338">
                  <c:v>3.5015211526319631E-3</c:v>
                </c:pt>
                <c:pt idx="3339">
                  <c:v>2.8126973193272477E-3</c:v>
                </c:pt>
                <c:pt idx="3340">
                  <c:v>2.4108834165662142E-3</c:v>
                </c:pt>
                <c:pt idx="3341">
                  <c:v>2.4682854026749452E-3</c:v>
                </c:pt>
                <c:pt idx="3342">
                  <c:v>2.7552953332185288E-3</c:v>
                </c:pt>
                <c:pt idx="3343">
                  <c:v>2.8700993054359752E-3</c:v>
                </c:pt>
                <c:pt idx="3344">
                  <c:v>2.6404913610011504E-3</c:v>
                </c:pt>
                <c:pt idx="3345">
                  <c:v>2.4108834165662142E-3</c:v>
                </c:pt>
                <c:pt idx="3346">
                  <c:v>2.4108834165662142E-3</c:v>
                </c:pt>
                <c:pt idx="3347">
                  <c:v>2.5256873887836615E-3</c:v>
                </c:pt>
                <c:pt idx="3348">
                  <c:v>2.2960794443487747E-3</c:v>
                </c:pt>
                <c:pt idx="3349">
                  <c:v>1.7220595832616104E-3</c:v>
                </c:pt>
                <c:pt idx="3350">
                  <c:v>1.1480397221743887E-3</c:v>
                </c:pt>
                <c:pt idx="3351">
                  <c:v>9.184317777395101E-4</c:v>
                </c:pt>
                <c:pt idx="3352">
                  <c:v>1.0332357499569541E-3</c:v>
                </c:pt>
                <c:pt idx="3353">
                  <c:v>1.1480397221743887E-3</c:v>
                </c:pt>
                <c:pt idx="3354">
                  <c:v>1.1480397221743887E-3</c:v>
                </c:pt>
                <c:pt idx="3355">
                  <c:v>1.0906377360656821E-3</c:v>
                </c:pt>
                <c:pt idx="3356">
                  <c:v>9.7583376384824633E-4</c:v>
                </c:pt>
                <c:pt idx="3357">
                  <c:v>6.3142184719591592E-4</c:v>
                </c:pt>
                <c:pt idx="3358">
                  <c:v>1.7220595832616179E-4</c:v>
                </c:pt>
                <c:pt idx="3359">
                  <c:v>-1.7220595832616179E-4</c:v>
                </c:pt>
                <c:pt idx="3360">
                  <c:v>-5.7401986108720533E-5</c:v>
                </c:pt>
                <c:pt idx="3361">
                  <c:v>1.7220595832616179E-4</c:v>
                </c:pt>
                <c:pt idx="3362">
                  <c:v>5.7401986108720533E-5</c:v>
                </c:pt>
                <c:pt idx="3363">
                  <c:v>-5.1661787497847523E-4</c:v>
                </c:pt>
                <c:pt idx="3364">
                  <c:v>-1.0332357499569541E-3</c:v>
                </c:pt>
                <c:pt idx="3365">
                  <c:v>-1.0906377360656821E-3</c:v>
                </c:pt>
                <c:pt idx="3366">
                  <c:v>-6.8882383330464184E-4</c:v>
                </c:pt>
                <c:pt idx="3367">
                  <c:v>-2.8700993054359895E-4</c:v>
                </c:pt>
                <c:pt idx="3368">
                  <c:v>-2.8700993054359895E-4</c:v>
                </c:pt>
                <c:pt idx="3369">
                  <c:v>-5.7401986108720202E-4</c:v>
                </c:pt>
                <c:pt idx="3370">
                  <c:v>-1.0332357499569541E-3</c:v>
                </c:pt>
                <c:pt idx="3371">
                  <c:v>-1.4924516388267303E-3</c:v>
                </c:pt>
                <c:pt idx="3372">
                  <c:v>-1.8368635554790221E-3</c:v>
                </c:pt>
                <c:pt idx="3373">
                  <c:v>-1.8942655415877779E-3</c:v>
                </c:pt>
                <c:pt idx="3374">
                  <c:v>-1.7220595832616104E-3</c:v>
                </c:pt>
                <c:pt idx="3375">
                  <c:v>-1.5498536249354397E-3</c:v>
                </c:pt>
                <c:pt idx="3376">
                  <c:v>-1.7220595832616104E-3</c:v>
                </c:pt>
                <c:pt idx="3377">
                  <c:v>-2.1238734860226389E-3</c:v>
                </c:pt>
                <c:pt idx="3378">
                  <c:v>-2.4682854026749452E-3</c:v>
                </c:pt>
                <c:pt idx="3379">
                  <c:v>-2.5830893748924307E-3</c:v>
                </c:pt>
                <c:pt idx="3380">
                  <c:v>-2.5256873887836615E-3</c:v>
                </c:pt>
                <c:pt idx="3381">
                  <c:v>-2.6978933471098489E-3</c:v>
                </c:pt>
                <c:pt idx="3382">
                  <c:v>-3.1571092359796069E-3</c:v>
                </c:pt>
                <c:pt idx="3383">
                  <c:v>-3.5015211526319631E-3</c:v>
                </c:pt>
                <c:pt idx="3384">
                  <c:v>-3.5589231387406278E-3</c:v>
                </c:pt>
                <c:pt idx="3385">
                  <c:v>-3.3867171804144482E-3</c:v>
                </c:pt>
                <c:pt idx="3386">
                  <c:v>-3.5015211526319631E-3</c:v>
                </c:pt>
                <c:pt idx="3387">
                  <c:v>-3.9033350553930026E-3</c:v>
                </c:pt>
                <c:pt idx="3388">
                  <c:v>-4.2477469720452361E-3</c:v>
                </c:pt>
                <c:pt idx="3389">
                  <c:v>-4.1329429998277984E-3</c:v>
                </c:pt>
                <c:pt idx="3390">
                  <c:v>-3.6163251248493202E-3</c:v>
                </c:pt>
                <c:pt idx="3391">
                  <c:v>-3.2719132081970811E-3</c:v>
                </c:pt>
                <c:pt idx="3392">
                  <c:v>-3.5015211526319631E-3</c:v>
                </c:pt>
                <c:pt idx="3393">
                  <c:v>-3.9033350553930026E-3</c:v>
                </c:pt>
                <c:pt idx="3394">
                  <c:v>-3.9033350553930026E-3</c:v>
                </c:pt>
                <c:pt idx="3395">
                  <c:v>-3.4441191665231883E-3</c:v>
                </c:pt>
                <c:pt idx="3396">
                  <c:v>-3.1571092359796069E-3</c:v>
                </c:pt>
                <c:pt idx="3397">
                  <c:v>-3.4441191665231883E-3</c:v>
                </c:pt>
                <c:pt idx="3398">
                  <c:v>-3.9607370415017254E-3</c:v>
                </c:pt>
                <c:pt idx="3399">
                  <c:v>-4.0181390276103554E-3</c:v>
                </c:pt>
                <c:pt idx="3400">
                  <c:v>-3.5589231387406278E-3</c:v>
                </c:pt>
                <c:pt idx="3401">
                  <c:v>-3.1571092359796069E-3</c:v>
                </c:pt>
                <c:pt idx="3402">
                  <c:v>-3.5015211526319631E-3</c:v>
                </c:pt>
                <c:pt idx="3403">
                  <c:v>-4.2477469720452361E-3</c:v>
                </c:pt>
                <c:pt idx="3404">
                  <c:v>-4.5921588886975485E-3</c:v>
                </c:pt>
                <c:pt idx="3405">
                  <c:v>-4.2477469720452361E-3</c:v>
                </c:pt>
                <c:pt idx="3406">
                  <c:v>-3.6163251248493202E-3</c:v>
                </c:pt>
                <c:pt idx="3407">
                  <c:v>-3.3293151943057228E-3</c:v>
                </c:pt>
                <c:pt idx="3408">
                  <c:v>-3.5015211526319631E-3</c:v>
                </c:pt>
                <c:pt idx="3409">
                  <c:v>-3.6163251248493202E-3</c:v>
                </c:pt>
                <c:pt idx="3410">
                  <c:v>-3.5015211526319631E-3</c:v>
                </c:pt>
                <c:pt idx="3411">
                  <c:v>-3.2145112220883449E-3</c:v>
                </c:pt>
                <c:pt idx="3412">
                  <c:v>-3.0997072498708828E-3</c:v>
                </c:pt>
                <c:pt idx="3413">
                  <c:v>-3.2145112220883449E-3</c:v>
                </c:pt>
                <c:pt idx="3414">
                  <c:v>-3.3867171804144482E-3</c:v>
                </c:pt>
                <c:pt idx="3415">
                  <c:v>-3.5015211526319631E-3</c:v>
                </c:pt>
                <c:pt idx="3416">
                  <c:v>-3.3293151943057228E-3</c:v>
                </c:pt>
                <c:pt idx="3417">
                  <c:v>-3.0423052637621492E-3</c:v>
                </c:pt>
                <c:pt idx="3418">
                  <c:v>-2.6978933471098489E-3</c:v>
                </c:pt>
                <c:pt idx="3419">
                  <c:v>-2.353481430457501E-3</c:v>
                </c:pt>
                <c:pt idx="3420">
                  <c:v>-2.1238734860226389E-3</c:v>
                </c:pt>
                <c:pt idx="3421">
                  <c:v>-2.0664714999138927E-3</c:v>
                </c:pt>
                <c:pt idx="3422">
                  <c:v>-1.9516675276964861E-3</c:v>
                </c:pt>
                <c:pt idx="3423">
                  <c:v>-1.8368635554790221E-3</c:v>
                </c:pt>
                <c:pt idx="3424">
                  <c:v>-1.6072556110441429E-3</c:v>
                </c:pt>
                <c:pt idx="3425">
                  <c:v>-1.4924516388267303E-3</c:v>
                </c:pt>
                <c:pt idx="3426">
                  <c:v>-1.3776476666092843E-3</c:v>
                </c:pt>
                <c:pt idx="3427">
                  <c:v>-1.0332357499569541E-3</c:v>
                </c:pt>
                <c:pt idx="3428">
                  <c:v>-4.0181390276103579E-4</c:v>
                </c:pt>
                <c:pt idx="3429">
                  <c:v>1.7220595832616179E-4</c:v>
                </c:pt>
                <c:pt idx="3430">
                  <c:v>4.0181390276103579E-4</c:v>
                </c:pt>
                <c:pt idx="3431">
                  <c:v>1.7220595832616179E-4</c:v>
                </c:pt>
                <c:pt idx="3432">
                  <c:v>-5.7401986108720533E-5</c:v>
                </c:pt>
                <c:pt idx="3433">
                  <c:v>2.296079444348775E-4</c:v>
                </c:pt>
                <c:pt idx="3434">
                  <c:v>9.7583376384824633E-4</c:v>
                </c:pt>
                <c:pt idx="3435">
                  <c:v>1.8368635554790221E-3</c:v>
                </c:pt>
                <c:pt idx="3436">
                  <c:v>2.2960794443487747E-3</c:v>
                </c:pt>
                <c:pt idx="3437">
                  <c:v>2.4682854026749452E-3</c:v>
                </c:pt>
                <c:pt idx="3438">
                  <c:v>2.4108834165662142E-3</c:v>
                </c:pt>
                <c:pt idx="3439">
                  <c:v>2.2960794443487747E-3</c:v>
                </c:pt>
                <c:pt idx="3440">
                  <c:v>2.353481430457501E-3</c:v>
                </c:pt>
                <c:pt idx="3441">
                  <c:v>2.5830893748924307E-3</c:v>
                </c:pt>
                <c:pt idx="3442">
                  <c:v>3.0423052637621492E-3</c:v>
                </c:pt>
                <c:pt idx="3443">
                  <c:v>3.4441191665231883E-3</c:v>
                </c:pt>
                <c:pt idx="3444">
                  <c:v>3.7311290970668083E-3</c:v>
                </c:pt>
                <c:pt idx="3445">
                  <c:v>4.0181390276103554E-3</c:v>
                </c:pt>
                <c:pt idx="3446">
                  <c:v>4.3051489581539485E-3</c:v>
                </c:pt>
                <c:pt idx="3447">
                  <c:v>4.7069628609149924E-3</c:v>
                </c:pt>
                <c:pt idx="3448">
                  <c:v>5.1661787497847434E-3</c:v>
                </c:pt>
                <c:pt idx="3449">
                  <c:v>5.6253946386544875E-3</c:v>
                </c:pt>
                <c:pt idx="3450">
                  <c:v>6.1420125136329804E-3</c:v>
                </c:pt>
                <c:pt idx="3451">
                  <c:v>6.7160323747202134E-3</c:v>
                </c:pt>
                <c:pt idx="3452">
                  <c:v>7.2900522358074014E-3</c:v>
                </c:pt>
                <c:pt idx="3453">
                  <c:v>7.6344641524597034E-3</c:v>
                </c:pt>
                <c:pt idx="3454">
                  <c:v>8.0362780552207108E-3</c:v>
                </c:pt>
                <c:pt idx="3455">
                  <c:v>8.4380919579817547E-3</c:v>
                </c:pt>
                <c:pt idx="3456">
                  <c:v>8.8973078468515005E-3</c:v>
                </c:pt>
                <c:pt idx="3457">
                  <c:v>9.3565237357214545E-3</c:v>
                </c:pt>
                <c:pt idx="3458">
                  <c:v>9.8157396245911882E-3</c:v>
                </c:pt>
                <c:pt idx="3459">
                  <c:v>1.0332357499569509E-2</c:v>
                </c:pt>
                <c:pt idx="3460">
                  <c:v>1.0791573388439429E-2</c:v>
                </c:pt>
                <c:pt idx="3461">
                  <c:v>1.1250789277309164E-2</c:v>
                </c:pt>
                <c:pt idx="3462">
                  <c:v>1.1595201193961327E-2</c:v>
                </c:pt>
                <c:pt idx="3463">
                  <c:v>1.2111819068939801E-2</c:v>
                </c:pt>
                <c:pt idx="3464">
                  <c:v>1.2800642902244233E-2</c:v>
                </c:pt>
                <c:pt idx="3465">
                  <c:v>1.3604270707766696E-2</c:v>
                </c:pt>
                <c:pt idx="3466">
                  <c:v>1.4178290568853598E-2</c:v>
                </c:pt>
                <c:pt idx="3467">
                  <c:v>1.4407898513288581E-2</c:v>
                </c:pt>
                <c:pt idx="3468">
                  <c:v>1.4522702485506004E-2</c:v>
                </c:pt>
                <c:pt idx="3469">
                  <c:v>1.4752310429940858E-2</c:v>
                </c:pt>
                <c:pt idx="3470">
                  <c:v>1.5211526318810875E-2</c:v>
                </c:pt>
                <c:pt idx="3471">
                  <c:v>1.5900350152115474E-2</c:v>
                </c:pt>
                <c:pt idx="3472">
                  <c:v>1.6646575971528701E-2</c:v>
                </c:pt>
                <c:pt idx="3473">
                  <c:v>1.7220595832616044E-2</c:v>
                </c:pt>
                <c:pt idx="3474">
                  <c:v>1.7565007749268405E-2</c:v>
                </c:pt>
                <c:pt idx="3475">
                  <c:v>1.8024223638138125E-2</c:v>
                </c:pt>
                <c:pt idx="3476">
                  <c:v>1.8770449457551255E-2</c:v>
                </c:pt>
                <c:pt idx="3477">
                  <c:v>1.968888123529107E-2</c:v>
                </c:pt>
                <c:pt idx="3478">
                  <c:v>2.0320303082486654E-2</c:v>
                </c:pt>
                <c:pt idx="3479">
                  <c:v>2.0492509040812797E-2</c:v>
                </c:pt>
                <c:pt idx="3480">
                  <c:v>2.0320303082486654E-2</c:v>
                </c:pt>
                <c:pt idx="3481">
                  <c:v>2.054991102692192E-2</c:v>
                </c:pt>
                <c:pt idx="3482">
                  <c:v>2.1296136846334884E-2</c:v>
                </c:pt>
                <c:pt idx="3483">
                  <c:v>2.2329372596291856E-2</c:v>
                </c:pt>
                <c:pt idx="3484">
                  <c:v>2.319040238792263E-2</c:v>
                </c:pt>
                <c:pt idx="3485">
                  <c:v>2.3649618276792402E-2</c:v>
                </c:pt>
                <c:pt idx="3486">
                  <c:v>2.3994030193444673E-2</c:v>
                </c:pt>
                <c:pt idx="3487">
                  <c:v>2.4510648068423412E-2</c:v>
                </c:pt>
                <c:pt idx="3488">
                  <c:v>2.5027265943401641E-2</c:v>
                </c:pt>
                <c:pt idx="3489">
                  <c:v>2.5429079846162678E-2</c:v>
                </c:pt>
                <c:pt idx="3490">
                  <c:v>2.571608977670627E-2</c:v>
                </c:pt>
                <c:pt idx="3491">
                  <c:v>2.6117903679467688E-2</c:v>
                </c:pt>
                <c:pt idx="3492">
                  <c:v>2.663452155444581E-2</c:v>
                </c:pt>
                <c:pt idx="3493">
                  <c:v>2.715113942942491E-2</c:v>
                </c:pt>
                <c:pt idx="3494">
                  <c:v>2.7438149359968002E-2</c:v>
                </c:pt>
                <c:pt idx="3495">
                  <c:v>2.7725159290511447E-2</c:v>
                </c:pt>
                <c:pt idx="3496">
                  <c:v>2.8126973193272477E-2</c:v>
                </c:pt>
                <c:pt idx="3497">
                  <c:v>2.8643591068251002E-2</c:v>
                </c:pt>
                <c:pt idx="3498">
                  <c:v>2.9102806957120756E-2</c:v>
                </c:pt>
                <c:pt idx="3499">
                  <c:v>2.9389816887664826E-2</c:v>
                </c:pt>
                <c:pt idx="3500">
                  <c:v>2.9963836748751513E-2</c:v>
                </c:pt>
                <c:pt idx="3501">
                  <c:v>3.093967051260026E-2</c:v>
                </c:pt>
                <c:pt idx="3502">
                  <c:v>3.1743298318122011E-2</c:v>
                </c:pt>
                <c:pt idx="3503">
                  <c:v>3.191550427644798E-2</c:v>
                </c:pt>
                <c:pt idx="3504">
                  <c:v>3.1398886401469546E-2</c:v>
                </c:pt>
                <c:pt idx="3505">
                  <c:v>3.1054474484817216E-2</c:v>
                </c:pt>
                <c:pt idx="3506">
                  <c:v>3.1743298318122011E-2</c:v>
                </c:pt>
                <c:pt idx="3507">
                  <c:v>3.3063543998622352E-2</c:v>
                </c:pt>
                <c:pt idx="3508">
                  <c:v>3.3981975776362396E-2</c:v>
                </c:pt>
                <c:pt idx="3509">
                  <c:v>3.3809769818035712E-2</c:v>
                </c:pt>
                <c:pt idx="3510">
                  <c:v>3.329315194305723E-2</c:v>
                </c:pt>
                <c:pt idx="3511">
                  <c:v>3.3522759887492107E-2</c:v>
                </c:pt>
                <c:pt idx="3512">
                  <c:v>3.4555995637449211E-2</c:v>
                </c:pt>
                <c:pt idx="3513">
                  <c:v>3.5417025429080269E-2</c:v>
                </c:pt>
                <c:pt idx="3514">
                  <c:v>3.5302221456862411E-2</c:v>
                </c:pt>
                <c:pt idx="3515">
                  <c:v>3.4728201595775214E-2</c:v>
                </c:pt>
                <c:pt idx="3516">
                  <c:v>3.4670799609666646E-2</c:v>
                </c:pt>
                <c:pt idx="3517">
                  <c:v>3.5417025429080269E-2</c:v>
                </c:pt>
                <c:pt idx="3518">
                  <c:v>3.6278055220710842E-2</c:v>
                </c:pt>
                <c:pt idx="3519">
                  <c:v>3.6507663165145622E-2</c:v>
                </c:pt>
                <c:pt idx="3520">
                  <c:v>3.6278055220710842E-2</c:v>
                </c:pt>
                <c:pt idx="3521">
                  <c:v>3.6278055220710842E-2</c:v>
                </c:pt>
                <c:pt idx="3522">
                  <c:v>3.6852075081798052E-2</c:v>
                </c:pt>
                <c:pt idx="3523">
                  <c:v>3.7368692956776382E-2</c:v>
                </c:pt>
                <c:pt idx="3524">
                  <c:v>3.7483496928994116E-2</c:v>
                </c:pt>
                <c:pt idx="3525">
                  <c:v>3.7368692956776382E-2</c:v>
                </c:pt>
                <c:pt idx="3526">
                  <c:v>3.7368692956776382E-2</c:v>
                </c:pt>
                <c:pt idx="3527">
                  <c:v>3.7483496928994116E-2</c:v>
                </c:pt>
                <c:pt idx="3528">
                  <c:v>3.7483496928994116E-2</c:v>
                </c:pt>
                <c:pt idx="3529">
                  <c:v>3.7253888984558912E-2</c:v>
                </c:pt>
                <c:pt idx="3530">
                  <c:v>3.7081683026232791E-2</c:v>
                </c:pt>
                <c:pt idx="3531">
                  <c:v>3.7253888984558912E-2</c:v>
                </c:pt>
                <c:pt idx="3532">
                  <c:v>3.7483496928994116E-2</c:v>
                </c:pt>
                <c:pt idx="3533">
                  <c:v>3.7598300901211232E-2</c:v>
                </c:pt>
                <c:pt idx="3534">
                  <c:v>3.7368692956776382E-2</c:v>
                </c:pt>
                <c:pt idx="3535">
                  <c:v>3.7081683026232791E-2</c:v>
                </c:pt>
                <c:pt idx="3536">
                  <c:v>3.6966879054015286E-2</c:v>
                </c:pt>
                <c:pt idx="3537">
                  <c:v>3.7196486998450143E-2</c:v>
                </c:pt>
                <c:pt idx="3538">
                  <c:v>3.7483496928994116E-2</c:v>
                </c:pt>
                <c:pt idx="3539">
                  <c:v>3.7598300901211232E-2</c:v>
                </c:pt>
                <c:pt idx="3540">
                  <c:v>3.7655702887320744E-2</c:v>
                </c:pt>
                <c:pt idx="3541">
                  <c:v>3.7598300901211232E-2</c:v>
                </c:pt>
                <c:pt idx="3542">
                  <c:v>3.7483496928994116E-2</c:v>
                </c:pt>
                <c:pt idx="3543">
                  <c:v>3.7368692956776382E-2</c:v>
                </c:pt>
                <c:pt idx="3544">
                  <c:v>3.7139085012341491E-2</c:v>
                </c:pt>
                <c:pt idx="3545">
                  <c:v>3.6852075081798052E-2</c:v>
                </c:pt>
                <c:pt idx="3546">
                  <c:v>3.6622467137362995E-2</c:v>
                </c:pt>
                <c:pt idx="3547">
                  <c:v>3.6679869123472243E-2</c:v>
                </c:pt>
                <c:pt idx="3548">
                  <c:v>3.6852075081798052E-2</c:v>
                </c:pt>
                <c:pt idx="3549">
                  <c:v>3.6909477067906891E-2</c:v>
                </c:pt>
                <c:pt idx="3550">
                  <c:v>3.6507663165145622E-2</c:v>
                </c:pt>
                <c:pt idx="3551">
                  <c:v>3.5704035359623486E-2</c:v>
                </c:pt>
                <c:pt idx="3552">
                  <c:v>3.4957809540210091E-2</c:v>
                </c:pt>
                <c:pt idx="3553">
                  <c:v>3.4613397623558348E-2</c:v>
                </c:pt>
                <c:pt idx="3554">
                  <c:v>3.4785603581884254E-2</c:v>
                </c:pt>
                <c:pt idx="3555">
                  <c:v>3.5072613512428068E-2</c:v>
                </c:pt>
                <c:pt idx="3556">
                  <c:v>3.4957809540210091E-2</c:v>
                </c:pt>
                <c:pt idx="3557">
                  <c:v>3.4383789679122895E-2</c:v>
                </c:pt>
                <c:pt idx="3558">
                  <c:v>3.3809769818035712E-2</c:v>
                </c:pt>
                <c:pt idx="3559">
                  <c:v>3.3580161873600835E-2</c:v>
                </c:pt>
                <c:pt idx="3560">
                  <c:v>3.3637563859709632E-2</c:v>
                </c:pt>
                <c:pt idx="3561">
                  <c:v>3.3522759887492107E-2</c:v>
                </c:pt>
                <c:pt idx="3562">
                  <c:v>3.2833936054187891E-2</c:v>
                </c:pt>
                <c:pt idx="3563">
                  <c:v>3.191550427644798E-2</c:v>
                </c:pt>
                <c:pt idx="3564">
                  <c:v>3.1398886401469546E-2</c:v>
                </c:pt>
                <c:pt idx="3565">
                  <c:v>3.1456288387578211E-2</c:v>
                </c:pt>
                <c:pt idx="3566">
                  <c:v>3.1743298318122011E-2</c:v>
                </c:pt>
                <c:pt idx="3567">
                  <c:v>3.1628494345904375E-2</c:v>
                </c:pt>
                <c:pt idx="3568">
                  <c:v>3.1054474484817216E-2</c:v>
                </c:pt>
                <c:pt idx="3569">
                  <c:v>3.0193444693186387E-2</c:v>
                </c:pt>
                <c:pt idx="3570">
                  <c:v>2.9332414901555588E-2</c:v>
                </c:pt>
                <c:pt idx="3571">
                  <c:v>2.8700993054359691E-2</c:v>
                </c:pt>
                <c:pt idx="3572">
                  <c:v>2.824177716549036E-2</c:v>
                </c:pt>
                <c:pt idx="3573">
                  <c:v>2.7954767234946342E-2</c:v>
                </c:pt>
                <c:pt idx="3574">
                  <c:v>2.7839963262729618E-2</c:v>
                </c:pt>
                <c:pt idx="3575">
                  <c:v>2.7438149359968002E-2</c:v>
                </c:pt>
                <c:pt idx="3576">
                  <c:v>2.6749325526663936E-2</c:v>
                </c:pt>
                <c:pt idx="3577">
                  <c:v>2.5888295735032433E-2</c:v>
                </c:pt>
                <c:pt idx="3578">
                  <c:v>2.5199471901727798E-2</c:v>
                </c:pt>
                <c:pt idx="3579">
                  <c:v>2.4855059985075652E-2</c:v>
                </c:pt>
                <c:pt idx="3580">
                  <c:v>2.4568050054531543E-2</c:v>
                </c:pt>
                <c:pt idx="3581">
                  <c:v>2.4108834165662129E-2</c:v>
                </c:pt>
                <c:pt idx="3582">
                  <c:v>2.3420010332357463E-2</c:v>
                </c:pt>
                <c:pt idx="3583">
                  <c:v>2.2845990471271123E-2</c:v>
                </c:pt>
                <c:pt idx="3584">
                  <c:v>2.2444176568509899E-2</c:v>
                </c:pt>
                <c:pt idx="3585">
                  <c:v>2.2042362665748626E-2</c:v>
                </c:pt>
                <c:pt idx="3586">
                  <c:v>2.1583146776878889E-2</c:v>
                </c:pt>
                <c:pt idx="3587">
                  <c:v>2.1123930888008801E-2</c:v>
                </c:pt>
                <c:pt idx="3588">
                  <c:v>2.0779518971356412E-2</c:v>
                </c:pt>
                <c:pt idx="3589">
                  <c:v>2.0492509040812797E-2</c:v>
                </c:pt>
                <c:pt idx="3590">
                  <c:v>2.0090695138051781E-2</c:v>
                </c:pt>
                <c:pt idx="3591">
                  <c:v>1.9401871304747575E-2</c:v>
                </c:pt>
                <c:pt idx="3592">
                  <c:v>1.8540841513116597E-2</c:v>
                </c:pt>
                <c:pt idx="3593">
                  <c:v>1.7852017679811739E-2</c:v>
                </c:pt>
                <c:pt idx="3594">
                  <c:v>1.7450203777050682E-2</c:v>
                </c:pt>
                <c:pt idx="3595">
                  <c:v>1.7220595832616044E-2</c:v>
                </c:pt>
                <c:pt idx="3596">
                  <c:v>1.6761379943746296E-2</c:v>
                </c:pt>
                <c:pt idx="3597">
                  <c:v>1.6187360082658881E-2</c:v>
                </c:pt>
                <c:pt idx="3598">
                  <c:v>1.5613340221571658E-2</c:v>
                </c:pt>
                <c:pt idx="3599">
                  <c:v>1.5211526318810875E-2</c:v>
                </c:pt>
                <c:pt idx="3600">
                  <c:v>1.492451638826727E-2</c:v>
                </c:pt>
                <c:pt idx="3601">
                  <c:v>1.4465300499397321E-2</c:v>
                </c:pt>
                <c:pt idx="3602">
                  <c:v>1.3891280638310296E-2</c:v>
                </c:pt>
                <c:pt idx="3603">
                  <c:v>1.337466276333161E-2</c:v>
                </c:pt>
                <c:pt idx="3604">
                  <c:v>1.297284886057058E-2</c:v>
                </c:pt>
                <c:pt idx="3605">
                  <c:v>1.2571034957809538E-2</c:v>
                </c:pt>
                <c:pt idx="3606">
                  <c:v>1.1939613110613629E-2</c:v>
                </c:pt>
                <c:pt idx="3607">
                  <c:v>1.1193387291200323E-2</c:v>
                </c:pt>
                <c:pt idx="3608">
                  <c:v>1.0561965444004381E-2</c:v>
                </c:pt>
                <c:pt idx="3609">
                  <c:v>1.0274955513460781E-2</c:v>
                </c:pt>
                <c:pt idx="3610">
                  <c:v>1.0274955513460781E-2</c:v>
                </c:pt>
                <c:pt idx="3611">
                  <c:v>1.010274955513461E-2</c:v>
                </c:pt>
                <c:pt idx="3612">
                  <c:v>9.8157396245911882E-3</c:v>
                </c:pt>
                <c:pt idx="3613">
                  <c:v>9.4713277079387023E-3</c:v>
                </c:pt>
                <c:pt idx="3614">
                  <c:v>9.1843177773950988E-3</c:v>
                </c:pt>
                <c:pt idx="3615">
                  <c:v>8.8973078468515005E-3</c:v>
                </c:pt>
                <c:pt idx="3616">
                  <c:v>8.3806899718732019E-3</c:v>
                </c:pt>
                <c:pt idx="3617">
                  <c:v>7.6344641524597034E-3</c:v>
                </c:pt>
                <c:pt idx="3618">
                  <c:v>7.0604442913724834E-3</c:v>
                </c:pt>
                <c:pt idx="3619">
                  <c:v>6.8308363469376104E-3</c:v>
                </c:pt>
                <c:pt idx="3620">
                  <c:v>6.8308363469376104E-3</c:v>
                </c:pt>
                <c:pt idx="3621">
                  <c:v>6.8882383330464017E-3</c:v>
                </c:pt>
                <c:pt idx="3622">
                  <c:v>6.601228402502885E-3</c:v>
                </c:pt>
                <c:pt idx="3623">
                  <c:v>6.2568164858504988E-3</c:v>
                </c:pt>
                <c:pt idx="3624">
                  <c:v>5.7976005969806914E-3</c:v>
                </c:pt>
                <c:pt idx="3625">
                  <c:v>5.4531886803283877E-3</c:v>
                </c:pt>
                <c:pt idx="3626">
                  <c:v>5.1087767636760284E-3</c:v>
                </c:pt>
                <c:pt idx="3627">
                  <c:v>4.7643648470237065E-3</c:v>
                </c:pt>
                <c:pt idx="3628">
                  <c:v>4.3625509442626713E-3</c:v>
                </c:pt>
                <c:pt idx="3629">
                  <c:v>3.788531083175558E-3</c:v>
                </c:pt>
                <c:pt idx="3630">
                  <c:v>3.2719132081970811E-3</c:v>
                </c:pt>
                <c:pt idx="3631">
                  <c:v>3.0423052637621492E-3</c:v>
                </c:pt>
                <c:pt idx="3632">
                  <c:v>3.3867171804144482E-3</c:v>
                </c:pt>
                <c:pt idx="3633">
                  <c:v>3.8459330692842252E-3</c:v>
                </c:pt>
                <c:pt idx="3634">
                  <c:v>3.9033350553930026E-3</c:v>
                </c:pt>
                <c:pt idx="3635">
                  <c:v>3.5015211526319631E-3</c:v>
                </c:pt>
                <c:pt idx="3636">
                  <c:v>2.8126973193272477E-3</c:v>
                </c:pt>
                <c:pt idx="3637">
                  <c:v>2.5256873887836615E-3</c:v>
                </c:pt>
                <c:pt idx="3638">
                  <c:v>2.5830893748924307E-3</c:v>
                </c:pt>
                <c:pt idx="3639">
                  <c:v>2.4682854026749452E-3</c:v>
                </c:pt>
                <c:pt idx="3640">
                  <c:v>2.0090695138051781E-3</c:v>
                </c:pt>
                <c:pt idx="3641">
                  <c:v>1.5498536249354397E-3</c:v>
                </c:pt>
                <c:pt idx="3642">
                  <c:v>1.5498536249354397E-3</c:v>
                </c:pt>
                <c:pt idx="3643">
                  <c:v>1.9516675276964861E-3</c:v>
                </c:pt>
                <c:pt idx="3644">
                  <c:v>2.2960794443487747E-3</c:v>
                </c:pt>
                <c:pt idx="3645">
                  <c:v>2.1812754721313612E-3</c:v>
                </c:pt>
                <c:pt idx="3646">
                  <c:v>1.8942655415877779E-3</c:v>
                </c:pt>
                <c:pt idx="3647">
                  <c:v>1.8368635554790221E-3</c:v>
                </c:pt>
                <c:pt idx="3648">
                  <c:v>2.0090695138051781E-3</c:v>
                </c:pt>
                <c:pt idx="3649">
                  <c:v>1.9516675276964861E-3</c:v>
                </c:pt>
                <c:pt idx="3650">
                  <c:v>1.4924516388267303E-3</c:v>
                </c:pt>
                <c:pt idx="3651">
                  <c:v>7.4622581941337232E-4</c:v>
                </c:pt>
                <c:pt idx="3652">
                  <c:v>4.0181390276103579E-4</c:v>
                </c:pt>
                <c:pt idx="3653">
                  <c:v>5.1661787497847523E-4</c:v>
                </c:pt>
                <c:pt idx="3654">
                  <c:v>9.184317777395101E-4</c:v>
                </c:pt>
                <c:pt idx="3655">
                  <c:v>1.2054417082831067E-3</c:v>
                </c:pt>
                <c:pt idx="3656">
                  <c:v>1.2628436943918301E-3</c:v>
                </c:pt>
                <c:pt idx="3657">
                  <c:v>1.0906377360656821E-3</c:v>
                </c:pt>
                <c:pt idx="3658">
                  <c:v>8.0362780552207201E-4</c:v>
                </c:pt>
                <c:pt idx="3659">
                  <c:v>6.3142184719591592E-4</c:v>
                </c:pt>
                <c:pt idx="3660">
                  <c:v>7.4622581941337232E-4</c:v>
                </c:pt>
                <c:pt idx="3661">
                  <c:v>1.0332357499569541E-3</c:v>
                </c:pt>
                <c:pt idx="3662">
                  <c:v>1.3776476666092843E-3</c:v>
                </c:pt>
                <c:pt idx="3663">
                  <c:v>1.5498536249354397E-3</c:v>
                </c:pt>
                <c:pt idx="3664">
                  <c:v>1.4924516388267303E-3</c:v>
                </c:pt>
                <c:pt idx="3665">
                  <c:v>1.5498536249354397E-3</c:v>
                </c:pt>
                <c:pt idx="3666">
                  <c:v>1.7794615693703197E-3</c:v>
                </c:pt>
                <c:pt idx="3667">
                  <c:v>2.0664714999138927E-3</c:v>
                </c:pt>
                <c:pt idx="3668">
                  <c:v>2.1238734860226389E-3</c:v>
                </c:pt>
                <c:pt idx="3669">
                  <c:v>1.8368635554790221E-3</c:v>
                </c:pt>
                <c:pt idx="3670">
                  <c:v>1.6072556110441429E-3</c:v>
                </c:pt>
                <c:pt idx="3671">
                  <c:v>1.6072556110441429E-3</c:v>
                </c:pt>
                <c:pt idx="3672">
                  <c:v>1.9516675276964861E-3</c:v>
                </c:pt>
                <c:pt idx="3673">
                  <c:v>2.2960794443487747E-3</c:v>
                </c:pt>
                <c:pt idx="3674">
                  <c:v>2.5256873887836615E-3</c:v>
                </c:pt>
                <c:pt idx="3675">
                  <c:v>2.5256873887836615E-3</c:v>
                </c:pt>
                <c:pt idx="3676">
                  <c:v>2.4682854026749452E-3</c:v>
                </c:pt>
                <c:pt idx="3677">
                  <c:v>2.5830893748924307E-3</c:v>
                </c:pt>
                <c:pt idx="3678">
                  <c:v>2.9275012915447418E-3</c:v>
                </c:pt>
                <c:pt idx="3679">
                  <c:v>3.1571092359796069E-3</c:v>
                </c:pt>
                <c:pt idx="3680">
                  <c:v>3.2145112220883449E-3</c:v>
                </c:pt>
                <c:pt idx="3681">
                  <c:v>3.0997072498708828E-3</c:v>
                </c:pt>
                <c:pt idx="3682">
                  <c:v>3.0997072498708828E-3</c:v>
                </c:pt>
                <c:pt idx="3683">
                  <c:v>3.3867171804144482E-3</c:v>
                </c:pt>
                <c:pt idx="3684">
                  <c:v>3.788531083175558E-3</c:v>
                </c:pt>
                <c:pt idx="3685">
                  <c:v>4.075541013719125E-3</c:v>
                </c:pt>
                <c:pt idx="3686">
                  <c:v>4.1329429998277984E-3</c:v>
                </c:pt>
                <c:pt idx="3687">
                  <c:v>4.1903449859365133E-3</c:v>
                </c:pt>
                <c:pt idx="3688">
                  <c:v>4.4773549164801134E-3</c:v>
                </c:pt>
                <c:pt idx="3689">
                  <c:v>4.8217668331324414E-3</c:v>
                </c:pt>
                <c:pt idx="3690">
                  <c:v>5.1087767636760284E-3</c:v>
                </c:pt>
                <c:pt idx="3691">
                  <c:v>5.1661787497847434E-3</c:v>
                </c:pt>
                <c:pt idx="3692">
                  <c:v>5.1661787497847434E-3</c:v>
                </c:pt>
                <c:pt idx="3693">
                  <c:v>5.1661787497847434E-3</c:v>
                </c:pt>
                <c:pt idx="3694">
                  <c:v>5.3957866942196918E-3</c:v>
                </c:pt>
                <c:pt idx="3695">
                  <c:v>5.6827966247632805E-3</c:v>
                </c:pt>
                <c:pt idx="3696">
                  <c:v>6.0272085414155322E-3</c:v>
                </c:pt>
                <c:pt idx="3697">
                  <c:v>6.3716204580679114E-3</c:v>
                </c:pt>
                <c:pt idx="3698">
                  <c:v>6.601228402502885E-3</c:v>
                </c:pt>
                <c:pt idx="3699">
                  <c:v>6.8308363469376104E-3</c:v>
                </c:pt>
                <c:pt idx="3700">
                  <c:v>7.0604442913724834E-3</c:v>
                </c:pt>
                <c:pt idx="3701">
                  <c:v>7.3474542219160791E-3</c:v>
                </c:pt>
                <c:pt idx="3702">
                  <c:v>7.6344641524597034E-3</c:v>
                </c:pt>
                <c:pt idx="3703">
                  <c:v>7.9214740830034006E-3</c:v>
                </c:pt>
                <c:pt idx="3704">
                  <c:v>8.2658859996557268E-3</c:v>
                </c:pt>
                <c:pt idx="3705">
                  <c:v>8.7251018885253547E-3</c:v>
                </c:pt>
                <c:pt idx="3706">
                  <c:v>9.3565237357214545E-3</c:v>
                </c:pt>
                <c:pt idx="3707">
                  <c:v>9.9879455829171727E-3</c:v>
                </c:pt>
                <c:pt idx="3708">
                  <c:v>1.0389759485678241E-2</c:v>
                </c:pt>
                <c:pt idx="3709">
                  <c:v>1.0389759485678241E-2</c:v>
                </c:pt>
                <c:pt idx="3710">
                  <c:v>1.0160151541243403E-2</c:v>
                </c:pt>
                <c:pt idx="3711">
                  <c:v>1.010274955513461E-2</c:v>
                </c:pt>
                <c:pt idx="3712">
                  <c:v>1.0561965444004381E-2</c:v>
                </c:pt>
                <c:pt idx="3713">
                  <c:v>1.1365593249526667E-2</c:v>
                </c:pt>
                <c:pt idx="3714">
                  <c:v>1.2226623041157321E-2</c:v>
                </c:pt>
                <c:pt idx="3715">
                  <c:v>1.2800642902244233E-2</c:v>
                </c:pt>
                <c:pt idx="3716">
                  <c:v>1.3087652832788029E-2</c:v>
                </c:pt>
                <c:pt idx="3717">
                  <c:v>1.3087652832788029E-2</c:v>
                </c:pt>
                <c:pt idx="3718">
                  <c:v>1.3087652832788029E-2</c:v>
                </c:pt>
                <c:pt idx="3719">
                  <c:v>1.337466276333161E-2</c:v>
                </c:pt>
                <c:pt idx="3720">
                  <c:v>1.4006084610527623E-2</c:v>
                </c:pt>
                <c:pt idx="3721">
                  <c:v>1.4809712416049592E-2</c:v>
                </c:pt>
                <c:pt idx="3722">
                  <c:v>1.53837322771368E-2</c:v>
                </c:pt>
                <c:pt idx="3723">
                  <c:v>1.5670742207680409E-2</c:v>
                </c:pt>
                <c:pt idx="3724">
                  <c:v>1.5900350152115474E-2</c:v>
                </c:pt>
                <c:pt idx="3725">
                  <c:v>1.6244762068767824E-2</c:v>
                </c:pt>
                <c:pt idx="3726">
                  <c:v>1.6703977957637554E-2</c:v>
                </c:pt>
                <c:pt idx="3727">
                  <c:v>1.7277997818724519E-2</c:v>
                </c:pt>
                <c:pt idx="3728">
                  <c:v>1.7794615693703025E-2</c:v>
                </c:pt>
                <c:pt idx="3729">
                  <c:v>1.8196429596464263E-2</c:v>
                </c:pt>
                <c:pt idx="3730">
                  <c:v>1.8598243499225071E-2</c:v>
                </c:pt>
                <c:pt idx="3731">
                  <c:v>1.9114861374203561E-2</c:v>
                </c:pt>
                <c:pt idx="3732">
                  <c:v>1.968888123529107E-2</c:v>
                </c:pt>
                <c:pt idx="3733">
                  <c:v>2.020549911026925E-2</c:v>
                </c:pt>
                <c:pt idx="3734">
                  <c:v>2.054991102692192E-2</c:v>
                </c:pt>
                <c:pt idx="3735">
                  <c:v>2.0779518971356412E-2</c:v>
                </c:pt>
                <c:pt idx="3736">
                  <c:v>2.1181332874117914E-2</c:v>
                </c:pt>
                <c:pt idx="3737">
                  <c:v>2.1697950749096011E-2</c:v>
                </c:pt>
                <c:pt idx="3738">
                  <c:v>2.2214568624074872E-2</c:v>
                </c:pt>
                <c:pt idx="3739">
                  <c:v>2.2558980540726751E-2</c:v>
                </c:pt>
                <c:pt idx="3740">
                  <c:v>2.2673784512944606E-2</c:v>
                </c:pt>
                <c:pt idx="3741">
                  <c:v>2.2960794443487743E-2</c:v>
                </c:pt>
                <c:pt idx="3742">
                  <c:v>2.3592216290683633E-2</c:v>
                </c:pt>
                <c:pt idx="3743">
                  <c:v>2.4395844096205752E-2</c:v>
                </c:pt>
                <c:pt idx="3744">
                  <c:v>2.496986395729292E-2</c:v>
                </c:pt>
                <c:pt idx="3745">
                  <c:v>2.5199471901727798E-2</c:v>
                </c:pt>
                <c:pt idx="3746">
                  <c:v>2.5314275873945281E-2</c:v>
                </c:pt>
                <c:pt idx="3747">
                  <c:v>2.5830893748924229E-2</c:v>
                </c:pt>
                <c:pt idx="3748">
                  <c:v>2.6519717582228951E-2</c:v>
                </c:pt>
                <c:pt idx="3749">
                  <c:v>2.7208541415533232E-2</c:v>
                </c:pt>
                <c:pt idx="3750">
                  <c:v>2.7667757304402782E-2</c:v>
                </c:pt>
                <c:pt idx="3751">
                  <c:v>2.7897365248837656E-2</c:v>
                </c:pt>
                <c:pt idx="3752">
                  <c:v>2.8299179151598648E-2</c:v>
                </c:pt>
                <c:pt idx="3753">
                  <c:v>2.8988002984903442E-2</c:v>
                </c:pt>
                <c:pt idx="3754">
                  <c:v>2.9619424832099187E-2</c:v>
                </c:pt>
                <c:pt idx="3755">
                  <c:v>3.0078640720969489E-2</c:v>
                </c:pt>
                <c:pt idx="3756">
                  <c:v>3.0308248665404269E-2</c:v>
                </c:pt>
                <c:pt idx="3757">
                  <c:v>3.0595258595947441E-2</c:v>
                </c:pt>
                <c:pt idx="3758">
                  <c:v>3.1054474484817216E-2</c:v>
                </c:pt>
                <c:pt idx="3759">
                  <c:v>3.1571092359795792E-2</c:v>
                </c:pt>
                <c:pt idx="3760">
                  <c:v>3.1972906262556756E-2</c:v>
                </c:pt>
                <c:pt idx="3761">
                  <c:v>3.23173181792097E-2</c:v>
                </c:pt>
                <c:pt idx="3762">
                  <c:v>3.2661730095861451E-2</c:v>
                </c:pt>
                <c:pt idx="3763">
                  <c:v>3.329315194305723E-2</c:v>
                </c:pt>
                <c:pt idx="3764">
                  <c:v>3.3981975776362396E-2</c:v>
                </c:pt>
                <c:pt idx="3765">
                  <c:v>3.4441191665231616E-2</c:v>
                </c:pt>
                <c:pt idx="3766">
                  <c:v>3.4670799609666646E-2</c:v>
                </c:pt>
                <c:pt idx="3767">
                  <c:v>3.4900407554101412E-2</c:v>
                </c:pt>
                <c:pt idx="3768">
                  <c:v>3.5417025429080269E-2</c:v>
                </c:pt>
                <c:pt idx="3769">
                  <c:v>3.6048447276276256E-2</c:v>
                </c:pt>
                <c:pt idx="3770">
                  <c:v>3.6737271109580451E-2</c:v>
                </c:pt>
                <c:pt idx="3771">
                  <c:v>3.7368692956776382E-2</c:v>
                </c:pt>
                <c:pt idx="3772">
                  <c:v>3.8000114803972251E-2</c:v>
                </c:pt>
                <c:pt idx="3773">
                  <c:v>3.8631536651168231E-2</c:v>
                </c:pt>
                <c:pt idx="3774">
                  <c:v>3.9033350553929931E-2</c:v>
                </c:pt>
                <c:pt idx="3775">
                  <c:v>3.9090752540037882E-2</c:v>
                </c:pt>
                <c:pt idx="3776">
                  <c:v>3.8918546581711802E-2</c:v>
                </c:pt>
                <c:pt idx="3777">
                  <c:v>3.8975948567821189E-2</c:v>
                </c:pt>
                <c:pt idx="3778">
                  <c:v>3.9492566442798922E-2</c:v>
                </c:pt>
                <c:pt idx="3779">
                  <c:v>4.0238792262212282E-2</c:v>
                </c:pt>
                <c:pt idx="3780">
                  <c:v>4.0812812123299513E-2</c:v>
                </c:pt>
                <c:pt idx="3781">
                  <c:v>4.1099822053843112E-2</c:v>
                </c:pt>
                <c:pt idx="3782">
                  <c:v>4.1386831984387133E-2</c:v>
                </c:pt>
                <c:pt idx="3783">
                  <c:v>4.1903449859365192E-2</c:v>
                </c:pt>
                <c:pt idx="3784">
                  <c:v>4.2592273692669803E-2</c:v>
                </c:pt>
                <c:pt idx="3785">
                  <c:v>4.3051489581539516E-2</c:v>
                </c:pt>
                <c:pt idx="3786">
                  <c:v>4.3281097525974387E-2</c:v>
                </c:pt>
                <c:pt idx="3787">
                  <c:v>4.3453303484300557E-2</c:v>
                </c:pt>
                <c:pt idx="3788">
                  <c:v>4.3797715400952883E-2</c:v>
                </c:pt>
                <c:pt idx="3789">
                  <c:v>4.4142127317605404E-2</c:v>
                </c:pt>
                <c:pt idx="3790">
                  <c:v>4.425693128982354E-2</c:v>
                </c:pt>
                <c:pt idx="3791">
                  <c:v>4.4371735262040114E-2</c:v>
                </c:pt>
                <c:pt idx="3792">
                  <c:v>4.4601343206474756E-2</c:v>
                </c:pt>
                <c:pt idx="3793">
                  <c:v>4.5060559095344704E-2</c:v>
                </c:pt>
                <c:pt idx="3794">
                  <c:v>4.5519774984214514E-2</c:v>
                </c:pt>
                <c:pt idx="3795">
                  <c:v>4.5691980942541822E-2</c:v>
                </c:pt>
                <c:pt idx="3796">
                  <c:v>4.5806784914759091E-2</c:v>
                </c:pt>
                <c:pt idx="3797">
                  <c:v>4.6093794845302918E-2</c:v>
                </c:pt>
                <c:pt idx="3798">
                  <c:v>4.6495608748062682E-2</c:v>
                </c:pt>
                <c:pt idx="3799">
                  <c:v>4.6610412720280096E-2</c:v>
                </c:pt>
                <c:pt idx="3800">
                  <c:v>4.6266000803627923E-2</c:v>
                </c:pt>
                <c:pt idx="3801">
                  <c:v>4.5921588886975485E-2</c:v>
                </c:pt>
                <c:pt idx="3802">
                  <c:v>4.6151196831410404E-2</c:v>
                </c:pt>
                <c:pt idx="3803">
                  <c:v>4.6840020664714856E-2</c:v>
                </c:pt>
                <c:pt idx="3804">
                  <c:v>4.7414040525802233E-2</c:v>
                </c:pt>
                <c:pt idx="3805">
                  <c:v>4.7414040525802233E-2</c:v>
                </c:pt>
                <c:pt idx="3806">
                  <c:v>4.7127030595258634E-2</c:v>
                </c:pt>
                <c:pt idx="3807">
                  <c:v>4.7184432581367307E-2</c:v>
                </c:pt>
                <c:pt idx="3808">
                  <c:v>4.7815854428563322E-2</c:v>
                </c:pt>
                <c:pt idx="3809">
                  <c:v>4.8619482234085333E-2</c:v>
                </c:pt>
                <c:pt idx="3810">
                  <c:v>4.9021296136847366E-2</c:v>
                </c:pt>
                <c:pt idx="3811">
                  <c:v>4.8734286206302893E-2</c:v>
                </c:pt>
                <c:pt idx="3812">
                  <c:v>4.8275070317432965E-2</c:v>
                </c:pt>
                <c:pt idx="3813">
                  <c:v>4.8102864359107003E-2</c:v>
                </c:pt>
                <c:pt idx="3814">
                  <c:v>4.821766833132432E-2</c:v>
                </c:pt>
                <c:pt idx="3815">
                  <c:v>4.8389874289650407E-2</c:v>
                </c:pt>
                <c:pt idx="3816">
                  <c:v>4.8389874289650407E-2</c:v>
                </c:pt>
                <c:pt idx="3817">
                  <c:v>4.8332472303542533E-2</c:v>
                </c:pt>
                <c:pt idx="3818">
                  <c:v>4.8275070317432965E-2</c:v>
                </c:pt>
                <c:pt idx="3819">
                  <c:v>4.8332472303542533E-2</c:v>
                </c:pt>
                <c:pt idx="3820">
                  <c:v>4.8275070317432965E-2</c:v>
                </c:pt>
                <c:pt idx="3821">
                  <c:v>4.8045462372998046E-2</c:v>
                </c:pt>
                <c:pt idx="3822">
                  <c:v>4.7528844498019626E-2</c:v>
                </c:pt>
                <c:pt idx="3823">
                  <c:v>4.7012226623042483E-2</c:v>
                </c:pt>
                <c:pt idx="3824">
                  <c:v>4.6667814706388817E-2</c:v>
                </c:pt>
                <c:pt idx="3825">
                  <c:v>4.6610412720280096E-2</c:v>
                </c:pt>
                <c:pt idx="3826">
                  <c:v>4.6667814706388817E-2</c:v>
                </c:pt>
                <c:pt idx="3827">
                  <c:v>4.6725216692497545E-2</c:v>
                </c:pt>
                <c:pt idx="3828">
                  <c:v>4.6380804775845302E-2</c:v>
                </c:pt>
                <c:pt idx="3829">
                  <c:v>4.5749382928649412E-2</c:v>
                </c:pt>
                <c:pt idx="3830">
                  <c:v>4.5060559095344704E-2</c:v>
                </c:pt>
                <c:pt idx="3831">
                  <c:v>4.4601343206474756E-2</c:v>
                </c:pt>
                <c:pt idx="3832">
                  <c:v>4.4371735262040114E-2</c:v>
                </c:pt>
                <c:pt idx="3833">
                  <c:v>4.4027323345387892E-2</c:v>
                </c:pt>
                <c:pt idx="3834">
                  <c:v>4.3682911428735934E-2</c:v>
                </c:pt>
                <c:pt idx="3835">
                  <c:v>4.3338499512083434E-2</c:v>
                </c:pt>
                <c:pt idx="3836">
                  <c:v>4.2994087595431434E-2</c:v>
                </c:pt>
                <c:pt idx="3837">
                  <c:v>4.2592273692669803E-2</c:v>
                </c:pt>
                <c:pt idx="3838">
                  <c:v>4.2133057803800743E-2</c:v>
                </c:pt>
                <c:pt idx="3839">
                  <c:v>4.1731243901039022E-2</c:v>
                </c:pt>
                <c:pt idx="3840">
                  <c:v>4.1329429998277954E-2</c:v>
                </c:pt>
                <c:pt idx="3841">
                  <c:v>4.0927616095517032E-2</c:v>
                </c:pt>
                <c:pt idx="3842">
                  <c:v>4.0468400206647534E-2</c:v>
                </c:pt>
                <c:pt idx="3843">
                  <c:v>3.9836978359451415E-2</c:v>
                </c:pt>
                <c:pt idx="3844">
                  <c:v>3.9262958498364212E-2</c:v>
                </c:pt>
                <c:pt idx="3845">
                  <c:v>3.8746340623385646E-2</c:v>
                </c:pt>
                <c:pt idx="3846">
                  <c:v>3.8344526720624571E-2</c:v>
                </c:pt>
                <c:pt idx="3847">
                  <c:v>3.7942712817864252E-2</c:v>
                </c:pt>
                <c:pt idx="3848">
                  <c:v>3.742609494288502E-2</c:v>
                </c:pt>
                <c:pt idx="3849">
                  <c:v>3.6622467137362995E-2</c:v>
                </c:pt>
                <c:pt idx="3850">
                  <c:v>3.5589231387406051E-2</c:v>
                </c:pt>
                <c:pt idx="3851">
                  <c:v>3.4441191665231616E-2</c:v>
                </c:pt>
                <c:pt idx="3852">
                  <c:v>3.3407955915274852E-2</c:v>
                </c:pt>
                <c:pt idx="3853">
                  <c:v>3.2719132081970692E-2</c:v>
                </c:pt>
                <c:pt idx="3854">
                  <c:v>3.2087710234774698E-2</c:v>
                </c:pt>
                <c:pt idx="3855">
                  <c:v>3.1341484415360811E-2</c:v>
                </c:pt>
                <c:pt idx="3856">
                  <c:v>3.0480454623729999E-2</c:v>
                </c:pt>
                <c:pt idx="3857">
                  <c:v>2.9619424832099187E-2</c:v>
                </c:pt>
                <c:pt idx="3858">
                  <c:v>2.8988002984903442E-2</c:v>
                </c:pt>
                <c:pt idx="3859">
                  <c:v>2.8356581137706845E-2</c:v>
                </c:pt>
                <c:pt idx="3860">
                  <c:v>2.7725159290511447E-2</c:v>
                </c:pt>
                <c:pt idx="3861">
                  <c:v>2.7093737443316175E-2</c:v>
                </c:pt>
                <c:pt idx="3862">
                  <c:v>2.6347511623902215E-2</c:v>
                </c:pt>
                <c:pt idx="3863">
                  <c:v>2.5601285804488842E-2</c:v>
                </c:pt>
                <c:pt idx="3864">
                  <c:v>2.4855059985075652E-2</c:v>
                </c:pt>
                <c:pt idx="3865">
                  <c:v>2.4051432179553692E-2</c:v>
                </c:pt>
                <c:pt idx="3866">
                  <c:v>2.319040238792263E-2</c:v>
                </c:pt>
                <c:pt idx="3867">
                  <c:v>2.2444176568509899E-2</c:v>
                </c:pt>
                <c:pt idx="3868">
                  <c:v>2.1640548762987231E-2</c:v>
                </c:pt>
                <c:pt idx="3869">
                  <c:v>2.0722116985247688E-2</c:v>
                </c:pt>
                <c:pt idx="3870">
                  <c:v>1.9861087193617254E-2</c:v>
                </c:pt>
                <c:pt idx="3871">
                  <c:v>1.9057459388094829E-2</c:v>
                </c:pt>
                <c:pt idx="3872">
                  <c:v>1.831123356868148E-2</c:v>
                </c:pt>
                <c:pt idx="3873">
                  <c:v>1.7622409735376921E-2</c:v>
                </c:pt>
                <c:pt idx="3874">
                  <c:v>1.6933585902072341E-2</c:v>
                </c:pt>
                <c:pt idx="3875">
                  <c:v>1.6302164054876323E-2</c:v>
                </c:pt>
                <c:pt idx="3876">
                  <c:v>1.5785546179897823E-2</c:v>
                </c:pt>
                <c:pt idx="3877">
                  <c:v>1.5211526318810875E-2</c:v>
                </c:pt>
                <c:pt idx="3878">
                  <c:v>1.4465300499397321E-2</c:v>
                </c:pt>
                <c:pt idx="3879">
                  <c:v>1.337466276333161E-2</c:v>
                </c:pt>
                <c:pt idx="3880">
                  <c:v>1.2341427013374671E-2</c:v>
                </c:pt>
                <c:pt idx="3881">
                  <c:v>1.1480397221743882E-2</c:v>
                </c:pt>
                <c:pt idx="3882">
                  <c:v>1.0848975374547981E-2</c:v>
                </c:pt>
                <c:pt idx="3883">
                  <c:v>1.0217553527352045E-2</c:v>
                </c:pt>
                <c:pt idx="3884">
                  <c:v>9.4713277079387023E-3</c:v>
                </c:pt>
                <c:pt idx="3885">
                  <c:v>8.8399058607427968E-3</c:v>
                </c:pt>
                <c:pt idx="3886">
                  <c:v>8.5528959301993876E-3</c:v>
                </c:pt>
                <c:pt idx="3887">
                  <c:v>8.5528959301993876E-3</c:v>
                </c:pt>
                <c:pt idx="3888">
                  <c:v>8.2658859996557268E-3</c:v>
                </c:pt>
                <c:pt idx="3889">
                  <c:v>7.5196601802424174E-3</c:v>
                </c:pt>
                <c:pt idx="3890">
                  <c:v>6.4290224441766906E-3</c:v>
                </c:pt>
                <c:pt idx="3891">
                  <c:v>5.5105906664370576E-3</c:v>
                </c:pt>
                <c:pt idx="3892">
                  <c:v>5.1661787497847434E-3</c:v>
                </c:pt>
                <c:pt idx="3893">
                  <c:v>5.0513747775673039E-3</c:v>
                </c:pt>
                <c:pt idx="3894">
                  <c:v>4.7643648470237065E-3</c:v>
                </c:pt>
                <c:pt idx="3895">
                  <c:v>4.0181390276103554E-3</c:v>
                </c:pt>
                <c:pt idx="3896">
                  <c:v>2.9849032776534637E-3</c:v>
                </c:pt>
                <c:pt idx="3897">
                  <c:v>2.1812754721313612E-3</c:v>
                </c:pt>
                <c:pt idx="3898">
                  <c:v>1.9516675276964861E-3</c:v>
                </c:pt>
                <c:pt idx="3899">
                  <c:v>2.0664714999138927E-3</c:v>
                </c:pt>
                <c:pt idx="3900">
                  <c:v>2.0664714999138927E-3</c:v>
                </c:pt>
                <c:pt idx="3901">
                  <c:v>1.5498536249354397E-3</c:v>
                </c:pt>
                <c:pt idx="3902">
                  <c:v>6.3142184719591592E-4</c:v>
                </c:pt>
                <c:pt idx="3903">
                  <c:v>-2.296079444348775E-4</c:v>
                </c:pt>
                <c:pt idx="3904">
                  <c:v>-6.3142184719591592E-4</c:v>
                </c:pt>
                <c:pt idx="3905">
                  <c:v>-8.0362780552207201E-4</c:v>
                </c:pt>
                <c:pt idx="3906">
                  <c:v>-1.0906377360656821E-3</c:v>
                </c:pt>
                <c:pt idx="3907">
                  <c:v>-1.7220595832616104E-3</c:v>
                </c:pt>
                <c:pt idx="3908">
                  <c:v>-2.2386774582400892E-3</c:v>
                </c:pt>
                <c:pt idx="3909">
                  <c:v>-2.353481430457501E-3</c:v>
                </c:pt>
                <c:pt idx="3910">
                  <c:v>-2.1812754721313612E-3</c:v>
                </c:pt>
                <c:pt idx="3911">
                  <c:v>-2.1238734860226389E-3</c:v>
                </c:pt>
                <c:pt idx="3912">
                  <c:v>-2.6404913610011504E-3</c:v>
                </c:pt>
                <c:pt idx="3913">
                  <c:v>-3.3867171804144482E-3</c:v>
                </c:pt>
                <c:pt idx="3914">
                  <c:v>-3.9033350553930026E-3</c:v>
                </c:pt>
                <c:pt idx="3915">
                  <c:v>-3.7311290970668083E-3</c:v>
                </c:pt>
                <c:pt idx="3916">
                  <c:v>-3.3293151943057228E-3</c:v>
                </c:pt>
                <c:pt idx="3917">
                  <c:v>-3.2719132081970811E-3</c:v>
                </c:pt>
                <c:pt idx="3918">
                  <c:v>-3.788531083175558E-3</c:v>
                </c:pt>
                <c:pt idx="3919">
                  <c:v>-4.3625509442626713E-3</c:v>
                </c:pt>
                <c:pt idx="3920">
                  <c:v>-4.5921588886975485E-3</c:v>
                </c:pt>
                <c:pt idx="3921">
                  <c:v>-4.3625509442626713E-3</c:v>
                </c:pt>
                <c:pt idx="3922">
                  <c:v>-4.1329429998277984E-3</c:v>
                </c:pt>
                <c:pt idx="3923">
                  <c:v>-4.2477469720452361E-3</c:v>
                </c:pt>
                <c:pt idx="3924">
                  <c:v>-4.6495608748062713E-3</c:v>
                </c:pt>
                <c:pt idx="3925">
                  <c:v>-4.7643648470237065E-3</c:v>
                </c:pt>
                <c:pt idx="3926">
                  <c:v>-4.5921588886975485E-3</c:v>
                </c:pt>
                <c:pt idx="3927">
                  <c:v>-4.4773549164801134E-3</c:v>
                </c:pt>
                <c:pt idx="3928">
                  <c:v>-4.7643648470237065E-3</c:v>
                </c:pt>
                <c:pt idx="3929">
                  <c:v>-5.2809827220022193E-3</c:v>
                </c:pt>
                <c:pt idx="3930">
                  <c:v>-5.3957866942196918E-3</c:v>
                </c:pt>
                <c:pt idx="3931">
                  <c:v>-5.1661787497847434E-3</c:v>
                </c:pt>
                <c:pt idx="3932">
                  <c:v>-4.7643648470237065E-3</c:v>
                </c:pt>
                <c:pt idx="3933">
                  <c:v>-4.7069628609149924E-3</c:v>
                </c:pt>
                <c:pt idx="3934">
                  <c:v>-4.8217668331324414E-3</c:v>
                </c:pt>
                <c:pt idx="3935">
                  <c:v>-4.9365708053499104E-3</c:v>
                </c:pt>
                <c:pt idx="3936">
                  <c:v>-4.9365708053499104E-3</c:v>
                </c:pt>
                <c:pt idx="3937">
                  <c:v>-4.8791688192412024E-3</c:v>
                </c:pt>
                <c:pt idx="3938">
                  <c:v>-4.5921588886975485E-3</c:v>
                </c:pt>
                <c:pt idx="3939">
                  <c:v>-4.1903449859365133E-3</c:v>
                </c:pt>
                <c:pt idx="3940">
                  <c:v>-3.7311290970668083E-3</c:v>
                </c:pt>
                <c:pt idx="3941">
                  <c:v>-3.5015211526319631E-3</c:v>
                </c:pt>
                <c:pt idx="3942">
                  <c:v>-3.788531083175558E-3</c:v>
                </c:pt>
                <c:pt idx="3943">
                  <c:v>-4.1329429998277984E-3</c:v>
                </c:pt>
                <c:pt idx="3944">
                  <c:v>-4.1329429998277984E-3</c:v>
                </c:pt>
                <c:pt idx="3945">
                  <c:v>-3.6737271109580851E-3</c:v>
                </c:pt>
                <c:pt idx="3946">
                  <c:v>-3.2145112220883449E-3</c:v>
                </c:pt>
                <c:pt idx="3947">
                  <c:v>-3.0423052637621492E-3</c:v>
                </c:pt>
                <c:pt idx="3948">
                  <c:v>-3.1571092359796069E-3</c:v>
                </c:pt>
                <c:pt idx="3949">
                  <c:v>-3.1571092359796069E-3</c:v>
                </c:pt>
                <c:pt idx="3950">
                  <c:v>-2.6978933471098489E-3</c:v>
                </c:pt>
                <c:pt idx="3951">
                  <c:v>-1.9516675276964861E-3</c:v>
                </c:pt>
                <c:pt idx="3952">
                  <c:v>-1.2628436943918301E-3</c:v>
                </c:pt>
                <c:pt idx="3953">
                  <c:v>-8.0362780552207201E-4</c:v>
                </c:pt>
                <c:pt idx="3954">
                  <c:v>-7.4622581941337232E-4</c:v>
                </c:pt>
                <c:pt idx="3955">
                  <c:v>-8.0362780552207201E-4</c:v>
                </c:pt>
                <c:pt idx="3956">
                  <c:v>-8.0362780552207201E-4</c:v>
                </c:pt>
                <c:pt idx="3957">
                  <c:v>-4.5921588886975489E-4</c:v>
                </c:pt>
                <c:pt idx="3958">
                  <c:v>5.7401986108720533E-5</c:v>
                </c:pt>
                <c:pt idx="3959">
                  <c:v>5.1661787497847523E-4</c:v>
                </c:pt>
                <c:pt idx="3960">
                  <c:v>6.8882383330464184E-4</c:v>
                </c:pt>
                <c:pt idx="3961">
                  <c:v>8.6102979163080932E-4</c:v>
                </c:pt>
                <c:pt idx="3962">
                  <c:v>1.2054417082831067E-3</c:v>
                </c:pt>
                <c:pt idx="3963">
                  <c:v>1.8942655415877779E-3</c:v>
                </c:pt>
                <c:pt idx="3964">
                  <c:v>2.5830893748924307E-3</c:v>
                </c:pt>
                <c:pt idx="3965">
                  <c:v>3.0423052637621492E-3</c:v>
                </c:pt>
                <c:pt idx="3966">
                  <c:v>3.3293151943057228E-3</c:v>
                </c:pt>
                <c:pt idx="3967">
                  <c:v>3.7311290970668083E-3</c:v>
                </c:pt>
                <c:pt idx="3968">
                  <c:v>4.1329429998277984E-3</c:v>
                </c:pt>
                <c:pt idx="3969">
                  <c:v>4.4773549164801134E-3</c:v>
                </c:pt>
                <c:pt idx="3970">
                  <c:v>4.7069628609149924E-3</c:v>
                </c:pt>
                <c:pt idx="3971">
                  <c:v>4.8791688192412024E-3</c:v>
                </c:pt>
                <c:pt idx="3972">
                  <c:v>5.2235807358934783E-3</c:v>
                </c:pt>
                <c:pt idx="3973">
                  <c:v>5.6827966247632805E-3</c:v>
                </c:pt>
                <c:pt idx="3974">
                  <c:v>6.1420125136329804E-3</c:v>
                </c:pt>
                <c:pt idx="3975">
                  <c:v>6.6586303886114534E-3</c:v>
                </c:pt>
                <c:pt idx="3976">
                  <c:v>7.4048562080248114E-3</c:v>
                </c:pt>
                <c:pt idx="3977">
                  <c:v>8.2658859996557268E-3</c:v>
                </c:pt>
                <c:pt idx="3978">
                  <c:v>8.8973078468515005E-3</c:v>
                </c:pt>
                <c:pt idx="3979">
                  <c:v>9.0121118190691525E-3</c:v>
                </c:pt>
                <c:pt idx="3980">
                  <c:v>8.8973078468515005E-3</c:v>
                </c:pt>
                <c:pt idx="3981">
                  <c:v>9.2417197635038181E-3</c:v>
                </c:pt>
                <c:pt idx="3982">
                  <c:v>9.8731416106998208E-3</c:v>
                </c:pt>
                <c:pt idx="3983">
                  <c:v>1.0561965444004381E-2</c:v>
                </c:pt>
                <c:pt idx="3984">
                  <c:v>1.0963779346765823E-2</c:v>
                </c:pt>
                <c:pt idx="3985">
                  <c:v>1.1422995235635424E-2</c:v>
                </c:pt>
                <c:pt idx="3986">
                  <c:v>1.2226623041157321E-2</c:v>
                </c:pt>
                <c:pt idx="3987">
                  <c:v>1.3202456805005485E-2</c:v>
                </c:pt>
                <c:pt idx="3988">
                  <c:v>1.3661672693875446E-2</c:v>
                </c:pt>
                <c:pt idx="3989">
                  <c:v>1.3661672693875446E-2</c:v>
                </c:pt>
                <c:pt idx="3990">
                  <c:v>1.3546868721657949E-2</c:v>
                </c:pt>
                <c:pt idx="3991">
                  <c:v>1.3948682624418843E-2</c:v>
                </c:pt>
                <c:pt idx="3992">
                  <c:v>1.4809712416049592E-2</c:v>
                </c:pt>
                <c:pt idx="3993">
                  <c:v>1.5555938235463041E-2</c:v>
                </c:pt>
                <c:pt idx="3994">
                  <c:v>1.5785546179897823E-2</c:v>
                </c:pt>
                <c:pt idx="3995">
                  <c:v>1.5670742207680409E-2</c:v>
                </c:pt>
                <c:pt idx="3996">
                  <c:v>1.5728144193789123E-2</c:v>
                </c:pt>
                <c:pt idx="3997">
                  <c:v>1.6187360082658881E-2</c:v>
                </c:pt>
                <c:pt idx="3998">
                  <c:v>1.6990987888180951E-2</c:v>
                </c:pt>
                <c:pt idx="3999">
                  <c:v>1.7622409735376921E-2</c:v>
                </c:pt>
                <c:pt idx="4000">
                  <c:v>1.796682165202939E-2</c:v>
                </c:pt>
              </c:numCache>
            </c:numRef>
          </c:yVal>
          <c:smooth val="1"/>
        </c:ser>
        <c:dLbls>
          <c:showLegendKey val="0"/>
          <c:showVal val="0"/>
          <c:showCatName val="0"/>
          <c:showSerName val="0"/>
          <c:showPercent val="0"/>
          <c:showBubbleSize val="0"/>
        </c:dLbls>
        <c:axId val="273328208"/>
        <c:axId val="273328768"/>
      </c:scatterChart>
      <c:valAx>
        <c:axId val="273328208"/>
        <c:scaling>
          <c:orientation val="minMax"/>
          <c:max val="100"/>
          <c:min val="0"/>
        </c:scaling>
        <c:delete val="0"/>
        <c:axPos val="b"/>
        <c:title>
          <c:tx>
            <c:rich>
              <a:bodyPr/>
              <a:lstStyle/>
              <a:p>
                <a:pPr>
                  <a:defRPr/>
                </a:pPr>
                <a:r>
                  <a:rPr lang="en-US"/>
                  <a:t>Time (ns)</a:t>
                </a:r>
              </a:p>
            </c:rich>
          </c:tx>
          <c:overlay val="0"/>
        </c:title>
        <c:numFmt formatCode="General" sourceLinked="1"/>
        <c:majorTickMark val="out"/>
        <c:minorTickMark val="none"/>
        <c:tickLblPos val="nextTo"/>
        <c:spPr>
          <a:ln w="38100">
            <a:solidFill>
              <a:schemeClr val="tx1"/>
            </a:solidFill>
          </a:ln>
        </c:spPr>
        <c:crossAx val="273328768"/>
        <c:crosses val="autoZero"/>
        <c:crossBetween val="midCat"/>
      </c:valAx>
      <c:valAx>
        <c:axId val="273328768"/>
        <c:scaling>
          <c:orientation val="minMax"/>
          <c:max val="1"/>
          <c:min val="0"/>
        </c:scaling>
        <c:delete val="0"/>
        <c:axPos val="l"/>
        <c:title>
          <c:tx>
            <c:rich>
              <a:bodyPr rot="-5400000" vert="horz"/>
              <a:lstStyle/>
              <a:p>
                <a:pPr>
                  <a:defRPr/>
                </a:pPr>
                <a:r>
                  <a:rPr lang="en-US"/>
                  <a:t>Normalized Amplitude</a:t>
                </a:r>
              </a:p>
            </c:rich>
          </c:tx>
          <c:overlay val="0"/>
        </c:title>
        <c:numFmt formatCode="General" sourceLinked="1"/>
        <c:majorTickMark val="out"/>
        <c:minorTickMark val="none"/>
        <c:tickLblPos val="nextTo"/>
        <c:spPr>
          <a:ln w="38100">
            <a:solidFill>
              <a:schemeClr val="tx1"/>
            </a:solidFill>
          </a:ln>
        </c:spPr>
        <c:crossAx val="273328208"/>
        <c:crosses val="autoZero"/>
        <c:crossBetween val="midCat"/>
      </c:valAx>
      <c:spPr>
        <a:ln>
          <a:noFill/>
        </a:ln>
      </c:spPr>
    </c:plotArea>
    <c:legend>
      <c:legendPos val="r"/>
      <c:layout>
        <c:manualLayout>
          <c:xMode val="edge"/>
          <c:yMode val="edge"/>
          <c:x val="0.54282451522710362"/>
          <c:y val="0.18132028335332512"/>
          <c:w val="0.40003258472717296"/>
          <c:h val="0.46220980103271847"/>
        </c:manualLayout>
      </c:layout>
      <c:overlay val="0"/>
    </c:legend>
    <c:plotVisOnly val="1"/>
    <c:dispBlanksAs val="gap"/>
    <c:showDLblsOverMax val="0"/>
  </c:chart>
  <c:spPr>
    <a:ln>
      <a:noFill/>
    </a:ln>
  </c:spPr>
  <c:txPr>
    <a:bodyPr/>
    <a:lstStyle/>
    <a:p>
      <a:pPr>
        <a:defRPr sz="2000" b="1">
          <a:latin typeface="Arial" pitchFamily="34" charset="0"/>
          <a:cs typeface="Arial" pitchFamily="34" charset="0"/>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7364374855951542"/>
          <c:y val="5.007587253414264E-2"/>
          <c:w val="0.7844598402705949"/>
          <c:h val="0.80273141122914415"/>
        </c:manualLayout>
      </c:layout>
      <c:scatterChart>
        <c:scatterStyle val="lineMarker"/>
        <c:varyColors val="0"/>
        <c:ser>
          <c:idx val="0"/>
          <c:order val="0"/>
          <c:tx>
            <c:v>0.8 MV/m</c:v>
          </c:tx>
          <c:spPr>
            <a:ln w="38100">
              <a:solidFill>
                <a:sysClr val="windowText" lastClr="000000">
                  <a:shade val="95000"/>
                  <a:satMod val="105000"/>
                </a:sysClr>
              </a:solidFill>
            </a:ln>
          </c:spPr>
          <c:marker>
            <c:symbol val="none"/>
          </c:marker>
          <c:xVal>
            <c:numRef>
              <c:f>'adjusted to 0'!$G$2:$G$3758</c:f>
              <c:numCache>
                <c:formatCode>General</c:formatCode>
                <c:ptCount val="3757"/>
                <c:pt idx="0">
                  <c:v>-5.4960010000000104</c:v>
                </c:pt>
                <c:pt idx="1">
                  <c:v>-5.488000999999997</c:v>
                </c:pt>
                <c:pt idx="2">
                  <c:v>-5.4800010000000174</c:v>
                </c:pt>
                <c:pt idx="3">
                  <c:v>-5.4720010000000094</c:v>
                </c:pt>
                <c:pt idx="4">
                  <c:v>-5.4640009999999855</c:v>
                </c:pt>
                <c:pt idx="5">
                  <c:v>-5.4560010000000174</c:v>
                </c:pt>
                <c:pt idx="6">
                  <c:v>-5.4480010000000094</c:v>
                </c:pt>
                <c:pt idx="7">
                  <c:v>-5.4400010000000334</c:v>
                </c:pt>
                <c:pt idx="8">
                  <c:v>-5.4320010000000138</c:v>
                </c:pt>
                <c:pt idx="9">
                  <c:v>-5.4240010000000041</c:v>
                </c:pt>
                <c:pt idx="10">
                  <c:v>-5.4160010000000334</c:v>
                </c:pt>
                <c:pt idx="11">
                  <c:v>-5.4080010000000129</c:v>
                </c:pt>
                <c:pt idx="12">
                  <c:v>-5.4000010000000032</c:v>
                </c:pt>
                <c:pt idx="13">
                  <c:v>-5.3920010000000218</c:v>
                </c:pt>
                <c:pt idx="14">
                  <c:v>-5.3840010000000085</c:v>
                </c:pt>
                <c:pt idx="15">
                  <c:v>-5.3760010000000023</c:v>
                </c:pt>
                <c:pt idx="16">
                  <c:v>-5.3680010000000209</c:v>
                </c:pt>
                <c:pt idx="17">
                  <c:v>-5.3600010000000085</c:v>
                </c:pt>
                <c:pt idx="18">
                  <c:v>-5.3520010000000005</c:v>
                </c:pt>
                <c:pt idx="19">
                  <c:v>-5.34400100000002</c:v>
                </c:pt>
                <c:pt idx="20">
                  <c:v>-5.3360010000000102</c:v>
                </c:pt>
                <c:pt idx="21">
                  <c:v>-5.3280009999999765</c:v>
                </c:pt>
                <c:pt idx="22">
                  <c:v>-5.3200010000000155</c:v>
                </c:pt>
                <c:pt idx="23">
                  <c:v>-5.3120010000000075</c:v>
                </c:pt>
                <c:pt idx="24">
                  <c:v>-5.3040009999999755</c:v>
                </c:pt>
                <c:pt idx="25">
                  <c:v>-5.2960010000000182</c:v>
                </c:pt>
                <c:pt idx="26">
                  <c:v>-5.2880010000000084</c:v>
                </c:pt>
                <c:pt idx="27">
                  <c:v>-5.2800009999999986</c:v>
                </c:pt>
                <c:pt idx="28">
                  <c:v>-5.2720010000000173</c:v>
                </c:pt>
                <c:pt idx="29">
                  <c:v>-5.2640010000000075</c:v>
                </c:pt>
                <c:pt idx="30">
                  <c:v>-5.2560009999999977</c:v>
                </c:pt>
                <c:pt idx="31">
                  <c:v>-5.2480010000000163</c:v>
                </c:pt>
                <c:pt idx="32">
                  <c:v>-5.2400010000000083</c:v>
                </c:pt>
                <c:pt idx="33">
                  <c:v>-5.2320009999999968</c:v>
                </c:pt>
                <c:pt idx="34">
                  <c:v>-5.2240010000000145</c:v>
                </c:pt>
                <c:pt idx="35">
                  <c:v>-5.2160010000000074</c:v>
                </c:pt>
                <c:pt idx="36">
                  <c:v>-5.2080009999999959</c:v>
                </c:pt>
                <c:pt idx="37">
                  <c:v>-5.2000010000000154</c:v>
                </c:pt>
                <c:pt idx="38">
                  <c:v>-5.1920010000000048</c:v>
                </c:pt>
                <c:pt idx="39">
                  <c:v>-5.1840009999999745</c:v>
                </c:pt>
                <c:pt idx="40">
                  <c:v>-5.1760010000000136</c:v>
                </c:pt>
                <c:pt idx="41">
                  <c:v>-5.1680009999999745</c:v>
                </c:pt>
                <c:pt idx="42">
                  <c:v>-5.1600010000000225</c:v>
                </c:pt>
                <c:pt idx="43">
                  <c:v>-5.1520010000000065</c:v>
                </c:pt>
                <c:pt idx="44">
                  <c:v>-5.1440009999999745</c:v>
                </c:pt>
                <c:pt idx="45">
                  <c:v>-5.1360010000000234</c:v>
                </c:pt>
                <c:pt idx="46">
                  <c:v>-5.1280010000000065</c:v>
                </c:pt>
                <c:pt idx="47">
                  <c:v>-5.1200009999999745</c:v>
                </c:pt>
                <c:pt idx="48">
                  <c:v>-5.1120010000000207</c:v>
                </c:pt>
                <c:pt idx="49">
                  <c:v>-5.1040010000000056</c:v>
                </c:pt>
                <c:pt idx="50">
                  <c:v>-5.0960010000000011</c:v>
                </c:pt>
                <c:pt idx="51">
                  <c:v>-5.0880010000000198</c:v>
                </c:pt>
                <c:pt idx="52">
                  <c:v>-5.08000100000001</c:v>
                </c:pt>
                <c:pt idx="53">
                  <c:v>-5.0720010000000002</c:v>
                </c:pt>
                <c:pt idx="54">
                  <c:v>-5.0640010000000055</c:v>
                </c:pt>
                <c:pt idx="55">
                  <c:v>-5.0560010000000091</c:v>
                </c:pt>
                <c:pt idx="56">
                  <c:v>-5.0480009999999975</c:v>
                </c:pt>
                <c:pt idx="57">
                  <c:v>-5.0400010000000179</c:v>
                </c:pt>
                <c:pt idx="58">
                  <c:v>-5.0320010000000082</c:v>
                </c:pt>
                <c:pt idx="59">
                  <c:v>-5.0240009999999655</c:v>
                </c:pt>
                <c:pt idx="60">
                  <c:v>-5.016001000000017</c:v>
                </c:pt>
                <c:pt idx="61">
                  <c:v>-5.0080010000000073</c:v>
                </c:pt>
                <c:pt idx="62">
                  <c:v>-5.0000009999999975</c:v>
                </c:pt>
                <c:pt idx="63">
                  <c:v>-4.9920010000000161</c:v>
                </c:pt>
                <c:pt idx="64">
                  <c:v>-4.9840010000000063</c:v>
                </c:pt>
                <c:pt idx="65">
                  <c:v>-4.9760009999999983</c:v>
                </c:pt>
                <c:pt idx="66">
                  <c:v>-4.9680010000000152</c:v>
                </c:pt>
                <c:pt idx="67">
                  <c:v>-4.9600010000000054</c:v>
                </c:pt>
                <c:pt idx="68">
                  <c:v>-4.9520009999999957</c:v>
                </c:pt>
                <c:pt idx="69">
                  <c:v>-4.9440010000000143</c:v>
                </c:pt>
                <c:pt idx="70">
                  <c:v>-4.9360010000000134</c:v>
                </c:pt>
                <c:pt idx="71">
                  <c:v>-4.9280009999999947</c:v>
                </c:pt>
                <c:pt idx="72">
                  <c:v>-4.9200010000000125</c:v>
                </c:pt>
                <c:pt idx="73">
                  <c:v>-4.9120010000000036</c:v>
                </c:pt>
                <c:pt idx="74">
                  <c:v>-4.9040009999999885</c:v>
                </c:pt>
                <c:pt idx="75">
                  <c:v>-4.8960010000000125</c:v>
                </c:pt>
                <c:pt idx="76">
                  <c:v>-4.8880010000000027</c:v>
                </c:pt>
                <c:pt idx="77">
                  <c:v>-4.8800010000000213</c:v>
                </c:pt>
                <c:pt idx="78">
                  <c:v>-4.8720010000000116</c:v>
                </c:pt>
                <c:pt idx="79">
                  <c:v>-4.8640009999999645</c:v>
                </c:pt>
                <c:pt idx="80">
                  <c:v>-4.8560010000000204</c:v>
                </c:pt>
                <c:pt idx="81">
                  <c:v>-4.8480010000000107</c:v>
                </c:pt>
                <c:pt idx="82">
                  <c:v>-4.8400010000000009</c:v>
                </c:pt>
                <c:pt idx="83">
                  <c:v>-4.8320010000000195</c:v>
                </c:pt>
                <c:pt idx="84">
                  <c:v>-4.8240009999999645</c:v>
                </c:pt>
                <c:pt idx="85">
                  <c:v>-4.816001</c:v>
                </c:pt>
                <c:pt idx="86">
                  <c:v>-4.8080010000000186</c:v>
                </c:pt>
                <c:pt idx="87">
                  <c:v>-4.8000010000000088</c:v>
                </c:pt>
                <c:pt idx="88">
                  <c:v>-4.7920009999999955</c:v>
                </c:pt>
                <c:pt idx="89">
                  <c:v>-4.7840010000000177</c:v>
                </c:pt>
                <c:pt idx="90">
                  <c:v>-4.7760010000000124</c:v>
                </c:pt>
                <c:pt idx="91">
                  <c:v>-4.7680009999999955</c:v>
                </c:pt>
                <c:pt idx="92">
                  <c:v>-4.7600010000000168</c:v>
                </c:pt>
                <c:pt idx="93">
                  <c:v>-4.752001000000007</c:v>
                </c:pt>
                <c:pt idx="94">
                  <c:v>-4.7440009999999955</c:v>
                </c:pt>
                <c:pt idx="95">
                  <c:v>-4.7360010000000194</c:v>
                </c:pt>
                <c:pt idx="96">
                  <c:v>-4.7280010000000061</c:v>
                </c:pt>
                <c:pt idx="97">
                  <c:v>-4.7200009999999955</c:v>
                </c:pt>
                <c:pt idx="98">
                  <c:v>-4.712001000000015</c:v>
                </c:pt>
                <c:pt idx="99">
                  <c:v>-4.7040010000000052</c:v>
                </c:pt>
                <c:pt idx="100">
                  <c:v>-4.6960009999999945</c:v>
                </c:pt>
                <c:pt idx="101">
                  <c:v>-4.6880010000000141</c:v>
                </c:pt>
                <c:pt idx="102">
                  <c:v>-4.6800010000000043</c:v>
                </c:pt>
                <c:pt idx="103">
                  <c:v>-4.6720009999999945</c:v>
                </c:pt>
                <c:pt idx="104">
                  <c:v>-4.664000999999935</c:v>
                </c:pt>
                <c:pt idx="105">
                  <c:v>-4.6560010000000025</c:v>
                </c:pt>
                <c:pt idx="106">
                  <c:v>-4.6480009999999865</c:v>
                </c:pt>
                <c:pt idx="107">
                  <c:v>-4.6400010000000105</c:v>
                </c:pt>
                <c:pt idx="108">
                  <c:v>-4.6320010000000025</c:v>
                </c:pt>
                <c:pt idx="109">
                  <c:v>-4.6240009999999145</c:v>
                </c:pt>
                <c:pt idx="110">
                  <c:v>-4.6160010000000105</c:v>
                </c:pt>
                <c:pt idx="111">
                  <c:v>-4.6080010000000016</c:v>
                </c:pt>
                <c:pt idx="112">
                  <c:v>-4.6000010000000202</c:v>
                </c:pt>
                <c:pt idx="113">
                  <c:v>-4.5920010000000095</c:v>
                </c:pt>
                <c:pt idx="114">
                  <c:v>-4.5840010000000007</c:v>
                </c:pt>
                <c:pt idx="115">
                  <c:v>-4.5760010000000193</c:v>
                </c:pt>
                <c:pt idx="116">
                  <c:v>-4.5680010000000095</c:v>
                </c:pt>
                <c:pt idx="117">
                  <c:v>-4.5600009999999855</c:v>
                </c:pt>
                <c:pt idx="118">
                  <c:v>-4.5520010000000175</c:v>
                </c:pt>
                <c:pt idx="119">
                  <c:v>-4.5440010000000086</c:v>
                </c:pt>
                <c:pt idx="120">
                  <c:v>-4.5360009999999988</c:v>
                </c:pt>
                <c:pt idx="121">
                  <c:v>-4.5280010000000175</c:v>
                </c:pt>
                <c:pt idx="122">
                  <c:v>-4.5200010000000077</c:v>
                </c:pt>
                <c:pt idx="123">
                  <c:v>-4.5120009999999855</c:v>
                </c:pt>
                <c:pt idx="124">
                  <c:v>-4.5040010000000166</c:v>
                </c:pt>
                <c:pt idx="125">
                  <c:v>-4.4960010000000104</c:v>
                </c:pt>
                <c:pt idx="126">
                  <c:v>-4.488000999999997</c:v>
                </c:pt>
                <c:pt idx="127">
                  <c:v>-4.4800010000000174</c:v>
                </c:pt>
                <c:pt idx="128">
                  <c:v>-4.4720010000000094</c:v>
                </c:pt>
                <c:pt idx="129">
                  <c:v>-4.4640009999999855</c:v>
                </c:pt>
                <c:pt idx="130">
                  <c:v>-4.4560010000000174</c:v>
                </c:pt>
                <c:pt idx="131">
                  <c:v>-4.4480010000000094</c:v>
                </c:pt>
                <c:pt idx="132">
                  <c:v>-4.4400009999999952</c:v>
                </c:pt>
                <c:pt idx="133">
                  <c:v>-4.4320010000000138</c:v>
                </c:pt>
                <c:pt idx="134">
                  <c:v>-4.4240010000000041</c:v>
                </c:pt>
                <c:pt idx="135">
                  <c:v>-4.4160009999999943</c:v>
                </c:pt>
                <c:pt idx="136">
                  <c:v>-4.4080010000000129</c:v>
                </c:pt>
                <c:pt idx="137">
                  <c:v>-4.4000010000000032</c:v>
                </c:pt>
                <c:pt idx="138">
                  <c:v>-4.3920009999999845</c:v>
                </c:pt>
                <c:pt idx="139">
                  <c:v>-4.3840010000000085</c:v>
                </c:pt>
                <c:pt idx="140">
                  <c:v>-4.3760010000000023</c:v>
                </c:pt>
                <c:pt idx="141">
                  <c:v>-4.3680009999999845</c:v>
                </c:pt>
                <c:pt idx="142">
                  <c:v>-4.3600010000000085</c:v>
                </c:pt>
                <c:pt idx="143">
                  <c:v>-4.3520010000000005</c:v>
                </c:pt>
                <c:pt idx="144">
                  <c:v>-4.3440009999999845</c:v>
                </c:pt>
                <c:pt idx="145">
                  <c:v>-4.3360010000000102</c:v>
                </c:pt>
                <c:pt idx="146">
                  <c:v>-4.3280009999999765</c:v>
                </c:pt>
                <c:pt idx="147">
                  <c:v>-4.3200010000000155</c:v>
                </c:pt>
                <c:pt idx="148">
                  <c:v>-4.3120010000000075</c:v>
                </c:pt>
                <c:pt idx="149">
                  <c:v>-4.3040009999999755</c:v>
                </c:pt>
                <c:pt idx="150">
                  <c:v>-4.2960010000000182</c:v>
                </c:pt>
                <c:pt idx="151">
                  <c:v>-4.2880010000000084</c:v>
                </c:pt>
                <c:pt idx="152">
                  <c:v>-4.2800009999999986</c:v>
                </c:pt>
                <c:pt idx="153">
                  <c:v>-4.2720010000000173</c:v>
                </c:pt>
                <c:pt idx="154">
                  <c:v>-4.2640010000000075</c:v>
                </c:pt>
                <c:pt idx="155">
                  <c:v>-4.2560009999999977</c:v>
                </c:pt>
                <c:pt idx="156">
                  <c:v>-4.2480010000000163</c:v>
                </c:pt>
                <c:pt idx="157">
                  <c:v>-4.2400010000000083</c:v>
                </c:pt>
                <c:pt idx="158">
                  <c:v>-4.2320009999999968</c:v>
                </c:pt>
                <c:pt idx="159">
                  <c:v>-4.2240010000000145</c:v>
                </c:pt>
                <c:pt idx="160">
                  <c:v>-4.2160010000000074</c:v>
                </c:pt>
                <c:pt idx="161">
                  <c:v>-4.2080009999999959</c:v>
                </c:pt>
                <c:pt idx="162">
                  <c:v>-4.2000010000000154</c:v>
                </c:pt>
                <c:pt idx="163">
                  <c:v>-4.1920010000000048</c:v>
                </c:pt>
                <c:pt idx="164">
                  <c:v>-4.1840009999999745</c:v>
                </c:pt>
                <c:pt idx="165">
                  <c:v>-4.1760010000000136</c:v>
                </c:pt>
                <c:pt idx="166">
                  <c:v>-4.1680009999999745</c:v>
                </c:pt>
                <c:pt idx="167">
                  <c:v>-4.1600009999999745</c:v>
                </c:pt>
                <c:pt idx="168">
                  <c:v>-4.1520010000000065</c:v>
                </c:pt>
                <c:pt idx="169">
                  <c:v>-4.1440009999999745</c:v>
                </c:pt>
                <c:pt idx="170">
                  <c:v>-4.1360009999999905</c:v>
                </c:pt>
                <c:pt idx="171">
                  <c:v>-4.1280010000000065</c:v>
                </c:pt>
                <c:pt idx="172">
                  <c:v>-4.1200009999999745</c:v>
                </c:pt>
                <c:pt idx="173">
                  <c:v>-4.1120009999999745</c:v>
                </c:pt>
                <c:pt idx="174">
                  <c:v>-4.1040010000000056</c:v>
                </c:pt>
                <c:pt idx="175">
                  <c:v>-4.0960010000000011</c:v>
                </c:pt>
                <c:pt idx="176">
                  <c:v>-4.0880009999999896</c:v>
                </c:pt>
                <c:pt idx="177">
                  <c:v>-4.08000100000001</c:v>
                </c:pt>
                <c:pt idx="178">
                  <c:v>-4.0720010000000002</c:v>
                </c:pt>
                <c:pt idx="179">
                  <c:v>-4.0640009999999656</c:v>
                </c:pt>
                <c:pt idx="180">
                  <c:v>-4.0560010000000091</c:v>
                </c:pt>
                <c:pt idx="181">
                  <c:v>-4.0480009999999975</c:v>
                </c:pt>
                <c:pt idx="182">
                  <c:v>-4.0400009999999895</c:v>
                </c:pt>
                <c:pt idx="183">
                  <c:v>-4.0320010000000082</c:v>
                </c:pt>
                <c:pt idx="184">
                  <c:v>-4.0240009999999655</c:v>
                </c:pt>
                <c:pt idx="185">
                  <c:v>-4.016001000000017</c:v>
                </c:pt>
                <c:pt idx="186">
                  <c:v>-4.0080010000000073</c:v>
                </c:pt>
                <c:pt idx="187">
                  <c:v>-4.0000009999999975</c:v>
                </c:pt>
                <c:pt idx="188">
                  <c:v>-3.9920010000000161</c:v>
                </c:pt>
                <c:pt idx="189">
                  <c:v>-3.9840010000000072</c:v>
                </c:pt>
                <c:pt idx="190">
                  <c:v>-3.9760009999999584</c:v>
                </c:pt>
                <c:pt idx="191">
                  <c:v>-3.9680010000000152</c:v>
                </c:pt>
                <c:pt idx="192">
                  <c:v>-3.9600010000000054</c:v>
                </c:pt>
                <c:pt idx="193">
                  <c:v>-3.9520009999999557</c:v>
                </c:pt>
                <c:pt idx="194">
                  <c:v>-3.9440010000000152</c:v>
                </c:pt>
                <c:pt idx="195">
                  <c:v>-3.9360010000000027</c:v>
                </c:pt>
                <c:pt idx="196">
                  <c:v>-3.9280009999999947</c:v>
                </c:pt>
                <c:pt idx="197">
                  <c:v>-3.9200010000000152</c:v>
                </c:pt>
                <c:pt idx="198">
                  <c:v>-3.9120010000000027</c:v>
                </c:pt>
                <c:pt idx="199">
                  <c:v>-3.9040009999999938</c:v>
                </c:pt>
                <c:pt idx="200">
                  <c:v>-3.8960010000000125</c:v>
                </c:pt>
                <c:pt idx="201">
                  <c:v>-3.8880010000000031</c:v>
                </c:pt>
                <c:pt idx="202">
                  <c:v>-3.8800009999999929</c:v>
                </c:pt>
                <c:pt idx="203">
                  <c:v>-3.8720010000000107</c:v>
                </c:pt>
                <c:pt idx="204">
                  <c:v>-3.8640010000000018</c:v>
                </c:pt>
                <c:pt idx="205">
                  <c:v>-3.8560009999999521</c:v>
                </c:pt>
                <c:pt idx="206">
                  <c:v>-3.8480010000000111</c:v>
                </c:pt>
                <c:pt idx="207">
                  <c:v>-3.8400010000000009</c:v>
                </c:pt>
                <c:pt idx="208">
                  <c:v>-3.832000999999948</c:v>
                </c:pt>
                <c:pt idx="209">
                  <c:v>-3.8240010000000098</c:v>
                </c:pt>
                <c:pt idx="210">
                  <c:v>-3.8160009999999573</c:v>
                </c:pt>
                <c:pt idx="211">
                  <c:v>-3.8080009999999787</c:v>
                </c:pt>
                <c:pt idx="212">
                  <c:v>-3.8000010000000088</c:v>
                </c:pt>
                <c:pt idx="213">
                  <c:v>-3.7920009999999977</c:v>
                </c:pt>
                <c:pt idx="214">
                  <c:v>-3.7840009999999893</c:v>
                </c:pt>
                <c:pt idx="215">
                  <c:v>-3.7760010000000079</c:v>
                </c:pt>
                <c:pt idx="216">
                  <c:v>-3.7680009999999982</c:v>
                </c:pt>
                <c:pt idx="217">
                  <c:v>-3.7600009999999884</c:v>
                </c:pt>
                <c:pt idx="218">
                  <c:v>-3.752001000000007</c:v>
                </c:pt>
                <c:pt idx="219">
                  <c:v>-3.7440009999999972</c:v>
                </c:pt>
                <c:pt idx="220">
                  <c:v>-3.7360010000000159</c:v>
                </c:pt>
                <c:pt idx="221">
                  <c:v>-3.7280010000000092</c:v>
                </c:pt>
                <c:pt idx="222">
                  <c:v>-3.7200009999999972</c:v>
                </c:pt>
                <c:pt idx="223">
                  <c:v>-3.712001000000015</c:v>
                </c:pt>
                <c:pt idx="224">
                  <c:v>-3.7040010000000052</c:v>
                </c:pt>
                <c:pt idx="225">
                  <c:v>-3.6960009999999937</c:v>
                </c:pt>
                <c:pt idx="226">
                  <c:v>-3.6880010000000212</c:v>
                </c:pt>
                <c:pt idx="227">
                  <c:v>-3.6800010000000052</c:v>
                </c:pt>
                <c:pt idx="228">
                  <c:v>-3.6720009999999927</c:v>
                </c:pt>
                <c:pt idx="229">
                  <c:v>-3.6640010000000212</c:v>
                </c:pt>
                <c:pt idx="230">
                  <c:v>-3.6560010000000034</c:v>
                </c:pt>
                <c:pt idx="231">
                  <c:v>-3.6480009999999936</c:v>
                </c:pt>
                <c:pt idx="232">
                  <c:v>-3.6400010000000202</c:v>
                </c:pt>
                <c:pt idx="233">
                  <c:v>-3.6320010000000025</c:v>
                </c:pt>
                <c:pt idx="234">
                  <c:v>-3.6240009999999931</c:v>
                </c:pt>
                <c:pt idx="235">
                  <c:v>-3.6160010000000113</c:v>
                </c:pt>
                <c:pt idx="236">
                  <c:v>-3.6080010000000016</c:v>
                </c:pt>
                <c:pt idx="237">
                  <c:v>-3.6000009999999918</c:v>
                </c:pt>
                <c:pt idx="238">
                  <c:v>-3.5920010000000104</c:v>
                </c:pt>
                <c:pt idx="239">
                  <c:v>-3.5840010000000011</c:v>
                </c:pt>
                <c:pt idx="240">
                  <c:v>-3.5760009999999767</c:v>
                </c:pt>
                <c:pt idx="241">
                  <c:v>-3.5680010000000095</c:v>
                </c:pt>
                <c:pt idx="242">
                  <c:v>-3.5600009999999997</c:v>
                </c:pt>
                <c:pt idx="243">
                  <c:v>-3.5520009999999727</c:v>
                </c:pt>
                <c:pt idx="244">
                  <c:v>-3.5440010000000086</c:v>
                </c:pt>
                <c:pt idx="245">
                  <c:v>-3.5360009999999678</c:v>
                </c:pt>
                <c:pt idx="246">
                  <c:v>-3.5280009999999877</c:v>
                </c:pt>
                <c:pt idx="247">
                  <c:v>-3.5200010000000082</c:v>
                </c:pt>
                <c:pt idx="248">
                  <c:v>-3.5120009999999655</c:v>
                </c:pt>
                <c:pt idx="249">
                  <c:v>-3.5040009999999877</c:v>
                </c:pt>
                <c:pt idx="250">
                  <c:v>-3.4960010000000068</c:v>
                </c:pt>
                <c:pt idx="251">
                  <c:v>-3.488000999999997</c:v>
                </c:pt>
                <c:pt idx="252">
                  <c:v>-3.4800009999999868</c:v>
                </c:pt>
                <c:pt idx="253">
                  <c:v>-3.4720010000000037</c:v>
                </c:pt>
                <c:pt idx="254">
                  <c:v>-3.4640009999999961</c:v>
                </c:pt>
                <c:pt idx="255">
                  <c:v>-3.4560010000000148</c:v>
                </c:pt>
                <c:pt idx="256">
                  <c:v>-3.448001000000005</c:v>
                </c:pt>
                <c:pt idx="257">
                  <c:v>-3.4400009999999948</c:v>
                </c:pt>
                <c:pt idx="258">
                  <c:v>-3.4320010000000138</c:v>
                </c:pt>
                <c:pt idx="259">
                  <c:v>-3.4240010000000041</c:v>
                </c:pt>
                <c:pt idx="260">
                  <c:v>-3.4160009999999543</c:v>
                </c:pt>
                <c:pt idx="261">
                  <c:v>-3.4080010000000152</c:v>
                </c:pt>
                <c:pt idx="262">
                  <c:v>-3.4000010000000032</c:v>
                </c:pt>
                <c:pt idx="263">
                  <c:v>-3.3920009999999534</c:v>
                </c:pt>
                <c:pt idx="264">
                  <c:v>-3.3840010000000142</c:v>
                </c:pt>
                <c:pt idx="265">
                  <c:v>-3.3760010000000023</c:v>
                </c:pt>
                <c:pt idx="266">
                  <c:v>-3.3680009999999925</c:v>
                </c:pt>
                <c:pt idx="267">
                  <c:v>-3.3600010000000111</c:v>
                </c:pt>
                <c:pt idx="268">
                  <c:v>-3.3520009999999609</c:v>
                </c:pt>
                <c:pt idx="269">
                  <c:v>-3.3440009999999907</c:v>
                </c:pt>
                <c:pt idx="270">
                  <c:v>-3.3360010000000067</c:v>
                </c:pt>
                <c:pt idx="271">
                  <c:v>-3.3280010000000004</c:v>
                </c:pt>
                <c:pt idx="272">
                  <c:v>-3.3200009999999907</c:v>
                </c:pt>
                <c:pt idx="273">
                  <c:v>-3.3120009999999724</c:v>
                </c:pt>
                <c:pt idx="274">
                  <c:v>-3.3040009999999977</c:v>
                </c:pt>
                <c:pt idx="275">
                  <c:v>-3.2960009999999778</c:v>
                </c:pt>
                <c:pt idx="276">
                  <c:v>-3.2880010000000395</c:v>
                </c:pt>
                <c:pt idx="277">
                  <c:v>-3.2800009999999986</c:v>
                </c:pt>
                <c:pt idx="278">
                  <c:v>-3.2720009999999777</c:v>
                </c:pt>
                <c:pt idx="279">
                  <c:v>-3.2640010000000212</c:v>
                </c:pt>
                <c:pt idx="280">
                  <c:v>-3.2560009999999977</c:v>
                </c:pt>
                <c:pt idx="281">
                  <c:v>-3.2480009999999879</c:v>
                </c:pt>
                <c:pt idx="282">
                  <c:v>-3.2400010000000092</c:v>
                </c:pt>
                <c:pt idx="283">
                  <c:v>-3.2320009999999968</c:v>
                </c:pt>
                <c:pt idx="284">
                  <c:v>-3.224000999999987</c:v>
                </c:pt>
                <c:pt idx="285">
                  <c:v>-3.2160010000000057</c:v>
                </c:pt>
                <c:pt idx="286">
                  <c:v>-3.2080009999999959</c:v>
                </c:pt>
                <c:pt idx="287">
                  <c:v>-3.2000009999999861</c:v>
                </c:pt>
                <c:pt idx="288">
                  <c:v>-3.1920010000000048</c:v>
                </c:pt>
                <c:pt idx="289">
                  <c:v>-3.184000999999995</c:v>
                </c:pt>
                <c:pt idx="290">
                  <c:v>-3.1760010000000136</c:v>
                </c:pt>
                <c:pt idx="291">
                  <c:v>-3.1680010000000052</c:v>
                </c:pt>
                <c:pt idx="292">
                  <c:v>-3.1600009999999941</c:v>
                </c:pt>
                <c:pt idx="293">
                  <c:v>-3.1520010000000132</c:v>
                </c:pt>
                <c:pt idx="294">
                  <c:v>-3.1440010000000052</c:v>
                </c:pt>
                <c:pt idx="295">
                  <c:v>-3.1360009999999927</c:v>
                </c:pt>
                <c:pt idx="296">
                  <c:v>-3.1280010000000202</c:v>
                </c:pt>
                <c:pt idx="297">
                  <c:v>-3.1200010000000042</c:v>
                </c:pt>
                <c:pt idx="298">
                  <c:v>-3.1120009999999767</c:v>
                </c:pt>
                <c:pt idx="299">
                  <c:v>-3.1040010000000202</c:v>
                </c:pt>
                <c:pt idx="300">
                  <c:v>-3.0960010000000007</c:v>
                </c:pt>
                <c:pt idx="301">
                  <c:v>-3.0880009999999913</c:v>
                </c:pt>
                <c:pt idx="302">
                  <c:v>-3.0800010000000202</c:v>
                </c:pt>
                <c:pt idx="303">
                  <c:v>-3.0720009999999967</c:v>
                </c:pt>
                <c:pt idx="304">
                  <c:v>-3.0640009999999904</c:v>
                </c:pt>
                <c:pt idx="305">
                  <c:v>-3.0560010000000077</c:v>
                </c:pt>
                <c:pt idx="306">
                  <c:v>-3.0480009999999993</c:v>
                </c:pt>
                <c:pt idx="307">
                  <c:v>-3.0400009999999877</c:v>
                </c:pt>
                <c:pt idx="308">
                  <c:v>-3.0320010000000077</c:v>
                </c:pt>
                <c:pt idx="309">
                  <c:v>-3.0240009999999984</c:v>
                </c:pt>
                <c:pt idx="310">
                  <c:v>-3.0160009999999553</c:v>
                </c:pt>
                <c:pt idx="311">
                  <c:v>-3.0080010000000081</c:v>
                </c:pt>
                <c:pt idx="312">
                  <c:v>-3.0000009999999975</c:v>
                </c:pt>
                <c:pt idx="313">
                  <c:v>-2.9920009999999535</c:v>
                </c:pt>
                <c:pt idx="314">
                  <c:v>-2.9840010000000072</c:v>
                </c:pt>
                <c:pt idx="315">
                  <c:v>-2.9760009999999584</c:v>
                </c:pt>
                <c:pt idx="316">
                  <c:v>-2.9680009999999868</c:v>
                </c:pt>
                <c:pt idx="317">
                  <c:v>-2.9600010000000054</c:v>
                </c:pt>
                <c:pt idx="318">
                  <c:v>-2.9520009999999557</c:v>
                </c:pt>
                <c:pt idx="319">
                  <c:v>-2.9440009999999837</c:v>
                </c:pt>
                <c:pt idx="320">
                  <c:v>-2.9360010000000027</c:v>
                </c:pt>
                <c:pt idx="321">
                  <c:v>-2.9280009999999947</c:v>
                </c:pt>
                <c:pt idx="322">
                  <c:v>-2.9200009999999827</c:v>
                </c:pt>
                <c:pt idx="323">
                  <c:v>-2.9120010000000027</c:v>
                </c:pt>
                <c:pt idx="324">
                  <c:v>-2.9040009999999938</c:v>
                </c:pt>
                <c:pt idx="325">
                  <c:v>-2.8960010000000125</c:v>
                </c:pt>
                <c:pt idx="326">
                  <c:v>-2.8880010000000031</c:v>
                </c:pt>
                <c:pt idx="327">
                  <c:v>-2.8800009999999929</c:v>
                </c:pt>
                <c:pt idx="328">
                  <c:v>-2.8720010000000107</c:v>
                </c:pt>
                <c:pt idx="329">
                  <c:v>-2.8640010000000018</c:v>
                </c:pt>
                <c:pt idx="330">
                  <c:v>-2.8560009999999521</c:v>
                </c:pt>
                <c:pt idx="331">
                  <c:v>-2.8480010000000111</c:v>
                </c:pt>
                <c:pt idx="332">
                  <c:v>-2.8400010000000009</c:v>
                </c:pt>
                <c:pt idx="333">
                  <c:v>-2.832000999999948</c:v>
                </c:pt>
                <c:pt idx="334">
                  <c:v>-2.8240010000000098</c:v>
                </c:pt>
                <c:pt idx="335">
                  <c:v>-2.8160009999999573</c:v>
                </c:pt>
                <c:pt idx="336">
                  <c:v>-2.8080009999999787</c:v>
                </c:pt>
                <c:pt idx="337">
                  <c:v>-2.8000010000000088</c:v>
                </c:pt>
                <c:pt idx="338">
                  <c:v>-2.7920009999999977</c:v>
                </c:pt>
                <c:pt idx="339">
                  <c:v>-2.7840009999999893</c:v>
                </c:pt>
                <c:pt idx="340">
                  <c:v>-2.7760010000000079</c:v>
                </c:pt>
                <c:pt idx="341">
                  <c:v>-2.7680009999999982</c:v>
                </c:pt>
                <c:pt idx="342">
                  <c:v>-2.7600009999999884</c:v>
                </c:pt>
                <c:pt idx="343">
                  <c:v>-2.752001000000007</c:v>
                </c:pt>
                <c:pt idx="344">
                  <c:v>-2.7440009999999972</c:v>
                </c:pt>
                <c:pt idx="345">
                  <c:v>-2.7360009999999777</c:v>
                </c:pt>
                <c:pt idx="346">
                  <c:v>-2.7280010000000092</c:v>
                </c:pt>
                <c:pt idx="347">
                  <c:v>-2.7200009999999972</c:v>
                </c:pt>
                <c:pt idx="348">
                  <c:v>-2.7120009999999777</c:v>
                </c:pt>
                <c:pt idx="349">
                  <c:v>-2.7040010000000052</c:v>
                </c:pt>
                <c:pt idx="350">
                  <c:v>-2.6960009999999937</c:v>
                </c:pt>
                <c:pt idx="351">
                  <c:v>-2.6880009999999857</c:v>
                </c:pt>
                <c:pt idx="352">
                  <c:v>-2.6800010000000052</c:v>
                </c:pt>
                <c:pt idx="353">
                  <c:v>-2.6720009999999927</c:v>
                </c:pt>
                <c:pt idx="354">
                  <c:v>-2.6640009999999847</c:v>
                </c:pt>
                <c:pt idx="355">
                  <c:v>-2.6560010000000034</c:v>
                </c:pt>
                <c:pt idx="356">
                  <c:v>-2.6480009999999936</c:v>
                </c:pt>
                <c:pt idx="357">
                  <c:v>-2.6400009999999838</c:v>
                </c:pt>
                <c:pt idx="358">
                  <c:v>-2.6320010000000025</c:v>
                </c:pt>
                <c:pt idx="359">
                  <c:v>-2.6240009999999931</c:v>
                </c:pt>
                <c:pt idx="360">
                  <c:v>-2.6160009999999767</c:v>
                </c:pt>
                <c:pt idx="361">
                  <c:v>-2.6080010000000016</c:v>
                </c:pt>
                <c:pt idx="362">
                  <c:v>-2.6000009999999918</c:v>
                </c:pt>
                <c:pt idx="363">
                  <c:v>-2.5920010000000104</c:v>
                </c:pt>
                <c:pt idx="364">
                  <c:v>-2.5840010000000011</c:v>
                </c:pt>
                <c:pt idx="365">
                  <c:v>-2.5760009999999767</c:v>
                </c:pt>
                <c:pt idx="366">
                  <c:v>-2.5680010000000095</c:v>
                </c:pt>
                <c:pt idx="367">
                  <c:v>-2.5600009999999997</c:v>
                </c:pt>
                <c:pt idx="368">
                  <c:v>-2.5520009999999727</c:v>
                </c:pt>
                <c:pt idx="369">
                  <c:v>-2.5440010000000086</c:v>
                </c:pt>
                <c:pt idx="370">
                  <c:v>-2.5360009999999678</c:v>
                </c:pt>
                <c:pt idx="371">
                  <c:v>-2.5280009999999877</c:v>
                </c:pt>
                <c:pt idx="372">
                  <c:v>-2.5200010000000082</c:v>
                </c:pt>
                <c:pt idx="373">
                  <c:v>-2.5120009999999655</c:v>
                </c:pt>
                <c:pt idx="374">
                  <c:v>-2.5040009999999877</c:v>
                </c:pt>
                <c:pt idx="375">
                  <c:v>-2.4960010000000068</c:v>
                </c:pt>
                <c:pt idx="376">
                  <c:v>-2.488000999999997</c:v>
                </c:pt>
                <c:pt idx="377">
                  <c:v>-2.4800009999999868</c:v>
                </c:pt>
                <c:pt idx="378">
                  <c:v>-2.4720010000000037</c:v>
                </c:pt>
                <c:pt idx="379">
                  <c:v>-2.4640009999999961</c:v>
                </c:pt>
                <c:pt idx="380">
                  <c:v>-2.4560009999999473</c:v>
                </c:pt>
                <c:pt idx="381">
                  <c:v>-2.448001000000005</c:v>
                </c:pt>
                <c:pt idx="382">
                  <c:v>-2.4400009999999948</c:v>
                </c:pt>
                <c:pt idx="383">
                  <c:v>-2.4320009999999459</c:v>
                </c:pt>
                <c:pt idx="384">
                  <c:v>-2.4240010000000041</c:v>
                </c:pt>
                <c:pt idx="385">
                  <c:v>-2.4160009999999543</c:v>
                </c:pt>
                <c:pt idx="386">
                  <c:v>-2.4080009999999827</c:v>
                </c:pt>
                <c:pt idx="387">
                  <c:v>-2.4000010000000032</c:v>
                </c:pt>
                <c:pt idx="388">
                  <c:v>-2.3920009999999534</c:v>
                </c:pt>
                <c:pt idx="389">
                  <c:v>-2.3840009999999827</c:v>
                </c:pt>
                <c:pt idx="390">
                  <c:v>-2.3760010000000023</c:v>
                </c:pt>
                <c:pt idx="391">
                  <c:v>-2.3680009999999925</c:v>
                </c:pt>
                <c:pt idx="392">
                  <c:v>-2.3600009999999827</c:v>
                </c:pt>
                <c:pt idx="393">
                  <c:v>-2.3520009999999609</c:v>
                </c:pt>
                <c:pt idx="394">
                  <c:v>-2.3440009999999907</c:v>
                </c:pt>
                <c:pt idx="395">
                  <c:v>-2.3360009999999392</c:v>
                </c:pt>
                <c:pt idx="396">
                  <c:v>-2.3280010000000004</c:v>
                </c:pt>
                <c:pt idx="397">
                  <c:v>-2.3200009999999907</c:v>
                </c:pt>
                <c:pt idx="398">
                  <c:v>-2.3120009999999724</c:v>
                </c:pt>
                <c:pt idx="399">
                  <c:v>-2.3040009999999977</c:v>
                </c:pt>
                <c:pt idx="400">
                  <c:v>-2.2960009999999778</c:v>
                </c:pt>
                <c:pt idx="401">
                  <c:v>-2.2880010000000395</c:v>
                </c:pt>
                <c:pt idx="402">
                  <c:v>-2.2800009999999986</c:v>
                </c:pt>
                <c:pt idx="403">
                  <c:v>-2.2720009999999777</c:v>
                </c:pt>
                <c:pt idx="404">
                  <c:v>-2.2640010000000212</c:v>
                </c:pt>
                <c:pt idx="405">
                  <c:v>-2.2560009999999977</c:v>
                </c:pt>
                <c:pt idx="406">
                  <c:v>-2.2480009999999879</c:v>
                </c:pt>
                <c:pt idx="407">
                  <c:v>-2.2400010000000092</c:v>
                </c:pt>
                <c:pt idx="408">
                  <c:v>-2.2320009999999968</c:v>
                </c:pt>
                <c:pt idx="409">
                  <c:v>-2.224000999999987</c:v>
                </c:pt>
                <c:pt idx="410">
                  <c:v>-2.2160010000000057</c:v>
                </c:pt>
                <c:pt idx="411">
                  <c:v>-2.2080009999999959</c:v>
                </c:pt>
                <c:pt idx="412">
                  <c:v>-2.2000009999999861</c:v>
                </c:pt>
                <c:pt idx="413">
                  <c:v>-2.1920010000000048</c:v>
                </c:pt>
                <c:pt idx="414">
                  <c:v>-2.184000999999995</c:v>
                </c:pt>
                <c:pt idx="415">
                  <c:v>-2.1760009999999768</c:v>
                </c:pt>
                <c:pt idx="416">
                  <c:v>-2.1680010000000052</c:v>
                </c:pt>
                <c:pt idx="417">
                  <c:v>-2.1600009999999941</c:v>
                </c:pt>
                <c:pt idx="418">
                  <c:v>-2.1520009999999767</c:v>
                </c:pt>
                <c:pt idx="419">
                  <c:v>-2.1440010000000052</c:v>
                </c:pt>
                <c:pt idx="420">
                  <c:v>-2.1360009999999927</c:v>
                </c:pt>
                <c:pt idx="421">
                  <c:v>-2.1280009999999834</c:v>
                </c:pt>
                <c:pt idx="422">
                  <c:v>-2.1200010000000042</c:v>
                </c:pt>
                <c:pt idx="423">
                  <c:v>-2.1120009999999767</c:v>
                </c:pt>
                <c:pt idx="424">
                  <c:v>-2.1040009999999825</c:v>
                </c:pt>
                <c:pt idx="425">
                  <c:v>-2.0960010000000007</c:v>
                </c:pt>
                <c:pt idx="426">
                  <c:v>-2.0880009999999913</c:v>
                </c:pt>
                <c:pt idx="427">
                  <c:v>-2.0800009999999807</c:v>
                </c:pt>
                <c:pt idx="428">
                  <c:v>-2.0720009999999967</c:v>
                </c:pt>
                <c:pt idx="429">
                  <c:v>-2.0640009999999904</c:v>
                </c:pt>
                <c:pt idx="430">
                  <c:v>-2.0560009999999767</c:v>
                </c:pt>
                <c:pt idx="431">
                  <c:v>-2.0480009999999993</c:v>
                </c:pt>
                <c:pt idx="432">
                  <c:v>-2.0400009999999877</c:v>
                </c:pt>
                <c:pt idx="433">
                  <c:v>-2.0320010000000077</c:v>
                </c:pt>
                <c:pt idx="434">
                  <c:v>-2.0240009999999984</c:v>
                </c:pt>
                <c:pt idx="435">
                  <c:v>-2.0160009999999553</c:v>
                </c:pt>
                <c:pt idx="436">
                  <c:v>-2.0080010000000081</c:v>
                </c:pt>
                <c:pt idx="437">
                  <c:v>-2.0000009999999975</c:v>
                </c:pt>
                <c:pt idx="438">
                  <c:v>-1.9920009999999881</c:v>
                </c:pt>
                <c:pt idx="439">
                  <c:v>-1.9840010000000063</c:v>
                </c:pt>
                <c:pt idx="440">
                  <c:v>-1.9760009999999981</c:v>
                </c:pt>
                <c:pt idx="441">
                  <c:v>-1.9680009999999881</c:v>
                </c:pt>
                <c:pt idx="442">
                  <c:v>-1.9600010000000061</c:v>
                </c:pt>
                <c:pt idx="443">
                  <c:v>-1.9520009999999961</c:v>
                </c:pt>
                <c:pt idx="444">
                  <c:v>-1.9440009999999861</c:v>
                </c:pt>
                <c:pt idx="445">
                  <c:v>-1.9360010000000045</c:v>
                </c:pt>
                <c:pt idx="446">
                  <c:v>-1.9280009999999947</c:v>
                </c:pt>
                <c:pt idx="447">
                  <c:v>-1.9200009999999861</c:v>
                </c:pt>
                <c:pt idx="448">
                  <c:v>-1.9120010000000041</c:v>
                </c:pt>
                <c:pt idx="449">
                  <c:v>-1.9040009999999941</c:v>
                </c:pt>
                <c:pt idx="450">
                  <c:v>-1.8960009999999841</c:v>
                </c:pt>
                <c:pt idx="451">
                  <c:v>-1.8880010000000027</c:v>
                </c:pt>
                <c:pt idx="452">
                  <c:v>-1.8800009999999929</c:v>
                </c:pt>
                <c:pt idx="453">
                  <c:v>-1.872000999999984</c:v>
                </c:pt>
                <c:pt idx="454">
                  <c:v>-1.864001000000002</c:v>
                </c:pt>
                <c:pt idx="455">
                  <c:v>-1.856000999999992</c:v>
                </c:pt>
                <c:pt idx="456">
                  <c:v>-1.8480009999999822</c:v>
                </c:pt>
                <c:pt idx="457">
                  <c:v>-1.8400010000000009</c:v>
                </c:pt>
                <c:pt idx="458">
                  <c:v>-1.8320009999999911</c:v>
                </c:pt>
                <c:pt idx="459">
                  <c:v>-1.8240009999999813</c:v>
                </c:pt>
                <c:pt idx="460">
                  <c:v>-1.816001</c:v>
                </c:pt>
                <c:pt idx="461">
                  <c:v>-1.8080009999999902</c:v>
                </c:pt>
                <c:pt idx="462">
                  <c:v>-1.8000009999999804</c:v>
                </c:pt>
                <c:pt idx="463">
                  <c:v>-1.7920009999999991</c:v>
                </c:pt>
                <c:pt idx="464">
                  <c:v>-1.7840009999999893</c:v>
                </c:pt>
                <c:pt idx="465">
                  <c:v>-1.7760009999999795</c:v>
                </c:pt>
                <c:pt idx="466">
                  <c:v>-1.7680009999999982</c:v>
                </c:pt>
                <c:pt idx="467">
                  <c:v>-1.7600009999999884</c:v>
                </c:pt>
                <c:pt idx="468">
                  <c:v>-1.752001000000007</c:v>
                </c:pt>
                <c:pt idx="469">
                  <c:v>-1.7440009999999972</c:v>
                </c:pt>
                <c:pt idx="470">
                  <c:v>-1.7360009999999875</c:v>
                </c:pt>
                <c:pt idx="471">
                  <c:v>-1.7280010000000059</c:v>
                </c:pt>
                <c:pt idx="472">
                  <c:v>-1.7200009999999959</c:v>
                </c:pt>
                <c:pt idx="473">
                  <c:v>-1.7120009999999866</c:v>
                </c:pt>
                <c:pt idx="474">
                  <c:v>-1.7040010000000052</c:v>
                </c:pt>
                <c:pt idx="475">
                  <c:v>-1.6960009999999961</c:v>
                </c:pt>
                <c:pt idx="476">
                  <c:v>-1.6880009999999861</c:v>
                </c:pt>
                <c:pt idx="477">
                  <c:v>-1.6800010000000043</c:v>
                </c:pt>
                <c:pt idx="478">
                  <c:v>-1.6720009999999945</c:v>
                </c:pt>
                <c:pt idx="479">
                  <c:v>-1.6640009999999847</c:v>
                </c:pt>
                <c:pt idx="480">
                  <c:v>-1.6560010000000041</c:v>
                </c:pt>
                <c:pt idx="481">
                  <c:v>-1.6480009999999941</c:v>
                </c:pt>
                <c:pt idx="482">
                  <c:v>-1.6400009999999841</c:v>
                </c:pt>
                <c:pt idx="483">
                  <c:v>-1.6320010000000025</c:v>
                </c:pt>
                <c:pt idx="484">
                  <c:v>-1.6240009999999927</c:v>
                </c:pt>
                <c:pt idx="485">
                  <c:v>-1.6160009999999829</c:v>
                </c:pt>
                <c:pt idx="486">
                  <c:v>-1.608001000000002</c:v>
                </c:pt>
                <c:pt idx="487">
                  <c:v>-1.600000999999992</c:v>
                </c:pt>
                <c:pt idx="488">
                  <c:v>-1.592000999999982</c:v>
                </c:pt>
                <c:pt idx="489">
                  <c:v>-1.5840010000000007</c:v>
                </c:pt>
                <c:pt idx="490">
                  <c:v>-1.5760009999999909</c:v>
                </c:pt>
                <c:pt idx="491">
                  <c:v>-1.5680009999999811</c:v>
                </c:pt>
                <c:pt idx="492">
                  <c:v>-1.5600009999999997</c:v>
                </c:pt>
                <c:pt idx="493">
                  <c:v>-1.55200099999999</c:v>
                </c:pt>
                <c:pt idx="494">
                  <c:v>-1.5440009999999802</c:v>
                </c:pt>
                <c:pt idx="495">
                  <c:v>-1.5360009999999988</c:v>
                </c:pt>
                <c:pt idx="496">
                  <c:v>-1.5280009999999891</c:v>
                </c:pt>
                <c:pt idx="497">
                  <c:v>-1.5200009999999793</c:v>
                </c:pt>
                <c:pt idx="498">
                  <c:v>-1.5120009999999979</c:v>
                </c:pt>
                <c:pt idx="499">
                  <c:v>-1.5040009999999882</c:v>
                </c:pt>
                <c:pt idx="500">
                  <c:v>-1.4960009999999784</c:v>
                </c:pt>
                <c:pt idx="501">
                  <c:v>-1.488000999999997</c:v>
                </c:pt>
                <c:pt idx="502">
                  <c:v>-1.4800009999999872</c:v>
                </c:pt>
                <c:pt idx="503">
                  <c:v>-1.4720010000000059</c:v>
                </c:pt>
                <c:pt idx="504">
                  <c:v>-1.4640009999999959</c:v>
                </c:pt>
                <c:pt idx="505">
                  <c:v>-1.4560009999999859</c:v>
                </c:pt>
                <c:pt idx="506">
                  <c:v>-1.448001000000005</c:v>
                </c:pt>
                <c:pt idx="507">
                  <c:v>-1.4400009999999952</c:v>
                </c:pt>
                <c:pt idx="508">
                  <c:v>-1.4320009999999854</c:v>
                </c:pt>
                <c:pt idx="509">
                  <c:v>-1.4240010000000038</c:v>
                </c:pt>
                <c:pt idx="510">
                  <c:v>-1.4160009999999938</c:v>
                </c:pt>
                <c:pt idx="511">
                  <c:v>-1.4080009999999838</c:v>
                </c:pt>
                <c:pt idx="512">
                  <c:v>-1.4000010000000032</c:v>
                </c:pt>
                <c:pt idx="513">
                  <c:v>-1.392000999999994</c:v>
                </c:pt>
                <c:pt idx="514">
                  <c:v>-1.384000999999984</c:v>
                </c:pt>
                <c:pt idx="515">
                  <c:v>-1.3760010000000023</c:v>
                </c:pt>
                <c:pt idx="516">
                  <c:v>-1.3680009999999925</c:v>
                </c:pt>
                <c:pt idx="517">
                  <c:v>-1.3600009999999827</c:v>
                </c:pt>
                <c:pt idx="518">
                  <c:v>-1.3520010000000013</c:v>
                </c:pt>
                <c:pt idx="519">
                  <c:v>-1.344000999999992</c:v>
                </c:pt>
                <c:pt idx="520">
                  <c:v>-1.336000999999982</c:v>
                </c:pt>
                <c:pt idx="521">
                  <c:v>-1.3280010000000004</c:v>
                </c:pt>
                <c:pt idx="522">
                  <c:v>-1.3200009999999907</c:v>
                </c:pt>
                <c:pt idx="523">
                  <c:v>-1.3120009999999809</c:v>
                </c:pt>
                <c:pt idx="524">
                  <c:v>-1.3040009999999995</c:v>
                </c:pt>
                <c:pt idx="525">
                  <c:v>-1.2960009999999897</c:v>
                </c:pt>
                <c:pt idx="526">
                  <c:v>-1.28800099999998</c:v>
                </c:pt>
                <c:pt idx="527">
                  <c:v>-1.2800009999999986</c:v>
                </c:pt>
                <c:pt idx="528">
                  <c:v>-1.2720009999999888</c:v>
                </c:pt>
                <c:pt idx="529">
                  <c:v>-1.2640009999999791</c:v>
                </c:pt>
                <c:pt idx="530">
                  <c:v>-1.2560009999999977</c:v>
                </c:pt>
                <c:pt idx="531">
                  <c:v>-1.2480009999999879</c:v>
                </c:pt>
                <c:pt idx="532">
                  <c:v>-1.2400009999999779</c:v>
                </c:pt>
                <c:pt idx="533">
                  <c:v>-1.2320009999999968</c:v>
                </c:pt>
                <c:pt idx="534">
                  <c:v>-1.224000999999987</c:v>
                </c:pt>
                <c:pt idx="535">
                  <c:v>-1.2160009999999772</c:v>
                </c:pt>
                <c:pt idx="536">
                  <c:v>-1.2080009999999959</c:v>
                </c:pt>
                <c:pt idx="537">
                  <c:v>-1.2000009999999859</c:v>
                </c:pt>
                <c:pt idx="538">
                  <c:v>-1.1920010000000061</c:v>
                </c:pt>
                <c:pt idx="539">
                  <c:v>-1.1840009999999961</c:v>
                </c:pt>
                <c:pt idx="540">
                  <c:v>-1.1760009999999861</c:v>
                </c:pt>
                <c:pt idx="541">
                  <c:v>-1.1680010000000041</c:v>
                </c:pt>
                <c:pt idx="542">
                  <c:v>-1.1600009999999941</c:v>
                </c:pt>
                <c:pt idx="543">
                  <c:v>-1.1520009999999843</c:v>
                </c:pt>
                <c:pt idx="544">
                  <c:v>-1.1440010000000029</c:v>
                </c:pt>
                <c:pt idx="545">
                  <c:v>-1.136000999999994</c:v>
                </c:pt>
                <c:pt idx="546">
                  <c:v>-1.128000999999984</c:v>
                </c:pt>
                <c:pt idx="547">
                  <c:v>-1.120001000000002</c:v>
                </c:pt>
                <c:pt idx="548">
                  <c:v>-1.1120009999999922</c:v>
                </c:pt>
                <c:pt idx="549">
                  <c:v>-1.1040009999999825</c:v>
                </c:pt>
                <c:pt idx="550">
                  <c:v>-1.0960010000000011</c:v>
                </c:pt>
                <c:pt idx="551">
                  <c:v>-1.0880009999999913</c:v>
                </c:pt>
                <c:pt idx="552">
                  <c:v>-1.080000999999982</c:v>
                </c:pt>
                <c:pt idx="553">
                  <c:v>-1.0720010000000002</c:v>
                </c:pt>
                <c:pt idx="554">
                  <c:v>-1.0640009999999904</c:v>
                </c:pt>
                <c:pt idx="555">
                  <c:v>-1.0560009999999806</c:v>
                </c:pt>
                <c:pt idx="556">
                  <c:v>-1.0480009999999993</c:v>
                </c:pt>
                <c:pt idx="557">
                  <c:v>-1.0400009999999895</c:v>
                </c:pt>
                <c:pt idx="558">
                  <c:v>-1.0320009999999797</c:v>
                </c:pt>
                <c:pt idx="559">
                  <c:v>-1.0240009999999984</c:v>
                </c:pt>
                <c:pt idx="560">
                  <c:v>-1.0160009999999886</c:v>
                </c:pt>
                <c:pt idx="561">
                  <c:v>-1.0080009999999788</c:v>
                </c:pt>
                <c:pt idx="562">
                  <c:v>-1.0000009999999975</c:v>
                </c:pt>
                <c:pt idx="563">
                  <c:v>-0.99200099999998759</c:v>
                </c:pt>
                <c:pt idx="564">
                  <c:v>-0.98400099999997759</c:v>
                </c:pt>
                <c:pt idx="565">
                  <c:v>-0.97600099999999668</c:v>
                </c:pt>
                <c:pt idx="566">
                  <c:v>-0.96800099999998679</c:v>
                </c:pt>
                <c:pt idx="567">
                  <c:v>-0.96000099999997701</c:v>
                </c:pt>
                <c:pt idx="568">
                  <c:v>-0.95200099999999566</c:v>
                </c:pt>
                <c:pt idx="569">
                  <c:v>-0.94400099999998588</c:v>
                </c:pt>
                <c:pt idx="570">
                  <c:v>-0.9360009999999761</c:v>
                </c:pt>
                <c:pt idx="571">
                  <c:v>-0.92800099999999452</c:v>
                </c:pt>
                <c:pt idx="572">
                  <c:v>-0.92000099999998497</c:v>
                </c:pt>
                <c:pt idx="573">
                  <c:v>-0.91200099999997519</c:v>
                </c:pt>
                <c:pt idx="574">
                  <c:v>-0.9040009999999935</c:v>
                </c:pt>
                <c:pt idx="575">
                  <c:v>-0.89600099999998406</c:v>
                </c:pt>
                <c:pt idx="576">
                  <c:v>-0.8880010000000027</c:v>
                </c:pt>
                <c:pt idx="577">
                  <c:v>-0.88000099999999259</c:v>
                </c:pt>
                <c:pt idx="578">
                  <c:v>-0.87200099999998315</c:v>
                </c:pt>
                <c:pt idx="579">
                  <c:v>-0.86400100000000946</c:v>
                </c:pt>
                <c:pt idx="580">
                  <c:v>-0.85600099999999202</c:v>
                </c:pt>
                <c:pt idx="581">
                  <c:v>-0.84800099999998224</c:v>
                </c:pt>
                <c:pt idx="582">
                  <c:v>-0.84000100000000777</c:v>
                </c:pt>
                <c:pt idx="583">
                  <c:v>-0.83200099999999111</c:v>
                </c:pt>
                <c:pt idx="584">
                  <c:v>-0.82400099999998133</c:v>
                </c:pt>
                <c:pt idx="585">
                  <c:v>-0.81600099999999998</c:v>
                </c:pt>
                <c:pt idx="586">
                  <c:v>-0.8080009999999902</c:v>
                </c:pt>
                <c:pt idx="587">
                  <c:v>-0.80000099999998042</c:v>
                </c:pt>
                <c:pt idx="588">
                  <c:v>-0.79200099999999907</c:v>
                </c:pt>
                <c:pt idx="589">
                  <c:v>-0.78400099999998929</c:v>
                </c:pt>
                <c:pt idx="590">
                  <c:v>-0.77600099999997962</c:v>
                </c:pt>
                <c:pt idx="591">
                  <c:v>-0.7680009999999986</c:v>
                </c:pt>
                <c:pt idx="592">
                  <c:v>-0.7600009999999886</c:v>
                </c:pt>
                <c:pt idx="593">
                  <c:v>-0.7520009999999786</c:v>
                </c:pt>
                <c:pt idx="594">
                  <c:v>-0.74400099999999725</c:v>
                </c:pt>
                <c:pt idx="595">
                  <c:v>-0.73600099999998769</c:v>
                </c:pt>
                <c:pt idx="596">
                  <c:v>-0.72800099999997769</c:v>
                </c:pt>
                <c:pt idx="597">
                  <c:v>-0.72000099999999634</c:v>
                </c:pt>
                <c:pt idx="598">
                  <c:v>-0.71200099999998667</c:v>
                </c:pt>
                <c:pt idx="599">
                  <c:v>-0.70400099999997678</c:v>
                </c:pt>
                <c:pt idx="600">
                  <c:v>-0.69600099999999543</c:v>
                </c:pt>
                <c:pt idx="601">
                  <c:v>-0.68800099999998554</c:v>
                </c:pt>
                <c:pt idx="602">
                  <c:v>-0.68000099999997587</c:v>
                </c:pt>
                <c:pt idx="603">
                  <c:v>-0.67200099999999463</c:v>
                </c:pt>
                <c:pt idx="604">
                  <c:v>-0.66400099999998474</c:v>
                </c:pt>
                <c:pt idx="605">
                  <c:v>-0.65600099999997563</c:v>
                </c:pt>
                <c:pt idx="606">
                  <c:v>-0.64800099999999361</c:v>
                </c:pt>
                <c:pt idx="607">
                  <c:v>-0.64000099999998383</c:v>
                </c:pt>
                <c:pt idx="608">
                  <c:v>-0.63200099999997461</c:v>
                </c:pt>
                <c:pt idx="609">
                  <c:v>-0.6240009999999927</c:v>
                </c:pt>
                <c:pt idx="610">
                  <c:v>-0.61600099999998292</c:v>
                </c:pt>
                <c:pt idx="611">
                  <c:v>-0.60800100000000934</c:v>
                </c:pt>
                <c:pt idx="612">
                  <c:v>-0.60000099999999179</c:v>
                </c:pt>
                <c:pt idx="613">
                  <c:v>-0.59200099999998157</c:v>
                </c:pt>
                <c:pt idx="614">
                  <c:v>-0.58400100000000066</c:v>
                </c:pt>
                <c:pt idx="615">
                  <c:v>-0.57600099999999088</c:v>
                </c:pt>
                <c:pt idx="616">
                  <c:v>-0.5680009999999811</c:v>
                </c:pt>
                <c:pt idx="617">
                  <c:v>-0.56000099999999953</c:v>
                </c:pt>
                <c:pt idx="618">
                  <c:v>-0.55200099999998997</c:v>
                </c:pt>
                <c:pt idx="619">
                  <c:v>-0.54400099999998019</c:v>
                </c:pt>
                <c:pt idx="620">
                  <c:v>-0.53600099999999851</c:v>
                </c:pt>
                <c:pt idx="621">
                  <c:v>-0.52800099999998906</c:v>
                </c:pt>
                <c:pt idx="622">
                  <c:v>-0.52000099999997929</c:v>
                </c:pt>
                <c:pt idx="623">
                  <c:v>-0.51200099999999749</c:v>
                </c:pt>
                <c:pt idx="624">
                  <c:v>-0.50400099999998749</c:v>
                </c:pt>
                <c:pt idx="625">
                  <c:v>-0.49600099999998826</c:v>
                </c:pt>
                <c:pt idx="626">
                  <c:v>-0.48800100000000002</c:v>
                </c:pt>
                <c:pt idx="627">
                  <c:v>-0.48000099999999507</c:v>
                </c:pt>
                <c:pt idx="628">
                  <c:v>-0.47200099999998518</c:v>
                </c:pt>
                <c:pt idx="629">
                  <c:v>-0.464001</c:v>
                </c:pt>
                <c:pt idx="630">
                  <c:v>-0.45600099999999316</c:v>
                </c:pt>
                <c:pt idx="631">
                  <c:v>-0.44800099999998344</c:v>
                </c:pt>
                <c:pt idx="632">
                  <c:v>-0.44000100000000003</c:v>
                </c:pt>
                <c:pt idx="633">
                  <c:v>-0.43200099999999408</c:v>
                </c:pt>
                <c:pt idx="634">
                  <c:v>-0.42400099999998447</c:v>
                </c:pt>
                <c:pt idx="635">
                  <c:v>-0.41600100000000007</c:v>
                </c:pt>
                <c:pt idx="636">
                  <c:v>-0.40800099999999229</c:v>
                </c:pt>
                <c:pt idx="637">
                  <c:v>-0.40000099999998256</c:v>
                </c:pt>
                <c:pt idx="638">
                  <c:v>-0.39200100000000032</c:v>
                </c:pt>
                <c:pt idx="639">
                  <c:v>-0.38400099999999393</c:v>
                </c:pt>
                <c:pt idx="640">
                  <c:v>-0.3760009999999841</c:v>
                </c:pt>
                <c:pt idx="641">
                  <c:v>-0.36800100000000008</c:v>
                </c:pt>
                <c:pt idx="642">
                  <c:v>-0.36000099999999047</c:v>
                </c:pt>
                <c:pt idx="643">
                  <c:v>-0.35200100000000134</c:v>
                </c:pt>
                <c:pt idx="644">
                  <c:v>-0.34400099999999911</c:v>
                </c:pt>
                <c:pt idx="645">
                  <c:v>-0.33600099999999217</c:v>
                </c:pt>
                <c:pt idx="646">
                  <c:v>-0.32800100000000082</c:v>
                </c:pt>
                <c:pt idx="647">
                  <c:v>-0.32000100000000031</c:v>
                </c:pt>
                <c:pt idx="648">
                  <c:v>-0.31200099999999098</c:v>
                </c:pt>
                <c:pt idx="649">
                  <c:v>-0.30400100000000002</c:v>
                </c:pt>
                <c:pt idx="650">
                  <c:v>-0.29600099999999757</c:v>
                </c:pt>
                <c:pt idx="651">
                  <c:v>-0.28800099999998768</c:v>
                </c:pt>
                <c:pt idx="652">
                  <c:v>-0.28000100000000006</c:v>
                </c:pt>
                <c:pt idx="653">
                  <c:v>-0.27200099999999572</c:v>
                </c:pt>
                <c:pt idx="654">
                  <c:v>-0.26400100000000726</c:v>
                </c:pt>
                <c:pt idx="655">
                  <c:v>-0.25600100000000003</c:v>
                </c:pt>
                <c:pt idx="656">
                  <c:v>-0.24800099999998793</c:v>
                </c:pt>
                <c:pt idx="657">
                  <c:v>-0.24000100000000671</c:v>
                </c:pt>
                <c:pt idx="658">
                  <c:v>-0.23200099999999679</c:v>
                </c:pt>
                <c:pt idx="659">
                  <c:v>-0.22400099999998702</c:v>
                </c:pt>
                <c:pt idx="660">
                  <c:v>-0.21600100000000574</c:v>
                </c:pt>
                <c:pt idx="661">
                  <c:v>-0.20800099999999591</c:v>
                </c:pt>
                <c:pt idx="662">
                  <c:v>-0.20000099999998611</c:v>
                </c:pt>
                <c:pt idx="663">
                  <c:v>-0.19200100000000475</c:v>
                </c:pt>
                <c:pt idx="664">
                  <c:v>-0.18400099999999681</c:v>
                </c:pt>
                <c:pt idx="665">
                  <c:v>-0.1760009999999852</c:v>
                </c:pt>
                <c:pt idx="666">
                  <c:v>-0.16800100000000384</c:v>
                </c:pt>
                <c:pt idx="667">
                  <c:v>-0.16000099999999406</c:v>
                </c:pt>
                <c:pt idx="668">
                  <c:v>-0.15200100000001271</c:v>
                </c:pt>
                <c:pt idx="669">
                  <c:v>-0.14400100000000293</c:v>
                </c:pt>
                <c:pt idx="670">
                  <c:v>-0.13600099999999321</c:v>
                </c:pt>
                <c:pt idx="671">
                  <c:v>-0.1280010000000118</c:v>
                </c:pt>
                <c:pt idx="672">
                  <c:v>-0.12000100000000202</c:v>
                </c:pt>
                <c:pt idx="673">
                  <c:v>-0.11200099999999112</c:v>
                </c:pt>
                <c:pt idx="674">
                  <c:v>-0.10400100000001122</c:v>
                </c:pt>
                <c:pt idx="675">
                  <c:v>-9.6001000000001127E-2</c:v>
                </c:pt>
                <c:pt idx="676">
                  <c:v>-8.8000999999991766E-2</c:v>
                </c:pt>
                <c:pt idx="677">
                  <c:v>-8.0001000000010022E-2</c:v>
                </c:pt>
                <c:pt idx="678">
                  <c:v>-7.2001000000000231E-2</c:v>
                </c:pt>
                <c:pt idx="679">
                  <c:v>-6.4001000000018904E-2</c:v>
                </c:pt>
                <c:pt idx="680">
                  <c:v>-5.6001000000009071E-2</c:v>
                </c:pt>
                <c:pt idx="681">
                  <c:v>-4.8000999999999412E-2</c:v>
                </c:pt>
                <c:pt idx="682">
                  <c:v>-4.0001000000017925E-2</c:v>
                </c:pt>
                <c:pt idx="683">
                  <c:v>-3.2001000000008252E-2</c:v>
                </c:pt>
                <c:pt idx="684">
                  <c:v>-2.4000999999998378E-2</c:v>
                </c:pt>
                <c:pt idx="685">
                  <c:v>-1.6001000000017328E-2</c:v>
                </c:pt>
                <c:pt idx="686">
                  <c:v>-8.0010000000072766E-3</c:v>
                </c:pt>
                <c:pt idx="687">
                  <c:v>-9.9999999747526812E-7</c:v>
                </c:pt>
                <c:pt idx="688">
                  <c:v>7.9989999999839929E-3</c:v>
                </c:pt>
                <c:pt idx="689">
                  <c:v>1.5998999999993657E-2</c:v>
                </c:pt>
                <c:pt idx="690">
                  <c:v>2.3998999999974999E-2</c:v>
                </c:pt>
                <c:pt idx="691">
                  <c:v>3.199899999998479E-2</c:v>
                </c:pt>
                <c:pt idx="692">
                  <c:v>3.9998999999994574E-2</c:v>
                </c:pt>
                <c:pt idx="693">
                  <c:v>4.7998999999976907E-2</c:v>
                </c:pt>
                <c:pt idx="694">
                  <c:v>5.5998999999986601E-2</c:v>
                </c:pt>
                <c:pt idx="695">
                  <c:v>6.3998999999995504E-2</c:v>
                </c:pt>
                <c:pt idx="696">
                  <c:v>7.1998999999976984E-2</c:v>
                </c:pt>
                <c:pt idx="697">
                  <c:v>7.9998999999987802E-2</c:v>
                </c:pt>
                <c:pt idx="698">
                  <c:v>8.7998999999996746E-2</c:v>
                </c:pt>
                <c:pt idx="699">
                  <c:v>9.5998999999978227E-2</c:v>
                </c:pt>
                <c:pt idx="700">
                  <c:v>0.10399899999998748</c:v>
                </c:pt>
                <c:pt idx="701">
                  <c:v>0.1119989999999958</c:v>
                </c:pt>
                <c:pt idx="702">
                  <c:v>0.11999899999997835</c:v>
                </c:pt>
                <c:pt idx="703">
                  <c:v>0.12799899999998843</c:v>
                </c:pt>
                <c:pt idx="704">
                  <c:v>0.13599900000000037</c:v>
                </c:pt>
                <c:pt idx="705">
                  <c:v>0.14399899999998148</c:v>
                </c:pt>
                <c:pt idx="706">
                  <c:v>0.1519989999999922</c:v>
                </c:pt>
                <c:pt idx="707">
                  <c:v>0.15999900000000258</c:v>
                </c:pt>
                <c:pt idx="708">
                  <c:v>0.16799899999998091</c:v>
                </c:pt>
                <c:pt idx="709">
                  <c:v>0.17599899999999333</c:v>
                </c:pt>
                <c:pt idx="710">
                  <c:v>0.18399900000000313</c:v>
                </c:pt>
                <c:pt idx="711">
                  <c:v>0.19199899999998141</c:v>
                </c:pt>
                <c:pt idx="712">
                  <c:v>0.19999899999999396</c:v>
                </c:pt>
                <c:pt idx="713">
                  <c:v>0.20799900000000357</c:v>
                </c:pt>
                <c:pt idx="714">
                  <c:v>0.21599899999998456</c:v>
                </c:pt>
                <c:pt idx="715">
                  <c:v>0.22399899999999426</c:v>
                </c:pt>
                <c:pt idx="716">
                  <c:v>0.23199899999997531</c:v>
                </c:pt>
                <c:pt idx="717">
                  <c:v>0.239998999999985</c:v>
                </c:pt>
                <c:pt idx="718">
                  <c:v>0.24799899999999642</c:v>
                </c:pt>
                <c:pt idx="719">
                  <c:v>0.25599899999998066</c:v>
                </c:pt>
                <c:pt idx="720">
                  <c:v>0.26399899999999038</c:v>
                </c:pt>
                <c:pt idx="721">
                  <c:v>0.27199900000000005</c:v>
                </c:pt>
                <c:pt idx="722">
                  <c:v>0.27999899999998307</c:v>
                </c:pt>
                <c:pt idx="723">
                  <c:v>0.28799899999999279</c:v>
                </c:pt>
                <c:pt idx="724">
                  <c:v>0.29599900000000007</c:v>
                </c:pt>
                <c:pt idx="725">
                  <c:v>0.30399899999998536</c:v>
                </c:pt>
                <c:pt idx="726">
                  <c:v>0.31199899999999503</c:v>
                </c:pt>
                <c:pt idx="727">
                  <c:v>0.31999900000000031</c:v>
                </c:pt>
                <c:pt idx="728">
                  <c:v>0.32799899999998744</c:v>
                </c:pt>
                <c:pt idx="729">
                  <c:v>0.33599899999999716</c:v>
                </c:pt>
                <c:pt idx="730">
                  <c:v>0.34399900000000005</c:v>
                </c:pt>
                <c:pt idx="731">
                  <c:v>0.35199899999998563</c:v>
                </c:pt>
                <c:pt idx="732">
                  <c:v>0.35999899999999557</c:v>
                </c:pt>
                <c:pt idx="733">
                  <c:v>0.36799900000000002</c:v>
                </c:pt>
                <c:pt idx="734">
                  <c:v>0.37599899999998909</c:v>
                </c:pt>
                <c:pt idx="735">
                  <c:v>0.38399899999999887</c:v>
                </c:pt>
                <c:pt idx="736">
                  <c:v>0.39199900000000032</c:v>
                </c:pt>
                <c:pt idx="737">
                  <c:v>0.39999899999999017</c:v>
                </c:pt>
                <c:pt idx="738">
                  <c:v>0.40799899999999722</c:v>
                </c:pt>
                <c:pt idx="739">
                  <c:v>0.41599900000000006</c:v>
                </c:pt>
                <c:pt idx="740">
                  <c:v>0.42399899999998858</c:v>
                </c:pt>
                <c:pt idx="741">
                  <c:v>0.43199899999999819</c:v>
                </c:pt>
                <c:pt idx="742">
                  <c:v>0.43999900000000031</c:v>
                </c:pt>
                <c:pt idx="743">
                  <c:v>0.44799899999998788</c:v>
                </c:pt>
                <c:pt idx="744">
                  <c:v>0.45599899999999755</c:v>
                </c:pt>
                <c:pt idx="745">
                  <c:v>0.46399900000000116</c:v>
                </c:pt>
                <c:pt idx="746">
                  <c:v>0.47199899999999029</c:v>
                </c:pt>
                <c:pt idx="747">
                  <c:v>0.47999900000000006</c:v>
                </c:pt>
                <c:pt idx="748">
                  <c:v>0.48799900000000207</c:v>
                </c:pt>
                <c:pt idx="749">
                  <c:v>0.49599899999999236</c:v>
                </c:pt>
                <c:pt idx="750">
                  <c:v>0.5039989999999932</c:v>
                </c:pt>
                <c:pt idx="751">
                  <c:v>0.51199900000000365</c:v>
                </c:pt>
                <c:pt idx="752">
                  <c:v>0.51999899999998433</c:v>
                </c:pt>
                <c:pt idx="753">
                  <c:v>0.52799899999999411</c:v>
                </c:pt>
                <c:pt idx="754">
                  <c:v>0.53599899999997569</c:v>
                </c:pt>
                <c:pt idx="755">
                  <c:v>0.54399899999998524</c:v>
                </c:pt>
                <c:pt idx="756">
                  <c:v>0.55199899999999502</c:v>
                </c:pt>
                <c:pt idx="757">
                  <c:v>0.5599989999999766</c:v>
                </c:pt>
                <c:pt idx="758">
                  <c:v>0.56799899999998615</c:v>
                </c:pt>
                <c:pt idx="759">
                  <c:v>0.57599899999999593</c:v>
                </c:pt>
                <c:pt idx="760">
                  <c:v>0.58399899999997729</c:v>
                </c:pt>
                <c:pt idx="761">
                  <c:v>0.59199899999998706</c:v>
                </c:pt>
                <c:pt idx="762">
                  <c:v>0.59999899999999651</c:v>
                </c:pt>
                <c:pt idx="763">
                  <c:v>0.60799899999997864</c:v>
                </c:pt>
                <c:pt idx="764">
                  <c:v>0.61599899999998864</c:v>
                </c:pt>
                <c:pt idx="765">
                  <c:v>0.62399899999999775</c:v>
                </c:pt>
                <c:pt idx="766">
                  <c:v>0.63199899999998599</c:v>
                </c:pt>
                <c:pt idx="767">
                  <c:v>0.63999899999999565</c:v>
                </c:pt>
                <c:pt idx="768">
                  <c:v>0.64799900000001043</c:v>
                </c:pt>
                <c:pt idx="769">
                  <c:v>0.65599899999998779</c:v>
                </c:pt>
                <c:pt idx="770">
                  <c:v>0.66399899999999745</c:v>
                </c:pt>
                <c:pt idx="771">
                  <c:v>0.67199900000001456</c:v>
                </c:pt>
                <c:pt idx="772">
                  <c:v>0.67999899999998981</c:v>
                </c:pt>
                <c:pt idx="773">
                  <c:v>0.6879989999999907</c:v>
                </c:pt>
                <c:pt idx="774">
                  <c:v>0.69599900000000925</c:v>
                </c:pt>
                <c:pt idx="775">
                  <c:v>0.70399899999998183</c:v>
                </c:pt>
                <c:pt idx="776">
                  <c:v>0.71199899999999161</c:v>
                </c:pt>
                <c:pt idx="777">
                  <c:v>0.71999900000001016</c:v>
                </c:pt>
                <c:pt idx="778">
                  <c:v>0.72799899999998274</c:v>
                </c:pt>
                <c:pt idx="779">
                  <c:v>0.73599899999999263</c:v>
                </c:pt>
                <c:pt idx="780">
                  <c:v>0.74399900000001273</c:v>
                </c:pt>
                <c:pt idx="781">
                  <c:v>0.75199899999998365</c:v>
                </c:pt>
                <c:pt idx="782">
                  <c:v>0.75999899999999365</c:v>
                </c:pt>
                <c:pt idx="783">
                  <c:v>0.76799900000001553</c:v>
                </c:pt>
                <c:pt idx="784">
                  <c:v>0.77599899999999233</c:v>
                </c:pt>
                <c:pt idx="785">
                  <c:v>0.78399899999999434</c:v>
                </c:pt>
                <c:pt idx="786">
                  <c:v>0.79199900000001178</c:v>
                </c:pt>
                <c:pt idx="787">
                  <c:v>0.79999899999998569</c:v>
                </c:pt>
                <c:pt idx="788">
                  <c:v>0.80799899999999525</c:v>
                </c:pt>
                <c:pt idx="789">
                  <c:v>0.8159989999999766</c:v>
                </c:pt>
                <c:pt idx="790">
                  <c:v>0.8239989999999866</c:v>
                </c:pt>
                <c:pt idx="791">
                  <c:v>0.8319989999999966</c:v>
                </c:pt>
                <c:pt idx="792">
                  <c:v>0.83999899999997762</c:v>
                </c:pt>
                <c:pt idx="793">
                  <c:v>0.84799899999998762</c:v>
                </c:pt>
                <c:pt idx="794">
                  <c:v>0.85599899999999762</c:v>
                </c:pt>
                <c:pt idx="795">
                  <c:v>0.86399899999997865</c:v>
                </c:pt>
                <c:pt idx="796">
                  <c:v>0.87199899999998864</c:v>
                </c:pt>
                <c:pt idx="797">
                  <c:v>0.87999899999999864</c:v>
                </c:pt>
                <c:pt idx="798">
                  <c:v>0.88799899999997933</c:v>
                </c:pt>
                <c:pt idx="799">
                  <c:v>0.89599899999998911</c:v>
                </c:pt>
                <c:pt idx="800">
                  <c:v>0.90399899999999889</c:v>
                </c:pt>
                <c:pt idx="801">
                  <c:v>0.91199899999998024</c:v>
                </c:pt>
                <c:pt idx="802">
                  <c:v>0.91999899999999002</c:v>
                </c:pt>
                <c:pt idx="803">
                  <c:v>0.9279989999999998</c:v>
                </c:pt>
                <c:pt idx="804">
                  <c:v>0.93599899999998115</c:v>
                </c:pt>
                <c:pt idx="805">
                  <c:v>0.94399899999999093</c:v>
                </c:pt>
                <c:pt idx="806">
                  <c:v>0.95199900000000937</c:v>
                </c:pt>
                <c:pt idx="807">
                  <c:v>0.95999899999998262</c:v>
                </c:pt>
                <c:pt idx="808">
                  <c:v>0.96799899999999184</c:v>
                </c:pt>
                <c:pt idx="809">
                  <c:v>0.97599900000001116</c:v>
                </c:pt>
                <c:pt idx="810">
                  <c:v>0.98399899999998297</c:v>
                </c:pt>
                <c:pt idx="811">
                  <c:v>0.99199899999999253</c:v>
                </c:pt>
                <c:pt idx="812">
                  <c:v>0.99999900000000264</c:v>
                </c:pt>
                <c:pt idx="813">
                  <c:v>1.0079989999999679</c:v>
                </c:pt>
                <c:pt idx="814">
                  <c:v>1.0159989999999777</c:v>
                </c:pt>
                <c:pt idx="815">
                  <c:v>1.0239989999999872</c:v>
                </c:pt>
                <c:pt idx="816">
                  <c:v>1.0319989999999692</c:v>
                </c:pt>
                <c:pt idx="817">
                  <c:v>1.039998999999979</c:v>
                </c:pt>
                <c:pt idx="818">
                  <c:v>1.0479989999999888</c:v>
                </c:pt>
                <c:pt idx="819">
                  <c:v>1.055998999999971</c:v>
                </c:pt>
                <c:pt idx="820">
                  <c:v>1.0639989999999808</c:v>
                </c:pt>
                <c:pt idx="821">
                  <c:v>1.0719989999999904</c:v>
                </c:pt>
                <c:pt idx="822">
                  <c:v>1.0799989999999728</c:v>
                </c:pt>
                <c:pt idx="823">
                  <c:v>1.0879989999999826</c:v>
                </c:pt>
                <c:pt idx="824">
                  <c:v>1.0959989999999658</c:v>
                </c:pt>
                <c:pt idx="825">
                  <c:v>1.1039989999999738</c:v>
                </c:pt>
                <c:pt idx="826">
                  <c:v>1.1119989999999838</c:v>
                </c:pt>
                <c:pt idx="827">
                  <c:v>1.1199989999999778</c:v>
                </c:pt>
                <c:pt idx="828">
                  <c:v>1.1279989999999878</c:v>
                </c:pt>
                <c:pt idx="829">
                  <c:v>1.1359989999999978</c:v>
                </c:pt>
                <c:pt idx="830">
                  <c:v>1.1439989999999796</c:v>
                </c:pt>
                <c:pt idx="831">
                  <c:v>1.1519989999999878</c:v>
                </c:pt>
                <c:pt idx="832">
                  <c:v>1.1599989999999978</c:v>
                </c:pt>
                <c:pt idx="833">
                  <c:v>1.1679989999999798</c:v>
                </c:pt>
                <c:pt idx="834">
                  <c:v>1.1759989999999898</c:v>
                </c:pt>
                <c:pt idx="835">
                  <c:v>1.1839989999999998</c:v>
                </c:pt>
                <c:pt idx="836">
                  <c:v>1.1919989999999814</c:v>
                </c:pt>
                <c:pt idx="837">
                  <c:v>1.1999989999999912</c:v>
                </c:pt>
                <c:pt idx="838">
                  <c:v>1.2079989999999801</c:v>
                </c:pt>
                <c:pt idx="839">
                  <c:v>1.2159989999999647</c:v>
                </c:pt>
                <c:pt idx="840">
                  <c:v>1.2239989999999743</c:v>
                </c:pt>
                <c:pt idx="841">
                  <c:v>1.2319989999999843</c:v>
                </c:pt>
                <c:pt idx="842">
                  <c:v>1.2399989999999654</c:v>
                </c:pt>
                <c:pt idx="843">
                  <c:v>1.2479989999999752</c:v>
                </c:pt>
                <c:pt idx="844">
                  <c:v>1.255998999999985</c:v>
                </c:pt>
                <c:pt idx="845">
                  <c:v>1.2639989999999686</c:v>
                </c:pt>
                <c:pt idx="846">
                  <c:v>1.2719989999999786</c:v>
                </c:pt>
                <c:pt idx="847">
                  <c:v>1.2799989999999883</c:v>
                </c:pt>
                <c:pt idx="848">
                  <c:v>1.2879989999999695</c:v>
                </c:pt>
                <c:pt idx="849">
                  <c:v>1.2959989999999793</c:v>
                </c:pt>
                <c:pt idx="850">
                  <c:v>1.303998999999989</c:v>
                </c:pt>
                <c:pt idx="851">
                  <c:v>1.3119989999999722</c:v>
                </c:pt>
                <c:pt idx="852">
                  <c:v>1.3199989999999817</c:v>
                </c:pt>
                <c:pt idx="853">
                  <c:v>1.3279989999999913</c:v>
                </c:pt>
                <c:pt idx="854">
                  <c:v>1.3359989999999731</c:v>
                </c:pt>
                <c:pt idx="855">
                  <c:v>1.3439989999999828</c:v>
                </c:pt>
                <c:pt idx="856">
                  <c:v>1.3519989999999926</c:v>
                </c:pt>
                <c:pt idx="857">
                  <c:v>1.3599989999999818</c:v>
                </c:pt>
                <c:pt idx="858">
                  <c:v>1.3679989999999898</c:v>
                </c:pt>
                <c:pt idx="859">
                  <c:v>1.3759989999999778</c:v>
                </c:pt>
                <c:pt idx="860">
                  <c:v>1.3839989999999878</c:v>
                </c:pt>
                <c:pt idx="861">
                  <c:v>1.3919989999999978</c:v>
                </c:pt>
                <c:pt idx="862">
                  <c:v>1.3999989999999798</c:v>
                </c:pt>
                <c:pt idx="863">
                  <c:v>1.4079989999999674</c:v>
                </c:pt>
                <c:pt idx="864">
                  <c:v>1.4159989999999767</c:v>
                </c:pt>
                <c:pt idx="865">
                  <c:v>1.42399899999996</c:v>
                </c:pt>
                <c:pt idx="866">
                  <c:v>1.4319989999999696</c:v>
                </c:pt>
                <c:pt idx="867">
                  <c:v>1.4399989999999796</c:v>
                </c:pt>
                <c:pt idx="868">
                  <c:v>1.4479989999999618</c:v>
                </c:pt>
                <c:pt idx="869">
                  <c:v>1.4559989999999716</c:v>
                </c:pt>
                <c:pt idx="870">
                  <c:v>1.4639989999999812</c:v>
                </c:pt>
                <c:pt idx="871">
                  <c:v>1.4719989999999648</c:v>
                </c:pt>
                <c:pt idx="872">
                  <c:v>1.4799989999999748</c:v>
                </c:pt>
                <c:pt idx="873">
                  <c:v>1.4879989999999845</c:v>
                </c:pt>
                <c:pt idx="874">
                  <c:v>1.4959989999999657</c:v>
                </c:pt>
                <c:pt idx="875">
                  <c:v>1.5039989999999754</c:v>
                </c:pt>
                <c:pt idx="876">
                  <c:v>1.5119989999999852</c:v>
                </c:pt>
                <c:pt idx="877">
                  <c:v>1.5199989999999688</c:v>
                </c:pt>
                <c:pt idx="878">
                  <c:v>1.5279989999999786</c:v>
                </c:pt>
                <c:pt idx="879">
                  <c:v>1.5359989999999886</c:v>
                </c:pt>
                <c:pt idx="880">
                  <c:v>1.5439989999999697</c:v>
                </c:pt>
                <c:pt idx="881">
                  <c:v>1.5519989999999795</c:v>
                </c:pt>
                <c:pt idx="882">
                  <c:v>1.5599989999999893</c:v>
                </c:pt>
                <c:pt idx="883">
                  <c:v>1.5679989999999724</c:v>
                </c:pt>
                <c:pt idx="884">
                  <c:v>1.5759989999999822</c:v>
                </c:pt>
                <c:pt idx="885">
                  <c:v>1.5839989999999919</c:v>
                </c:pt>
                <c:pt idx="886">
                  <c:v>1.5919989999999733</c:v>
                </c:pt>
                <c:pt idx="887">
                  <c:v>1.5999989999999831</c:v>
                </c:pt>
                <c:pt idx="888">
                  <c:v>1.6079989999999929</c:v>
                </c:pt>
                <c:pt idx="889">
                  <c:v>1.6159989999999878</c:v>
                </c:pt>
                <c:pt idx="890">
                  <c:v>1.6239989999999958</c:v>
                </c:pt>
                <c:pt idx="891">
                  <c:v>1.6319990000000058</c:v>
                </c:pt>
                <c:pt idx="892">
                  <c:v>1.6399989999999878</c:v>
                </c:pt>
                <c:pt idx="893">
                  <c:v>1.6479989999999978</c:v>
                </c:pt>
                <c:pt idx="894">
                  <c:v>1.6559989999999798</c:v>
                </c:pt>
                <c:pt idx="895">
                  <c:v>1.6639989999999898</c:v>
                </c:pt>
                <c:pt idx="896">
                  <c:v>1.6719989999999996</c:v>
                </c:pt>
                <c:pt idx="897">
                  <c:v>1.6799989999999798</c:v>
                </c:pt>
                <c:pt idx="898">
                  <c:v>1.6879989999999898</c:v>
                </c:pt>
                <c:pt idx="899">
                  <c:v>1.6959989999999998</c:v>
                </c:pt>
                <c:pt idx="900">
                  <c:v>1.7039989999999634</c:v>
                </c:pt>
                <c:pt idx="901">
                  <c:v>1.711998999999973</c:v>
                </c:pt>
                <c:pt idx="902">
                  <c:v>1.7199989999999827</c:v>
                </c:pt>
                <c:pt idx="903">
                  <c:v>1.727998999999965</c:v>
                </c:pt>
                <c:pt idx="904">
                  <c:v>1.7359989999999748</c:v>
                </c:pt>
                <c:pt idx="905">
                  <c:v>1.7439989999999848</c:v>
                </c:pt>
                <c:pt idx="906">
                  <c:v>1.751998999999967</c:v>
                </c:pt>
                <c:pt idx="907">
                  <c:v>1.7599989999999766</c:v>
                </c:pt>
                <c:pt idx="908">
                  <c:v>1.7679989999999863</c:v>
                </c:pt>
                <c:pt idx="909">
                  <c:v>1.775998999999969</c:v>
                </c:pt>
                <c:pt idx="910">
                  <c:v>1.7839989999999788</c:v>
                </c:pt>
                <c:pt idx="911">
                  <c:v>1.7919989999999886</c:v>
                </c:pt>
                <c:pt idx="912">
                  <c:v>1.7999989999999702</c:v>
                </c:pt>
                <c:pt idx="913">
                  <c:v>1.8079989999999797</c:v>
                </c:pt>
                <c:pt idx="914">
                  <c:v>1.8159989999999895</c:v>
                </c:pt>
                <c:pt idx="915">
                  <c:v>1.8239989999999726</c:v>
                </c:pt>
                <c:pt idx="916">
                  <c:v>1.8319989999999824</c:v>
                </c:pt>
                <c:pt idx="917">
                  <c:v>1.8399989999999922</c:v>
                </c:pt>
                <c:pt idx="918">
                  <c:v>1.8479989999999735</c:v>
                </c:pt>
                <c:pt idx="919">
                  <c:v>1.8559989999999833</c:v>
                </c:pt>
                <c:pt idx="920">
                  <c:v>1.8639989999999931</c:v>
                </c:pt>
                <c:pt idx="921">
                  <c:v>1.8719989999999878</c:v>
                </c:pt>
                <c:pt idx="922">
                  <c:v>1.8799989999999978</c:v>
                </c:pt>
                <c:pt idx="923">
                  <c:v>1.8879990000000078</c:v>
                </c:pt>
                <c:pt idx="924">
                  <c:v>1.8959989999999878</c:v>
                </c:pt>
                <c:pt idx="925">
                  <c:v>1.9039989999999978</c:v>
                </c:pt>
                <c:pt idx="926">
                  <c:v>1.9119990000000078</c:v>
                </c:pt>
                <c:pt idx="927">
                  <c:v>1.9199989999999898</c:v>
                </c:pt>
                <c:pt idx="928">
                  <c:v>1.9279989999999998</c:v>
                </c:pt>
                <c:pt idx="929">
                  <c:v>1.9359990000000096</c:v>
                </c:pt>
                <c:pt idx="930">
                  <c:v>1.9439989999999898</c:v>
                </c:pt>
                <c:pt idx="931">
                  <c:v>1.9519989999999998</c:v>
                </c:pt>
                <c:pt idx="932">
                  <c:v>1.9599989999999818</c:v>
                </c:pt>
                <c:pt idx="933">
                  <c:v>1.9679989999999918</c:v>
                </c:pt>
                <c:pt idx="934">
                  <c:v>1.9759990000000016</c:v>
                </c:pt>
                <c:pt idx="935">
                  <c:v>1.983998999999983</c:v>
                </c:pt>
                <c:pt idx="936">
                  <c:v>1.9919989999999919</c:v>
                </c:pt>
                <c:pt idx="937">
                  <c:v>1.9999990000000019</c:v>
                </c:pt>
                <c:pt idx="938">
                  <c:v>2.0079989999999839</c:v>
                </c:pt>
                <c:pt idx="939">
                  <c:v>2.0159989999999937</c:v>
                </c:pt>
                <c:pt idx="940">
                  <c:v>2.0239990000000052</c:v>
                </c:pt>
                <c:pt idx="941">
                  <c:v>2.0319989999999777</c:v>
                </c:pt>
                <c:pt idx="942">
                  <c:v>2.0399989999999937</c:v>
                </c:pt>
                <c:pt idx="943">
                  <c:v>2.0479990000000052</c:v>
                </c:pt>
                <c:pt idx="944">
                  <c:v>2.0559989999999777</c:v>
                </c:pt>
                <c:pt idx="945">
                  <c:v>2.0639989999999955</c:v>
                </c:pt>
                <c:pt idx="946">
                  <c:v>2.0719990000000053</c:v>
                </c:pt>
                <c:pt idx="947">
                  <c:v>2.0799989999999777</c:v>
                </c:pt>
                <c:pt idx="948">
                  <c:v>2.0879989999999982</c:v>
                </c:pt>
                <c:pt idx="949">
                  <c:v>2.0959990000000062</c:v>
                </c:pt>
                <c:pt idx="950">
                  <c:v>2.1039989999999875</c:v>
                </c:pt>
                <c:pt idx="951">
                  <c:v>2.1119989999999973</c:v>
                </c:pt>
                <c:pt idx="952">
                  <c:v>2.1199990000000071</c:v>
                </c:pt>
                <c:pt idx="953">
                  <c:v>2.1279989999999884</c:v>
                </c:pt>
                <c:pt idx="954">
                  <c:v>2.1359989999999978</c:v>
                </c:pt>
                <c:pt idx="955">
                  <c:v>2.1439990000000408</c:v>
                </c:pt>
                <c:pt idx="956">
                  <c:v>2.1519989999999867</c:v>
                </c:pt>
                <c:pt idx="957">
                  <c:v>2.1599989999999987</c:v>
                </c:pt>
                <c:pt idx="958">
                  <c:v>2.1679990000000444</c:v>
                </c:pt>
                <c:pt idx="959">
                  <c:v>2.1759989999999867</c:v>
                </c:pt>
                <c:pt idx="960">
                  <c:v>2.1839990000000356</c:v>
                </c:pt>
                <c:pt idx="961">
                  <c:v>2.1919990000000098</c:v>
                </c:pt>
                <c:pt idx="962">
                  <c:v>2.1999989999999907</c:v>
                </c:pt>
                <c:pt idx="963">
                  <c:v>2.2079990000000369</c:v>
                </c:pt>
                <c:pt idx="964">
                  <c:v>2.2159990000000112</c:v>
                </c:pt>
                <c:pt idx="965">
                  <c:v>2.2239989999999952</c:v>
                </c:pt>
                <c:pt idx="966">
                  <c:v>2.2319990000000018</c:v>
                </c:pt>
                <c:pt idx="967">
                  <c:v>2.2399989999999828</c:v>
                </c:pt>
                <c:pt idx="968">
                  <c:v>2.2479989999999952</c:v>
                </c:pt>
                <c:pt idx="969">
                  <c:v>2.2559990000000032</c:v>
                </c:pt>
                <c:pt idx="970">
                  <c:v>2.2639989999999841</c:v>
                </c:pt>
                <c:pt idx="971">
                  <c:v>2.2719989999999939</c:v>
                </c:pt>
                <c:pt idx="972">
                  <c:v>2.2799990000000041</c:v>
                </c:pt>
                <c:pt idx="973">
                  <c:v>2.287998999999985</c:v>
                </c:pt>
                <c:pt idx="974">
                  <c:v>2.2959989999999948</c:v>
                </c:pt>
                <c:pt idx="975">
                  <c:v>2.3039990000000046</c:v>
                </c:pt>
                <c:pt idx="976">
                  <c:v>2.3119989999999517</c:v>
                </c:pt>
                <c:pt idx="977">
                  <c:v>2.3199989999999615</c:v>
                </c:pt>
                <c:pt idx="978">
                  <c:v>2.3279990000000055</c:v>
                </c:pt>
                <c:pt idx="979">
                  <c:v>2.3359989999999544</c:v>
                </c:pt>
                <c:pt idx="980">
                  <c:v>2.3439989999999966</c:v>
                </c:pt>
                <c:pt idx="981">
                  <c:v>2.3519990000000064</c:v>
                </c:pt>
                <c:pt idx="982">
                  <c:v>2.3599989999999567</c:v>
                </c:pt>
                <c:pt idx="983">
                  <c:v>2.3679989999999975</c:v>
                </c:pt>
                <c:pt idx="984">
                  <c:v>2.3759990000000073</c:v>
                </c:pt>
                <c:pt idx="985">
                  <c:v>2.3839989999999887</c:v>
                </c:pt>
                <c:pt idx="986">
                  <c:v>2.3919989999999967</c:v>
                </c:pt>
                <c:pt idx="987">
                  <c:v>2.3999990000000078</c:v>
                </c:pt>
                <c:pt idx="988">
                  <c:v>2.4079989999999887</c:v>
                </c:pt>
                <c:pt idx="989">
                  <c:v>2.4159989999999967</c:v>
                </c:pt>
                <c:pt idx="990">
                  <c:v>2.4239990000000091</c:v>
                </c:pt>
                <c:pt idx="991">
                  <c:v>2.4319989999999767</c:v>
                </c:pt>
                <c:pt idx="992">
                  <c:v>2.4399990000000003</c:v>
                </c:pt>
                <c:pt idx="993">
                  <c:v>2.4479990000000202</c:v>
                </c:pt>
                <c:pt idx="994">
                  <c:v>2.4559989999999767</c:v>
                </c:pt>
                <c:pt idx="995">
                  <c:v>2.4639990000000012</c:v>
                </c:pt>
                <c:pt idx="996">
                  <c:v>2.4719990000000109</c:v>
                </c:pt>
                <c:pt idx="997">
                  <c:v>2.4799989999999923</c:v>
                </c:pt>
                <c:pt idx="998">
                  <c:v>2.4879990000000052</c:v>
                </c:pt>
                <c:pt idx="999">
                  <c:v>2.4959990000000118</c:v>
                </c:pt>
                <c:pt idx="1000">
                  <c:v>2.5039989999999932</c:v>
                </c:pt>
                <c:pt idx="1001">
                  <c:v>2.511999000000003</c:v>
                </c:pt>
                <c:pt idx="1002">
                  <c:v>2.5199989999999777</c:v>
                </c:pt>
                <c:pt idx="1003">
                  <c:v>2.5279989999999941</c:v>
                </c:pt>
                <c:pt idx="1004">
                  <c:v>2.5359990000000039</c:v>
                </c:pt>
                <c:pt idx="1005">
                  <c:v>2.5439989999999848</c:v>
                </c:pt>
                <c:pt idx="1006">
                  <c:v>2.5519989999999937</c:v>
                </c:pt>
                <c:pt idx="1007">
                  <c:v>2.5599990000000048</c:v>
                </c:pt>
                <c:pt idx="1008">
                  <c:v>2.5679989999999862</c:v>
                </c:pt>
                <c:pt idx="1009">
                  <c:v>2.5759989999999937</c:v>
                </c:pt>
                <c:pt idx="1010">
                  <c:v>2.5839990000000252</c:v>
                </c:pt>
                <c:pt idx="1011">
                  <c:v>2.5919989999999777</c:v>
                </c:pt>
                <c:pt idx="1012">
                  <c:v>2.5999989999999968</c:v>
                </c:pt>
                <c:pt idx="1013">
                  <c:v>2.6079990000000373</c:v>
                </c:pt>
                <c:pt idx="1014">
                  <c:v>2.6159989999999778</c:v>
                </c:pt>
                <c:pt idx="1015">
                  <c:v>2.6239989999999982</c:v>
                </c:pt>
                <c:pt idx="1016">
                  <c:v>2.6319990000000075</c:v>
                </c:pt>
                <c:pt idx="1017">
                  <c:v>2.6399989999999867</c:v>
                </c:pt>
                <c:pt idx="1018">
                  <c:v>2.6479989999999991</c:v>
                </c:pt>
                <c:pt idx="1019">
                  <c:v>2.6559990000000084</c:v>
                </c:pt>
                <c:pt idx="1020">
                  <c:v>2.6639989999999898</c:v>
                </c:pt>
                <c:pt idx="1021">
                  <c:v>2.6719989999999987</c:v>
                </c:pt>
                <c:pt idx="1022">
                  <c:v>2.6799990000000093</c:v>
                </c:pt>
                <c:pt idx="1023">
                  <c:v>2.6879989999999911</c:v>
                </c:pt>
                <c:pt idx="1024">
                  <c:v>2.6959990000000005</c:v>
                </c:pt>
                <c:pt idx="1025">
                  <c:v>2.7039990000000476</c:v>
                </c:pt>
                <c:pt idx="1026">
                  <c:v>2.7119989999999907</c:v>
                </c:pt>
                <c:pt idx="1027">
                  <c:v>2.7199990000000014</c:v>
                </c:pt>
                <c:pt idx="1028">
                  <c:v>2.727999000000048</c:v>
                </c:pt>
                <c:pt idx="1029">
                  <c:v>2.7359989999999925</c:v>
                </c:pt>
                <c:pt idx="1030">
                  <c:v>2.7439990000000396</c:v>
                </c:pt>
                <c:pt idx="1031">
                  <c:v>2.7519990000000152</c:v>
                </c:pt>
                <c:pt idx="1032">
                  <c:v>2.7599989999999934</c:v>
                </c:pt>
                <c:pt idx="1033">
                  <c:v>2.7679990000000405</c:v>
                </c:pt>
                <c:pt idx="1034">
                  <c:v>2.7759990000000152</c:v>
                </c:pt>
                <c:pt idx="1035">
                  <c:v>2.7839989999999952</c:v>
                </c:pt>
                <c:pt idx="1036">
                  <c:v>2.7919990000000041</c:v>
                </c:pt>
                <c:pt idx="1037">
                  <c:v>2.7999989999999837</c:v>
                </c:pt>
                <c:pt idx="1038">
                  <c:v>2.8079989999999948</c:v>
                </c:pt>
                <c:pt idx="1039">
                  <c:v>2.8159990000000037</c:v>
                </c:pt>
                <c:pt idx="1040">
                  <c:v>2.8239989999999864</c:v>
                </c:pt>
                <c:pt idx="1041">
                  <c:v>2.8319989999999629</c:v>
                </c:pt>
                <c:pt idx="1042">
                  <c:v>2.8399990000000037</c:v>
                </c:pt>
                <c:pt idx="1043">
                  <c:v>2.8479989999999873</c:v>
                </c:pt>
                <c:pt idx="1044">
                  <c:v>2.855998999999966</c:v>
                </c:pt>
                <c:pt idx="1045">
                  <c:v>2.8639990000000082</c:v>
                </c:pt>
                <c:pt idx="1046">
                  <c:v>2.8719989999999767</c:v>
                </c:pt>
                <c:pt idx="1047">
                  <c:v>2.8799989999999767</c:v>
                </c:pt>
                <c:pt idx="1048">
                  <c:v>2.8879990000000082</c:v>
                </c:pt>
                <c:pt idx="1049">
                  <c:v>2.8959989999999767</c:v>
                </c:pt>
                <c:pt idx="1050">
                  <c:v>2.9039989999999989</c:v>
                </c:pt>
                <c:pt idx="1051">
                  <c:v>2.9119990000000087</c:v>
                </c:pt>
                <c:pt idx="1052">
                  <c:v>2.9199989999999767</c:v>
                </c:pt>
                <c:pt idx="1053">
                  <c:v>2.9279989999999998</c:v>
                </c:pt>
                <c:pt idx="1054">
                  <c:v>2.9359990000000087</c:v>
                </c:pt>
                <c:pt idx="1055">
                  <c:v>2.9439989999999909</c:v>
                </c:pt>
                <c:pt idx="1056">
                  <c:v>2.9519990000000007</c:v>
                </c:pt>
                <c:pt idx="1057">
                  <c:v>2.9599990000000105</c:v>
                </c:pt>
                <c:pt idx="1058">
                  <c:v>2.9679989999999918</c:v>
                </c:pt>
                <c:pt idx="1059">
                  <c:v>2.9759990000000007</c:v>
                </c:pt>
                <c:pt idx="1060">
                  <c:v>2.9839990000000212</c:v>
                </c:pt>
                <c:pt idx="1061">
                  <c:v>2.9919989999999927</c:v>
                </c:pt>
                <c:pt idx="1062">
                  <c:v>2.9999990000000025</c:v>
                </c:pt>
                <c:pt idx="1063">
                  <c:v>3.0079990000000212</c:v>
                </c:pt>
                <c:pt idx="1064">
                  <c:v>3.0159989999999937</c:v>
                </c:pt>
                <c:pt idx="1065">
                  <c:v>3.0239990000000052</c:v>
                </c:pt>
                <c:pt idx="1066">
                  <c:v>3.0319990000000132</c:v>
                </c:pt>
                <c:pt idx="1067">
                  <c:v>3.0399989999999937</c:v>
                </c:pt>
                <c:pt idx="1068">
                  <c:v>3.0479990000000052</c:v>
                </c:pt>
                <c:pt idx="1069">
                  <c:v>3.0559990000000141</c:v>
                </c:pt>
                <c:pt idx="1070">
                  <c:v>3.0639989999999955</c:v>
                </c:pt>
                <c:pt idx="1071">
                  <c:v>3.0719990000000053</c:v>
                </c:pt>
                <c:pt idx="1072">
                  <c:v>3.0799989999999777</c:v>
                </c:pt>
                <c:pt idx="1073">
                  <c:v>3.0879989999999982</c:v>
                </c:pt>
                <c:pt idx="1074">
                  <c:v>3.0959990000000062</c:v>
                </c:pt>
                <c:pt idx="1075">
                  <c:v>3.1039989999999875</c:v>
                </c:pt>
                <c:pt idx="1076">
                  <c:v>3.1119989999999973</c:v>
                </c:pt>
                <c:pt idx="1077">
                  <c:v>3.1199990000000071</c:v>
                </c:pt>
                <c:pt idx="1078">
                  <c:v>3.1279989999999884</c:v>
                </c:pt>
                <c:pt idx="1079">
                  <c:v>3.1359989999999978</c:v>
                </c:pt>
                <c:pt idx="1080">
                  <c:v>3.1439990000000408</c:v>
                </c:pt>
                <c:pt idx="1081">
                  <c:v>3.1519989999999867</c:v>
                </c:pt>
                <c:pt idx="1082">
                  <c:v>3.1599989999999987</c:v>
                </c:pt>
                <c:pt idx="1083">
                  <c:v>3.1679990000000444</c:v>
                </c:pt>
                <c:pt idx="1084">
                  <c:v>3.1759989999999867</c:v>
                </c:pt>
                <c:pt idx="1085">
                  <c:v>3.1839990000000356</c:v>
                </c:pt>
                <c:pt idx="1086">
                  <c:v>3.1919990000000098</c:v>
                </c:pt>
                <c:pt idx="1087">
                  <c:v>3.1999989999999907</c:v>
                </c:pt>
                <c:pt idx="1088">
                  <c:v>3.2079990000000369</c:v>
                </c:pt>
                <c:pt idx="1089">
                  <c:v>3.2159990000000112</c:v>
                </c:pt>
                <c:pt idx="1090">
                  <c:v>3.2239989999999952</c:v>
                </c:pt>
                <c:pt idx="1091">
                  <c:v>3.2319990000000018</c:v>
                </c:pt>
                <c:pt idx="1092">
                  <c:v>3.2399990000000116</c:v>
                </c:pt>
                <c:pt idx="1093">
                  <c:v>3.2479989999999952</c:v>
                </c:pt>
                <c:pt idx="1094">
                  <c:v>3.2559990000000032</c:v>
                </c:pt>
                <c:pt idx="1095">
                  <c:v>3.2639990000000489</c:v>
                </c:pt>
                <c:pt idx="1096">
                  <c:v>3.2719989999999939</c:v>
                </c:pt>
                <c:pt idx="1097">
                  <c:v>3.2799990000000041</c:v>
                </c:pt>
                <c:pt idx="1098">
                  <c:v>3.2879990000000503</c:v>
                </c:pt>
                <c:pt idx="1099">
                  <c:v>3.2959989999999948</c:v>
                </c:pt>
                <c:pt idx="1100">
                  <c:v>3.3039990000000046</c:v>
                </c:pt>
                <c:pt idx="1101">
                  <c:v>3.3119990000000143</c:v>
                </c:pt>
                <c:pt idx="1102">
                  <c:v>3.3199989999999615</c:v>
                </c:pt>
                <c:pt idx="1103">
                  <c:v>3.3279990000000055</c:v>
                </c:pt>
                <c:pt idx="1104">
                  <c:v>3.3359990000000153</c:v>
                </c:pt>
                <c:pt idx="1105">
                  <c:v>3.3439989999999966</c:v>
                </c:pt>
                <c:pt idx="1106">
                  <c:v>3.3519990000000064</c:v>
                </c:pt>
                <c:pt idx="1107">
                  <c:v>3.3599989999999567</c:v>
                </c:pt>
                <c:pt idx="1108">
                  <c:v>3.3679989999999975</c:v>
                </c:pt>
                <c:pt idx="1109">
                  <c:v>3.3759990000000073</c:v>
                </c:pt>
                <c:pt idx="1110">
                  <c:v>3.3839989999999887</c:v>
                </c:pt>
                <c:pt idx="1111">
                  <c:v>3.3919989999999967</c:v>
                </c:pt>
                <c:pt idx="1112">
                  <c:v>3.3999990000000078</c:v>
                </c:pt>
                <c:pt idx="1113">
                  <c:v>3.4079989999999887</c:v>
                </c:pt>
                <c:pt idx="1114">
                  <c:v>3.4159989999999967</c:v>
                </c:pt>
                <c:pt idx="1115">
                  <c:v>3.4239990000000091</c:v>
                </c:pt>
                <c:pt idx="1116">
                  <c:v>3.4319989999999767</c:v>
                </c:pt>
                <c:pt idx="1117">
                  <c:v>3.4399990000000003</c:v>
                </c:pt>
                <c:pt idx="1118">
                  <c:v>3.4479990000000202</c:v>
                </c:pt>
                <c:pt idx="1119">
                  <c:v>3.4559989999999767</c:v>
                </c:pt>
                <c:pt idx="1120">
                  <c:v>3.4639990000000012</c:v>
                </c:pt>
                <c:pt idx="1121">
                  <c:v>3.4719990000000109</c:v>
                </c:pt>
                <c:pt idx="1122">
                  <c:v>3.4799989999999923</c:v>
                </c:pt>
                <c:pt idx="1123">
                  <c:v>3.4879990000000052</c:v>
                </c:pt>
                <c:pt idx="1124">
                  <c:v>3.4959990000000118</c:v>
                </c:pt>
                <c:pt idx="1125">
                  <c:v>3.5039989999999932</c:v>
                </c:pt>
                <c:pt idx="1126">
                  <c:v>3.511999000000003</c:v>
                </c:pt>
                <c:pt idx="1127">
                  <c:v>3.5199990000000132</c:v>
                </c:pt>
                <c:pt idx="1128">
                  <c:v>3.5279989999999941</c:v>
                </c:pt>
                <c:pt idx="1129">
                  <c:v>3.5359990000000039</c:v>
                </c:pt>
                <c:pt idx="1130">
                  <c:v>3.5439990000000212</c:v>
                </c:pt>
                <c:pt idx="1131">
                  <c:v>3.5519989999999937</c:v>
                </c:pt>
                <c:pt idx="1132">
                  <c:v>3.5599990000000048</c:v>
                </c:pt>
                <c:pt idx="1133">
                  <c:v>3.5679990000000212</c:v>
                </c:pt>
                <c:pt idx="1134">
                  <c:v>3.5759989999999937</c:v>
                </c:pt>
                <c:pt idx="1135">
                  <c:v>3.5839990000000252</c:v>
                </c:pt>
                <c:pt idx="1136">
                  <c:v>3.5919990000000155</c:v>
                </c:pt>
                <c:pt idx="1137">
                  <c:v>3.5999989999999968</c:v>
                </c:pt>
                <c:pt idx="1138">
                  <c:v>3.6079990000000373</c:v>
                </c:pt>
                <c:pt idx="1139">
                  <c:v>3.6159990000000182</c:v>
                </c:pt>
                <c:pt idx="1140">
                  <c:v>3.6239989999999982</c:v>
                </c:pt>
                <c:pt idx="1141">
                  <c:v>3.6319990000000075</c:v>
                </c:pt>
                <c:pt idx="1142">
                  <c:v>3.6399990000000182</c:v>
                </c:pt>
                <c:pt idx="1143">
                  <c:v>3.6479989999999991</c:v>
                </c:pt>
                <c:pt idx="1144">
                  <c:v>3.6559990000000084</c:v>
                </c:pt>
                <c:pt idx="1145">
                  <c:v>3.6639989999999898</c:v>
                </c:pt>
                <c:pt idx="1146">
                  <c:v>3.6719989999999987</c:v>
                </c:pt>
                <c:pt idx="1147">
                  <c:v>3.6799990000000093</c:v>
                </c:pt>
                <c:pt idx="1148">
                  <c:v>3.6879989999999911</c:v>
                </c:pt>
                <c:pt idx="1149">
                  <c:v>3.6959990000000005</c:v>
                </c:pt>
                <c:pt idx="1150">
                  <c:v>3.7039990000000476</c:v>
                </c:pt>
                <c:pt idx="1151">
                  <c:v>3.7119989999999907</c:v>
                </c:pt>
                <c:pt idx="1152">
                  <c:v>3.7199990000000014</c:v>
                </c:pt>
                <c:pt idx="1153">
                  <c:v>3.727999000000048</c:v>
                </c:pt>
                <c:pt idx="1154">
                  <c:v>3.7359989999999925</c:v>
                </c:pt>
                <c:pt idx="1155">
                  <c:v>3.7439990000000396</c:v>
                </c:pt>
                <c:pt idx="1156">
                  <c:v>3.7519990000000152</c:v>
                </c:pt>
                <c:pt idx="1157">
                  <c:v>3.7599989999999934</c:v>
                </c:pt>
                <c:pt idx="1158">
                  <c:v>3.7679990000000405</c:v>
                </c:pt>
                <c:pt idx="1159">
                  <c:v>3.7759990000000152</c:v>
                </c:pt>
                <c:pt idx="1160">
                  <c:v>3.7839989999999952</c:v>
                </c:pt>
                <c:pt idx="1161">
                  <c:v>3.7919990000000041</c:v>
                </c:pt>
                <c:pt idx="1162">
                  <c:v>3.7999990000000152</c:v>
                </c:pt>
                <c:pt idx="1163">
                  <c:v>3.8079989999999948</c:v>
                </c:pt>
                <c:pt idx="1164">
                  <c:v>3.8159990000000037</c:v>
                </c:pt>
                <c:pt idx="1165">
                  <c:v>3.8239990000000152</c:v>
                </c:pt>
                <c:pt idx="1166">
                  <c:v>3.8319989999999629</c:v>
                </c:pt>
                <c:pt idx="1167">
                  <c:v>3.8399990000000037</c:v>
                </c:pt>
                <c:pt idx="1168">
                  <c:v>3.8479990000000202</c:v>
                </c:pt>
                <c:pt idx="1169">
                  <c:v>3.855998999999966</c:v>
                </c:pt>
                <c:pt idx="1170">
                  <c:v>3.8639990000000082</c:v>
                </c:pt>
                <c:pt idx="1171">
                  <c:v>3.8719990000000166</c:v>
                </c:pt>
                <c:pt idx="1172">
                  <c:v>3.8799989999999767</c:v>
                </c:pt>
                <c:pt idx="1173">
                  <c:v>3.8879990000000082</c:v>
                </c:pt>
                <c:pt idx="1174">
                  <c:v>3.8959990000000175</c:v>
                </c:pt>
                <c:pt idx="1175">
                  <c:v>3.9039989999999989</c:v>
                </c:pt>
                <c:pt idx="1176">
                  <c:v>3.9119990000000087</c:v>
                </c:pt>
                <c:pt idx="1177">
                  <c:v>3.9199990000000184</c:v>
                </c:pt>
                <c:pt idx="1178">
                  <c:v>3.9279989999999998</c:v>
                </c:pt>
                <c:pt idx="1179">
                  <c:v>3.9359990000000087</c:v>
                </c:pt>
                <c:pt idx="1180">
                  <c:v>3.9439989999999909</c:v>
                </c:pt>
                <c:pt idx="1181">
                  <c:v>3.9519990000000007</c:v>
                </c:pt>
                <c:pt idx="1182">
                  <c:v>3.9599990000000105</c:v>
                </c:pt>
                <c:pt idx="1183">
                  <c:v>3.9679989999999918</c:v>
                </c:pt>
                <c:pt idx="1184">
                  <c:v>3.9759990000000007</c:v>
                </c:pt>
                <c:pt idx="1185">
                  <c:v>3.9839990000000212</c:v>
                </c:pt>
                <c:pt idx="1186">
                  <c:v>3.9919989999999927</c:v>
                </c:pt>
                <c:pt idx="1187">
                  <c:v>3.9999990000000025</c:v>
                </c:pt>
                <c:pt idx="1188">
                  <c:v>4.0079990000000105</c:v>
                </c:pt>
                <c:pt idx="1189">
                  <c:v>4.0159989999999866</c:v>
                </c:pt>
                <c:pt idx="1190">
                  <c:v>4.0239990000000025</c:v>
                </c:pt>
                <c:pt idx="1191">
                  <c:v>4.0319990000000132</c:v>
                </c:pt>
                <c:pt idx="1192">
                  <c:v>4.0399989999999963</c:v>
                </c:pt>
                <c:pt idx="1193">
                  <c:v>4.0479990000000043</c:v>
                </c:pt>
                <c:pt idx="1194">
                  <c:v>4.0559990000000141</c:v>
                </c:pt>
                <c:pt idx="1195">
                  <c:v>4.0639989999999955</c:v>
                </c:pt>
                <c:pt idx="1196">
                  <c:v>4.0719990000000124</c:v>
                </c:pt>
                <c:pt idx="1197">
                  <c:v>4.0799990000000514</c:v>
                </c:pt>
                <c:pt idx="1198">
                  <c:v>4.0879989999999955</c:v>
                </c:pt>
                <c:pt idx="1199">
                  <c:v>4.0959990000000062</c:v>
                </c:pt>
                <c:pt idx="1200">
                  <c:v>4.1039990000000159</c:v>
                </c:pt>
                <c:pt idx="1201">
                  <c:v>4.1119989999999955</c:v>
                </c:pt>
                <c:pt idx="1202">
                  <c:v>4.1199990000000071</c:v>
                </c:pt>
                <c:pt idx="1203">
                  <c:v>4.1279989999999485</c:v>
                </c:pt>
                <c:pt idx="1204">
                  <c:v>4.1359989999999955</c:v>
                </c:pt>
                <c:pt idx="1205">
                  <c:v>4.143999000000008</c:v>
                </c:pt>
                <c:pt idx="1206">
                  <c:v>4.1519990000000178</c:v>
                </c:pt>
                <c:pt idx="1207">
                  <c:v>4.1599989999999956</c:v>
                </c:pt>
                <c:pt idx="1208">
                  <c:v>4.1679990000000045</c:v>
                </c:pt>
                <c:pt idx="1209">
                  <c:v>4.1759990000000187</c:v>
                </c:pt>
                <c:pt idx="1210">
                  <c:v>4.183999</c:v>
                </c:pt>
                <c:pt idx="1211">
                  <c:v>4.1919990000000098</c:v>
                </c:pt>
                <c:pt idx="1212">
                  <c:v>4.1999990000000196</c:v>
                </c:pt>
                <c:pt idx="1213">
                  <c:v>4.2079990000000009</c:v>
                </c:pt>
                <c:pt idx="1214">
                  <c:v>4.2159990000000107</c:v>
                </c:pt>
                <c:pt idx="1215">
                  <c:v>4.2239989999999885</c:v>
                </c:pt>
                <c:pt idx="1216">
                  <c:v>4.2319990000000134</c:v>
                </c:pt>
                <c:pt idx="1217">
                  <c:v>4.2399990000000134</c:v>
                </c:pt>
                <c:pt idx="1218">
                  <c:v>4.2479989999999885</c:v>
                </c:pt>
                <c:pt idx="1219">
                  <c:v>4.2559990000000028</c:v>
                </c:pt>
                <c:pt idx="1220">
                  <c:v>4.2639990000000125</c:v>
                </c:pt>
                <c:pt idx="1221">
                  <c:v>4.2719989999999939</c:v>
                </c:pt>
                <c:pt idx="1222">
                  <c:v>4.2799990000000134</c:v>
                </c:pt>
                <c:pt idx="1223">
                  <c:v>4.2879990000000126</c:v>
                </c:pt>
                <c:pt idx="1224">
                  <c:v>4.2959989999999948</c:v>
                </c:pt>
                <c:pt idx="1225">
                  <c:v>4.3039990000000063</c:v>
                </c:pt>
                <c:pt idx="1226">
                  <c:v>4.3119990000000143</c:v>
                </c:pt>
                <c:pt idx="1227">
                  <c:v>4.3199989999999957</c:v>
                </c:pt>
                <c:pt idx="1228">
                  <c:v>4.3279990000000055</c:v>
                </c:pt>
                <c:pt idx="1229">
                  <c:v>4.3359990000000153</c:v>
                </c:pt>
                <c:pt idx="1230">
                  <c:v>4.3439989999999966</c:v>
                </c:pt>
                <c:pt idx="1231">
                  <c:v>4.3519990000000064</c:v>
                </c:pt>
                <c:pt idx="1232">
                  <c:v>4.3599990000000162</c:v>
                </c:pt>
                <c:pt idx="1233">
                  <c:v>4.3679989999999655</c:v>
                </c:pt>
                <c:pt idx="1234">
                  <c:v>4.3759990000000073</c:v>
                </c:pt>
                <c:pt idx="1235">
                  <c:v>4.3839990000000171</c:v>
                </c:pt>
                <c:pt idx="1236">
                  <c:v>4.3919989999999975</c:v>
                </c:pt>
                <c:pt idx="1237">
                  <c:v>4.3999990000000082</c:v>
                </c:pt>
                <c:pt idx="1238">
                  <c:v>4.407999000000018</c:v>
                </c:pt>
                <c:pt idx="1239">
                  <c:v>4.4159989999999985</c:v>
                </c:pt>
                <c:pt idx="1240">
                  <c:v>4.4239990000000091</c:v>
                </c:pt>
                <c:pt idx="1241">
                  <c:v>4.4319990000000899</c:v>
                </c:pt>
                <c:pt idx="1242">
                  <c:v>4.4399990000000713</c:v>
                </c:pt>
                <c:pt idx="1243">
                  <c:v>4.44799900000001</c:v>
                </c:pt>
                <c:pt idx="1244">
                  <c:v>4.4559990000000198</c:v>
                </c:pt>
                <c:pt idx="1245">
                  <c:v>4.4639990000000012</c:v>
                </c:pt>
                <c:pt idx="1246">
                  <c:v>4.4719990000000864</c:v>
                </c:pt>
                <c:pt idx="1247">
                  <c:v>4.4799990000000953</c:v>
                </c:pt>
                <c:pt idx="1248">
                  <c:v>4.4879990000000021</c:v>
                </c:pt>
                <c:pt idx="1249">
                  <c:v>4.4959990000000118</c:v>
                </c:pt>
                <c:pt idx="1250">
                  <c:v>4.5039989999999905</c:v>
                </c:pt>
                <c:pt idx="1251">
                  <c:v>4.511999000000003</c:v>
                </c:pt>
                <c:pt idx="1252">
                  <c:v>4.5199990000000128</c:v>
                </c:pt>
                <c:pt idx="1253">
                  <c:v>4.5279989999999755</c:v>
                </c:pt>
                <c:pt idx="1254">
                  <c:v>4.5359990000000039</c:v>
                </c:pt>
                <c:pt idx="1255">
                  <c:v>4.5439990000000137</c:v>
                </c:pt>
                <c:pt idx="1256">
                  <c:v>4.551998999999995</c:v>
                </c:pt>
                <c:pt idx="1257">
                  <c:v>4.5599990000000084</c:v>
                </c:pt>
                <c:pt idx="1258">
                  <c:v>4.5679990000000146</c:v>
                </c:pt>
                <c:pt idx="1259">
                  <c:v>4.5759989999999959</c:v>
                </c:pt>
                <c:pt idx="1260">
                  <c:v>4.5839990000000084</c:v>
                </c:pt>
                <c:pt idx="1261">
                  <c:v>4.5919990000000164</c:v>
                </c:pt>
                <c:pt idx="1262">
                  <c:v>4.5999989999999968</c:v>
                </c:pt>
                <c:pt idx="1263">
                  <c:v>4.6079990000000066</c:v>
                </c:pt>
                <c:pt idx="1264">
                  <c:v>4.6159990000000155</c:v>
                </c:pt>
                <c:pt idx="1265">
                  <c:v>4.6239989999999755</c:v>
                </c:pt>
                <c:pt idx="1266">
                  <c:v>4.6319990000000084</c:v>
                </c:pt>
                <c:pt idx="1267">
                  <c:v>4.6399990000000173</c:v>
                </c:pt>
                <c:pt idx="1268">
                  <c:v>4.6479989999999765</c:v>
                </c:pt>
                <c:pt idx="1269">
                  <c:v>4.6559990000000075</c:v>
                </c:pt>
                <c:pt idx="1270">
                  <c:v>4.6639990000000155</c:v>
                </c:pt>
                <c:pt idx="1271">
                  <c:v>4.6719989999999996</c:v>
                </c:pt>
                <c:pt idx="1272">
                  <c:v>4.6799990000000093</c:v>
                </c:pt>
                <c:pt idx="1273">
                  <c:v>4.6879990000000165</c:v>
                </c:pt>
                <c:pt idx="1274">
                  <c:v>4.6959990000000005</c:v>
                </c:pt>
                <c:pt idx="1275">
                  <c:v>4.7039990000000103</c:v>
                </c:pt>
                <c:pt idx="1276">
                  <c:v>4.7119990000000334</c:v>
                </c:pt>
                <c:pt idx="1277">
                  <c:v>4.7199990000000014</c:v>
                </c:pt>
                <c:pt idx="1278">
                  <c:v>4.7279990000000085</c:v>
                </c:pt>
                <c:pt idx="1279">
                  <c:v>4.7359990000000334</c:v>
                </c:pt>
                <c:pt idx="1280">
                  <c:v>4.7439990000000023</c:v>
                </c:pt>
                <c:pt idx="1281">
                  <c:v>4.7519990000000121</c:v>
                </c:pt>
                <c:pt idx="1282">
                  <c:v>4.7599990000000334</c:v>
                </c:pt>
                <c:pt idx="1283">
                  <c:v>4.7679990000000005</c:v>
                </c:pt>
                <c:pt idx="1284">
                  <c:v>4.775999000000013</c:v>
                </c:pt>
                <c:pt idx="1285">
                  <c:v>4.7839989999999943</c:v>
                </c:pt>
                <c:pt idx="1286">
                  <c:v>4.7919990000000094</c:v>
                </c:pt>
                <c:pt idx="1287">
                  <c:v>4.7999990000000139</c:v>
                </c:pt>
                <c:pt idx="1288">
                  <c:v>4.8079989999999855</c:v>
                </c:pt>
                <c:pt idx="1289">
                  <c:v>4.815999000000005</c:v>
                </c:pt>
                <c:pt idx="1290">
                  <c:v>4.8239990000000148</c:v>
                </c:pt>
                <c:pt idx="1291">
                  <c:v>4.8319989999999962</c:v>
                </c:pt>
                <c:pt idx="1292">
                  <c:v>4.8399990000000104</c:v>
                </c:pt>
                <c:pt idx="1293">
                  <c:v>4.8479990000000157</c:v>
                </c:pt>
                <c:pt idx="1294">
                  <c:v>4.8559989999999855</c:v>
                </c:pt>
                <c:pt idx="1295">
                  <c:v>4.8639990000000068</c:v>
                </c:pt>
                <c:pt idx="1296">
                  <c:v>4.8719990000000184</c:v>
                </c:pt>
                <c:pt idx="1297">
                  <c:v>4.879998999999998</c:v>
                </c:pt>
                <c:pt idx="1298">
                  <c:v>4.8879990000000078</c:v>
                </c:pt>
                <c:pt idx="1299">
                  <c:v>4.8959990000000175</c:v>
                </c:pt>
                <c:pt idx="1300">
                  <c:v>4.9039989999999989</c:v>
                </c:pt>
                <c:pt idx="1301">
                  <c:v>4.9119990000000104</c:v>
                </c:pt>
                <c:pt idx="1302">
                  <c:v>4.9199990000000184</c:v>
                </c:pt>
                <c:pt idx="1303">
                  <c:v>4.9279989999999945</c:v>
                </c:pt>
                <c:pt idx="1304">
                  <c:v>4.9359990000000113</c:v>
                </c:pt>
                <c:pt idx="1305">
                  <c:v>4.9439990000000194</c:v>
                </c:pt>
                <c:pt idx="1306">
                  <c:v>4.9519990000000034</c:v>
                </c:pt>
                <c:pt idx="1307">
                  <c:v>4.9599990000000114</c:v>
                </c:pt>
                <c:pt idx="1308">
                  <c:v>4.9679990000000203</c:v>
                </c:pt>
                <c:pt idx="1309">
                  <c:v>4.9759990000000034</c:v>
                </c:pt>
                <c:pt idx="1310">
                  <c:v>4.9839990000000114</c:v>
                </c:pt>
                <c:pt idx="1311">
                  <c:v>4.9919990000000434</c:v>
                </c:pt>
                <c:pt idx="1312">
                  <c:v>4.9999990000000034</c:v>
                </c:pt>
                <c:pt idx="1313">
                  <c:v>5.0079990000000105</c:v>
                </c:pt>
                <c:pt idx="1314">
                  <c:v>5.0159990000000221</c:v>
                </c:pt>
                <c:pt idx="1315">
                  <c:v>5.0239990000000025</c:v>
                </c:pt>
                <c:pt idx="1316">
                  <c:v>5.0319990000000132</c:v>
                </c:pt>
                <c:pt idx="1317">
                  <c:v>5.0399990000000434</c:v>
                </c:pt>
                <c:pt idx="1318">
                  <c:v>5.0479990000000043</c:v>
                </c:pt>
                <c:pt idx="1319">
                  <c:v>5.0559990000000141</c:v>
                </c:pt>
                <c:pt idx="1320">
                  <c:v>5.0639990000000239</c:v>
                </c:pt>
                <c:pt idx="1321">
                  <c:v>5.0719990000000124</c:v>
                </c:pt>
                <c:pt idx="1322">
                  <c:v>5.0799990000000514</c:v>
                </c:pt>
                <c:pt idx="1323">
                  <c:v>5.0879989999999955</c:v>
                </c:pt>
                <c:pt idx="1324">
                  <c:v>5.0959990000000062</c:v>
                </c:pt>
                <c:pt idx="1325">
                  <c:v>5.1039990000000159</c:v>
                </c:pt>
                <c:pt idx="1326">
                  <c:v>5.1119989999999955</c:v>
                </c:pt>
                <c:pt idx="1327">
                  <c:v>5.1199990000000071</c:v>
                </c:pt>
                <c:pt idx="1328">
                  <c:v>5.1279989999999485</c:v>
                </c:pt>
                <c:pt idx="1329">
                  <c:v>5.1359989999999955</c:v>
                </c:pt>
                <c:pt idx="1330">
                  <c:v>5.143999000000008</c:v>
                </c:pt>
                <c:pt idx="1331">
                  <c:v>5.1519990000000178</c:v>
                </c:pt>
                <c:pt idx="1332">
                  <c:v>5.1599989999999956</c:v>
                </c:pt>
                <c:pt idx="1333">
                  <c:v>5.1679990000000045</c:v>
                </c:pt>
                <c:pt idx="1334">
                  <c:v>5.1759990000000187</c:v>
                </c:pt>
                <c:pt idx="1335">
                  <c:v>5.183999</c:v>
                </c:pt>
                <c:pt idx="1336">
                  <c:v>5.1919990000000098</c:v>
                </c:pt>
                <c:pt idx="1337">
                  <c:v>5.1999990000000196</c:v>
                </c:pt>
                <c:pt idx="1338">
                  <c:v>5.2079990000000009</c:v>
                </c:pt>
                <c:pt idx="1339">
                  <c:v>5.2159990000000107</c:v>
                </c:pt>
                <c:pt idx="1340">
                  <c:v>5.2239990000000214</c:v>
                </c:pt>
                <c:pt idx="1341">
                  <c:v>5.2319990000000134</c:v>
                </c:pt>
                <c:pt idx="1342">
                  <c:v>5.2399990000000134</c:v>
                </c:pt>
                <c:pt idx="1343">
                  <c:v>5.2479990000000214</c:v>
                </c:pt>
                <c:pt idx="1344">
                  <c:v>5.2559990000000028</c:v>
                </c:pt>
                <c:pt idx="1345">
                  <c:v>5.2639990000000125</c:v>
                </c:pt>
                <c:pt idx="1346">
                  <c:v>5.2719990000000534</c:v>
                </c:pt>
                <c:pt idx="1347">
                  <c:v>5.2799990000000134</c:v>
                </c:pt>
                <c:pt idx="1348">
                  <c:v>5.2879990000000126</c:v>
                </c:pt>
                <c:pt idx="1349">
                  <c:v>5.2959990000000232</c:v>
                </c:pt>
                <c:pt idx="1350">
                  <c:v>5.3039990000000063</c:v>
                </c:pt>
                <c:pt idx="1351">
                  <c:v>5.3119990000000143</c:v>
                </c:pt>
                <c:pt idx="1352">
                  <c:v>5.3199990000000303</c:v>
                </c:pt>
                <c:pt idx="1353">
                  <c:v>5.3279990000000055</c:v>
                </c:pt>
                <c:pt idx="1354">
                  <c:v>5.3359990000000153</c:v>
                </c:pt>
                <c:pt idx="1355">
                  <c:v>5.3439990000000304</c:v>
                </c:pt>
                <c:pt idx="1356">
                  <c:v>5.3519990000000064</c:v>
                </c:pt>
                <c:pt idx="1357">
                  <c:v>5.3599990000000162</c:v>
                </c:pt>
                <c:pt idx="1358">
                  <c:v>5.3679989999999655</c:v>
                </c:pt>
                <c:pt idx="1359">
                  <c:v>5.3759990000000073</c:v>
                </c:pt>
                <c:pt idx="1360">
                  <c:v>5.3839990000000171</c:v>
                </c:pt>
                <c:pt idx="1361">
                  <c:v>5.3919989999999975</c:v>
                </c:pt>
                <c:pt idx="1362">
                  <c:v>5.3999990000000082</c:v>
                </c:pt>
                <c:pt idx="1363">
                  <c:v>5.407999000000018</c:v>
                </c:pt>
                <c:pt idx="1364">
                  <c:v>5.4159989999999985</c:v>
                </c:pt>
                <c:pt idx="1365">
                  <c:v>5.4239990000000091</c:v>
                </c:pt>
                <c:pt idx="1366">
                  <c:v>5.4319990000000899</c:v>
                </c:pt>
                <c:pt idx="1367">
                  <c:v>5.4399990000000713</c:v>
                </c:pt>
                <c:pt idx="1368">
                  <c:v>5.44799900000001</c:v>
                </c:pt>
                <c:pt idx="1369">
                  <c:v>5.4559990000000198</c:v>
                </c:pt>
                <c:pt idx="1370">
                  <c:v>5.4639990000000012</c:v>
                </c:pt>
                <c:pt idx="1371">
                  <c:v>5.4719990000000864</c:v>
                </c:pt>
                <c:pt idx="1372">
                  <c:v>5.4799990000000953</c:v>
                </c:pt>
                <c:pt idx="1373">
                  <c:v>5.4879990000000021</c:v>
                </c:pt>
                <c:pt idx="1374">
                  <c:v>5.4959990000000118</c:v>
                </c:pt>
                <c:pt idx="1375">
                  <c:v>5.5039990000000234</c:v>
                </c:pt>
                <c:pt idx="1376">
                  <c:v>5.511999000000003</c:v>
                </c:pt>
                <c:pt idx="1377">
                  <c:v>5.5199990000000128</c:v>
                </c:pt>
                <c:pt idx="1378">
                  <c:v>5.5279990000000225</c:v>
                </c:pt>
                <c:pt idx="1379">
                  <c:v>5.5359990000000039</c:v>
                </c:pt>
                <c:pt idx="1380">
                  <c:v>5.5439990000000137</c:v>
                </c:pt>
                <c:pt idx="1381">
                  <c:v>5.5519990000000234</c:v>
                </c:pt>
                <c:pt idx="1382">
                  <c:v>5.5599990000000084</c:v>
                </c:pt>
                <c:pt idx="1383">
                  <c:v>5.5679990000000146</c:v>
                </c:pt>
                <c:pt idx="1384">
                  <c:v>5.5759990000000323</c:v>
                </c:pt>
                <c:pt idx="1385">
                  <c:v>5.5839990000000084</c:v>
                </c:pt>
                <c:pt idx="1386">
                  <c:v>5.5919990000000164</c:v>
                </c:pt>
                <c:pt idx="1387">
                  <c:v>5.5999990000000324</c:v>
                </c:pt>
                <c:pt idx="1388">
                  <c:v>5.6079990000000066</c:v>
                </c:pt>
                <c:pt idx="1389">
                  <c:v>5.6159990000000155</c:v>
                </c:pt>
                <c:pt idx="1390">
                  <c:v>5.6239990000000262</c:v>
                </c:pt>
                <c:pt idx="1391">
                  <c:v>5.6319990000000084</c:v>
                </c:pt>
                <c:pt idx="1392">
                  <c:v>5.6399990000000173</c:v>
                </c:pt>
                <c:pt idx="1393">
                  <c:v>5.6479989999999765</c:v>
                </c:pt>
                <c:pt idx="1394">
                  <c:v>5.6559990000000075</c:v>
                </c:pt>
                <c:pt idx="1395">
                  <c:v>5.6639990000000155</c:v>
                </c:pt>
                <c:pt idx="1396">
                  <c:v>5.6719989999999996</c:v>
                </c:pt>
                <c:pt idx="1397">
                  <c:v>5.6799990000000093</c:v>
                </c:pt>
                <c:pt idx="1398">
                  <c:v>5.6879990000000165</c:v>
                </c:pt>
                <c:pt idx="1399">
                  <c:v>5.6959990000000005</c:v>
                </c:pt>
                <c:pt idx="1400">
                  <c:v>5.7039990000000103</c:v>
                </c:pt>
                <c:pt idx="1401">
                  <c:v>5.7119990000000334</c:v>
                </c:pt>
                <c:pt idx="1402">
                  <c:v>5.7199990000000014</c:v>
                </c:pt>
                <c:pt idx="1403">
                  <c:v>5.7279990000000085</c:v>
                </c:pt>
                <c:pt idx="1404">
                  <c:v>5.7359990000000334</c:v>
                </c:pt>
                <c:pt idx="1405">
                  <c:v>5.7439990000000023</c:v>
                </c:pt>
                <c:pt idx="1406">
                  <c:v>5.7519990000000121</c:v>
                </c:pt>
                <c:pt idx="1407">
                  <c:v>5.7599990000000334</c:v>
                </c:pt>
                <c:pt idx="1408">
                  <c:v>5.7679990000000005</c:v>
                </c:pt>
                <c:pt idx="1409">
                  <c:v>5.775999000000013</c:v>
                </c:pt>
                <c:pt idx="1410">
                  <c:v>5.7839990000000334</c:v>
                </c:pt>
                <c:pt idx="1411">
                  <c:v>5.7919990000000094</c:v>
                </c:pt>
                <c:pt idx="1412">
                  <c:v>5.7999990000000139</c:v>
                </c:pt>
                <c:pt idx="1413">
                  <c:v>5.8079990000000237</c:v>
                </c:pt>
                <c:pt idx="1414">
                  <c:v>5.815999000000005</c:v>
                </c:pt>
                <c:pt idx="1415">
                  <c:v>5.8239990000000148</c:v>
                </c:pt>
                <c:pt idx="1416">
                  <c:v>5.8319990000000423</c:v>
                </c:pt>
                <c:pt idx="1417">
                  <c:v>5.8399990000000104</c:v>
                </c:pt>
                <c:pt idx="1418">
                  <c:v>5.8479990000000157</c:v>
                </c:pt>
                <c:pt idx="1419">
                  <c:v>5.8559989999999855</c:v>
                </c:pt>
                <c:pt idx="1420">
                  <c:v>5.8639990000000068</c:v>
                </c:pt>
                <c:pt idx="1421">
                  <c:v>5.8719990000000184</c:v>
                </c:pt>
                <c:pt idx="1422">
                  <c:v>5.879998999999998</c:v>
                </c:pt>
                <c:pt idx="1423">
                  <c:v>5.8879990000000078</c:v>
                </c:pt>
                <c:pt idx="1424">
                  <c:v>5.8959990000000175</c:v>
                </c:pt>
                <c:pt idx="1425">
                  <c:v>5.9039989999999989</c:v>
                </c:pt>
                <c:pt idx="1426">
                  <c:v>5.9119990000000104</c:v>
                </c:pt>
                <c:pt idx="1427">
                  <c:v>5.9199990000000184</c:v>
                </c:pt>
                <c:pt idx="1428">
                  <c:v>5.9279989999999945</c:v>
                </c:pt>
                <c:pt idx="1429">
                  <c:v>5.9359990000000113</c:v>
                </c:pt>
                <c:pt idx="1430">
                  <c:v>5.9439990000000194</c:v>
                </c:pt>
                <c:pt idx="1431">
                  <c:v>5.9519990000000034</c:v>
                </c:pt>
                <c:pt idx="1432">
                  <c:v>5.9599990000000114</c:v>
                </c:pt>
                <c:pt idx="1433">
                  <c:v>5.9679989999999865</c:v>
                </c:pt>
                <c:pt idx="1434">
                  <c:v>5.9759990000000034</c:v>
                </c:pt>
                <c:pt idx="1435">
                  <c:v>5.9839990000000114</c:v>
                </c:pt>
                <c:pt idx="1436">
                  <c:v>5.9919989999999927</c:v>
                </c:pt>
                <c:pt idx="1437">
                  <c:v>5.9999990000000034</c:v>
                </c:pt>
                <c:pt idx="1438">
                  <c:v>6.0079990000000105</c:v>
                </c:pt>
                <c:pt idx="1439">
                  <c:v>6.0159989999999866</c:v>
                </c:pt>
                <c:pt idx="1440">
                  <c:v>6.0239990000000025</c:v>
                </c:pt>
                <c:pt idx="1441">
                  <c:v>6.0319990000000132</c:v>
                </c:pt>
                <c:pt idx="1442">
                  <c:v>6.0399989999999963</c:v>
                </c:pt>
                <c:pt idx="1443">
                  <c:v>6.0479990000000043</c:v>
                </c:pt>
                <c:pt idx="1444">
                  <c:v>6.0559989999999857</c:v>
                </c:pt>
                <c:pt idx="1445">
                  <c:v>6.0639989999999955</c:v>
                </c:pt>
                <c:pt idx="1446">
                  <c:v>6.0719990000000124</c:v>
                </c:pt>
                <c:pt idx="1447">
                  <c:v>6.0799989999999884</c:v>
                </c:pt>
                <c:pt idx="1448">
                  <c:v>6.0879989999999955</c:v>
                </c:pt>
                <c:pt idx="1449">
                  <c:v>6.0959990000000062</c:v>
                </c:pt>
                <c:pt idx="1450">
                  <c:v>6.1039989999999875</c:v>
                </c:pt>
                <c:pt idx="1451">
                  <c:v>6.1119989999999955</c:v>
                </c:pt>
                <c:pt idx="1452">
                  <c:v>6.1199990000000071</c:v>
                </c:pt>
                <c:pt idx="1453">
                  <c:v>6.1279989999999245</c:v>
                </c:pt>
                <c:pt idx="1454">
                  <c:v>6.1359989999999955</c:v>
                </c:pt>
                <c:pt idx="1455">
                  <c:v>6.1439989999999796</c:v>
                </c:pt>
                <c:pt idx="1456">
                  <c:v>6.1519989999999876</c:v>
                </c:pt>
                <c:pt idx="1457">
                  <c:v>6.1599989999999956</c:v>
                </c:pt>
                <c:pt idx="1458">
                  <c:v>6.1679989999999645</c:v>
                </c:pt>
                <c:pt idx="1459">
                  <c:v>6.1759989999999885</c:v>
                </c:pt>
                <c:pt idx="1460">
                  <c:v>6.183999</c:v>
                </c:pt>
                <c:pt idx="1461">
                  <c:v>6.1919989999999805</c:v>
                </c:pt>
                <c:pt idx="1462">
                  <c:v>6.1999989999999885</c:v>
                </c:pt>
                <c:pt idx="1463">
                  <c:v>6.2079990000000009</c:v>
                </c:pt>
                <c:pt idx="1464">
                  <c:v>6.2159989999999805</c:v>
                </c:pt>
                <c:pt idx="1465">
                  <c:v>6.2239989999999885</c:v>
                </c:pt>
                <c:pt idx="1466">
                  <c:v>6.2319989999999734</c:v>
                </c:pt>
                <c:pt idx="1467">
                  <c:v>6.2399989999999832</c:v>
                </c:pt>
                <c:pt idx="1468">
                  <c:v>6.2479989999999885</c:v>
                </c:pt>
                <c:pt idx="1469">
                  <c:v>6.2559989999999743</c:v>
                </c:pt>
                <c:pt idx="1470">
                  <c:v>6.2639989999999841</c:v>
                </c:pt>
                <c:pt idx="1471">
                  <c:v>6.2719989999999939</c:v>
                </c:pt>
                <c:pt idx="1472">
                  <c:v>6.2799989999999823</c:v>
                </c:pt>
                <c:pt idx="1473">
                  <c:v>6.287998999999985</c:v>
                </c:pt>
                <c:pt idx="1474">
                  <c:v>6.2959989999999948</c:v>
                </c:pt>
                <c:pt idx="1475">
                  <c:v>6.3039989999999761</c:v>
                </c:pt>
                <c:pt idx="1476">
                  <c:v>6.3119989999999859</c:v>
                </c:pt>
                <c:pt idx="1477">
                  <c:v>6.3199989999999957</c:v>
                </c:pt>
                <c:pt idx="1478">
                  <c:v>6.3279989999999655</c:v>
                </c:pt>
                <c:pt idx="1479">
                  <c:v>6.3359989999999868</c:v>
                </c:pt>
                <c:pt idx="1480">
                  <c:v>6.3439989999999966</c:v>
                </c:pt>
                <c:pt idx="1481">
                  <c:v>6.351998999999978</c:v>
                </c:pt>
                <c:pt idx="1482">
                  <c:v>6.3599989999999877</c:v>
                </c:pt>
                <c:pt idx="1483">
                  <c:v>6.3679989999999655</c:v>
                </c:pt>
                <c:pt idx="1484">
                  <c:v>6.3759989999999789</c:v>
                </c:pt>
                <c:pt idx="1485">
                  <c:v>6.3839989999999887</c:v>
                </c:pt>
                <c:pt idx="1486">
                  <c:v>6.3919989999999975</c:v>
                </c:pt>
                <c:pt idx="1487">
                  <c:v>6.3999989999999798</c:v>
                </c:pt>
                <c:pt idx="1488">
                  <c:v>6.4079989999999896</c:v>
                </c:pt>
                <c:pt idx="1489">
                  <c:v>6.4159989999999985</c:v>
                </c:pt>
                <c:pt idx="1490">
                  <c:v>6.4239989999999807</c:v>
                </c:pt>
                <c:pt idx="1491">
                  <c:v>6.4319989999999914</c:v>
                </c:pt>
                <c:pt idx="1492">
                  <c:v>6.4399990000000713</c:v>
                </c:pt>
                <c:pt idx="1493">
                  <c:v>6.4479989999999816</c:v>
                </c:pt>
                <c:pt idx="1494">
                  <c:v>6.4559989999999905</c:v>
                </c:pt>
                <c:pt idx="1495">
                  <c:v>6.4639990000000012</c:v>
                </c:pt>
                <c:pt idx="1496">
                  <c:v>6.4719989999999834</c:v>
                </c:pt>
                <c:pt idx="1497">
                  <c:v>6.4799989999999923</c:v>
                </c:pt>
                <c:pt idx="1498">
                  <c:v>6.4879990000000021</c:v>
                </c:pt>
                <c:pt idx="1499">
                  <c:v>6.4959989999999825</c:v>
                </c:pt>
                <c:pt idx="1500">
                  <c:v>6.5039989999999905</c:v>
                </c:pt>
                <c:pt idx="1501">
                  <c:v>6.5119989999999754</c:v>
                </c:pt>
                <c:pt idx="1502">
                  <c:v>6.5199989999999843</c:v>
                </c:pt>
                <c:pt idx="1503">
                  <c:v>6.5279989999999755</c:v>
                </c:pt>
                <c:pt idx="1504">
                  <c:v>6.5359989999999764</c:v>
                </c:pt>
                <c:pt idx="1505">
                  <c:v>6.5439989999999852</c:v>
                </c:pt>
                <c:pt idx="1506">
                  <c:v>6.551998999999995</c:v>
                </c:pt>
                <c:pt idx="1507">
                  <c:v>6.5599989999999764</c:v>
                </c:pt>
                <c:pt idx="1508">
                  <c:v>6.5679989999999755</c:v>
                </c:pt>
                <c:pt idx="1509">
                  <c:v>6.5759989999999959</c:v>
                </c:pt>
                <c:pt idx="1510">
                  <c:v>6.5839989999999773</c:v>
                </c:pt>
                <c:pt idx="1511">
                  <c:v>6.5919989999999871</c:v>
                </c:pt>
                <c:pt idx="1512">
                  <c:v>6.5999989999999968</c:v>
                </c:pt>
                <c:pt idx="1513">
                  <c:v>6.6079989999999755</c:v>
                </c:pt>
                <c:pt idx="1514">
                  <c:v>6.6159989999999755</c:v>
                </c:pt>
                <c:pt idx="1515">
                  <c:v>6.6239989999999755</c:v>
                </c:pt>
                <c:pt idx="1516">
                  <c:v>6.6319989999999791</c:v>
                </c:pt>
                <c:pt idx="1517">
                  <c:v>6.6399989999999889</c:v>
                </c:pt>
                <c:pt idx="1518">
                  <c:v>6.6479989999999765</c:v>
                </c:pt>
                <c:pt idx="1519">
                  <c:v>6.6559989999999765</c:v>
                </c:pt>
                <c:pt idx="1520">
                  <c:v>6.6639989999999845</c:v>
                </c:pt>
                <c:pt idx="1521">
                  <c:v>6.6719989999999996</c:v>
                </c:pt>
                <c:pt idx="1522">
                  <c:v>6.6799989999999809</c:v>
                </c:pt>
                <c:pt idx="1523">
                  <c:v>6.6879989999999845</c:v>
                </c:pt>
                <c:pt idx="1524">
                  <c:v>6.6959990000000005</c:v>
                </c:pt>
                <c:pt idx="1525">
                  <c:v>6.7039989999999818</c:v>
                </c:pt>
                <c:pt idx="1526">
                  <c:v>6.7119989999999916</c:v>
                </c:pt>
                <c:pt idx="1527">
                  <c:v>6.7199990000000014</c:v>
                </c:pt>
                <c:pt idx="1528">
                  <c:v>6.7279989999999765</c:v>
                </c:pt>
                <c:pt idx="1529">
                  <c:v>6.7359989999999925</c:v>
                </c:pt>
                <c:pt idx="1530">
                  <c:v>6.7439990000000023</c:v>
                </c:pt>
                <c:pt idx="1531">
                  <c:v>6.7519989999999837</c:v>
                </c:pt>
                <c:pt idx="1532">
                  <c:v>6.7599989999999925</c:v>
                </c:pt>
                <c:pt idx="1533">
                  <c:v>6.7679990000000005</c:v>
                </c:pt>
                <c:pt idx="1534">
                  <c:v>6.7759989999999863</c:v>
                </c:pt>
                <c:pt idx="1535">
                  <c:v>6.7839989999999943</c:v>
                </c:pt>
                <c:pt idx="1536">
                  <c:v>6.7919989999999784</c:v>
                </c:pt>
                <c:pt idx="1537">
                  <c:v>6.7999989999999864</c:v>
                </c:pt>
                <c:pt idx="1538">
                  <c:v>6.8079989999999855</c:v>
                </c:pt>
                <c:pt idx="1539">
                  <c:v>6.8159989999999766</c:v>
                </c:pt>
                <c:pt idx="1540">
                  <c:v>6.8239989999999855</c:v>
                </c:pt>
                <c:pt idx="1541">
                  <c:v>6.8319989999999962</c:v>
                </c:pt>
                <c:pt idx="1542">
                  <c:v>6.8399989999999784</c:v>
                </c:pt>
                <c:pt idx="1543">
                  <c:v>6.8479989999999855</c:v>
                </c:pt>
                <c:pt idx="1544">
                  <c:v>6.8559989999999855</c:v>
                </c:pt>
                <c:pt idx="1545">
                  <c:v>6.8639989999999775</c:v>
                </c:pt>
                <c:pt idx="1546">
                  <c:v>6.8719989999999882</c:v>
                </c:pt>
                <c:pt idx="1547">
                  <c:v>6.879998999999998</c:v>
                </c:pt>
                <c:pt idx="1548">
                  <c:v>6.8879989999999776</c:v>
                </c:pt>
                <c:pt idx="1549">
                  <c:v>6.8959989999999856</c:v>
                </c:pt>
                <c:pt idx="1550">
                  <c:v>6.9039989999999989</c:v>
                </c:pt>
                <c:pt idx="1551">
                  <c:v>6.9119989999999802</c:v>
                </c:pt>
                <c:pt idx="1552">
                  <c:v>6.91999899999999</c:v>
                </c:pt>
                <c:pt idx="1553">
                  <c:v>6.9279989999999945</c:v>
                </c:pt>
                <c:pt idx="1554">
                  <c:v>6.9359989999999812</c:v>
                </c:pt>
                <c:pt idx="1555">
                  <c:v>6.9439989999999909</c:v>
                </c:pt>
                <c:pt idx="1556">
                  <c:v>6.9519990000000034</c:v>
                </c:pt>
                <c:pt idx="1557">
                  <c:v>6.9599989999999821</c:v>
                </c:pt>
                <c:pt idx="1558">
                  <c:v>6.9679989999999865</c:v>
                </c:pt>
                <c:pt idx="1559">
                  <c:v>6.9759990000000034</c:v>
                </c:pt>
                <c:pt idx="1560">
                  <c:v>6.983998999999983</c:v>
                </c:pt>
                <c:pt idx="1561">
                  <c:v>6.9919989999999927</c:v>
                </c:pt>
                <c:pt idx="1562">
                  <c:v>6.9999990000000034</c:v>
                </c:pt>
                <c:pt idx="1563">
                  <c:v>7.0079989999999786</c:v>
                </c:pt>
                <c:pt idx="1564">
                  <c:v>7.0159989999999866</c:v>
                </c:pt>
                <c:pt idx="1565">
                  <c:v>7.0239990000000025</c:v>
                </c:pt>
                <c:pt idx="1566">
                  <c:v>7.0319989999999883</c:v>
                </c:pt>
                <c:pt idx="1567">
                  <c:v>7.0399989999999963</c:v>
                </c:pt>
                <c:pt idx="1568">
                  <c:v>7.0479990000000043</c:v>
                </c:pt>
                <c:pt idx="1569">
                  <c:v>7.0559989999999857</c:v>
                </c:pt>
                <c:pt idx="1570">
                  <c:v>7.0639989999999955</c:v>
                </c:pt>
                <c:pt idx="1571">
                  <c:v>7.0719989999999804</c:v>
                </c:pt>
                <c:pt idx="1572">
                  <c:v>7.0799989999999884</c:v>
                </c:pt>
                <c:pt idx="1573">
                  <c:v>7.0879989999999955</c:v>
                </c:pt>
                <c:pt idx="1574">
                  <c:v>7.0959989999999777</c:v>
                </c:pt>
                <c:pt idx="1575">
                  <c:v>7.1039989999999875</c:v>
                </c:pt>
                <c:pt idx="1576">
                  <c:v>7.1119989999999955</c:v>
                </c:pt>
                <c:pt idx="1577">
                  <c:v>7.1199989999999787</c:v>
                </c:pt>
                <c:pt idx="1578">
                  <c:v>7.1279989999999245</c:v>
                </c:pt>
                <c:pt idx="1579">
                  <c:v>7.1359989999999955</c:v>
                </c:pt>
                <c:pt idx="1580">
                  <c:v>7.1439989999999796</c:v>
                </c:pt>
                <c:pt idx="1581">
                  <c:v>7.1519989999999876</c:v>
                </c:pt>
                <c:pt idx="1582">
                  <c:v>7.1599989999999956</c:v>
                </c:pt>
                <c:pt idx="1583">
                  <c:v>7.1679989999999645</c:v>
                </c:pt>
                <c:pt idx="1584">
                  <c:v>7.1759989999999885</c:v>
                </c:pt>
                <c:pt idx="1585">
                  <c:v>7.183999</c:v>
                </c:pt>
                <c:pt idx="1586">
                  <c:v>7.1919989999999805</c:v>
                </c:pt>
                <c:pt idx="1587">
                  <c:v>7.1999989999999885</c:v>
                </c:pt>
                <c:pt idx="1588">
                  <c:v>7.2079990000000009</c:v>
                </c:pt>
                <c:pt idx="1589">
                  <c:v>7.2159989999999805</c:v>
                </c:pt>
                <c:pt idx="1590">
                  <c:v>7.2239989999999885</c:v>
                </c:pt>
                <c:pt idx="1591">
                  <c:v>7.2319990000000134</c:v>
                </c:pt>
                <c:pt idx="1592">
                  <c:v>7.2399989999999832</c:v>
                </c:pt>
                <c:pt idx="1593">
                  <c:v>7.2479989999999885</c:v>
                </c:pt>
                <c:pt idx="1594">
                  <c:v>7.2559990000000028</c:v>
                </c:pt>
                <c:pt idx="1595">
                  <c:v>7.2639989999999841</c:v>
                </c:pt>
                <c:pt idx="1596">
                  <c:v>7.2719989999999939</c:v>
                </c:pt>
                <c:pt idx="1597">
                  <c:v>7.2799990000000134</c:v>
                </c:pt>
                <c:pt idx="1598">
                  <c:v>7.287998999999985</c:v>
                </c:pt>
                <c:pt idx="1599">
                  <c:v>7.2959989999999948</c:v>
                </c:pt>
                <c:pt idx="1600">
                  <c:v>7.3039990000000063</c:v>
                </c:pt>
                <c:pt idx="1601">
                  <c:v>7.3119989999999859</c:v>
                </c:pt>
                <c:pt idx="1602">
                  <c:v>7.3199989999999957</c:v>
                </c:pt>
                <c:pt idx="1603">
                  <c:v>7.3279990000000055</c:v>
                </c:pt>
                <c:pt idx="1604">
                  <c:v>7.3359989999999868</c:v>
                </c:pt>
                <c:pt idx="1605">
                  <c:v>7.3439989999999966</c:v>
                </c:pt>
                <c:pt idx="1606">
                  <c:v>7.351998999999978</c:v>
                </c:pt>
                <c:pt idx="1607">
                  <c:v>7.3599989999999877</c:v>
                </c:pt>
                <c:pt idx="1608">
                  <c:v>7.3679989999999655</c:v>
                </c:pt>
                <c:pt idx="1609">
                  <c:v>7.3759989999999789</c:v>
                </c:pt>
                <c:pt idx="1610">
                  <c:v>7.3839989999999887</c:v>
                </c:pt>
                <c:pt idx="1611">
                  <c:v>7.3919989999999975</c:v>
                </c:pt>
                <c:pt idx="1612">
                  <c:v>7.3999989999999798</c:v>
                </c:pt>
                <c:pt idx="1613">
                  <c:v>7.4079989999999896</c:v>
                </c:pt>
                <c:pt idx="1614">
                  <c:v>7.4159989999999985</c:v>
                </c:pt>
                <c:pt idx="1615">
                  <c:v>7.4239989999999807</c:v>
                </c:pt>
                <c:pt idx="1616">
                  <c:v>7.4319989999999914</c:v>
                </c:pt>
                <c:pt idx="1617">
                  <c:v>7.4399990000000713</c:v>
                </c:pt>
                <c:pt idx="1618">
                  <c:v>7.4479989999999816</c:v>
                </c:pt>
                <c:pt idx="1619">
                  <c:v>7.4559989999999905</c:v>
                </c:pt>
                <c:pt idx="1620">
                  <c:v>7.4639990000000012</c:v>
                </c:pt>
                <c:pt idx="1621">
                  <c:v>7.4719989999999834</c:v>
                </c:pt>
                <c:pt idx="1622">
                  <c:v>7.4799989999999923</c:v>
                </c:pt>
                <c:pt idx="1623">
                  <c:v>7.4879990000000021</c:v>
                </c:pt>
                <c:pt idx="1624">
                  <c:v>7.4959989999999825</c:v>
                </c:pt>
                <c:pt idx="1625">
                  <c:v>7.5039989999999905</c:v>
                </c:pt>
                <c:pt idx="1626">
                  <c:v>7.511999000000003</c:v>
                </c:pt>
                <c:pt idx="1627">
                  <c:v>7.5199989999999843</c:v>
                </c:pt>
                <c:pt idx="1628">
                  <c:v>7.5279989999999755</c:v>
                </c:pt>
                <c:pt idx="1629">
                  <c:v>7.5359990000000039</c:v>
                </c:pt>
                <c:pt idx="1630">
                  <c:v>7.5439989999999852</c:v>
                </c:pt>
                <c:pt idx="1631">
                  <c:v>7.551998999999995</c:v>
                </c:pt>
                <c:pt idx="1632">
                  <c:v>7.5599990000000084</c:v>
                </c:pt>
                <c:pt idx="1633">
                  <c:v>7.5679989999999755</c:v>
                </c:pt>
                <c:pt idx="1634">
                  <c:v>7.5759989999999959</c:v>
                </c:pt>
                <c:pt idx="1635">
                  <c:v>7.5839990000000084</c:v>
                </c:pt>
                <c:pt idx="1636">
                  <c:v>7.5919989999999871</c:v>
                </c:pt>
                <c:pt idx="1637">
                  <c:v>7.5999989999999968</c:v>
                </c:pt>
                <c:pt idx="1638">
                  <c:v>7.6079990000000066</c:v>
                </c:pt>
                <c:pt idx="1639">
                  <c:v>7.6159989999999755</c:v>
                </c:pt>
                <c:pt idx="1640">
                  <c:v>7.6239989999999755</c:v>
                </c:pt>
                <c:pt idx="1641">
                  <c:v>7.6319989999999791</c:v>
                </c:pt>
                <c:pt idx="1642">
                  <c:v>7.6399989999999889</c:v>
                </c:pt>
                <c:pt idx="1643">
                  <c:v>7.6479989999999765</c:v>
                </c:pt>
                <c:pt idx="1644">
                  <c:v>7.6559989999999765</c:v>
                </c:pt>
                <c:pt idx="1645">
                  <c:v>7.6639989999999845</c:v>
                </c:pt>
                <c:pt idx="1646">
                  <c:v>7.6719989999999996</c:v>
                </c:pt>
                <c:pt idx="1647">
                  <c:v>7.6799989999999809</c:v>
                </c:pt>
                <c:pt idx="1648">
                  <c:v>7.6879989999999845</c:v>
                </c:pt>
                <c:pt idx="1649">
                  <c:v>7.6959990000000005</c:v>
                </c:pt>
                <c:pt idx="1650">
                  <c:v>7.7039989999999818</c:v>
                </c:pt>
                <c:pt idx="1651">
                  <c:v>7.7119989999999916</c:v>
                </c:pt>
                <c:pt idx="1652">
                  <c:v>7.7199990000000014</c:v>
                </c:pt>
                <c:pt idx="1653">
                  <c:v>7.7279989999999765</c:v>
                </c:pt>
                <c:pt idx="1654">
                  <c:v>7.7359989999999925</c:v>
                </c:pt>
                <c:pt idx="1655">
                  <c:v>7.7439990000000023</c:v>
                </c:pt>
                <c:pt idx="1656">
                  <c:v>7.7519989999999837</c:v>
                </c:pt>
                <c:pt idx="1657">
                  <c:v>7.7599989999999925</c:v>
                </c:pt>
                <c:pt idx="1658">
                  <c:v>7.7679990000000005</c:v>
                </c:pt>
                <c:pt idx="1659">
                  <c:v>7.7759989999999863</c:v>
                </c:pt>
                <c:pt idx="1660">
                  <c:v>7.7839989999999943</c:v>
                </c:pt>
                <c:pt idx="1661">
                  <c:v>7.7919990000000094</c:v>
                </c:pt>
                <c:pt idx="1662">
                  <c:v>7.7999989999999864</c:v>
                </c:pt>
                <c:pt idx="1663">
                  <c:v>7.8079989999999855</c:v>
                </c:pt>
                <c:pt idx="1664">
                  <c:v>7.815999000000005</c:v>
                </c:pt>
                <c:pt idx="1665">
                  <c:v>7.8239989999999855</c:v>
                </c:pt>
                <c:pt idx="1666">
                  <c:v>7.8319989999999962</c:v>
                </c:pt>
                <c:pt idx="1667">
                  <c:v>7.8399990000000104</c:v>
                </c:pt>
                <c:pt idx="1668">
                  <c:v>7.8479989999999855</c:v>
                </c:pt>
                <c:pt idx="1669">
                  <c:v>7.8559989999999855</c:v>
                </c:pt>
                <c:pt idx="1670">
                  <c:v>7.8639990000000068</c:v>
                </c:pt>
                <c:pt idx="1671">
                  <c:v>7.8719989999999882</c:v>
                </c:pt>
                <c:pt idx="1672">
                  <c:v>7.879998999999998</c:v>
                </c:pt>
                <c:pt idx="1673">
                  <c:v>7.8879990000000078</c:v>
                </c:pt>
                <c:pt idx="1674">
                  <c:v>7.8959989999999856</c:v>
                </c:pt>
                <c:pt idx="1675">
                  <c:v>7.9039989999999989</c:v>
                </c:pt>
                <c:pt idx="1676">
                  <c:v>7.9119989999999802</c:v>
                </c:pt>
                <c:pt idx="1677">
                  <c:v>7.91999899999999</c:v>
                </c:pt>
                <c:pt idx="1678">
                  <c:v>7.9279989999999945</c:v>
                </c:pt>
                <c:pt idx="1679">
                  <c:v>7.9359989999999812</c:v>
                </c:pt>
                <c:pt idx="1680">
                  <c:v>7.9439989999999909</c:v>
                </c:pt>
                <c:pt idx="1681">
                  <c:v>7.9519990000000034</c:v>
                </c:pt>
                <c:pt idx="1682">
                  <c:v>7.9599989999999821</c:v>
                </c:pt>
                <c:pt idx="1683">
                  <c:v>7.9679989999999865</c:v>
                </c:pt>
                <c:pt idx="1684">
                  <c:v>7.9759990000000034</c:v>
                </c:pt>
                <c:pt idx="1685">
                  <c:v>7.983998999999983</c:v>
                </c:pt>
                <c:pt idx="1686">
                  <c:v>7.9919989999999927</c:v>
                </c:pt>
                <c:pt idx="1687">
                  <c:v>7.9999990000000034</c:v>
                </c:pt>
                <c:pt idx="1688">
                  <c:v>8.0079989999999857</c:v>
                </c:pt>
                <c:pt idx="1689">
                  <c:v>8.0159990000000008</c:v>
                </c:pt>
                <c:pt idx="1690">
                  <c:v>8.0239990000000034</c:v>
                </c:pt>
                <c:pt idx="1691">
                  <c:v>8.031998999999983</c:v>
                </c:pt>
                <c:pt idx="1692">
                  <c:v>8.0399989999999946</c:v>
                </c:pt>
                <c:pt idx="1693">
                  <c:v>8.047998999999999</c:v>
                </c:pt>
                <c:pt idx="1694">
                  <c:v>8.0559990000000248</c:v>
                </c:pt>
                <c:pt idx="1695">
                  <c:v>8.0639990000000008</c:v>
                </c:pt>
                <c:pt idx="1696">
                  <c:v>8.0719990000000053</c:v>
                </c:pt>
                <c:pt idx="1697">
                  <c:v>8.0799989999999866</c:v>
                </c:pt>
                <c:pt idx="1698">
                  <c:v>8.0879989999999964</c:v>
                </c:pt>
                <c:pt idx="1699">
                  <c:v>8.0959990000000062</c:v>
                </c:pt>
                <c:pt idx="1700">
                  <c:v>8.1039989999999875</c:v>
                </c:pt>
                <c:pt idx="1701">
                  <c:v>8.1119989999999973</c:v>
                </c:pt>
                <c:pt idx="1702">
                  <c:v>8.1199990000000071</c:v>
                </c:pt>
                <c:pt idx="1703">
                  <c:v>8.1279989999999884</c:v>
                </c:pt>
                <c:pt idx="1704">
                  <c:v>8.135999</c:v>
                </c:pt>
                <c:pt idx="1705">
                  <c:v>8.143999000000008</c:v>
                </c:pt>
                <c:pt idx="1706">
                  <c:v>8.1519989999999893</c:v>
                </c:pt>
                <c:pt idx="1707">
                  <c:v>8.1599990000000027</c:v>
                </c:pt>
                <c:pt idx="1708">
                  <c:v>8.1679990000000107</c:v>
                </c:pt>
                <c:pt idx="1709">
                  <c:v>8.1759990000000027</c:v>
                </c:pt>
                <c:pt idx="1710">
                  <c:v>8.183999</c:v>
                </c:pt>
                <c:pt idx="1711">
                  <c:v>8.191999000000008</c:v>
                </c:pt>
                <c:pt idx="1712">
                  <c:v>8.1999989999999947</c:v>
                </c:pt>
                <c:pt idx="1713">
                  <c:v>8.2079990000000009</c:v>
                </c:pt>
                <c:pt idx="1714">
                  <c:v>8.2159989999999823</c:v>
                </c:pt>
                <c:pt idx="1715">
                  <c:v>8.2239989999999921</c:v>
                </c:pt>
                <c:pt idx="1716">
                  <c:v>8.2319989999999983</c:v>
                </c:pt>
                <c:pt idx="1717">
                  <c:v>8.2399989999999832</c:v>
                </c:pt>
                <c:pt idx="1718">
                  <c:v>8.247998999999993</c:v>
                </c:pt>
                <c:pt idx="1719">
                  <c:v>8.2559990000000028</c:v>
                </c:pt>
                <c:pt idx="1720">
                  <c:v>8.2639989999999841</c:v>
                </c:pt>
                <c:pt idx="1721">
                  <c:v>8.2719989999999957</c:v>
                </c:pt>
                <c:pt idx="1722">
                  <c:v>8.2799990000000037</c:v>
                </c:pt>
                <c:pt idx="1723">
                  <c:v>8.287998999999985</c:v>
                </c:pt>
                <c:pt idx="1724">
                  <c:v>8.2959989999999948</c:v>
                </c:pt>
                <c:pt idx="1725">
                  <c:v>8.3039990000000046</c:v>
                </c:pt>
                <c:pt idx="1726">
                  <c:v>8.3119989999999877</c:v>
                </c:pt>
                <c:pt idx="1727">
                  <c:v>8.3199990000000028</c:v>
                </c:pt>
                <c:pt idx="1728">
                  <c:v>8.3279990000000055</c:v>
                </c:pt>
                <c:pt idx="1729">
                  <c:v>8.3359989999999868</c:v>
                </c:pt>
                <c:pt idx="1730">
                  <c:v>8.3439989999999966</c:v>
                </c:pt>
                <c:pt idx="1731">
                  <c:v>8.3519990000000064</c:v>
                </c:pt>
                <c:pt idx="1732">
                  <c:v>8.3599990000000268</c:v>
                </c:pt>
                <c:pt idx="1733">
                  <c:v>8.3679990000000046</c:v>
                </c:pt>
                <c:pt idx="1734">
                  <c:v>8.3759990000000268</c:v>
                </c:pt>
                <c:pt idx="1735">
                  <c:v>8.3839990000000046</c:v>
                </c:pt>
                <c:pt idx="1736">
                  <c:v>8.3919990000000002</c:v>
                </c:pt>
                <c:pt idx="1737">
                  <c:v>8.3999990000000224</c:v>
                </c:pt>
                <c:pt idx="1738">
                  <c:v>8.4079989999999896</c:v>
                </c:pt>
                <c:pt idx="1739">
                  <c:v>8.4159990000000047</c:v>
                </c:pt>
                <c:pt idx="1740">
                  <c:v>8.4239990000000091</c:v>
                </c:pt>
                <c:pt idx="1741">
                  <c:v>8.4319989999999905</c:v>
                </c:pt>
                <c:pt idx="1742">
                  <c:v>8.4399990000000003</c:v>
                </c:pt>
                <c:pt idx="1743">
                  <c:v>8.44799900000001</c:v>
                </c:pt>
                <c:pt idx="1744">
                  <c:v>8.4559990000000766</c:v>
                </c:pt>
                <c:pt idx="1745">
                  <c:v>8.4639990000000047</c:v>
                </c:pt>
                <c:pt idx="1746">
                  <c:v>8.4719990000000127</c:v>
                </c:pt>
                <c:pt idx="1747">
                  <c:v>8.4799990000000047</c:v>
                </c:pt>
                <c:pt idx="1748">
                  <c:v>8.4879990000000021</c:v>
                </c:pt>
                <c:pt idx="1749">
                  <c:v>8.4959990000000047</c:v>
                </c:pt>
                <c:pt idx="1750">
                  <c:v>8.5039989999999968</c:v>
                </c:pt>
                <c:pt idx="1751">
                  <c:v>8.511999000000003</c:v>
                </c:pt>
                <c:pt idx="1752">
                  <c:v>8.5199989999999843</c:v>
                </c:pt>
                <c:pt idx="1753">
                  <c:v>8.5279989999999941</c:v>
                </c:pt>
                <c:pt idx="1754">
                  <c:v>8.5359990000000057</c:v>
                </c:pt>
                <c:pt idx="1755">
                  <c:v>8.5439989999999852</c:v>
                </c:pt>
                <c:pt idx="1756">
                  <c:v>8.5519989999999968</c:v>
                </c:pt>
                <c:pt idx="1757">
                  <c:v>8.5599990000000048</c:v>
                </c:pt>
                <c:pt idx="1758">
                  <c:v>8.5679989999999862</c:v>
                </c:pt>
                <c:pt idx="1759">
                  <c:v>8.5759990000000048</c:v>
                </c:pt>
                <c:pt idx="1760">
                  <c:v>8.5839990000000057</c:v>
                </c:pt>
                <c:pt idx="1761">
                  <c:v>8.5919989999999871</c:v>
                </c:pt>
                <c:pt idx="1762">
                  <c:v>8.5999989999999968</c:v>
                </c:pt>
                <c:pt idx="1763">
                  <c:v>8.6079990000000031</c:v>
                </c:pt>
                <c:pt idx="1764">
                  <c:v>8.6159989999999897</c:v>
                </c:pt>
                <c:pt idx="1765">
                  <c:v>8.6239989999999977</c:v>
                </c:pt>
                <c:pt idx="1766">
                  <c:v>8.6319989999999986</c:v>
                </c:pt>
                <c:pt idx="1767">
                  <c:v>8.6399989999999907</c:v>
                </c:pt>
                <c:pt idx="1768">
                  <c:v>8.6479989999999987</c:v>
                </c:pt>
                <c:pt idx="1769">
                  <c:v>8.6559990000000226</c:v>
                </c:pt>
                <c:pt idx="1770">
                  <c:v>8.6639989999999898</c:v>
                </c:pt>
                <c:pt idx="1771">
                  <c:v>8.6719989999999996</c:v>
                </c:pt>
                <c:pt idx="1772">
                  <c:v>8.6799990000000093</c:v>
                </c:pt>
                <c:pt idx="1773">
                  <c:v>8.6879989999999907</c:v>
                </c:pt>
                <c:pt idx="1774">
                  <c:v>8.6959990000000005</c:v>
                </c:pt>
                <c:pt idx="1775">
                  <c:v>8.7039990000000103</c:v>
                </c:pt>
                <c:pt idx="1776">
                  <c:v>8.7119989999999916</c:v>
                </c:pt>
                <c:pt idx="1777">
                  <c:v>8.7199990000000014</c:v>
                </c:pt>
                <c:pt idx="1778">
                  <c:v>8.7279990000000112</c:v>
                </c:pt>
                <c:pt idx="1779">
                  <c:v>8.7359989999999925</c:v>
                </c:pt>
                <c:pt idx="1780">
                  <c:v>8.7439989999999987</c:v>
                </c:pt>
                <c:pt idx="1781">
                  <c:v>8.7519990000000121</c:v>
                </c:pt>
                <c:pt idx="1782">
                  <c:v>8.7599990000000005</c:v>
                </c:pt>
                <c:pt idx="1783">
                  <c:v>8.7679990000000032</c:v>
                </c:pt>
                <c:pt idx="1784">
                  <c:v>8.7759989999999846</c:v>
                </c:pt>
                <c:pt idx="1785">
                  <c:v>8.7839989999999943</c:v>
                </c:pt>
                <c:pt idx="1786">
                  <c:v>8.7919989999999988</c:v>
                </c:pt>
                <c:pt idx="1787">
                  <c:v>8.7999989999999855</c:v>
                </c:pt>
                <c:pt idx="1788">
                  <c:v>8.8079990000000006</c:v>
                </c:pt>
                <c:pt idx="1789">
                  <c:v>8.8159990000000068</c:v>
                </c:pt>
                <c:pt idx="1790">
                  <c:v>8.8239989999999864</c:v>
                </c:pt>
                <c:pt idx="1791">
                  <c:v>8.8319989999999962</c:v>
                </c:pt>
                <c:pt idx="1792">
                  <c:v>8.8399990000000077</c:v>
                </c:pt>
                <c:pt idx="1793">
                  <c:v>8.8479989999999873</c:v>
                </c:pt>
                <c:pt idx="1794">
                  <c:v>8.8559990000001267</c:v>
                </c:pt>
                <c:pt idx="1795">
                  <c:v>8.8639990000000068</c:v>
                </c:pt>
                <c:pt idx="1796">
                  <c:v>8.8719990000000024</c:v>
                </c:pt>
                <c:pt idx="1797">
                  <c:v>8.8799990000000228</c:v>
                </c:pt>
                <c:pt idx="1798">
                  <c:v>8.8879990000000078</c:v>
                </c:pt>
                <c:pt idx="1799">
                  <c:v>8.8959990000000246</c:v>
                </c:pt>
                <c:pt idx="1800">
                  <c:v>8.9039990000000024</c:v>
                </c:pt>
                <c:pt idx="1801">
                  <c:v>8.9119990000000087</c:v>
                </c:pt>
                <c:pt idx="1802">
                  <c:v>8.9199990000000025</c:v>
                </c:pt>
                <c:pt idx="1803">
                  <c:v>8.9279989999999998</c:v>
                </c:pt>
                <c:pt idx="1804">
                  <c:v>8.9359990000000096</c:v>
                </c:pt>
                <c:pt idx="1805">
                  <c:v>8.9439989999999927</c:v>
                </c:pt>
                <c:pt idx="1806">
                  <c:v>8.9519990000000007</c:v>
                </c:pt>
                <c:pt idx="1807">
                  <c:v>8.9599990000000247</c:v>
                </c:pt>
                <c:pt idx="1808">
                  <c:v>8.9679990000000025</c:v>
                </c:pt>
                <c:pt idx="1809">
                  <c:v>8.9759990000000247</c:v>
                </c:pt>
                <c:pt idx="1810">
                  <c:v>8.9839990000000167</c:v>
                </c:pt>
                <c:pt idx="1811">
                  <c:v>8.9919989999999927</c:v>
                </c:pt>
                <c:pt idx="1812">
                  <c:v>8.9999990000000025</c:v>
                </c:pt>
                <c:pt idx="1813">
                  <c:v>9.0079990000000123</c:v>
                </c:pt>
                <c:pt idx="1814">
                  <c:v>9.0159990000000008</c:v>
                </c:pt>
                <c:pt idx="1815">
                  <c:v>9.0239990000000034</c:v>
                </c:pt>
                <c:pt idx="1816">
                  <c:v>9.0319990000000132</c:v>
                </c:pt>
                <c:pt idx="1817">
                  <c:v>9.0399989999999946</c:v>
                </c:pt>
                <c:pt idx="1818">
                  <c:v>9.047998999999999</c:v>
                </c:pt>
                <c:pt idx="1819">
                  <c:v>9.0559990000000248</c:v>
                </c:pt>
                <c:pt idx="1820">
                  <c:v>9.0639990000000008</c:v>
                </c:pt>
                <c:pt idx="1821">
                  <c:v>9.0719990000000053</c:v>
                </c:pt>
                <c:pt idx="1822">
                  <c:v>9.0799989999999866</c:v>
                </c:pt>
                <c:pt idx="1823">
                  <c:v>9.0879989999999964</c:v>
                </c:pt>
                <c:pt idx="1824">
                  <c:v>9.0959990000000062</c:v>
                </c:pt>
                <c:pt idx="1825">
                  <c:v>9.1039989999999875</c:v>
                </c:pt>
                <c:pt idx="1826">
                  <c:v>9.1119989999999973</c:v>
                </c:pt>
                <c:pt idx="1827">
                  <c:v>9.1199990000000071</c:v>
                </c:pt>
                <c:pt idx="1828">
                  <c:v>9.1279989999999884</c:v>
                </c:pt>
                <c:pt idx="1829">
                  <c:v>9.135999</c:v>
                </c:pt>
                <c:pt idx="1830">
                  <c:v>9.143999000000008</c:v>
                </c:pt>
                <c:pt idx="1831">
                  <c:v>9.1519989999999893</c:v>
                </c:pt>
                <c:pt idx="1832">
                  <c:v>9.1599990000000027</c:v>
                </c:pt>
                <c:pt idx="1833">
                  <c:v>9.1679990000000107</c:v>
                </c:pt>
                <c:pt idx="1834">
                  <c:v>9.1759990000000027</c:v>
                </c:pt>
                <c:pt idx="1835">
                  <c:v>9.183999</c:v>
                </c:pt>
                <c:pt idx="1836">
                  <c:v>9.191999000000008</c:v>
                </c:pt>
                <c:pt idx="1837">
                  <c:v>9.1999989999999947</c:v>
                </c:pt>
                <c:pt idx="1838">
                  <c:v>9.2079990000000009</c:v>
                </c:pt>
                <c:pt idx="1839">
                  <c:v>9.2159990000000107</c:v>
                </c:pt>
                <c:pt idx="1840">
                  <c:v>9.2239989999999921</c:v>
                </c:pt>
                <c:pt idx="1841">
                  <c:v>9.2319989999999983</c:v>
                </c:pt>
                <c:pt idx="1842">
                  <c:v>9.2399990000000116</c:v>
                </c:pt>
                <c:pt idx="1843">
                  <c:v>9.247998999999993</c:v>
                </c:pt>
                <c:pt idx="1844">
                  <c:v>9.2559990000000028</c:v>
                </c:pt>
                <c:pt idx="1845">
                  <c:v>9.2639990000000125</c:v>
                </c:pt>
                <c:pt idx="1846">
                  <c:v>9.2719989999999957</c:v>
                </c:pt>
                <c:pt idx="1847">
                  <c:v>9.2799990000000037</c:v>
                </c:pt>
                <c:pt idx="1848">
                  <c:v>9.2879990000000134</c:v>
                </c:pt>
                <c:pt idx="1849">
                  <c:v>9.2959989999999948</c:v>
                </c:pt>
                <c:pt idx="1850">
                  <c:v>9.3039990000000046</c:v>
                </c:pt>
                <c:pt idx="1851">
                  <c:v>9.3119990000000143</c:v>
                </c:pt>
                <c:pt idx="1852">
                  <c:v>9.3199990000000028</c:v>
                </c:pt>
                <c:pt idx="1853">
                  <c:v>9.3279990000000055</c:v>
                </c:pt>
                <c:pt idx="1854">
                  <c:v>9.3359989999999868</c:v>
                </c:pt>
                <c:pt idx="1855">
                  <c:v>9.3439989999999966</c:v>
                </c:pt>
                <c:pt idx="1856">
                  <c:v>9.3519990000000064</c:v>
                </c:pt>
                <c:pt idx="1857">
                  <c:v>9.3599990000000268</c:v>
                </c:pt>
                <c:pt idx="1858">
                  <c:v>9.3679990000000046</c:v>
                </c:pt>
                <c:pt idx="1859">
                  <c:v>9.3759990000000268</c:v>
                </c:pt>
                <c:pt idx="1860">
                  <c:v>9.3839990000000046</c:v>
                </c:pt>
                <c:pt idx="1861">
                  <c:v>9.3919990000000002</c:v>
                </c:pt>
                <c:pt idx="1862">
                  <c:v>9.3999990000000224</c:v>
                </c:pt>
                <c:pt idx="1863">
                  <c:v>9.4079989999999896</c:v>
                </c:pt>
                <c:pt idx="1864">
                  <c:v>9.4159990000000047</c:v>
                </c:pt>
                <c:pt idx="1865">
                  <c:v>9.4239990000000091</c:v>
                </c:pt>
                <c:pt idx="1866">
                  <c:v>9.4319989999999905</c:v>
                </c:pt>
                <c:pt idx="1867">
                  <c:v>9.4399990000000003</c:v>
                </c:pt>
                <c:pt idx="1868">
                  <c:v>9.44799900000001</c:v>
                </c:pt>
                <c:pt idx="1869">
                  <c:v>9.4559990000000766</c:v>
                </c:pt>
                <c:pt idx="1870">
                  <c:v>9.4639990000000047</c:v>
                </c:pt>
                <c:pt idx="1871">
                  <c:v>9.4719990000000127</c:v>
                </c:pt>
                <c:pt idx="1872">
                  <c:v>9.4799990000000047</c:v>
                </c:pt>
                <c:pt idx="1873">
                  <c:v>9.4879990000000021</c:v>
                </c:pt>
                <c:pt idx="1874">
                  <c:v>9.4959990000000207</c:v>
                </c:pt>
                <c:pt idx="1875">
                  <c:v>9.5039989999999968</c:v>
                </c:pt>
                <c:pt idx="1876">
                  <c:v>9.511999000000003</c:v>
                </c:pt>
                <c:pt idx="1877">
                  <c:v>9.5199990000000128</c:v>
                </c:pt>
                <c:pt idx="1878">
                  <c:v>9.5279989999999941</c:v>
                </c:pt>
                <c:pt idx="1879">
                  <c:v>9.5359990000000057</c:v>
                </c:pt>
                <c:pt idx="1880">
                  <c:v>9.5439990000000137</c:v>
                </c:pt>
                <c:pt idx="1881">
                  <c:v>9.5519989999999968</c:v>
                </c:pt>
                <c:pt idx="1882">
                  <c:v>9.5599990000000048</c:v>
                </c:pt>
                <c:pt idx="1883">
                  <c:v>9.5679990000000146</c:v>
                </c:pt>
                <c:pt idx="1884">
                  <c:v>9.5759990000000048</c:v>
                </c:pt>
                <c:pt idx="1885">
                  <c:v>9.5839990000000057</c:v>
                </c:pt>
                <c:pt idx="1886">
                  <c:v>9.5919990000000155</c:v>
                </c:pt>
                <c:pt idx="1887">
                  <c:v>9.5999989999999968</c:v>
                </c:pt>
                <c:pt idx="1888">
                  <c:v>9.6079990000000031</c:v>
                </c:pt>
                <c:pt idx="1889">
                  <c:v>9.6159990000000164</c:v>
                </c:pt>
                <c:pt idx="1890">
                  <c:v>9.6239989999999977</c:v>
                </c:pt>
                <c:pt idx="1891">
                  <c:v>9.6319989999999986</c:v>
                </c:pt>
                <c:pt idx="1892">
                  <c:v>9.6399989999999907</c:v>
                </c:pt>
                <c:pt idx="1893">
                  <c:v>9.6479989999999987</c:v>
                </c:pt>
                <c:pt idx="1894">
                  <c:v>9.6559990000000226</c:v>
                </c:pt>
                <c:pt idx="1895">
                  <c:v>9.6639989999999898</c:v>
                </c:pt>
                <c:pt idx="1896">
                  <c:v>9.6719989999999996</c:v>
                </c:pt>
                <c:pt idx="1897">
                  <c:v>9.6799990000000093</c:v>
                </c:pt>
                <c:pt idx="1898">
                  <c:v>9.6879989999999907</c:v>
                </c:pt>
                <c:pt idx="1899">
                  <c:v>9.6959990000000005</c:v>
                </c:pt>
                <c:pt idx="1900">
                  <c:v>9.7039990000000103</c:v>
                </c:pt>
                <c:pt idx="1901">
                  <c:v>9.7119989999999916</c:v>
                </c:pt>
                <c:pt idx="1902">
                  <c:v>9.7199990000000014</c:v>
                </c:pt>
                <c:pt idx="1903">
                  <c:v>9.7279990000000112</c:v>
                </c:pt>
                <c:pt idx="1904">
                  <c:v>9.7359989999999925</c:v>
                </c:pt>
                <c:pt idx="1905">
                  <c:v>9.7439989999999987</c:v>
                </c:pt>
                <c:pt idx="1906">
                  <c:v>9.7519990000000121</c:v>
                </c:pt>
                <c:pt idx="1907">
                  <c:v>9.7599990000000005</c:v>
                </c:pt>
                <c:pt idx="1908">
                  <c:v>9.7679990000000032</c:v>
                </c:pt>
                <c:pt idx="1909">
                  <c:v>9.7759990000000148</c:v>
                </c:pt>
                <c:pt idx="1910">
                  <c:v>9.7839989999999943</c:v>
                </c:pt>
                <c:pt idx="1911">
                  <c:v>9.7919989999999988</c:v>
                </c:pt>
                <c:pt idx="1912">
                  <c:v>9.7999990000000157</c:v>
                </c:pt>
                <c:pt idx="1913">
                  <c:v>9.8079990000000006</c:v>
                </c:pt>
                <c:pt idx="1914">
                  <c:v>9.8159990000000068</c:v>
                </c:pt>
                <c:pt idx="1915">
                  <c:v>9.8239990000000148</c:v>
                </c:pt>
                <c:pt idx="1916">
                  <c:v>9.8319989999999962</c:v>
                </c:pt>
                <c:pt idx="1917">
                  <c:v>9.8399990000000077</c:v>
                </c:pt>
                <c:pt idx="1918">
                  <c:v>9.8479990000000157</c:v>
                </c:pt>
                <c:pt idx="1919">
                  <c:v>9.8559990000001267</c:v>
                </c:pt>
                <c:pt idx="1920">
                  <c:v>9.8639990000000068</c:v>
                </c:pt>
                <c:pt idx="1921">
                  <c:v>9.8719990000000166</c:v>
                </c:pt>
                <c:pt idx="1922">
                  <c:v>9.8799990000000228</c:v>
                </c:pt>
                <c:pt idx="1923">
                  <c:v>9.8879990000000078</c:v>
                </c:pt>
                <c:pt idx="1924">
                  <c:v>9.8959990000000246</c:v>
                </c:pt>
                <c:pt idx="1925">
                  <c:v>9.9039990000000024</c:v>
                </c:pt>
                <c:pt idx="1926">
                  <c:v>9.9119990000000087</c:v>
                </c:pt>
                <c:pt idx="1927">
                  <c:v>9.9199990000000025</c:v>
                </c:pt>
                <c:pt idx="1928">
                  <c:v>9.9279989999999998</c:v>
                </c:pt>
                <c:pt idx="1929">
                  <c:v>9.9359990000000096</c:v>
                </c:pt>
                <c:pt idx="1930">
                  <c:v>9.9439989999999927</c:v>
                </c:pt>
                <c:pt idx="1931">
                  <c:v>9.9519990000000007</c:v>
                </c:pt>
                <c:pt idx="1932">
                  <c:v>9.9599990000000247</c:v>
                </c:pt>
                <c:pt idx="1933">
                  <c:v>9.9679990000000025</c:v>
                </c:pt>
                <c:pt idx="1934">
                  <c:v>9.9759990000000247</c:v>
                </c:pt>
                <c:pt idx="1935">
                  <c:v>9.9839990000000167</c:v>
                </c:pt>
                <c:pt idx="1936">
                  <c:v>9.9919989999999927</c:v>
                </c:pt>
                <c:pt idx="1937">
                  <c:v>9.9999990000000025</c:v>
                </c:pt>
                <c:pt idx="1938">
                  <c:v>10.007999000000012</c:v>
                </c:pt>
                <c:pt idx="1939">
                  <c:v>10.015999000000004</c:v>
                </c:pt>
                <c:pt idx="1940">
                  <c:v>10.023999000000003</c:v>
                </c:pt>
                <c:pt idx="1941">
                  <c:v>10.031999000000013</c:v>
                </c:pt>
                <c:pt idx="1942">
                  <c:v>10.039998999999996</c:v>
                </c:pt>
                <c:pt idx="1943">
                  <c:v>10.047999000000003</c:v>
                </c:pt>
                <c:pt idx="1944">
                  <c:v>10.055999000000076</c:v>
                </c:pt>
                <c:pt idx="1945">
                  <c:v>10.063999000000004</c:v>
                </c:pt>
                <c:pt idx="1946">
                  <c:v>10.071999000000005</c:v>
                </c:pt>
                <c:pt idx="1947">
                  <c:v>10.07999900000002</c:v>
                </c:pt>
                <c:pt idx="1948">
                  <c:v>10.087998999999996</c:v>
                </c:pt>
                <c:pt idx="1949">
                  <c:v>10.095999000000006</c:v>
                </c:pt>
                <c:pt idx="1950">
                  <c:v>10.103999000000016</c:v>
                </c:pt>
                <c:pt idx="1951">
                  <c:v>10.111998999999997</c:v>
                </c:pt>
                <c:pt idx="1952">
                  <c:v>10.119999000000007</c:v>
                </c:pt>
                <c:pt idx="1953">
                  <c:v>10.127999000000017</c:v>
                </c:pt>
                <c:pt idx="1954">
                  <c:v>10.135999</c:v>
                </c:pt>
                <c:pt idx="1955">
                  <c:v>10.143999000000008</c:v>
                </c:pt>
                <c:pt idx="1956">
                  <c:v>10.15199900000002</c:v>
                </c:pt>
                <c:pt idx="1957">
                  <c:v>10.159999000000004</c:v>
                </c:pt>
                <c:pt idx="1958">
                  <c:v>10.167999000000009</c:v>
                </c:pt>
                <c:pt idx="1959">
                  <c:v>10.17599900000002</c:v>
                </c:pt>
                <c:pt idx="1960">
                  <c:v>10.183999</c:v>
                </c:pt>
                <c:pt idx="1961">
                  <c:v>10.19199900000001</c:v>
                </c:pt>
                <c:pt idx="1962">
                  <c:v>10.199998999999996</c:v>
                </c:pt>
                <c:pt idx="1963">
                  <c:v>10.207999000000001</c:v>
                </c:pt>
                <c:pt idx="1964">
                  <c:v>10.215999000000012</c:v>
                </c:pt>
                <c:pt idx="1965">
                  <c:v>10.223998999999992</c:v>
                </c:pt>
                <c:pt idx="1966">
                  <c:v>10.231998999999998</c:v>
                </c:pt>
                <c:pt idx="1967">
                  <c:v>10.239999000000012</c:v>
                </c:pt>
                <c:pt idx="1968">
                  <c:v>10.247998999999993</c:v>
                </c:pt>
                <c:pt idx="1969">
                  <c:v>10.255999000000006</c:v>
                </c:pt>
                <c:pt idx="1970">
                  <c:v>10.263999000000014</c:v>
                </c:pt>
                <c:pt idx="1971">
                  <c:v>10.271998999999994</c:v>
                </c:pt>
                <c:pt idx="1972">
                  <c:v>10.279999000000004</c:v>
                </c:pt>
                <c:pt idx="1973">
                  <c:v>10.287999000000013</c:v>
                </c:pt>
                <c:pt idx="1974">
                  <c:v>10.295999</c:v>
                </c:pt>
                <c:pt idx="1975">
                  <c:v>10.303999000000006</c:v>
                </c:pt>
                <c:pt idx="1976">
                  <c:v>10.311999000000014</c:v>
                </c:pt>
                <c:pt idx="1977">
                  <c:v>10.319999000000006</c:v>
                </c:pt>
                <c:pt idx="1978">
                  <c:v>10.327999000000005</c:v>
                </c:pt>
                <c:pt idx="1979">
                  <c:v>10.335999000000022</c:v>
                </c:pt>
                <c:pt idx="1980">
                  <c:v>10.343999</c:v>
                </c:pt>
                <c:pt idx="1981">
                  <c:v>10.351999000000006</c:v>
                </c:pt>
                <c:pt idx="1982">
                  <c:v>10.359999000000126</c:v>
                </c:pt>
                <c:pt idx="1983">
                  <c:v>10.367999000000006</c:v>
                </c:pt>
                <c:pt idx="1984">
                  <c:v>10.375999000000126</c:v>
                </c:pt>
                <c:pt idx="1985">
                  <c:v>10.383999000000022</c:v>
                </c:pt>
                <c:pt idx="1986">
                  <c:v>10.391999</c:v>
                </c:pt>
                <c:pt idx="1987">
                  <c:v>10.399999000000022</c:v>
                </c:pt>
                <c:pt idx="1988">
                  <c:v>10.40799900000002</c:v>
                </c:pt>
                <c:pt idx="1989">
                  <c:v>10.415999000000006</c:v>
                </c:pt>
                <c:pt idx="1990">
                  <c:v>10.423999000000009</c:v>
                </c:pt>
                <c:pt idx="1991">
                  <c:v>10.431999000000019</c:v>
                </c:pt>
                <c:pt idx="1992">
                  <c:v>10.439999</c:v>
                </c:pt>
                <c:pt idx="1993">
                  <c:v>10.44799900000001</c:v>
                </c:pt>
                <c:pt idx="1994">
                  <c:v>10.455999000000126</c:v>
                </c:pt>
                <c:pt idx="1995">
                  <c:v>10.463999000000006</c:v>
                </c:pt>
                <c:pt idx="1996">
                  <c:v>10.471999000000014</c:v>
                </c:pt>
                <c:pt idx="1997">
                  <c:v>10.479999000000022</c:v>
                </c:pt>
                <c:pt idx="1998">
                  <c:v>10.487999000000002</c:v>
                </c:pt>
                <c:pt idx="1999">
                  <c:v>10.495999000000024</c:v>
                </c:pt>
                <c:pt idx="2000">
                  <c:v>10.503999</c:v>
                </c:pt>
                <c:pt idx="2001">
                  <c:v>10.511999000000003</c:v>
                </c:pt>
                <c:pt idx="2002">
                  <c:v>10.519999000000016</c:v>
                </c:pt>
                <c:pt idx="2003">
                  <c:v>10.527998999999994</c:v>
                </c:pt>
                <c:pt idx="2004">
                  <c:v>10.535999000000004</c:v>
                </c:pt>
                <c:pt idx="2005">
                  <c:v>10.543999000000014</c:v>
                </c:pt>
                <c:pt idx="2006">
                  <c:v>10.551999</c:v>
                </c:pt>
                <c:pt idx="2007">
                  <c:v>10.559999000000024</c:v>
                </c:pt>
                <c:pt idx="2008">
                  <c:v>10.567999000000016</c:v>
                </c:pt>
                <c:pt idx="2009">
                  <c:v>10.575999000000024</c:v>
                </c:pt>
                <c:pt idx="2010">
                  <c:v>10.583999000000006</c:v>
                </c:pt>
                <c:pt idx="2011">
                  <c:v>10.591999000000015</c:v>
                </c:pt>
                <c:pt idx="2012">
                  <c:v>10.599999</c:v>
                </c:pt>
                <c:pt idx="2013">
                  <c:v>10.607999000000007</c:v>
                </c:pt>
                <c:pt idx="2014">
                  <c:v>10.615999000000016</c:v>
                </c:pt>
                <c:pt idx="2015">
                  <c:v>10.623999</c:v>
                </c:pt>
                <c:pt idx="2016">
                  <c:v>10.631999000000008</c:v>
                </c:pt>
                <c:pt idx="2017">
                  <c:v>10.639999000000017</c:v>
                </c:pt>
                <c:pt idx="2018">
                  <c:v>10.647998999999999</c:v>
                </c:pt>
                <c:pt idx="2019">
                  <c:v>10.655999000000024</c:v>
                </c:pt>
                <c:pt idx="2020">
                  <c:v>10.66399900000002</c:v>
                </c:pt>
                <c:pt idx="2021">
                  <c:v>10.671999</c:v>
                </c:pt>
                <c:pt idx="2022">
                  <c:v>10.679999000000009</c:v>
                </c:pt>
                <c:pt idx="2023">
                  <c:v>10.687999000000019</c:v>
                </c:pt>
                <c:pt idx="2024">
                  <c:v>10.695999</c:v>
                </c:pt>
                <c:pt idx="2025">
                  <c:v>10.70399900000001</c:v>
                </c:pt>
                <c:pt idx="2026">
                  <c:v>10.711999000000018</c:v>
                </c:pt>
                <c:pt idx="2027">
                  <c:v>10.719999000000001</c:v>
                </c:pt>
                <c:pt idx="2028">
                  <c:v>10.727999000000011</c:v>
                </c:pt>
                <c:pt idx="2029">
                  <c:v>10.735999000000021</c:v>
                </c:pt>
                <c:pt idx="2030">
                  <c:v>10.743999000000001</c:v>
                </c:pt>
                <c:pt idx="2031">
                  <c:v>10.751999000000012</c:v>
                </c:pt>
                <c:pt idx="2032">
                  <c:v>10.759999000000002</c:v>
                </c:pt>
                <c:pt idx="2033">
                  <c:v>10.767999000000003</c:v>
                </c:pt>
                <c:pt idx="2034">
                  <c:v>10.77599900000002</c:v>
                </c:pt>
                <c:pt idx="2035">
                  <c:v>10.783998999999994</c:v>
                </c:pt>
                <c:pt idx="2036">
                  <c:v>10.791999000000001</c:v>
                </c:pt>
                <c:pt idx="2037">
                  <c:v>10.799999000000014</c:v>
                </c:pt>
                <c:pt idx="2038">
                  <c:v>10.807999000000002</c:v>
                </c:pt>
                <c:pt idx="2039">
                  <c:v>10.815999000000026</c:v>
                </c:pt>
                <c:pt idx="2040">
                  <c:v>10.82399900000002</c:v>
                </c:pt>
                <c:pt idx="2041">
                  <c:v>10.831998999999996</c:v>
                </c:pt>
                <c:pt idx="2042">
                  <c:v>10.839999000000006</c:v>
                </c:pt>
                <c:pt idx="2043">
                  <c:v>10.847999000000016</c:v>
                </c:pt>
                <c:pt idx="2044">
                  <c:v>10.855999000000148</c:v>
                </c:pt>
                <c:pt idx="2045">
                  <c:v>10.863999000000026</c:v>
                </c:pt>
                <c:pt idx="2046">
                  <c:v>10.87199900000002</c:v>
                </c:pt>
                <c:pt idx="2047">
                  <c:v>10.879999000000026</c:v>
                </c:pt>
                <c:pt idx="2048">
                  <c:v>10.88799900000002</c:v>
                </c:pt>
                <c:pt idx="2049">
                  <c:v>10.895999000000026</c:v>
                </c:pt>
                <c:pt idx="2050">
                  <c:v>10.903999000000002</c:v>
                </c:pt>
                <c:pt idx="2051">
                  <c:v>10.911999000000009</c:v>
                </c:pt>
                <c:pt idx="2052">
                  <c:v>10.91999900000002</c:v>
                </c:pt>
                <c:pt idx="2053">
                  <c:v>10.927999</c:v>
                </c:pt>
                <c:pt idx="2054">
                  <c:v>10.93599900000002</c:v>
                </c:pt>
                <c:pt idx="2055">
                  <c:v>10.943999000000019</c:v>
                </c:pt>
                <c:pt idx="2056">
                  <c:v>10.951999000000002</c:v>
                </c:pt>
                <c:pt idx="2057">
                  <c:v>10.959999000000026</c:v>
                </c:pt>
                <c:pt idx="2058">
                  <c:v>10.96799900000002</c:v>
                </c:pt>
                <c:pt idx="2059">
                  <c:v>10.975999000000026</c:v>
                </c:pt>
                <c:pt idx="2060">
                  <c:v>10.98399900000002</c:v>
                </c:pt>
                <c:pt idx="2061">
                  <c:v>10.991999000000021</c:v>
                </c:pt>
                <c:pt idx="2062">
                  <c:v>10.999999000000004</c:v>
                </c:pt>
                <c:pt idx="2063">
                  <c:v>11.007999000000012</c:v>
                </c:pt>
                <c:pt idx="2064">
                  <c:v>11.015999000000022</c:v>
                </c:pt>
                <c:pt idx="2065">
                  <c:v>11.023999000000003</c:v>
                </c:pt>
                <c:pt idx="2066">
                  <c:v>11.031999000000013</c:v>
                </c:pt>
                <c:pt idx="2067">
                  <c:v>11.039999000000023</c:v>
                </c:pt>
                <c:pt idx="2068">
                  <c:v>11.047999000000003</c:v>
                </c:pt>
                <c:pt idx="2069">
                  <c:v>11.055999000000076</c:v>
                </c:pt>
                <c:pt idx="2070">
                  <c:v>11.063999000000004</c:v>
                </c:pt>
                <c:pt idx="2071">
                  <c:v>11.071999000000005</c:v>
                </c:pt>
                <c:pt idx="2072">
                  <c:v>11.07999900000002</c:v>
                </c:pt>
                <c:pt idx="2073">
                  <c:v>11.087998999999996</c:v>
                </c:pt>
                <c:pt idx="2074">
                  <c:v>11.095999000000006</c:v>
                </c:pt>
                <c:pt idx="2075">
                  <c:v>11.103999000000016</c:v>
                </c:pt>
                <c:pt idx="2076">
                  <c:v>11.111998999999997</c:v>
                </c:pt>
                <c:pt idx="2077">
                  <c:v>11.119999000000007</c:v>
                </c:pt>
                <c:pt idx="2078">
                  <c:v>11.127999000000017</c:v>
                </c:pt>
                <c:pt idx="2079">
                  <c:v>11.135999</c:v>
                </c:pt>
                <c:pt idx="2080">
                  <c:v>11.143999000000008</c:v>
                </c:pt>
                <c:pt idx="2081">
                  <c:v>11.15199900000002</c:v>
                </c:pt>
                <c:pt idx="2082">
                  <c:v>11.159999000000004</c:v>
                </c:pt>
                <c:pt idx="2083">
                  <c:v>11.167999000000009</c:v>
                </c:pt>
                <c:pt idx="2084">
                  <c:v>11.17599900000002</c:v>
                </c:pt>
                <c:pt idx="2085">
                  <c:v>11.183999</c:v>
                </c:pt>
                <c:pt idx="2086">
                  <c:v>11.19199900000001</c:v>
                </c:pt>
                <c:pt idx="2087">
                  <c:v>11.19999900000002</c:v>
                </c:pt>
                <c:pt idx="2088">
                  <c:v>11.207999000000001</c:v>
                </c:pt>
                <c:pt idx="2089">
                  <c:v>11.215999000000012</c:v>
                </c:pt>
                <c:pt idx="2090">
                  <c:v>11.223999000000019</c:v>
                </c:pt>
                <c:pt idx="2091">
                  <c:v>11.231998999999998</c:v>
                </c:pt>
                <c:pt idx="2092">
                  <c:v>11.239999000000012</c:v>
                </c:pt>
                <c:pt idx="2093">
                  <c:v>11.247999000000018</c:v>
                </c:pt>
                <c:pt idx="2094">
                  <c:v>11.255999000000006</c:v>
                </c:pt>
                <c:pt idx="2095">
                  <c:v>11.263999000000014</c:v>
                </c:pt>
                <c:pt idx="2096">
                  <c:v>11.271999000000021</c:v>
                </c:pt>
                <c:pt idx="2097">
                  <c:v>11.279999000000004</c:v>
                </c:pt>
                <c:pt idx="2098">
                  <c:v>11.287999000000013</c:v>
                </c:pt>
                <c:pt idx="2099">
                  <c:v>11.295999000000023</c:v>
                </c:pt>
                <c:pt idx="2100">
                  <c:v>11.303999000000006</c:v>
                </c:pt>
                <c:pt idx="2101">
                  <c:v>11.311999000000014</c:v>
                </c:pt>
                <c:pt idx="2102">
                  <c:v>11.319999000000024</c:v>
                </c:pt>
                <c:pt idx="2103">
                  <c:v>11.327999000000005</c:v>
                </c:pt>
                <c:pt idx="2104">
                  <c:v>11.335999000000022</c:v>
                </c:pt>
                <c:pt idx="2105">
                  <c:v>11.343999</c:v>
                </c:pt>
                <c:pt idx="2106">
                  <c:v>11.351999000000006</c:v>
                </c:pt>
                <c:pt idx="2107">
                  <c:v>11.359999000000126</c:v>
                </c:pt>
                <c:pt idx="2108">
                  <c:v>11.367999000000006</c:v>
                </c:pt>
                <c:pt idx="2109">
                  <c:v>11.375999000000126</c:v>
                </c:pt>
                <c:pt idx="2110">
                  <c:v>11.383999000000022</c:v>
                </c:pt>
                <c:pt idx="2111">
                  <c:v>11.391999</c:v>
                </c:pt>
                <c:pt idx="2112">
                  <c:v>11.399999000000022</c:v>
                </c:pt>
                <c:pt idx="2113">
                  <c:v>11.40799900000002</c:v>
                </c:pt>
                <c:pt idx="2114">
                  <c:v>11.415999000000006</c:v>
                </c:pt>
                <c:pt idx="2115">
                  <c:v>11.423999000000009</c:v>
                </c:pt>
                <c:pt idx="2116">
                  <c:v>11.431999000000019</c:v>
                </c:pt>
                <c:pt idx="2117">
                  <c:v>11.439999</c:v>
                </c:pt>
                <c:pt idx="2118">
                  <c:v>11.44799900000001</c:v>
                </c:pt>
                <c:pt idx="2119">
                  <c:v>11.455999000000126</c:v>
                </c:pt>
                <c:pt idx="2120">
                  <c:v>11.463999000000006</c:v>
                </c:pt>
                <c:pt idx="2121">
                  <c:v>11.471999000000014</c:v>
                </c:pt>
                <c:pt idx="2122">
                  <c:v>11.479999000000022</c:v>
                </c:pt>
                <c:pt idx="2123">
                  <c:v>11.487999000000002</c:v>
                </c:pt>
                <c:pt idx="2124">
                  <c:v>11.495999000000024</c:v>
                </c:pt>
                <c:pt idx="2125">
                  <c:v>11.503999000000022</c:v>
                </c:pt>
                <c:pt idx="2126">
                  <c:v>11.511999000000003</c:v>
                </c:pt>
                <c:pt idx="2127">
                  <c:v>11.519999000000016</c:v>
                </c:pt>
                <c:pt idx="2128">
                  <c:v>11.527999000000023</c:v>
                </c:pt>
                <c:pt idx="2129">
                  <c:v>11.535999000000004</c:v>
                </c:pt>
                <c:pt idx="2130">
                  <c:v>11.543999000000014</c:v>
                </c:pt>
                <c:pt idx="2131">
                  <c:v>11.551999000000023</c:v>
                </c:pt>
                <c:pt idx="2132">
                  <c:v>11.559999000000024</c:v>
                </c:pt>
                <c:pt idx="2133">
                  <c:v>11.567999000000016</c:v>
                </c:pt>
                <c:pt idx="2134">
                  <c:v>11.575999000000024</c:v>
                </c:pt>
                <c:pt idx="2135">
                  <c:v>11.583999000000006</c:v>
                </c:pt>
                <c:pt idx="2136">
                  <c:v>11.591999000000015</c:v>
                </c:pt>
                <c:pt idx="2137">
                  <c:v>11.599999000000025</c:v>
                </c:pt>
                <c:pt idx="2138">
                  <c:v>11.607999000000007</c:v>
                </c:pt>
                <c:pt idx="2139">
                  <c:v>11.615999000000016</c:v>
                </c:pt>
                <c:pt idx="2140">
                  <c:v>11.623999</c:v>
                </c:pt>
                <c:pt idx="2141">
                  <c:v>11.631999000000008</c:v>
                </c:pt>
                <c:pt idx="2142">
                  <c:v>11.639999000000017</c:v>
                </c:pt>
                <c:pt idx="2143">
                  <c:v>11.647998999999999</c:v>
                </c:pt>
                <c:pt idx="2144">
                  <c:v>11.655999000000024</c:v>
                </c:pt>
                <c:pt idx="2145">
                  <c:v>11.66399900000002</c:v>
                </c:pt>
                <c:pt idx="2146">
                  <c:v>11.671999</c:v>
                </c:pt>
                <c:pt idx="2147">
                  <c:v>11.679999000000009</c:v>
                </c:pt>
                <c:pt idx="2148">
                  <c:v>11.687999000000019</c:v>
                </c:pt>
                <c:pt idx="2149">
                  <c:v>11.695999</c:v>
                </c:pt>
                <c:pt idx="2150">
                  <c:v>11.70399900000001</c:v>
                </c:pt>
                <c:pt idx="2151">
                  <c:v>11.711999000000018</c:v>
                </c:pt>
                <c:pt idx="2152">
                  <c:v>11.719999000000001</c:v>
                </c:pt>
                <c:pt idx="2153">
                  <c:v>11.727999000000011</c:v>
                </c:pt>
                <c:pt idx="2154">
                  <c:v>11.735999000000021</c:v>
                </c:pt>
                <c:pt idx="2155">
                  <c:v>11.743999000000001</c:v>
                </c:pt>
                <c:pt idx="2156">
                  <c:v>11.751999000000012</c:v>
                </c:pt>
                <c:pt idx="2157">
                  <c:v>11.759999000000022</c:v>
                </c:pt>
                <c:pt idx="2158">
                  <c:v>11.767999000000003</c:v>
                </c:pt>
                <c:pt idx="2159">
                  <c:v>11.77599900000002</c:v>
                </c:pt>
                <c:pt idx="2160">
                  <c:v>11.783999000000023</c:v>
                </c:pt>
                <c:pt idx="2161">
                  <c:v>11.791999000000001</c:v>
                </c:pt>
                <c:pt idx="2162">
                  <c:v>11.799999000000014</c:v>
                </c:pt>
                <c:pt idx="2163">
                  <c:v>11.807999000000024</c:v>
                </c:pt>
                <c:pt idx="2164">
                  <c:v>11.815999000000026</c:v>
                </c:pt>
                <c:pt idx="2165">
                  <c:v>11.82399900000002</c:v>
                </c:pt>
                <c:pt idx="2166">
                  <c:v>11.831999000000025</c:v>
                </c:pt>
                <c:pt idx="2167">
                  <c:v>11.839999000000006</c:v>
                </c:pt>
                <c:pt idx="2168">
                  <c:v>11.847999000000016</c:v>
                </c:pt>
                <c:pt idx="2169">
                  <c:v>11.855999000000168</c:v>
                </c:pt>
                <c:pt idx="2170">
                  <c:v>11.863999000000026</c:v>
                </c:pt>
                <c:pt idx="2171">
                  <c:v>11.87199900000002</c:v>
                </c:pt>
                <c:pt idx="2172">
                  <c:v>11.879999000000026</c:v>
                </c:pt>
                <c:pt idx="2173">
                  <c:v>11.88799900000002</c:v>
                </c:pt>
                <c:pt idx="2174">
                  <c:v>11.895999000000026</c:v>
                </c:pt>
                <c:pt idx="2175">
                  <c:v>11.903999000000002</c:v>
                </c:pt>
                <c:pt idx="2176">
                  <c:v>11.911999000000009</c:v>
                </c:pt>
                <c:pt idx="2177">
                  <c:v>11.91999900000002</c:v>
                </c:pt>
                <c:pt idx="2178">
                  <c:v>11.927999</c:v>
                </c:pt>
                <c:pt idx="2179">
                  <c:v>11.93599900000002</c:v>
                </c:pt>
                <c:pt idx="2180">
                  <c:v>11.943999000000019</c:v>
                </c:pt>
                <c:pt idx="2181">
                  <c:v>11.951999000000002</c:v>
                </c:pt>
                <c:pt idx="2182">
                  <c:v>11.959999000000026</c:v>
                </c:pt>
                <c:pt idx="2183">
                  <c:v>11.96799900000002</c:v>
                </c:pt>
                <c:pt idx="2184">
                  <c:v>11.975999000000026</c:v>
                </c:pt>
                <c:pt idx="2185">
                  <c:v>11.98399900000002</c:v>
                </c:pt>
                <c:pt idx="2186">
                  <c:v>11.991999000000021</c:v>
                </c:pt>
                <c:pt idx="2187">
                  <c:v>11.999999000000004</c:v>
                </c:pt>
                <c:pt idx="2188">
                  <c:v>12.007999000000012</c:v>
                </c:pt>
                <c:pt idx="2189">
                  <c:v>12.015999000000022</c:v>
                </c:pt>
                <c:pt idx="2190">
                  <c:v>12.023999000000003</c:v>
                </c:pt>
                <c:pt idx="2191">
                  <c:v>12.031999000000013</c:v>
                </c:pt>
                <c:pt idx="2192">
                  <c:v>12.039999000000023</c:v>
                </c:pt>
                <c:pt idx="2193">
                  <c:v>12.047999000000003</c:v>
                </c:pt>
                <c:pt idx="2194">
                  <c:v>12.055999000000076</c:v>
                </c:pt>
                <c:pt idx="2195">
                  <c:v>12.063999000000004</c:v>
                </c:pt>
                <c:pt idx="2196">
                  <c:v>12.071999000000005</c:v>
                </c:pt>
                <c:pt idx="2197">
                  <c:v>12.07999900000002</c:v>
                </c:pt>
                <c:pt idx="2198">
                  <c:v>12.087998999999996</c:v>
                </c:pt>
                <c:pt idx="2199">
                  <c:v>12.095999000000006</c:v>
                </c:pt>
                <c:pt idx="2200">
                  <c:v>12.103999000000016</c:v>
                </c:pt>
                <c:pt idx="2201">
                  <c:v>12.111998999999997</c:v>
                </c:pt>
                <c:pt idx="2202">
                  <c:v>12.119999000000007</c:v>
                </c:pt>
                <c:pt idx="2203">
                  <c:v>12.127999000000017</c:v>
                </c:pt>
                <c:pt idx="2204">
                  <c:v>12.135999</c:v>
                </c:pt>
                <c:pt idx="2205">
                  <c:v>12.143999000000008</c:v>
                </c:pt>
                <c:pt idx="2206">
                  <c:v>12.15199900000002</c:v>
                </c:pt>
                <c:pt idx="2207">
                  <c:v>12.159999000000004</c:v>
                </c:pt>
                <c:pt idx="2208">
                  <c:v>12.167999000000009</c:v>
                </c:pt>
                <c:pt idx="2209">
                  <c:v>12.175999000000004</c:v>
                </c:pt>
                <c:pt idx="2210">
                  <c:v>12.183999</c:v>
                </c:pt>
                <c:pt idx="2211">
                  <c:v>12.19199900000001</c:v>
                </c:pt>
                <c:pt idx="2212">
                  <c:v>12.199998999999996</c:v>
                </c:pt>
                <c:pt idx="2213">
                  <c:v>12.207999000000001</c:v>
                </c:pt>
                <c:pt idx="2214">
                  <c:v>12.215999000000012</c:v>
                </c:pt>
                <c:pt idx="2215">
                  <c:v>12.223998999999992</c:v>
                </c:pt>
                <c:pt idx="2216">
                  <c:v>12.231998999999998</c:v>
                </c:pt>
                <c:pt idx="2217">
                  <c:v>12.239999000000012</c:v>
                </c:pt>
                <c:pt idx="2218">
                  <c:v>12.247998999999993</c:v>
                </c:pt>
                <c:pt idx="2219">
                  <c:v>12.255999000000006</c:v>
                </c:pt>
                <c:pt idx="2220">
                  <c:v>12.263998999999984</c:v>
                </c:pt>
                <c:pt idx="2221">
                  <c:v>12.271998999999994</c:v>
                </c:pt>
                <c:pt idx="2222">
                  <c:v>12.279999000000004</c:v>
                </c:pt>
                <c:pt idx="2223">
                  <c:v>12.287998999999985</c:v>
                </c:pt>
                <c:pt idx="2224">
                  <c:v>12.295999</c:v>
                </c:pt>
                <c:pt idx="2225">
                  <c:v>12.303999000000006</c:v>
                </c:pt>
                <c:pt idx="2226">
                  <c:v>12.311998999999986</c:v>
                </c:pt>
                <c:pt idx="2227">
                  <c:v>12.319999000000006</c:v>
                </c:pt>
                <c:pt idx="2228">
                  <c:v>12.327999000000005</c:v>
                </c:pt>
                <c:pt idx="2229">
                  <c:v>12.335999000000006</c:v>
                </c:pt>
                <c:pt idx="2230">
                  <c:v>12.343999</c:v>
                </c:pt>
                <c:pt idx="2231">
                  <c:v>12.351999000000006</c:v>
                </c:pt>
                <c:pt idx="2232">
                  <c:v>12.359999000000121</c:v>
                </c:pt>
                <c:pt idx="2233">
                  <c:v>12.367999000000006</c:v>
                </c:pt>
                <c:pt idx="2234">
                  <c:v>12.375999000000114</c:v>
                </c:pt>
                <c:pt idx="2235">
                  <c:v>12.383999000000006</c:v>
                </c:pt>
                <c:pt idx="2236">
                  <c:v>12.391999</c:v>
                </c:pt>
                <c:pt idx="2237">
                  <c:v>12.399999000000006</c:v>
                </c:pt>
                <c:pt idx="2238">
                  <c:v>12.407999</c:v>
                </c:pt>
                <c:pt idx="2239">
                  <c:v>12.415999000000006</c:v>
                </c:pt>
                <c:pt idx="2240">
                  <c:v>12.423998999999982</c:v>
                </c:pt>
                <c:pt idx="2241">
                  <c:v>12.43199899999999</c:v>
                </c:pt>
                <c:pt idx="2242">
                  <c:v>12.439999</c:v>
                </c:pt>
                <c:pt idx="2243">
                  <c:v>12.447998999999982</c:v>
                </c:pt>
                <c:pt idx="2244">
                  <c:v>12.455999000000126</c:v>
                </c:pt>
                <c:pt idx="2245">
                  <c:v>12.463998999999976</c:v>
                </c:pt>
                <c:pt idx="2246">
                  <c:v>12.471998999999984</c:v>
                </c:pt>
                <c:pt idx="2247">
                  <c:v>12.479999000000022</c:v>
                </c:pt>
                <c:pt idx="2248">
                  <c:v>12.487998999999974</c:v>
                </c:pt>
                <c:pt idx="2249">
                  <c:v>12.495999000000024</c:v>
                </c:pt>
                <c:pt idx="2250">
                  <c:v>12.503999</c:v>
                </c:pt>
                <c:pt idx="2251">
                  <c:v>12.511998999999975</c:v>
                </c:pt>
                <c:pt idx="2252">
                  <c:v>12.519998999999984</c:v>
                </c:pt>
                <c:pt idx="2253">
                  <c:v>12.527998999999994</c:v>
                </c:pt>
                <c:pt idx="2254">
                  <c:v>12.535998999999975</c:v>
                </c:pt>
                <c:pt idx="2255">
                  <c:v>12.543998999999985</c:v>
                </c:pt>
                <c:pt idx="2256">
                  <c:v>12.551999</c:v>
                </c:pt>
                <c:pt idx="2257">
                  <c:v>12.559998999999976</c:v>
                </c:pt>
                <c:pt idx="2258">
                  <c:v>12.567998999999986</c:v>
                </c:pt>
                <c:pt idx="2259">
                  <c:v>12.575999000000024</c:v>
                </c:pt>
                <c:pt idx="2260">
                  <c:v>12.583998999999977</c:v>
                </c:pt>
                <c:pt idx="2261">
                  <c:v>12.591998999999987</c:v>
                </c:pt>
                <c:pt idx="2262">
                  <c:v>12.599999</c:v>
                </c:pt>
                <c:pt idx="2263">
                  <c:v>12.607998999999978</c:v>
                </c:pt>
                <c:pt idx="2264">
                  <c:v>12.615999</c:v>
                </c:pt>
                <c:pt idx="2265">
                  <c:v>12.623999</c:v>
                </c:pt>
                <c:pt idx="2266">
                  <c:v>12.631998999999968</c:v>
                </c:pt>
                <c:pt idx="2267">
                  <c:v>12.639998999999989</c:v>
                </c:pt>
                <c:pt idx="2268">
                  <c:v>12.647998999999999</c:v>
                </c:pt>
                <c:pt idx="2269">
                  <c:v>12.655999000000024</c:v>
                </c:pt>
                <c:pt idx="2270">
                  <c:v>12.663999</c:v>
                </c:pt>
                <c:pt idx="2271">
                  <c:v>12.671999</c:v>
                </c:pt>
                <c:pt idx="2272">
                  <c:v>12.679998999999984</c:v>
                </c:pt>
                <c:pt idx="2273">
                  <c:v>12.687998999999992</c:v>
                </c:pt>
                <c:pt idx="2274">
                  <c:v>12.695999</c:v>
                </c:pt>
                <c:pt idx="2275">
                  <c:v>12.703998999999982</c:v>
                </c:pt>
                <c:pt idx="2276">
                  <c:v>12.711998999999992</c:v>
                </c:pt>
                <c:pt idx="2277">
                  <c:v>12.719999000000001</c:v>
                </c:pt>
                <c:pt idx="2278">
                  <c:v>12.727998999999983</c:v>
                </c:pt>
                <c:pt idx="2279">
                  <c:v>12.735998999999994</c:v>
                </c:pt>
                <c:pt idx="2280">
                  <c:v>12.743999000000001</c:v>
                </c:pt>
                <c:pt idx="2281">
                  <c:v>12.751998999999984</c:v>
                </c:pt>
                <c:pt idx="2282">
                  <c:v>12.759999000000002</c:v>
                </c:pt>
                <c:pt idx="2283">
                  <c:v>12.767998999999975</c:v>
                </c:pt>
                <c:pt idx="2284">
                  <c:v>12.775998999999986</c:v>
                </c:pt>
                <c:pt idx="2285">
                  <c:v>12.783998999999994</c:v>
                </c:pt>
                <c:pt idx="2286">
                  <c:v>12.791998999999969</c:v>
                </c:pt>
                <c:pt idx="2287">
                  <c:v>12.799998999999985</c:v>
                </c:pt>
                <c:pt idx="2288">
                  <c:v>12.807999000000002</c:v>
                </c:pt>
                <c:pt idx="2289">
                  <c:v>12.815999000000026</c:v>
                </c:pt>
                <c:pt idx="2290">
                  <c:v>12.823998999999986</c:v>
                </c:pt>
                <c:pt idx="2291">
                  <c:v>12.831998999999996</c:v>
                </c:pt>
                <c:pt idx="2292">
                  <c:v>12.839998999999979</c:v>
                </c:pt>
                <c:pt idx="2293">
                  <c:v>12.847998999999987</c:v>
                </c:pt>
                <c:pt idx="2294">
                  <c:v>12.855999000000148</c:v>
                </c:pt>
                <c:pt idx="2295">
                  <c:v>12.863999000000026</c:v>
                </c:pt>
                <c:pt idx="2296">
                  <c:v>12.871999000000002</c:v>
                </c:pt>
                <c:pt idx="2297">
                  <c:v>12.879999000000026</c:v>
                </c:pt>
                <c:pt idx="2298">
                  <c:v>12.887998999999979</c:v>
                </c:pt>
                <c:pt idx="2299">
                  <c:v>12.895999000000026</c:v>
                </c:pt>
                <c:pt idx="2300">
                  <c:v>12.903999000000002</c:v>
                </c:pt>
                <c:pt idx="2301">
                  <c:v>12.91199899999998</c:v>
                </c:pt>
                <c:pt idx="2302">
                  <c:v>12.919999000000002</c:v>
                </c:pt>
                <c:pt idx="2303">
                  <c:v>12.927999</c:v>
                </c:pt>
                <c:pt idx="2304">
                  <c:v>12.935998999999986</c:v>
                </c:pt>
                <c:pt idx="2305">
                  <c:v>12.943998999999994</c:v>
                </c:pt>
                <c:pt idx="2306">
                  <c:v>12.951999000000002</c:v>
                </c:pt>
                <c:pt idx="2307">
                  <c:v>12.959999000000026</c:v>
                </c:pt>
                <c:pt idx="2308">
                  <c:v>12.967999000000002</c:v>
                </c:pt>
                <c:pt idx="2309">
                  <c:v>12.975999000000026</c:v>
                </c:pt>
                <c:pt idx="2310">
                  <c:v>12.983999000000004</c:v>
                </c:pt>
                <c:pt idx="2311">
                  <c:v>12.991998999999996</c:v>
                </c:pt>
                <c:pt idx="2312">
                  <c:v>12.999999000000004</c:v>
                </c:pt>
                <c:pt idx="2313">
                  <c:v>13.007998999999984</c:v>
                </c:pt>
                <c:pt idx="2314">
                  <c:v>13.015999000000004</c:v>
                </c:pt>
                <c:pt idx="2315">
                  <c:v>13.023999000000003</c:v>
                </c:pt>
                <c:pt idx="2316">
                  <c:v>13.031998999999985</c:v>
                </c:pt>
                <c:pt idx="2317">
                  <c:v>13.039998999999996</c:v>
                </c:pt>
                <c:pt idx="2318">
                  <c:v>13.047998999999971</c:v>
                </c:pt>
                <c:pt idx="2319">
                  <c:v>13.055999000000076</c:v>
                </c:pt>
                <c:pt idx="2320">
                  <c:v>13.063999000000004</c:v>
                </c:pt>
                <c:pt idx="2321">
                  <c:v>13.071998999999977</c:v>
                </c:pt>
                <c:pt idx="2322">
                  <c:v>13.079999000000004</c:v>
                </c:pt>
                <c:pt idx="2323">
                  <c:v>13.087998999999996</c:v>
                </c:pt>
                <c:pt idx="2324">
                  <c:v>13.095999000000004</c:v>
                </c:pt>
                <c:pt idx="2325">
                  <c:v>13.103998999999989</c:v>
                </c:pt>
                <c:pt idx="2326">
                  <c:v>13.111998999999997</c:v>
                </c:pt>
                <c:pt idx="2327">
                  <c:v>13.119998999999979</c:v>
                </c:pt>
                <c:pt idx="2328">
                  <c:v>13.127998999999988</c:v>
                </c:pt>
                <c:pt idx="2329">
                  <c:v>13.135999</c:v>
                </c:pt>
                <c:pt idx="2330">
                  <c:v>13.14399899999998</c:v>
                </c:pt>
                <c:pt idx="2331">
                  <c:v>13.151998999999989</c:v>
                </c:pt>
                <c:pt idx="2332">
                  <c:v>13.159999000000004</c:v>
                </c:pt>
                <c:pt idx="2333">
                  <c:v>13.16799899999998</c:v>
                </c:pt>
                <c:pt idx="2334">
                  <c:v>13.175999000000004</c:v>
                </c:pt>
                <c:pt idx="2335">
                  <c:v>13.183999</c:v>
                </c:pt>
                <c:pt idx="2336">
                  <c:v>13.191998999999981</c:v>
                </c:pt>
                <c:pt idx="2337">
                  <c:v>13.199998999999996</c:v>
                </c:pt>
                <c:pt idx="2338">
                  <c:v>13.207999000000001</c:v>
                </c:pt>
                <c:pt idx="2339">
                  <c:v>13.215998999999982</c:v>
                </c:pt>
                <c:pt idx="2340">
                  <c:v>13.223998999999992</c:v>
                </c:pt>
                <c:pt idx="2341">
                  <c:v>13.231998999999998</c:v>
                </c:pt>
                <c:pt idx="2342">
                  <c:v>13.239998999999983</c:v>
                </c:pt>
                <c:pt idx="2343">
                  <c:v>13.247998999999993</c:v>
                </c:pt>
                <c:pt idx="2344">
                  <c:v>13.255999000000006</c:v>
                </c:pt>
                <c:pt idx="2345">
                  <c:v>13.263998999999984</c:v>
                </c:pt>
                <c:pt idx="2346">
                  <c:v>13.271998999999994</c:v>
                </c:pt>
                <c:pt idx="2347">
                  <c:v>13.279999000000004</c:v>
                </c:pt>
                <c:pt idx="2348">
                  <c:v>13.287998999999985</c:v>
                </c:pt>
                <c:pt idx="2349">
                  <c:v>13.295999</c:v>
                </c:pt>
                <c:pt idx="2350">
                  <c:v>13.303999000000006</c:v>
                </c:pt>
                <c:pt idx="2351">
                  <c:v>13.311998999999986</c:v>
                </c:pt>
                <c:pt idx="2352">
                  <c:v>13.319999000000006</c:v>
                </c:pt>
                <c:pt idx="2353">
                  <c:v>13.327998999999977</c:v>
                </c:pt>
                <c:pt idx="2354">
                  <c:v>13.335999000000006</c:v>
                </c:pt>
                <c:pt idx="2355">
                  <c:v>13.343999</c:v>
                </c:pt>
                <c:pt idx="2356">
                  <c:v>13.351999000000006</c:v>
                </c:pt>
                <c:pt idx="2357">
                  <c:v>13.359999000000121</c:v>
                </c:pt>
                <c:pt idx="2358">
                  <c:v>13.367999000000006</c:v>
                </c:pt>
                <c:pt idx="2359">
                  <c:v>13.375999000000114</c:v>
                </c:pt>
                <c:pt idx="2360">
                  <c:v>13.383999000000006</c:v>
                </c:pt>
                <c:pt idx="2361">
                  <c:v>13.391999</c:v>
                </c:pt>
                <c:pt idx="2362">
                  <c:v>13.399999000000006</c:v>
                </c:pt>
                <c:pt idx="2363">
                  <c:v>13.407999</c:v>
                </c:pt>
                <c:pt idx="2364">
                  <c:v>13.415999000000006</c:v>
                </c:pt>
                <c:pt idx="2365">
                  <c:v>13.423998999999982</c:v>
                </c:pt>
                <c:pt idx="2366">
                  <c:v>13.43199899999999</c:v>
                </c:pt>
                <c:pt idx="2367">
                  <c:v>13.439999</c:v>
                </c:pt>
                <c:pt idx="2368">
                  <c:v>13.447998999999982</c:v>
                </c:pt>
                <c:pt idx="2369">
                  <c:v>13.455999000000126</c:v>
                </c:pt>
                <c:pt idx="2370">
                  <c:v>13.463999000000006</c:v>
                </c:pt>
                <c:pt idx="2371">
                  <c:v>13.471998999999984</c:v>
                </c:pt>
                <c:pt idx="2372">
                  <c:v>13.479999000000022</c:v>
                </c:pt>
                <c:pt idx="2373">
                  <c:v>13.487999000000002</c:v>
                </c:pt>
                <c:pt idx="2374">
                  <c:v>13.495999000000024</c:v>
                </c:pt>
                <c:pt idx="2375">
                  <c:v>13.503999</c:v>
                </c:pt>
                <c:pt idx="2376">
                  <c:v>13.511999000000003</c:v>
                </c:pt>
                <c:pt idx="2377">
                  <c:v>13.519998999999984</c:v>
                </c:pt>
                <c:pt idx="2378">
                  <c:v>13.527998999999994</c:v>
                </c:pt>
                <c:pt idx="2379">
                  <c:v>13.535999000000004</c:v>
                </c:pt>
                <c:pt idx="2380">
                  <c:v>13.543998999999985</c:v>
                </c:pt>
                <c:pt idx="2381">
                  <c:v>13.551999</c:v>
                </c:pt>
                <c:pt idx="2382">
                  <c:v>13.559999000000024</c:v>
                </c:pt>
                <c:pt idx="2383">
                  <c:v>13.567998999999986</c:v>
                </c:pt>
                <c:pt idx="2384">
                  <c:v>13.575999000000024</c:v>
                </c:pt>
                <c:pt idx="2385">
                  <c:v>13.583999000000006</c:v>
                </c:pt>
                <c:pt idx="2386">
                  <c:v>13.591998999999987</c:v>
                </c:pt>
                <c:pt idx="2387">
                  <c:v>13.599999</c:v>
                </c:pt>
                <c:pt idx="2388">
                  <c:v>13.607998999999978</c:v>
                </c:pt>
                <c:pt idx="2389">
                  <c:v>13.615999</c:v>
                </c:pt>
                <c:pt idx="2390">
                  <c:v>13.623999</c:v>
                </c:pt>
                <c:pt idx="2391">
                  <c:v>13.631998999999968</c:v>
                </c:pt>
                <c:pt idx="2392">
                  <c:v>13.639998999999989</c:v>
                </c:pt>
                <c:pt idx="2393">
                  <c:v>13.647998999999999</c:v>
                </c:pt>
                <c:pt idx="2394">
                  <c:v>13.655999000000024</c:v>
                </c:pt>
                <c:pt idx="2395">
                  <c:v>13.663999</c:v>
                </c:pt>
                <c:pt idx="2396">
                  <c:v>13.671999</c:v>
                </c:pt>
                <c:pt idx="2397">
                  <c:v>13.679998999999984</c:v>
                </c:pt>
                <c:pt idx="2398">
                  <c:v>13.687998999999992</c:v>
                </c:pt>
                <c:pt idx="2399">
                  <c:v>13.695999</c:v>
                </c:pt>
                <c:pt idx="2400">
                  <c:v>13.703998999999982</c:v>
                </c:pt>
                <c:pt idx="2401">
                  <c:v>13.711998999999992</c:v>
                </c:pt>
                <c:pt idx="2402">
                  <c:v>13.719999000000001</c:v>
                </c:pt>
                <c:pt idx="2403">
                  <c:v>13.727998999999983</c:v>
                </c:pt>
                <c:pt idx="2404">
                  <c:v>13.735998999999994</c:v>
                </c:pt>
                <c:pt idx="2405">
                  <c:v>13.743999000000001</c:v>
                </c:pt>
                <c:pt idx="2406">
                  <c:v>13.751998999999984</c:v>
                </c:pt>
                <c:pt idx="2407">
                  <c:v>13.759999000000002</c:v>
                </c:pt>
                <c:pt idx="2408">
                  <c:v>13.767999000000003</c:v>
                </c:pt>
                <c:pt idx="2409">
                  <c:v>13.775998999999986</c:v>
                </c:pt>
                <c:pt idx="2410">
                  <c:v>13.783998999999994</c:v>
                </c:pt>
                <c:pt idx="2411">
                  <c:v>13.791999000000001</c:v>
                </c:pt>
                <c:pt idx="2412">
                  <c:v>13.799998999999985</c:v>
                </c:pt>
                <c:pt idx="2413">
                  <c:v>13.807999000000002</c:v>
                </c:pt>
                <c:pt idx="2414">
                  <c:v>13.815999000000026</c:v>
                </c:pt>
                <c:pt idx="2415">
                  <c:v>13.823998999999986</c:v>
                </c:pt>
                <c:pt idx="2416">
                  <c:v>13.831998999999996</c:v>
                </c:pt>
                <c:pt idx="2417">
                  <c:v>13.839999000000006</c:v>
                </c:pt>
                <c:pt idx="2418">
                  <c:v>13.847998999999987</c:v>
                </c:pt>
                <c:pt idx="2419">
                  <c:v>13.855999000000148</c:v>
                </c:pt>
                <c:pt idx="2420">
                  <c:v>13.863999000000026</c:v>
                </c:pt>
                <c:pt idx="2421">
                  <c:v>13.871999000000002</c:v>
                </c:pt>
                <c:pt idx="2422">
                  <c:v>13.879999000000026</c:v>
                </c:pt>
                <c:pt idx="2423">
                  <c:v>13.887998999999979</c:v>
                </c:pt>
                <c:pt idx="2424">
                  <c:v>13.895999000000026</c:v>
                </c:pt>
                <c:pt idx="2425">
                  <c:v>13.903999000000002</c:v>
                </c:pt>
                <c:pt idx="2426">
                  <c:v>13.91199899999998</c:v>
                </c:pt>
                <c:pt idx="2427">
                  <c:v>13.919999000000002</c:v>
                </c:pt>
                <c:pt idx="2428">
                  <c:v>13.927999</c:v>
                </c:pt>
                <c:pt idx="2429">
                  <c:v>13.935998999999986</c:v>
                </c:pt>
                <c:pt idx="2430">
                  <c:v>13.943998999999994</c:v>
                </c:pt>
                <c:pt idx="2431">
                  <c:v>13.951999000000002</c:v>
                </c:pt>
                <c:pt idx="2432">
                  <c:v>13.959999000000026</c:v>
                </c:pt>
                <c:pt idx="2433">
                  <c:v>13.967999000000002</c:v>
                </c:pt>
                <c:pt idx="2434">
                  <c:v>13.975999000000026</c:v>
                </c:pt>
                <c:pt idx="2435">
                  <c:v>13.983999000000004</c:v>
                </c:pt>
                <c:pt idx="2436">
                  <c:v>13.991998999999996</c:v>
                </c:pt>
                <c:pt idx="2437">
                  <c:v>13.999999000000004</c:v>
                </c:pt>
                <c:pt idx="2438">
                  <c:v>14.007998999999984</c:v>
                </c:pt>
                <c:pt idx="2439">
                  <c:v>14.015999000000004</c:v>
                </c:pt>
                <c:pt idx="2440">
                  <c:v>14.023999000000003</c:v>
                </c:pt>
                <c:pt idx="2441">
                  <c:v>14.031998999999985</c:v>
                </c:pt>
                <c:pt idx="2442">
                  <c:v>14.039998999999996</c:v>
                </c:pt>
                <c:pt idx="2443">
                  <c:v>14.047999000000003</c:v>
                </c:pt>
                <c:pt idx="2444">
                  <c:v>14.055999000000076</c:v>
                </c:pt>
                <c:pt idx="2445">
                  <c:v>14.063999000000004</c:v>
                </c:pt>
                <c:pt idx="2446">
                  <c:v>14.071999000000005</c:v>
                </c:pt>
                <c:pt idx="2447">
                  <c:v>14.079999000000004</c:v>
                </c:pt>
                <c:pt idx="2448">
                  <c:v>14.087998999999996</c:v>
                </c:pt>
                <c:pt idx="2449">
                  <c:v>14.095999000000006</c:v>
                </c:pt>
                <c:pt idx="2450">
                  <c:v>14.103998999999989</c:v>
                </c:pt>
                <c:pt idx="2451">
                  <c:v>14.111998999999997</c:v>
                </c:pt>
                <c:pt idx="2452">
                  <c:v>14.119999000000007</c:v>
                </c:pt>
                <c:pt idx="2453">
                  <c:v>14.127998999999988</c:v>
                </c:pt>
                <c:pt idx="2454">
                  <c:v>14.135999</c:v>
                </c:pt>
                <c:pt idx="2455">
                  <c:v>14.143999000000008</c:v>
                </c:pt>
                <c:pt idx="2456">
                  <c:v>14.151998999999989</c:v>
                </c:pt>
                <c:pt idx="2457">
                  <c:v>14.159999000000004</c:v>
                </c:pt>
                <c:pt idx="2458">
                  <c:v>14.167999000000009</c:v>
                </c:pt>
                <c:pt idx="2459">
                  <c:v>14.175999000000004</c:v>
                </c:pt>
                <c:pt idx="2460">
                  <c:v>14.183999</c:v>
                </c:pt>
                <c:pt idx="2461">
                  <c:v>14.191998999999981</c:v>
                </c:pt>
                <c:pt idx="2462">
                  <c:v>14.199998999999996</c:v>
                </c:pt>
                <c:pt idx="2463">
                  <c:v>14.207999000000001</c:v>
                </c:pt>
                <c:pt idx="2464">
                  <c:v>14.215998999999982</c:v>
                </c:pt>
                <c:pt idx="2465">
                  <c:v>14.223998999999992</c:v>
                </c:pt>
                <c:pt idx="2466">
                  <c:v>14.231998999999998</c:v>
                </c:pt>
                <c:pt idx="2467">
                  <c:v>14.239998999999983</c:v>
                </c:pt>
                <c:pt idx="2468">
                  <c:v>14.247998999999993</c:v>
                </c:pt>
                <c:pt idx="2469">
                  <c:v>14.255999000000006</c:v>
                </c:pt>
                <c:pt idx="2470">
                  <c:v>14.263998999999984</c:v>
                </c:pt>
                <c:pt idx="2471">
                  <c:v>14.271998999999994</c:v>
                </c:pt>
                <c:pt idx="2472">
                  <c:v>14.279999000000004</c:v>
                </c:pt>
                <c:pt idx="2473">
                  <c:v>14.287998999999985</c:v>
                </c:pt>
                <c:pt idx="2474">
                  <c:v>14.295999</c:v>
                </c:pt>
                <c:pt idx="2475">
                  <c:v>14.303999000000006</c:v>
                </c:pt>
                <c:pt idx="2476">
                  <c:v>14.311998999999986</c:v>
                </c:pt>
                <c:pt idx="2477">
                  <c:v>14.319999000000006</c:v>
                </c:pt>
                <c:pt idx="2478">
                  <c:v>14.327999000000005</c:v>
                </c:pt>
                <c:pt idx="2479">
                  <c:v>14.335999000000006</c:v>
                </c:pt>
                <c:pt idx="2480">
                  <c:v>14.343999</c:v>
                </c:pt>
                <c:pt idx="2481">
                  <c:v>14.351999000000006</c:v>
                </c:pt>
                <c:pt idx="2482">
                  <c:v>14.359999000000121</c:v>
                </c:pt>
                <c:pt idx="2483">
                  <c:v>14.367999000000006</c:v>
                </c:pt>
                <c:pt idx="2484">
                  <c:v>14.375999000000126</c:v>
                </c:pt>
                <c:pt idx="2485">
                  <c:v>14.383999000000006</c:v>
                </c:pt>
                <c:pt idx="2486">
                  <c:v>14.391999</c:v>
                </c:pt>
                <c:pt idx="2487">
                  <c:v>14.399999000000022</c:v>
                </c:pt>
                <c:pt idx="2488">
                  <c:v>14.407999</c:v>
                </c:pt>
                <c:pt idx="2489">
                  <c:v>14.415999000000006</c:v>
                </c:pt>
                <c:pt idx="2490">
                  <c:v>14.423999000000009</c:v>
                </c:pt>
                <c:pt idx="2491">
                  <c:v>14.43199899999999</c:v>
                </c:pt>
                <c:pt idx="2492">
                  <c:v>14.439999</c:v>
                </c:pt>
                <c:pt idx="2493">
                  <c:v>14.44799900000001</c:v>
                </c:pt>
                <c:pt idx="2494">
                  <c:v>14.455999000000126</c:v>
                </c:pt>
                <c:pt idx="2495">
                  <c:v>14.463999000000006</c:v>
                </c:pt>
                <c:pt idx="2496">
                  <c:v>14.471998999999984</c:v>
                </c:pt>
                <c:pt idx="2497">
                  <c:v>14.479999000000022</c:v>
                </c:pt>
                <c:pt idx="2498">
                  <c:v>14.487999000000002</c:v>
                </c:pt>
                <c:pt idx="2499">
                  <c:v>14.495999000000024</c:v>
                </c:pt>
                <c:pt idx="2500">
                  <c:v>14.503999</c:v>
                </c:pt>
                <c:pt idx="2501">
                  <c:v>14.511999000000003</c:v>
                </c:pt>
                <c:pt idx="2502">
                  <c:v>14.519998999999984</c:v>
                </c:pt>
                <c:pt idx="2503">
                  <c:v>14.527998999999994</c:v>
                </c:pt>
                <c:pt idx="2504">
                  <c:v>14.535999000000004</c:v>
                </c:pt>
                <c:pt idx="2505">
                  <c:v>14.543998999999985</c:v>
                </c:pt>
                <c:pt idx="2506">
                  <c:v>14.551999</c:v>
                </c:pt>
                <c:pt idx="2507">
                  <c:v>14.559999000000024</c:v>
                </c:pt>
                <c:pt idx="2508">
                  <c:v>14.567998999999986</c:v>
                </c:pt>
                <c:pt idx="2509">
                  <c:v>14.575999000000024</c:v>
                </c:pt>
                <c:pt idx="2510">
                  <c:v>14.583999000000006</c:v>
                </c:pt>
                <c:pt idx="2511">
                  <c:v>14.591998999999987</c:v>
                </c:pt>
                <c:pt idx="2512">
                  <c:v>14.599999</c:v>
                </c:pt>
                <c:pt idx="2513">
                  <c:v>14.607999000000007</c:v>
                </c:pt>
                <c:pt idx="2514">
                  <c:v>14.615999</c:v>
                </c:pt>
                <c:pt idx="2515">
                  <c:v>14.623999</c:v>
                </c:pt>
                <c:pt idx="2516">
                  <c:v>14.631999000000008</c:v>
                </c:pt>
                <c:pt idx="2517">
                  <c:v>14.639998999999989</c:v>
                </c:pt>
                <c:pt idx="2518">
                  <c:v>14.647998999999999</c:v>
                </c:pt>
                <c:pt idx="2519">
                  <c:v>14.655999000000024</c:v>
                </c:pt>
                <c:pt idx="2520">
                  <c:v>14.663999</c:v>
                </c:pt>
                <c:pt idx="2521">
                  <c:v>14.671999</c:v>
                </c:pt>
                <c:pt idx="2522">
                  <c:v>14.679999000000009</c:v>
                </c:pt>
                <c:pt idx="2523">
                  <c:v>14.687998999999992</c:v>
                </c:pt>
                <c:pt idx="2524">
                  <c:v>14.695999</c:v>
                </c:pt>
                <c:pt idx="2525">
                  <c:v>14.70399900000001</c:v>
                </c:pt>
                <c:pt idx="2526">
                  <c:v>14.711998999999992</c:v>
                </c:pt>
                <c:pt idx="2527">
                  <c:v>14.719999000000001</c:v>
                </c:pt>
                <c:pt idx="2528">
                  <c:v>14.727999000000011</c:v>
                </c:pt>
                <c:pt idx="2529">
                  <c:v>14.735998999999994</c:v>
                </c:pt>
                <c:pt idx="2530">
                  <c:v>14.743999000000001</c:v>
                </c:pt>
                <c:pt idx="2531">
                  <c:v>14.751998999999984</c:v>
                </c:pt>
                <c:pt idx="2532">
                  <c:v>14.759999000000002</c:v>
                </c:pt>
                <c:pt idx="2533">
                  <c:v>14.767999000000003</c:v>
                </c:pt>
                <c:pt idx="2534">
                  <c:v>14.775998999999986</c:v>
                </c:pt>
                <c:pt idx="2535">
                  <c:v>14.783998999999994</c:v>
                </c:pt>
                <c:pt idx="2536">
                  <c:v>14.791999000000001</c:v>
                </c:pt>
                <c:pt idx="2537">
                  <c:v>14.799998999999985</c:v>
                </c:pt>
                <c:pt idx="2538">
                  <c:v>14.807999000000002</c:v>
                </c:pt>
                <c:pt idx="2539">
                  <c:v>14.815999000000026</c:v>
                </c:pt>
                <c:pt idx="2540">
                  <c:v>14.823998999999986</c:v>
                </c:pt>
                <c:pt idx="2541">
                  <c:v>14.831998999999996</c:v>
                </c:pt>
                <c:pt idx="2542">
                  <c:v>14.839999000000006</c:v>
                </c:pt>
                <c:pt idx="2543">
                  <c:v>14.847998999999987</c:v>
                </c:pt>
                <c:pt idx="2544">
                  <c:v>14.855999000000148</c:v>
                </c:pt>
                <c:pt idx="2545">
                  <c:v>14.863999000000026</c:v>
                </c:pt>
                <c:pt idx="2546">
                  <c:v>14.871999000000002</c:v>
                </c:pt>
                <c:pt idx="2547">
                  <c:v>14.879999000000026</c:v>
                </c:pt>
                <c:pt idx="2548">
                  <c:v>14.88799900000002</c:v>
                </c:pt>
                <c:pt idx="2549">
                  <c:v>14.895999000000026</c:v>
                </c:pt>
                <c:pt idx="2550">
                  <c:v>14.903999000000002</c:v>
                </c:pt>
                <c:pt idx="2551">
                  <c:v>14.911999000000009</c:v>
                </c:pt>
                <c:pt idx="2552">
                  <c:v>14.919999000000002</c:v>
                </c:pt>
                <c:pt idx="2553">
                  <c:v>14.927999</c:v>
                </c:pt>
                <c:pt idx="2554">
                  <c:v>14.93599900000002</c:v>
                </c:pt>
                <c:pt idx="2555">
                  <c:v>14.943998999999994</c:v>
                </c:pt>
                <c:pt idx="2556">
                  <c:v>14.951999000000002</c:v>
                </c:pt>
                <c:pt idx="2557">
                  <c:v>14.959999000000026</c:v>
                </c:pt>
                <c:pt idx="2558">
                  <c:v>14.967999000000002</c:v>
                </c:pt>
                <c:pt idx="2559">
                  <c:v>14.975999000000026</c:v>
                </c:pt>
                <c:pt idx="2560">
                  <c:v>14.98399900000002</c:v>
                </c:pt>
                <c:pt idx="2561">
                  <c:v>14.991998999999996</c:v>
                </c:pt>
                <c:pt idx="2562">
                  <c:v>14.999999000000004</c:v>
                </c:pt>
                <c:pt idx="2563">
                  <c:v>15.007999000000012</c:v>
                </c:pt>
                <c:pt idx="2564">
                  <c:v>15.015999000000004</c:v>
                </c:pt>
                <c:pt idx="2565">
                  <c:v>15.023999000000003</c:v>
                </c:pt>
                <c:pt idx="2566">
                  <c:v>15.031998999999985</c:v>
                </c:pt>
                <c:pt idx="2567">
                  <c:v>15.039998999999996</c:v>
                </c:pt>
                <c:pt idx="2568">
                  <c:v>15.047999000000003</c:v>
                </c:pt>
                <c:pt idx="2569">
                  <c:v>15.055999000000076</c:v>
                </c:pt>
                <c:pt idx="2570">
                  <c:v>15.063999000000004</c:v>
                </c:pt>
                <c:pt idx="2571">
                  <c:v>15.071999000000005</c:v>
                </c:pt>
                <c:pt idx="2572">
                  <c:v>15.079999000000004</c:v>
                </c:pt>
                <c:pt idx="2573">
                  <c:v>15.087998999999996</c:v>
                </c:pt>
                <c:pt idx="2574">
                  <c:v>15.095999000000006</c:v>
                </c:pt>
                <c:pt idx="2575">
                  <c:v>15.103998999999989</c:v>
                </c:pt>
                <c:pt idx="2576">
                  <c:v>15.111998999999997</c:v>
                </c:pt>
                <c:pt idx="2577">
                  <c:v>15.119999000000007</c:v>
                </c:pt>
                <c:pt idx="2578">
                  <c:v>15.127998999999988</c:v>
                </c:pt>
                <c:pt idx="2579">
                  <c:v>15.135999</c:v>
                </c:pt>
                <c:pt idx="2580">
                  <c:v>15.143999000000008</c:v>
                </c:pt>
                <c:pt idx="2581">
                  <c:v>15.151998999999989</c:v>
                </c:pt>
                <c:pt idx="2582">
                  <c:v>15.159999000000004</c:v>
                </c:pt>
                <c:pt idx="2583">
                  <c:v>15.167999000000009</c:v>
                </c:pt>
                <c:pt idx="2584">
                  <c:v>15.175999000000004</c:v>
                </c:pt>
                <c:pt idx="2585">
                  <c:v>15.183999</c:v>
                </c:pt>
                <c:pt idx="2586">
                  <c:v>15.19199900000001</c:v>
                </c:pt>
                <c:pt idx="2587">
                  <c:v>15.199998999999996</c:v>
                </c:pt>
                <c:pt idx="2588">
                  <c:v>15.207999000000001</c:v>
                </c:pt>
                <c:pt idx="2589">
                  <c:v>15.215999000000012</c:v>
                </c:pt>
                <c:pt idx="2590">
                  <c:v>15.223998999999992</c:v>
                </c:pt>
                <c:pt idx="2591">
                  <c:v>15.231998999999998</c:v>
                </c:pt>
                <c:pt idx="2592">
                  <c:v>15.239999000000012</c:v>
                </c:pt>
                <c:pt idx="2593">
                  <c:v>15.247998999999993</c:v>
                </c:pt>
                <c:pt idx="2594">
                  <c:v>15.255999000000006</c:v>
                </c:pt>
                <c:pt idx="2595">
                  <c:v>15.263999000000014</c:v>
                </c:pt>
                <c:pt idx="2596">
                  <c:v>15.271998999999994</c:v>
                </c:pt>
                <c:pt idx="2597">
                  <c:v>15.279999000000004</c:v>
                </c:pt>
                <c:pt idx="2598">
                  <c:v>15.287999000000013</c:v>
                </c:pt>
                <c:pt idx="2599">
                  <c:v>15.295999</c:v>
                </c:pt>
                <c:pt idx="2600">
                  <c:v>15.303999000000006</c:v>
                </c:pt>
                <c:pt idx="2601">
                  <c:v>15.311998999999986</c:v>
                </c:pt>
                <c:pt idx="2602">
                  <c:v>15.319999000000006</c:v>
                </c:pt>
                <c:pt idx="2603">
                  <c:v>15.327999000000005</c:v>
                </c:pt>
                <c:pt idx="2604">
                  <c:v>15.335999000000006</c:v>
                </c:pt>
                <c:pt idx="2605">
                  <c:v>15.343999</c:v>
                </c:pt>
                <c:pt idx="2606">
                  <c:v>15.351999000000006</c:v>
                </c:pt>
                <c:pt idx="2607">
                  <c:v>15.359999000000121</c:v>
                </c:pt>
                <c:pt idx="2608">
                  <c:v>15.367999000000006</c:v>
                </c:pt>
                <c:pt idx="2609">
                  <c:v>15.375999000000126</c:v>
                </c:pt>
                <c:pt idx="2610">
                  <c:v>15.383999000000006</c:v>
                </c:pt>
                <c:pt idx="2611">
                  <c:v>15.391999</c:v>
                </c:pt>
                <c:pt idx="2612">
                  <c:v>15.399999000000022</c:v>
                </c:pt>
                <c:pt idx="2613">
                  <c:v>15.407999</c:v>
                </c:pt>
                <c:pt idx="2614">
                  <c:v>15.415999000000006</c:v>
                </c:pt>
                <c:pt idx="2615">
                  <c:v>15.423999000000009</c:v>
                </c:pt>
                <c:pt idx="2616">
                  <c:v>15.43199899999999</c:v>
                </c:pt>
                <c:pt idx="2617">
                  <c:v>15.439999</c:v>
                </c:pt>
                <c:pt idx="2618">
                  <c:v>15.44799900000001</c:v>
                </c:pt>
                <c:pt idx="2619">
                  <c:v>15.455999000000126</c:v>
                </c:pt>
                <c:pt idx="2620">
                  <c:v>15.463999000000006</c:v>
                </c:pt>
                <c:pt idx="2621">
                  <c:v>15.471999000000014</c:v>
                </c:pt>
                <c:pt idx="2622">
                  <c:v>15.479999000000022</c:v>
                </c:pt>
                <c:pt idx="2623">
                  <c:v>15.487999000000002</c:v>
                </c:pt>
                <c:pt idx="2624">
                  <c:v>15.495999000000024</c:v>
                </c:pt>
                <c:pt idx="2625">
                  <c:v>15.503999</c:v>
                </c:pt>
                <c:pt idx="2626">
                  <c:v>15.511999000000003</c:v>
                </c:pt>
                <c:pt idx="2627">
                  <c:v>15.519999000000016</c:v>
                </c:pt>
                <c:pt idx="2628">
                  <c:v>15.527998999999994</c:v>
                </c:pt>
                <c:pt idx="2629">
                  <c:v>15.535999000000004</c:v>
                </c:pt>
                <c:pt idx="2630">
                  <c:v>15.543999000000014</c:v>
                </c:pt>
                <c:pt idx="2631">
                  <c:v>15.551999</c:v>
                </c:pt>
                <c:pt idx="2632">
                  <c:v>15.559999000000024</c:v>
                </c:pt>
                <c:pt idx="2633">
                  <c:v>15.567999000000016</c:v>
                </c:pt>
                <c:pt idx="2634">
                  <c:v>15.575999000000024</c:v>
                </c:pt>
                <c:pt idx="2635">
                  <c:v>15.583999000000006</c:v>
                </c:pt>
                <c:pt idx="2636">
                  <c:v>15.591999000000015</c:v>
                </c:pt>
                <c:pt idx="2637">
                  <c:v>15.599999</c:v>
                </c:pt>
                <c:pt idx="2638">
                  <c:v>15.607999000000007</c:v>
                </c:pt>
                <c:pt idx="2639">
                  <c:v>15.615999</c:v>
                </c:pt>
                <c:pt idx="2640">
                  <c:v>15.623999</c:v>
                </c:pt>
                <c:pt idx="2641">
                  <c:v>15.631999000000008</c:v>
                </c:pt>
                <c:pt idx="2642">
                  <c:v>15.639998999999989</c:v>
                </c:pt>
                <c:pt idx="2643">
                  <c:v>15.647998999999999</c:v>
                </c:pt>
                <c:pt idx="2644">
                  <c:v>15.655999000000024</c:v>
                </c:pt>
                <c:pt idx="2645">
                  <c:v>15.663999</c:v>
                </c:pt>
                <c:pt idx="2646">
                  <c:v>15.671999</c:v>
                </c:pt>
                <c:pt idx="2647">
                  <c:v>15.679999000000009</c:v>
                </c:pt>
                <c:pt idx="2648">
                  <c:v>15.687998999999992</c:v>
                </c:pt>
                <c:pt idx="2649">
                  <c:v>15.695999</c:v>
                </c:pt>
                <c:pt idx="2650">
                  <c:v>15.70399900000001</c:v>
                </c:pt>
                <c:pt idx="2651">
                  <c:v>15.711998999999992</c:v>
                </c:pt>
                <c:pt idx="2652">
                  <c:v>15.719999000000001</c:v>
                </c:pt>
                <c:pt idx="2653">
                  <c:v>15.727999000000011</c:v>
                </c:pt>
                <c:pt idx="2654">
                  <c:v>15.735998999999994</c:v>
                </c:pt>
                <c:pt idx="2655">
                  <c:v>15.743999000000001</c:v>
                </c:pt>
                <c:pt idx="2656">
                  <c:v>15.751999000000012</c:v>
                </c:pt>
                <c:pt idx="2657">
                  <c:v>15.759999000000002</c:v>
                </c:pt>
                <c:pt idx="2658">
                  <c:v>15.767999000000003</c:v>
                </c:pt>
                <c:pt idx="2659">
                  <c:v>15.77599900000002</c:v>
                </c:pt>
                <c:pt idx="2660">
                  <c:v>15.783998999999994</c:v>
                </c:pt>
                <c:pt idx="2661">
                  <c:v>15.791999000000001</c:v>
                </c:pt>
                <c:pt idx="2662">
                  <c:v>15.799999000000014</c:v>
                </c:pt>
                <c:pt idx="2663">
                  <c:v>15.807999000000002</c:v>
                </c:pt>
                <c:pt idx="2664">
                  <c:v>15.815999000000026</c:v>
                </c:pt>
                <c:pt idx="2665">
                  <c:v>15.82399900000002</c:v>
                </c:pt>
                <c:pt idx="2666">
                  <c:v>15.831998999999996</c:v>
                </c:pt>
                <c:pt idx="2667">
                  <c:v>15.839999000000006</c:v>
                </c:pt>
                <c:pt idx="2668">
                  <c:v>15.847999000000016</c:v>
                </c:pt>
                <c:pt idx="2669">
                  <c:v>15.855999000000148</c:v>
                </c:pt>
                <c:pt idx="2670">
                  <c:v>15.863999000000026</c:v>
                </c:pt>
                <c:pt idx="2671">
                  <c:v>15.87199900000002</c:v>
                </c:pt>
                <c:pt idx="2672">
                  <c:v>15.879999000000026</c:v>
                </c:pt>
                <c:pt idx="2673">
                  <c:v>15.88799900000002</c:v>
                </c:pt>
                <c:pt idx="2674">
                  <c:v>15.895999000000026</c:v>
                </c:pt>
                <c:pt idx="2675">
                  <c:v>15.903999000000002</c:v>
                </c:pt>
                <c:pt idx="2676">
                  <c:v>15.911999000000009</c:v>
                </c:pt>
                <c:pt idx="2677">
                  <c:v>15.919999000000002</c:v>
                </c:pt>
                <c:pt idx="2678">
                  <c:v>15.927999</c:v>
                </c:pt>
                <c:pt idx="2679">
                  <c:v>15.93599900000002</c:v>
                </c:pt>
                <c:pt idx="2680">
                  <c:v>15.943998999999994</c:v>
                </c:pt>
                <c:pt idx="2681">
                  <c:v>15.951999000000002</c:v>
                </c:pt>
                <c:pt idx="2682">
                  <c:v>15.959999000000026</c:v>
                </c:pt>
                <c:pt idx="2683">
                  <c:v>15.967999000000002</c:v>
                </c:pt>
                <c:pt idx="2684">
                  <c:v>15.975999000000026</c:v>
                </c:pt>
                <c:pt idx="2685">
                  <c:v>15.98399900000002</c:v>
                </c:pt>
                <c:pt idx="2686">
                  <c:v>15.991998999999996</c:v>
                </c:pt>
                <c:pt idx="2687">
                  <c:v>15.999999000000004</c:v>
                </c:pt>
                <c:pt idx="2688">
                  <c:v>16.00799900000003</c:v>
                </c:pt>
                <c:pt idx="2689">
                  <c:v>16.015998999999994</c:v>
                </c:pt>
                <c:pt idx="2690">
                  <c:v>16.023999000000003</c:v>
                </c:pt>
                <c:pt idx="2691">
                  <c:v>16.031999000000031</c:v>
                </c:pt>
                <c:pt idx="2692">
                  <c:v>16.039998999999995</c:v>
                </c:pt>
                <c:pt idx="2693">
                  <c:v>16.047999000000004</c:v>
                </c:pt>
                <c:pt idx="2694">
                  <c:v>16.055999000000014</c:v>
                </c:pt>
                <c:pt idx="2695">
                  <c:v>16.063998999999992</c:v>
                </c:pt>
                <c:pt idx="2696">
                  <c:v>16.071999000000005</c:v>
                </c:pt>
                <c:pt idx="2697">
                  <c:v>16.079999000000015</c:v>
                </c:pt>
                <c:pt idx="2698">
                  <c:v>16.087998999999996</c:v>
                </c:pt>
                <c:pt idx="2699">
                  <c:v>16.095999000000006</c:v>
                </c:pt>
                <c:pt idx="2700">
                  <c:v>16.10399900000003</c:v>
                </c:pt>
                <c:pt idx="2701">
                  <c:v>16.111999000000235</c:v>
                </c:pt>
                <c:pt idx="2702">
                  <c:v>16.119999000000035</c:v>
                </c:pt>
                <c:pt idx="2703">
                  <c:v>16.127999000000031</c:v>
                </c:pt>
                <c:pt idx="2704">
                  <c:v>16.135998999999998</c:v>
                </c:pt>
                <c:pt idx="2705">
                  <c:v>16.143999000000008</c:v>
                </c:pt>
                <c:pt idx="2706">
                  <c:v>16.151999000000131</c:v>
                </c:pt>
                <c:pt idx="2707">
                  <c:v>16.159999000000031</c:v>
                </c:pt>
                <c:pt idx="2708">
                  <c:v>16.16799900000003</c:v>
                </c:pt>
                <c:pt idx="2709">
                  <c:v>16.17599899999999</c:v>
                </c:pt>
                <c:pt idx="2710">
                  <c:v>16.183999</c:v>
                </c:pt>
                <c:pt idx="2711">
                  <c:v>16.191999000000031</c:v>
                </c:pt>
                <c:pt idx="2712">
                  <c:v>16.199998999999991</c:v>
                </c:pt>
                <c:pt idx="2713">
                  <c:v>16.207999000000001</c:v>
                </c:pt>
                <c:pt idx="2714">
                  <c:v>16.215999000000011</c:v>
                </c:pt>
                <c:pt idx="2715">
                  <c:v>16.223998999999992</c:v>
                </c:pt>
                <c:pt idx="2716">
                  <c:v>16.231999000000005</c:v>
                </c:pt>
                <c:pt idx="2717">
                  <c:v>16.239999000000015</c:v>
                </c:pt>
                <c:pt idx="2718">
                  <c:v>16.247998999999993</c:v>
                </c:pt>
                <c:pt idx="2719">
                  <c:v>16.255999000000003</c:v>
                </c:pt>
                <c:pt idx="2720">
                  <c:v>16.263999000000013</c:v>
                </c:pt>
                <c:pt idx="2721">
                  <c:v>16.271998999999994</c:v>
                </c:pt>
                <c:pt idx="2722">
                  <c:v>16.279999000000004</c:v>
                </c:pt>
                <c:pt idx="2723">
                  <c:v>16.287999000000013</c:v>
                </c:pt>
                <c:pt idx="2724">
                  <c:v>16.295998999999988</c:v>
                </c:pt>
                <c:pt idx="2725">
                  <c:v>16.303999000000005</c:v>
                </c:pt>
                <c:pt idx="2726">
                  <c:v>16.311999000000135</c:v>
                </c:pt>
                <c:pt idx="2727">
                  <c:v>16.319999000000031</c:v>
                </c:pt>
                <c:pt idx="2728">
                  <c:v>16.327999000000005</c:v>
                </c:pt>
                <c:pt idx="2729">
                  <c:v>16.335999000000015</c:v>
                </c:pt>
                <c:pt idx="2730">
                  <c:v>16.343998999999997</c:v>
                </c:pt>
                <c:pt idx="2731">
                  <c:v>16.351999000000031</c:v>
                </c:pt>
                <c:pt idx="2732">
                  <c:v>16.35999900000003</c:v>
                </c:pt>
                <c:pt idx="2733">
                  <c:v>16.367998999999998</c:v>
                </c:pt>
                <c:pt idx="2734">
                  <c:v>16.375999000000007</c:v>
                </c:pt>
                <c:pt idx="2735">
                  <c:v>16.383999000000017</c:v>
                </c:pt>
                <c:pt idx="2736">
                  <c:v>16.391998999999998</c:v>
                </c:pt>
                <c:pt idx="2737">
                  <c:v>16.399999000000008</c:v>
                </c:pt>
                <c:pt idx="2738">
                  <c:v>16.407999000000018</c:v>
                </c:pt>
                <c:pt idx="2739">
                  <c:v>16.415998999999999</c:v>
                </c:pt>
                <c:pt idx="2740">
                  <c:v>16.423999000000009</c:v>
                </c:pt>
                <c:pt idx="2741">
                  <c:v>16.43199900000003</c:v>
                </c:pt>
                <c:pt idx="2742">
                  <c:v>16.439999</c:v>
                </c:pt>
                <c:pt idx="2743">
                  <c:v>16.44799900000001</c:v>
                </c:pt>
                <c:pt idx="2744">
                  <c:v>16.455998999999988</c:v>
                </c:pt>
                <c:pt idx="2745">
                  <c:v>16.463998999999987</c:v>
                </c:pt>
                <c:pt idx="2746">
                  <c:v>16.471999000000011</c:v>
                </c:pt>
                <c:pt idx="2747">
                  <c:v>16.479998999999992</c:v>
                </c:pt>
                <c:pt idx="2748">
                  <c:v>16.487999000000002</c:v>
                </c:pt>
                <c:pt idx="2749">
                  <c:v>16.495999000000012</c:v>
                </c:pt>
                <c:pt idx="2750">
                  <c:v>16.503998999999993</c:v>
                </c:pt>
                <c:pt idx="2751">
                  <c:v>16.511999000000031</c:v>
                </c:pt>
                <c:pt idx="2752">
                  <c:v>16.519999000000031</c:v>
                </c:pt>
                <c:pt idx="2753">
                  <c:v>16.527998999999994</c:v>
                </c:pt>
                <c:pt idx="2754">
                  <c:v>16.535999000000004</c:v>
                </c:pt>
                <c:pt idx="2755">
                  <c:v>16.543999000000014</c:v>
                </c:pt>
                <c:pt idx="2756">
                  <c:v>16.551998999999995</c:v>
                </c:pt>
                <c:pt idx="2757">
                  <c:v>16.559999000000005</c:v>
                </c:pt>
                <c:pt idx="2758">
                  <c:v>16.567999000000015</c:v>
                </c:pt>
                <c:pt idx="2759">
                  <c:v>16.575998999999996</c:v>
                </c:pt>
                <c:pt idx="2760">
                  <c:v>16.583999000000006</c:v>
                </c:pt>
                <c:pt idx="2761">
                  <c:v>16.591999000000015</c:v>
                </c:pt>
                <c:pt idx="2762">
                  <c:v>16.599998999999997</c:v>
                </c:pt>
                <c:pt idx="2763">
                  <c:v>16.607999000000031</c:v>
                </c:pt>
                <c:pt idx="2764">
                  <c:v>16.615999000000031</c:v>
                </c:pt>
                <c:pt idx="2765">
                  <c:v>16.623998999999998</c:v>
                </c:pt>
                <c:pt idx="2766">
                  <c:v>16.631999000000135</c:v>
                </c:pt>
                <c:pt idx="2767">
                  <c:v>16.639999000000035</c:v>
                </c:pt>
                <c:pt idx="2768">
                  <c:v>16.647999000000031</c:v>
                </c:pt>
                <c:pt idx="2769">
                  <c:v>16.655999000000008</c:v>
                </c:pt>
                <c:pt idx="2770">
                  <c:v>16.663999000000018</c:v>
                </c:pt>
                <c:pt idx="2771">
                  <c:v>16.671999000000035</c:v>
                </c:pt>
                <c:pt idx="2772">
                  <c:v>16.679999000000031</c:v>
                </c:pt>
                <c:pt idx="2773">
                  <c:v>16.68799900000003</c:v>
                </c:pt>
                <c:pt idx="2774">
                  <c:v>16.695999</c:v>
                </c:pt>
                <c:pt idx="2775">
                  <c:v>16.70399900000001</c:v>
                </c:pt>
                <c:pt idx="2776">
                  <c:v>16.711999000000031</c:v>
                </c:pt>
                <c:pt idx="2777">
                  <c:v>16.719999000000001</c:v>
                </c:pt>
                <c:pt idx="2778">
                  <c:v>16.727999000000011</c:v>
                </c:pt>
                <c:pt idx="2779">
                  <c:v>16.735998999999993</c:v>
                </c:pt>
                <c:pt idx="2780">
                  <c:v>16.743999000000002</c:v>
                </c:pt>
                <c:pt idx="2781">
                  <c:v>16.75199900000003</c:v>
                </c:pt>
                <c:pt idx="2782">
                  <c:v>16.759998999999993</c:v>
                </c:pt>
                <c:pt idx="2783">
                  <c:v>16.767999000000003</c:v>
                </c:pt>
                <c:pt idx="2784">
                  <c:v>16.775999000000013</c:v>
                </c:pt>
                <c:pt idx="2785">
                  <c:v>16.783998999999987</c:v>
                </c:pt>
                <c:pt idx="2786">
                  <c:v>16.791999000000004</c:v>
                </c:pt>
                <c:pt idx="2787">
                  <c:v>16.799999000000014</c:v>
                </c:pt>
                <c:pt idx="2788">
                  <c:v>16.807998999999995</c:v>
                </c:pt>
                <c:pt idx="2789">
                  <c:v>16.815999000000005</c:v>
                </c:pt>
                <c:pt idx="2790">
                  <c:v>16.823999000000015</c:v>
                </c:pt>
                <c:pt idx="2791">
                  <c:v>16.831999000000035</c:v>
                </c:pt>
                <c:pt idx="2792">
                  <c:v>16.839999000000031</c:v>
                </c:pt>
                <c:pt idx="2793">
                  <c:v>16.84799900000003</c:v>
                </c:pt>
                <c:pt idx="2794">
                  <c:v>16.855998999999997</c:v>
                </c:pt>
                <c:pt idx="2795">
                  <c:v>16.863999000000007</c:v>
                </c:pt>
                <c:pt idx="2796">
                  <c:v>16.871999000000031</c:v>
                </c:pt>
                <c:pt idx="2797">
                  <c:v>16.879998999999998</c:v>
                </c:pt>
                <c:pt idx="2798">
                  <c:v>16.887999000000008</c:v>
                </c:pt>
                <c:pt idx="2799">
                  <c:v>16.895999000000018</c:v>
                </c:pt>
                <c:pt idx="2800">
                  <c:v>16.903998999999999</c:v>
                </c:pt>
                <c:pt idx="2801">
                  <c:v>16.91199900000003</c:v>
                </c:pt>
                <c:pt idx="2802">
                  <c:v>16.919999000000018</c:v>
                </c:pt>
                <c:pt idx="2803">
                  <c:v>16.927999</c:v>
                </c:pt>
                <c:pt idx="2804">
                  <c:v>16.93599900000001</c:v>
                </c:pt>
                <c:pt idx="2805">
                  <c:v>16.943999000000019</c:v>
                </c:pt>
                <c:pt idx="2806">
                  <c:v>16.951999000000001</c:v>
                </c:pt>
                <c:pt idx="2807">
                  <c:v>16.95999900000001</c:v>
                </c:pt>
                <c:pt idx="2808">
                  <c:v>16.96799900000002</c:v>
                </c:pt>
                <c:pt idx="2809">
                  <c:v>16.975999000000002</c:v>
                </c:pt>
                <c:pt idx="2810">
                  <c:v>16.983998999999987</c:v>
                </c:pt>
                <c:pt idx="2811">
                  <c:v>16.991999000000021</c:v>
                </c:pt>
                <c:pt idx="2812">
                  <c:v>16.999999000000003</c:v>
                </c:pt>
                <c:pt idx="2813">
                  <c:v>17.00799900000003</c:v>
                </c:pt>
                <c:pt idx="2814">
                  <c:v>17.015998999999994</c:v>
                </c:pt>
                <c:pt idx="2815">
                  <c:v>17.023999000000003</c:v>
                </c:pt>
                <c:pt idx="2816">
                  <c:v>17.031999000000031</c:v>
                </c:pt>
                <c:pt idx="2817">
                  <c:v>17.039998999999995</c:v>
                </c:pt>
                <c:pt idx="2818">
                  <c:v>17.047999000000004</c:v>
                </c:pt>
                <c:pt idx="2819">
                  <c:v>17.055999000000014</c:v>
                </c:pt>
                <c:pt idx="2820">
                  <c:v>17.063998999999992</c:v>
                </c:pt>
                <c:pt idx="2821">
                  <c:v>17.071999000000005</c:v>
                </c:pt>
                <c:pt idx="2822">
                  <c:v>17.079999000000015</c:v>
                </c:pt>
                <c:pt idx="2823">
                  <c:v>17.087998999999996</c:v>
                </c:pt>
                <c:pt idx="2824">
                  <c:v>17.095999000000006</c:v>
                </c:pt>
                <c:pt idx="2825">
                  <c:v>17.10399900000003</c:v>
                </c:pt>
                <c:pt idx="2826">
                  <c:v>17.111999000000235</c:v>
                </c:pt>
                <c:pt idx="2827">
                  <c:v>17.119999000000035</c:v>
                </c:pt>
                <c:pt idx="2828">
                  <c:v>17.127999000000031</c:v>
                </c:pt>
                <c:pt idx="2829">
                  <c:v>17.135998999999998</c:v>
                </c:pt>
                <c:pt idx="2830">
                  <c:v>17.143999000000008</c:v>
                </c:pt>
                <c:pt idx="2831">
                  <c:v>17.151999000000131</c:v>
                </c:pt>
                <c:pt idx="2832">
                  <c:v>17.159999000000031</c:v>
                </c:pt>
                <c:pt idx="2833">
                  <c:v>17.16799900000003</c:v>
                </c:pt>
                <c:pt idx="2834">
                  <c:v>17.175999000000033</c:v>
                </c:pt>
                <c:pt idx="2835">
                  <c:v>17.183999</c:v>
                </c:pt>
                <c:pt idx="2836">
                  <c:v>17.191999000000031</c:v>
                </c:pt>
                <c:pt idx="2837">
                  <c:v>17.19999900000003</c:v>
                </c:pt>
                <c:pt idx="2838">
                  <c:v>17.207999000000001</c:v>
                </c:pt>
                <c:pt idx="2839">
                  <c:v>17.215999000000011</c:v>
                </c:pt>
                <c:pt idx="2840">
                  <c:v>17.22399900000002</c:v>
                </c:pt>
                <c:pt idx="2841">
                  <c:v>17.231999000000005</c:v>
                </c:pt>
                <c:pt idx="2842">
                  <c:v>17.239999000000015</c:v>
                </c:pt>
                <c:pt idx="2843">
                  <c:v>17.247999000000021</c:v>
                </c:pt>
                <c:pt idx="2844">
                  <c:v>17.255999000000003</c:v>
                </c:pt>
                <c:pt idx="2845">
                  <c:v>17.263999000000013</c:v>
                </c:pt>
                <c:pt idx="2846">
                  <c:v>17.271999000000033</c:v>
                </c:pt>
                <c:pt idx="2847">
                  <c:v>17.279999000000004</c:v>
                </c:pt>
                <c:pt idx="2848">
                  <c:v>17.287999000000013</c:v>
                </c:pt>
                <c:pt idx="2849">
                  <c:v>17.295999000000023</c:v>
                </c:pt>
                <c:pt idx="2850">
                  <c:v>17.303999000000005</c:v>
                </c:pt>
                <c:pt idx="2851">
                  <c:v>17.311999000000135</c:v>
                </c:pt>
                <c:pt idx="2852">
                  <c:v>17.319999000000031</c:v>
                </c:pt>
                <c:pt idx="2853">
                  <c:v>17.327999000000005</c:v>
                </c:pt>
                <c:pt idx="2854">
                  <c:v>17.335999000000015</c:v>
                </c:pt>
                <c:pt idx="2855">
                  <c:v>17.343998999999997</c:v>
                </c:pt>
                <c:pt idx="2856">
                  <c:v>17.351999000000031</c:v>
                </c:pt>
                <c:pt idx="2857">
                  <c:v>17.35999900000003</c:v>
                </c:pt>
                <c:pt idx="2858">
                  <c:v>17.367998999999998</c:v>
                </c:pt>
                <c:pt idx="2859">
                  <c:v>17.375999000000007</c:v>
                </c:pt>
                <c:pt idx="2860">
                  <c:v>17.383999000000017</c:v>
                </c:pt>
                <c:pt idx="2861">
                  <c:v>17.391998999999998</c:v>
                </c:pt>
                <c:pt idx="2862">
                  <c:v>17.399999000000008</c:v>
                </c:pt>
                <c:pt idx="2863">
                  <c:v>17.407999000000018</c:v>
                </c:pt>
                <c:pt idx="2864">
                  <c:v>17.415998999999999</c:v>
                </c:pt>
                <c:pt idx="2865">
                  <c:v>17.423999000000009</c:v>
                </c:pt>
                <c:pt idx="2866">
                  <c:v>17.43199900000003</c:v>
                </c:pt>
                <c:pt idx="2867">
                  <c:v>17.439999</c:v>
                </c:pt>
                <c:pt idx="2868">
                  <c:v>17.44799900000001</c:v>
                </c:pt>
                <c:pt idx="2869">
                  <c:v>17.45599900000002</c:v>
                </c:pt>
                <c:pt idx="2870">
                  <c:v>17.463998999999987</c:v>
                </c:pt>
                <c:pt idx="2871">
                  <c:v>17.471999000000011</c:v>
                </c:pt>
                <c:pt idx="2872">
                  <c:v>17.479999000000021</c:v>
                </c:pt>
                <c:pt idx="2873">
                  <c:v>17.487999000000002</c:v>
                </c:pt>
                <c:pt idx="2874">
                  <c:v>17.495999000000012</c:v>
                </c:pt>
                <c:pt idx="2875">
                  <c:v>17.503999000000025</c:v>
                </c:pt>
                <c:pt idx="2876">
                  <c:v>17.511999000000031</c:v>
                </c:pt>
                <c:pt idx="2877">
                  <c:v>17.519999000000031</c:v>
                </c:pt>
                <c:pt idx="2878">
                  <c:v>17.52799900000003</c:v>
                </c:pt>
                <c:pt idx="2879">
                  <c:v>17.535999000000004</c:v>
                </c:pt>
                <c:pt idx="2880">
                  <c:v>17.543999000000014</c:v>
                </c:pt>
                <c:pt idx="2881">
                  <c:v>17.551999000000031</c:v>
                </c:pt>
                <c:pt idx="2882">
                  <c:v>17.559999000000005</c:v>
                </c:pt>
                <c:pt idx="2883">
                  <c:v>17.567999000000015</c:v>
                </c:pt>
                <c:pt idx="2884">
                  <c:v>17.575999000000024</c:v>
                </c:pt>
                <c:pt idx="2885">
                  <c:v>17.583999000000006</c:v>
                </c:pt>
                <c:pt idx="2886">
                  <c:v>17.591999000000015</c:v>
                </c:pt>
                <c:pt idx="2887">
                  <c:v>17.599998999999997</c:v>
                </c:pt>
                <c:pt idx="2888">
                  <c:v>17.607999000000031</c:v>
                </c:pt>
                <c:pt idx="2889">
                  <c:v>17.615999000000031</c:v>
                </c:pt>
                <c:pt idx="2890">
                  <c:v>17.623998999999998</c:v>
                </c:pt>
                <c:pt idx="2891">
                  <c:v>17.631999000000135</c:v>
                </c:pt>
                <c:pt idx="2892">
                  <c:v>17.639999000000035</c:v>
                </c:pt>
                <c:pt idx="2893">
                  <c:v>17.647999000000031</c:v>
                </c:pt>
                <c:pt idx="2894">
                  <c:v>17.655999000000008</c:v>
                </c:pt>
                <c:pt idx="2895">
                  <c:v>17.663999000000018</c:v>
                </c:pt>
                <c:pt idx="2896">
                  <c:v>17.671999000000035</c:v>
                </c:pt>
                <c:pt idx="2897">
                  <c:v>17.679999000000031</c:v>
                </c:pt>
                <c:pt idx="2898">
                  <c:v>17.68799900000003</c:v>
                </c:pt>
                <c:pt idx="2899">
                  <c:v>17.695999</c:v>
                </c:pt>
                <c:pt idx="2900">
                  <c:v>17.70399900000001</c:v>
                </c:pt>
                <c:pt idx="2901">
                  <c:v>17.711999000000031</c:v>
                </c:pt>
                <c:pt idx="2902">
                  <c:v>17.719999000000001</c:v>
                </c:pt>
                <c:pt idx="2903">
                  <c:v>17.727999000000011</c:v>
                </c:pt>
                <c:pt idx="2904">
                  <c:v>17.735999000000021</c:v>
                </c:pt>
                <c:pt idx="2905">
                  <c:v>17.743999000000002</c:v>
                </c:pt>
                <c:pt idx="2906">
                  <c:v>17.75199900000003</c:v>
                </c:pt>
                <c:pt idx="2907">
                  <c:v>17.759999000000025</c:v>
                </c:pt>
                <c:pt idx="2908">
                  <c:v>17.767999000000003</c:v>
                </c:pt>
                <c:pt idx="2909">
                  <c:v>17.775999000000013</c:v>
                </c:pt>
                <c:pt idx="2910">
                  <c:v>17.783999000000023</c:v>
                </c:pt>
                <c:pt idx="2911">
                  <c:v>17.791999000000004</c:v>
                </c:pt>
                <c:pt idx="2912">
                  <c:v>17.799999000000014</c:v>
                </c:pt>
                <c:pt idx="2913">
                  <c:v>17.807999000000031</c:v>
                </c:pt>
                <c:pt idx="2914">
                  <c:v>17.815999000000005</c:v>
                </c:pt>
                <c:pt idx="2915">
                  <c:v>17.823999000000015</c:v>
                </c:pt>
                <c:pt idx="2916">
                  <c:v>17.831999000000035</c:v>
                </c:pt>
                <c:pt idx="2917">
                  <c:v>17.839999000000031</c:v>
                </c:pt>
                <c:pt idx="2918">
                  <c:v>17.84799900000003</c:v>
                </c:pt>
                <c:pt idx="2919">
                  <c:v>17.855999000000025</c:v>
                </c:pt>
                <c:pt idx="2920">
                  <c:v>17.863999000000007</c:v>
                </c:pt>
                <c:pt idx="2921">
                  <c:v>17.871999000000031</c:v>
                </c:pt>
                <c:pt idx="2922">
                  <c:v>17.879998999999998</c:v>
                </c:pt>
                <c:pt idx="2923">
                  <c:v>17.887999000000008</c:v>
                </c:pt>
                <c:pt idx="2924">
                  <c:v>17.895999000000018</c:v>
                </c:pt>
                <c:pt idx="2925">
                  <c:v>17.903998999999999</c:v>
                </c:pt>
                <c:pt idx="2926">
                  <c:v>17.91199900000003</c:v>
                </c:pt>
                <c:pt idx="2927">
                  <c:v>17.919999000000018</c:v>
                </c:pt>
                <c:pt idx="2928">
                  <c:v>17.927999</c:v>
                </c:pt>
                <c:pt idx="2929">
                  <c:v>17.93599900000001</c:v>
                </c:pt>
                <c:pt idx="2930">
                  <c:v>17.943999000000019</c:v>
                </c:pt>
                <c:pt idx="2931">
                  <c:v>17.951999000000001</c:v>
                </c:pt>
                <c:pt idx="2932">
                  <c:v>17.95999900000001</c:v>
                </c:pt>
                <c:pt idx="2933">
                  <c:v>17.96799900000002</c:v>
                </c:pt>
                <c:pt idx="2934">
                  <c:v>17.975999000000002</c:v>
                </c:pt>
                <c:pt idx="2935">
                  <c:v>17.983998999999987</c:v>
                </c:pt>
                <c:pt idx="2936">
                  <c:v>17.991999000000021</c:v>
                </c:pt>
                <c:pt idx="2937">
                  <c:v>17.999999000000003</c:v>
                </c:pt>
                <c:pt idx="2938">
                  <c:v>18.00799900000003</c:v>
                </c:pt>
                <c:pt idx="2939">
                  <c:v>18.015999000000033</c:v>
                </c:pt>
                <c:pt idx="2940">
                  <c:v>18.023999000000003</c:v>
                </c:pt>
                <c:pt idx="2941">
                  <c:v>18.031999000000031</c:v>
                </c:pt>
                <c:pt idx="2942">
                  <c:v>18.03999900000003</c:v>
                </c:pt>
                <c:pt idx="2943">
                  <c:v>18.047999000000004</c:v>
                </c:pt>
                <c:pt idx="2944">
                  <c:v>18.055999000000014</c:v>
                </c:pt>
                <c:pt idx="2945">
                  <c:v>18.063999000000024</c:v>
                </c:pt>
                <c:pt idx="2946">
                  <c:v>18.071999000000005</c:v>
                </c:pt>
                <c:pt idx="2947">
                  <c:v>18.079999000000015</c:v>
                </c:pt>
                <c:pt idx="2948">
                  <c:v>18.087999000000025</c:v>
                </c:pt>
                <c:pt idx="2949">
                  <c:v>18.095999000000006</c:v>
                </c:pt>
                <c:pt idx="2950">
                  <c:v>18.10399900000003</c:v>
                </c:pt>
                <c:pt idx="2951">
                  <c:v>18.111999000000235</c:v>
                </c:pt>
                <c:pt idx="2952">
                  <c:v>18.119999000000035</c:v>
                </c:pt>
                <c:pt idx="2953">
                  <c:v>18.127999000000031</c:v>
                </c:pt>
                <c:pt idx="2954">
                  <c:v>18.13599900000003</c:v>
                </c:pt>
                <c:pt idx="2955">
                  <c:v>18.143999000000008</c:v>
                </c:pt>
                <c:pt idx="2956">
                  <c:v>18.151999000000131</c:v>
                </c:pt>
                <c:pt idx="2957">
                  <c:v>18.159999000000031</c:v>
                </c:pt>
                <c:pt idx="2958">
                  <c:v>18.16799900000003</c:v>
                </c:pt>
                <c:pt idx="2959">
                  <c:v>18.175999000000033</c:v>
                </c:pt>
                <c:pt idx="2960">
                  <c:v>18.183999</c:v>
                </c:pt>
                <c:pt idx="2961">
                  <c:v>18.191999000000031</c:v>
                </c:pt>
                <c:pt idx="2962">
                  <c:v>18.19999900000003</c:v>
                </c:pt>
                <c:pt idx="2963">
                  <c:v>18.207999000000001</c:v>
                </c:pt>
                <c:pt idx="2964">
                  <c:v>18.215999000000011</c:v>
                </c:pt>
                <c:pt idx="2965">
                  <c:v>18.22399900000002</c:v>
                </c:pt>
                <c:pt idx="2966">
                  <c:v>18.231999000000005</c:v>
                </c:pt>
                <c:pt idx="2967">
                  <c:v>18.239999000000015</c:v>
                </c:pt>
                <c:pt idx="2968">
                  <c:v>18.247999000000021</c:v>
                </c:pt>
                <c:pt idx="2969">
                  <c:v>18.255999000000003</c:v>
                </c:pt>
                <c:pt idx="2970">
                  <c:v>18.263999000000013</c:v>
                </c:pt>
                <c:pt idx="2971">
                  <c:v>18.271998999999994</c:v>
                </c:pt>
                <c:pt idx="2972">
                  <c:v>18.279999000000004</c:v>
                </c:pt>
                <c:pt idx="2973">
                  <c:v>18.287999000000013</c:v>
                </c:pt>
                <c:pt idx="2974">
                  <c:v>18.295998999999988</c:v>
                </c:pt>
                <c:pt idx="2975">
                  <c:v>18.303999000000005</c:v>
                </c:pt>
                <c:pt idx="2976">
                  <c:v>18.311999000000135</c:v>
                </c:pt>
                <c:pt idx="2977">
                  <c:v>18.319999000000031</c:v>
                </c:pt>
                <c:pt idx="2978">
                  <c:v>18.327999000000005</c:v>
                </c:pt>
                <c:pt idx="2979">
                  <c:v>18.335999000000015</c:v>
                </c:pt>
                <c:pt idx="2980">
                  <c:v>18.343998999999997</c:v>
                </c:pt>
                <c:pt idx="2981">
                  <c:v>18.351999000000031</c:v>
                </c:pt>
                <c:pt idx="2982">
                  <c:v>18.35999900000003</c:v>
                </c:pt>
                <c:pt idx="2983">
                  <c:v>18.367998999999998</c:v>
                </c:pt>
                <c:pt idx="2984">
                  <c:v>18.375999000000007</c:v>
                </c:pt>
                <c:pt idx="2985">
                  <c:v>18.383998999999992</c:v>
                </c:pt>
                <c:pt idx="2986">
                  <c:v>18.391998999999998</c:v>
                </c:pt>
                <c:pt idx="2987">
                  <c:v>18.399999000000008</c:v>
                </c:pt>
                <c:pt idx="2988">
                  <c:v>18.40799899999999</c:v>
                </c:pt>
                <c:pt idx="2989">
                  <c:v>18.415998999999999</c:v>
                </c:pt>
                <c:pt idx="2990">
                  <c:v>18.423999000000009</c:v>
                </c:pt>
                <c:pt idx="2991">
                  <c:v>18.43199899999999</c:v>
                </c:pt>
                <c:pt idx="2992">
                  <c:v>18.439999</c:v>
                </c:pt>
                <c:pt idx="2993">
                  <c:v>18.44799900000001</c:v>
                </c:pt>
                <c:pt idx="2994">
                  <c:v>18.455998999999988</c:v>
                </c:pt>
                <c:pt idx="2995">
                  <c:v>18.463998999999987</c:v>
                </c:pt>
                <c:pt idx="2996">
                  <c:v>18.47199899999999</c:v>
                </c:pt>
                <c:pt idx="2997">
                  <c:v>18.479998999999992</c:v>
                </c:pt>
                <c:pt idx="2998">
                  <c:v>18.487999000000002</c:v>
                </c:pt>
                <c:pt idx="2999">
                  <c:v>18.495998999999983</c:v>
                </c:pt>
                <c:pt idx="3000">
                  <c:v>18.503998999999993</c:v>
                </c:pt>
                <c:pt idx="3001">
                  <c:v>18.511999000000031</c:v>
                </c:pt>
                <c:pt idx="3002">
                  <c:v>18.519998999999991</c:v>
                </c:pt>
                <c:pt idx="3003">
                  <c:v>18.527998999999994</c:v>
                </c:pt>
                <c:pt idx="3004">
                  <c:v>18.535999000000004</c:v>
                </c:pt>
                <c:pt idx="3005">
                  <c:v>18.543998999999985</c:v>
                </c:pt>
                <c:pt idx="3006">
                  <c:v>18.551998999999995</c:v>
                </c:pt>
                <c:pt idx="3007">
                  <c:v>18.559998999999991</c:v>
                </c:pt>
                <c:pt idx="3008">
                  <c:v>18.56799899999999</c:v>
                </c:pt>
                <c:pt idx="3009">
                  <c:v>18.575998999999996</c:v>
                </c:pt>
                <c:pt idx="3010">
                  <c:v>18.583998999999977</c:v>
                </c:pt>
                <c:pt idx="3011">
                  <c:v>18.591998999999991</c:v>
                </c:pt>
                <c:pt idx="3012">
                  <c:v>18.599998999999997</c:v>
                </c:pt>
                <c:pt idx="3013">
                  <c:v>18.607999000000031</c:v>
                </c:pt>
                <c:pt idx="3014">
                  <c:v>18.615998999999995</c:v>
                </c:pt>
                <c:pt idx="3015">
                  <c:v>18.623998999999998</c:v>
                </c:pt>
                <c:pt idx="3016">
                  <c:v>18.631999000000135</c:v>
                </c:pt>
                <c:pt idx="3017">
                  <c:v>18.639999000000035</c:v>
                </c:pt>
                <c:pt idx="3018">
                  <c:v>18.647999000000031</c:v>
                </c:pt>
                <c:pt idx="3019">
                  <c:v>18.655998999999991</c:v>
                </c:pt>
                <c:pt idx="3020">
                  <c:v>18.66399899999999</c:v>
                </c:pt>
                <c:pt idx="3021">
                  <c:v>18.671999000000035</c:v>
                </c:pt>
                <c:pt idx="3022">
                  <c:v>18.679998999999995</c:v>
                </c:pt>
                <c:pt idx="3023">
                  <c:v>18.687998999999991</c:v>
                </c:pt>
                <c:pt idx="3024">
                  <c:v>18.695999</c:v>
                </c:pt>
                <c:pt idx="3025">
                  <c:v>18.703998999999985</c:v>
                </c:pt>
                <c:pt idx="3026">
                  <c:v>18.711998999999995</c:v>
                </c:pt>
                <c:pt idx="3027">
                  <c:v>18.719999000000001</c:v>
                </c:pt>
                <c:pt idx="3028">
                  <c:v>18.72799899999999</c:v>
                </c:pt>
                <c:pt idx="3029">
                  <c:v>18.735998999999993</c:v>
                </c:pt>
                <c:pt idx="3030">
                  <c:v>18.743998999999974</c:v>
                </c:pt>
                <c:pt idx="3031">
                  <c:v>18.751998999999991</c:v>
                </c:pt>
                <c:pt idx="3032">
                  <c:v>18.759998999999993</c:v>
                </c:pt>
                <c:pt idx="3033">
                  <c:v>18.767998999999975</c:v>
                </c:pt>
                <c:pt idx="3034">
                  <c:v>18.775998999999985</c:v>
                </c:pt>
                <c:pt idx="3035">
                  <c:v>18.783998999999987</c:v>
                </c:pt>
                <c:pt idx="3036">
                  <c:v>18.79199899999999</c:v>
                </c:pt>
                <c:pt idx="3037">
                  <c:v>18.799998999999985</c:v>
                </c:pt>
                <c:pt idx="3038">
                  <c:v>18.807998999999995</c:v>
                </c:pt>
                <c:pt idx="3039">
                  <c:v>18.815998999999991</c:v>
                </c:pt>
                <c:pt idx="3040">
                  <c:v>18.82399899999999</c:v>
                </c:pt>
                <c:pt idx="3041">
                  <c:v>18.831999000000035</c:v>
                </c:pt>
                <c:pt idx="3042">
                  <c:v>18.839998999999995</c:v>
                </c:pt>
                <c:pt idx="3043">
                  <c:v>18.847998999999991</c:v>
                </c:pt>
                <c:pt idx="3044">
                  <c:v>18.855998999999997</c:v>
                </c:pt>
                <c:pt idx="3045">
                  <c:v>18.863998999999978</c:v>
                </c:pt>
                <c:pt idx="3046">
                  <c:v>18.871998999999995</c:v>
                </c:pt>
                <c:pt idx="3047">
                  <c:v>18.879998999999998</c:v>
                </c:pt>
                <c:pt idx="3048">
                  <c:v>18.88799899999999</c:v>
                </c:pt>
                <c:pt idx="3049">
                  <c:v>18.895998999999993</c:v>
                </c:pt>
                <c:pt idx="3050">
                  <c:v>18.903998999999999</c:v>
                </c:pt>
                <c:pt idx="3051">
                  <c:v>18.911998999999991</c:v>
                </c:pt>
                <c:pt idx="3052">
                  <c:v>18.91999899999999</c:v>
                </c:pt>
                <c:pt idx="3053">
                  <c:v>18.927999</c:v>
                </c:pt>
                <c:pt idx="3054">
                  <c:v>18.935998999999981</c:v>
                </c:pt>
                <c:pt idx="3055">
                  <c:v>18.943998999999987</c:v>
                </c:pt>
                <c:pt idx="3056">
                  <c:v>18.951999000000001</c:v>
                </c:pt>
                <c:pt idx="3057">
                  <c:v>18.959998999999993</c:v>
                </c:pt>
                <c:pt idx="3058">
                  <c:v>18.967998999999992</c:v>
                </c:pt>
                <c:pt idx="3059">
                  <c:v>18.975999000000002</c:v>
                </c:pt>
                <c:pt idx="3060">
                  <c:v>18.983998999999983</c:v>
                </c:pt>
                <c:pt idx="3061">
                  <c:v>18.991998999999993</c:v>
                </c:pt>
                <c:pt idx="3062">
                  <c:v>18.999999000000003</c:v>
                </c:pt>
                <c:pt idx="3063">
                  <c:v>19.007998999999991</c:v>
                </c:pt>
                <c:pt idx="3064">
                  <c:v>19.015998999999994</c:v>
                </c:pt>
                <c:pt idx="3065">
                  <c:v>19.023998999999975</c:v>
                </c:pt>
                <c:pt idx="3066">
                  <c:v>19.031998999999995</c:v>
                </c:pt>
                <c:pt idx="3067">
                  <c:v>19.039998999999995</c:v>
                </c:pt>
                <c:pt idx="3068">
                  <c:v>19.04799899999999</c:v>
                </c:pt>
                <c:pt idx="3069">
                  <c:v>19.055998999999993</c:v>
                </c:pt>
                <c:pt idx="3070">
                  <c:v>19.063998999999992</c:v>
                </c:pt>
                <c:pt idx="3071">
                  <c:v>19.071998999999991</c:v>
                </c:pt>
                <c:pt idx="3072">
                  <c:v>19.07999899999999</c:v>
                </c:pt>
                <c:pt idx="3073">
                  <c:v>19.087998999999996</c:v>
                </c:pt>
                <c:pt idx="3074">
                  <c:v>19.095998999999978</c:v>
                </c:pt>
                <c:pt idx="3075">
                  <c:v>19.103998999999991</c:v>
                </c:pt>
                <c:pt idx="3076">
                  <c:v>19.111999000000235</c:v>
                </c:pt>
                <c:pt idx="3077">
                  <c:v>19.119999000000035</c:v>
                </c:pt>
                <c:pt idx="3078">
                  <c:v>19.127999000000031</c:v>
                </c:pt>
                <c:pt idx="3079">
                  <c:v>19.135998999999998</c:v>
                </c:pt>
                <c:pt idx="3080">
                  <c:v>19.14399899999999</c:v>
                </c:pt>
                <c:pt idx="3081">
                  <c:v>19.151999000000131</c:v>
                </c:pt>
                <c:pt idx="3082">
                  <c:v>19.159999000000031</c:v>
                </c:pt>
                <c:pt idx="3083">
                  <c:v>19.167998999999991</c:v>
                </c:pt>
                <c:pt idx="3084">
                  <c:v>19.17599899999999</c:v>
                </c:pt>
                <c:pt idx="3085">
                  <c:v>19.183999</c:v>
                </c:pt>
                <c:pt idx="3086">
                  <c:v>19.191999000000031</c:v>
                </c:pt>
                <c:pt idx="3087">
                  <c:v>19.199998999999991</c:v>
                </c:pt>
                <c:pt idx="3088">
                  <c:v>19.207999000000001</c:v>
                </c:pt>
                <c:pt idx="3089">
                  <c:v>19.215998999999993</c:v>
                </c:pt>
                <c:pt idx="3090">
                  <c:v>19.223998999999992</c:v>
                </c:pt>
                <c:pt idx="3091">
                  <c:v>19.231999000000005</c:v>
                </c:pt>
                <c:pt idx="3092">
                  <c:v>19.23999899999999</c:v>
                </c:pt>
                <c:pt idx="3093">
                  <c:v>19.247998999999993</c:v>
                </c:pt>
                <c:pt idx="3094">
                  <c:v>19.255999000000003</c:v>
                </c:pt>
                <c:pt idx="3095">
                  <c:v>19.263998999999984</c:v>
                </c:pt>
                <c:pt idx="3096">
                  <c:v>19.271998999999994</c:v>
                </c:pt>
                <c:pt idx="3097">
                  <c:v>19.279999000000004</c:v>
                </c:pt>
                <c:pt idx="3098">
                  <c:v>19.287998999999985</c:v>
                </c:pt>
                <c:pt idx="3099">
                  <c:v>19.295998999999988</c:v>
                </c:pt>
                <c:pt idx="3100">
                  <c:v>19.30399899999999</c:v>
                </c:pt>
                <c:pt idx="3101">
                  <c:v>19.311999000000135</c:v>
                </c:pt>
                <c:pt idx="3102">
                  <c:v>19.319999000000031</c:v>
                </c:pt>
                <c:pt idx="3103">
                  <c:v>19.327998999999991</c:v>
                </c:pt>
                <c:pt idx="3104">
                  <c:v>19.33599899999999</c:v>
                </c:pt>
                <c:pt idx="3105">
                  <c:v>19.343998999999997</c:v>
                </c:pt>
                <c:pt idx="3106">
                  <c:v>19.351999000000031</c:v>
                </c:pt>
                <c:pt idx="3107">
                  <c:v>19.359998999999991</c:v>
                </c:pt>
                <c:pt idx="3108">
                  <c:v>19.367998999999998</c:v>
                </c:pt>
                <c:pt idx="3109">
                  <c:v>19.37599899999999</c:v>
                </c:pt>
                <c:pt idx="3110">
                  <c:v>19.383998999999992</c:v>
                </c:pt>
                <c:pt idx="3111">
                  <c:v>19.391998999999998</c:v>
                </c:pt>
                <c:pt idx="3112">
                  <c:v>19.39999899999999</c:v>
                </c:pt>
                <c:pt idx="3113">
                  <c:v>19.40799899999999</c:v>
                </c:pt>
                <c:pt idx="3114">
                  <c:v>19.415998999999999</c:v>
                </c:pt>
                <c:pt idx="3115">
                  <c:v>19.423998999999981</c:v>
                </c:pt>
                <c:pt idx="3116">
                  <c:v>19.43199899999999</c:v>
                </c:pt>
                <c:pt idx="3117">
                  <c:v>19.439999</c:v>
                </c:pt>
                <c:pt idx="3118">
                  <c:v>19.447998999999985</c:v>
                </c:pt>
                <c:pt idx="3119">
                  <c:v>19.455998999999988</c:v>
                </c:pt>
                <c:pt idx="3120">
                  <c:v>19.463998999999987</c:v>
                </c:pt>
                <c:pt idx="3121">
                  <c:v>19.47199899999999</c:v>
                </c:pt>
                <c:pt idx="3122">
                  <c:v>19.479998999999992</c:v>
                </c:pt>
                <c:pt idx="3123">
                  <c:v>19.487999000000002</c:v>
                </c:pt>
                <c:pt idx="3124">
                  <c:v>19.495998999999983</c:v>
                </c:pt>
                <c:pt idx="3125">
                  <c:v>19.503998999999993</c:v>
                </c:pt>
                <c:pt idx="3126">
                  <c:v>19.511999000000031</c:v>
                </c:pt>
                <c:pt idx="3127">
                  <c:v>19.519998999999991</c:v>
                </c:pt>
                <c:pt idx="3128">
                  <c:v>19.527998999999994</c:v>
                </c:pt>
                <c:pt idx="3129">
                  <c:v>19.535999000000004</c:v>
                </c:pt>
                <c:pt idx="3130">
                  <c:v>19.543998999999985</c:v>
                </c:pt>
                <c:pt idx="3131">
                  <c:v>19.551998999999995</c:v>
                </c:pt>
                <c:pt idx="3132">
                  <c:v>19.559999000000005</c:v>
                </c:pt>
                <c:pt idx="3133">
                  <c:v>19.56799899999999</c:v>
                </c:pt>
                <c:pt idx="3134">
                  <c:v>19.575998999999996</c:v>
                </c:pt>
                <c:pt idx="3135">
                  <c:v>19.583998999999977</c:v>
                </c:pt>
                <c:pt idx="3136">
                  <c:v>19.591998999999991</c:v>
                </c:pt>
                <c:pt idx="3137">
                  <c:v>19.599998999999997</c:v>
                </c:pt>
                <c:pt idx="3138">
                  <c:v>19.607999000000031</c:v>
                </c:pt>
                <c:pt idx="3139">
                  <c:v>19.615998999999995</c:v>
                </c:pt>
                <c:pt idx="3140">
                  <c:v>19.623998999999998</c:v>
                </c:pt>
                <c:pt idx="3141">
                  <c:v>19.631999000000135</c:v>
                </c:pt>
                <c:pt idx="3142">
                  <c:v>19.639999000000035</c:v>
                </c:pt>
                <c:pt idx="3143">
                  <c:v>19.647999000000031</c:v>
                </c:pt>
                <c:pt idx="3144">
                  <c:v>19.655998999999991</c:v>
                </c:pt>
                <c:pt idx="3145">
                  <c:v>19.66399899999999</c:v>
                </c:pt>
                <c:pt idx="3146">
                  <c:v>19.671999000000035</c:v>
                </c:pt>
                <c:pt idx="3147">
                  <c:v>19.679998999999995</c:v>
                </c:pt>
                <c:pt idx="3148">
                  <c:v>19.687998999999991</c:v>
                </c:pt>
                <c:pt idx="3149">
                  <c:v>19.695999</c:v>
                </c:pt>
                <c:pt idx="3150">
                  <c:v>19.703998999999985</c:v>
                </c:pt>
                <c:pt idx="3151">
                  <c:v>19.711998999999995</c:v>
                </c:pt>
                <c:pt idx="3152">
                  <c:v>19.719999000000001</c:v>
                </c:pt>
                <c:pt idx="3153">
                  <c:v>19.72799899999999</c:v>
                </c:pt>
                <c:pt idx="3154">
                  <c:v>19.735998999999993</c:v>
                </c:pt>
                <c:pt idx="3155">
                  <c:v>19.743999000000002</c:v>
                </c:pt>
                <c:pt idx="3156">
                  <c:v>19.751998999999991</c:v>
                </c:pt>
                <c:pt idx="3157">
                  <c:v>19.759998999999993</c:v>
                </c:pt>
                <c:pt idx="3158">
                  <c:v>19.767999000000003</c:v>
                </c:pt>
                <c:pt idx="3159">
                  <c:v>19.775998999999985</c:v>
                </c:pt>
                <c:pt idx="3160">
                  <c:v>19.783998999999987</c:v>
                </c:pt>
                <c:pt idx="3161">
                  <c:v>19.791999000000004</c:v>
                </c:pt>
                <c:pt idx="3162">
                  <c:v>19.799998999999985</c:v>
                </c:pt>
                <c:pt idx="3163">
                  <c:v>19.807998999999995</c:v>
                </c:pt>
                <c:pt idx="3164">
                  <c:v>19.815999000000005</c:v>
                </c:pt>
                <c:pt idx="3165">
                  <c:v>19.82399899999999</c:v>
                </c:pt>
                <c:pt idx="3166">
                  <c:v>19.831999000000035</c:v>
                </c:pt>
                <c:pt idx="3167">
                  <c:v>19.839999000000031</c:v>
                </c:pt>
                <c:pt idx="3168">
                  <c:v>19.847998999999991</c:v>
                </c:pt>
                <c:pt idx="3169">
                  <c:v>19.855998999999997</c:v>
                </c:pt>
                <c:pt idx="3170">
                  <c:v>19.863998999999978</c:v>
                </c:pt>
                <c:pt idx="3171">
                  <c:v>19.871998999999995</c:v>
                </c:pt>
                <c:pt idx="3172">
                  <c:v>19.879998999999998</c:v>
                </c:pt>
                <c:pt idx="3173">
                  <c:v>19.88799899999999</c:v>
                </c:pt>
                <c:pt idx="3174">
                  <c:v>19.895998999999993</c:v>
                </c:pt>
                <c:pt idx="3175">
                  <c:v>19.903998999999999</c:v>
                </c:pt>
                <c:pt idx="3176">
                  <c:v>19.911998999999991</c:v>
                </c:pt>
                <c:pt idx="3177">
                  <c:v>19.91999899999999</c:v>
                </c:pt>
                <c:pt idx="3178">
                  <c:v>19.927999</c:v>
                </c:pt>
                <c:pt idx="3179">
                  <c:v>19.935998999999981</c:v>
                </c:pt>
                <c:pt idx="3180">
                  <c:v>19.943998999999987</c:v>
                </c:pt>
                <c:pt idx="3181">
                  <c:v>19.951999000000001</c:v>
                </c:pt>
                <c:pt idx="3182">
                  <c:v>19.959998999999993</c:v>
                </c:pt>
                <c:pt idx="3183">
                  <c:v>19.967998999999992</c:v>
                </c:pt>
                <c:pt idx="3184">
                  <c:v>19.975999000000002</c:v>
                </c:pt>
                <c:pt idx="3185">
                  <c:v>19.983998999999983</c:v>
                </c:pt>
                <c:pt idx="3186">
                  <c:v>19.991998999999993</c:v>
                </c:pt>
                <c:pt idx="3187">
                  <c:v>19.999999000000003</c:v>
                </c:pt>
                <c:pt idx="3188">
                  <c:v>20.007998999999991</c:v>
                </c:pt>
                <c:pt idx="3189">
                  <c:v>20.015998999999994</c:v>
                </c:pt>
                <c:pt idx="3190">
                  <c:v>20.023999000000003</c:v>
                </c:pt>
                <c:pt idx="3191">
                  <c:v>20.031998999999995</c:v>
                </c:pt>
                <c:pt idx="3192">
                  <c:v>20.039998999999995</c:v>
                </c:pt>
                <c:pt idx="3193">
                  <c:v>20.047999000000004</c:v>
                </c:pt>
                <c:pt idx="3194">
                  <c:v>20.055998999999993</c:v>
                </c:pt>
                <c:pt idx="3195">
                  <c:v>20.063998999999992</c:v>
                </c:pt>
                <c:pt idx="3196">
                  <c:v>20.071999000000005</c:v>
                </c:pt>
                <c:pt idx="3197">
                  <c:v>20.07999899999999</c:v>
                </c:pt>
                <c:pt idx="3198">
                  <c:v>20.087998999999996</c:v>
                </c:pt>
                <c:pt idx="3199">
                  <c:v>20.095999000000006</c:v>
                </c:pt>
                <c:pt idx="3200">
                  <c:v>20.103998999999991</c:v>
                </c:pt>
                <c:pt idx="3201">
                  <c:v>20.111999000000235</c:v>
                </c:pt>
                <c:pt idx="3202">
                  <c:v>20.119999000000035</c:v>
                </c:pt>
                <c:pt idx="3203">
                  <c:v>20.127999000000031</c:v>
                </c:pt>
                <c:pt idx="3204">
                  <c:v>20.135998999999998</c:v>
                </c:pt>
                <c:pt idx="3205">
                  <c:v>20.143999000000008</c:v>
                </c:pt>
                <c:pt idx="3206">
                  <c:v>20.151999000000131</c:v>
                </c:pt>
                <c:pt idx="3207">
                  <c:v>20.159999000000031</c:v>
                </c:pt>
                <c:pt idx="3208">
                  <c:v>20.167998999999991</c:v>
                </c:pt>
                <c:pt idx="3209">
                  <c:v>20.17599899999999</c:v>
                </c:pt>
                <c:pt idx="3210">
                  <c:v>20.183999</c:v>
                </c:pt>
                <c:pt idx="3211">
                  <c:v>20.191999000000031</c:v>
                </c:pt>
                <c:pt idx="3212">
                  <c:v>20.199998999999991</c:v>
                </c:pt>
                <c:pt idx="3213">
                  <c:v>20.207999000000001</c:v>
                </c:pt>
                <c:pt idx="3214">
                  <c:v>20.215998999999993</c:v>
                </c:pt>
                <c:pt idx="3215">
                  <c:v>20.223998999999992</c:v>
                </c:pt>
                <c:pt idx="3216">
                  <c:v>20.231999000000005</c:v>
                </c:pt>
                <c:pt idx="3217">
                  <c:v>20.23999899999999</c:v>
                </c:pt>
                <c:pt idx="3218">
                  <c:v>20.247998999999993</c:v>
                </c:pt>
                <c:pt idx="3219">
                  <c:v>20.255999000000003</c:v>
                </c:pt>
                <c:pt idx="3220">
                  <c:v>20.263998999999984</c:v>
                </c:pt>
                <c:pt idx="3221">
                  <c:v>20.271998999999994</c:v>
                </c:pt>
                <c:pt idx="3222">
                  <c:v>20.279999000000004</c:v>
                </c:pt>
                <c:pt idx="3223">
                  <c:v>20.287998999999985</c:v>
                </c:pt>
                <c:pt idx="3224">
                  <c:v>20.295998999999988</c:v>
                </c:pt>
                <c:pt idx="3225">
                  <c:v>20.303999000000005</c:v>
                </c:pt>
                <c:pt idx="3226">
                  <c:v>20.311999000000135</c:v>
                </c:pt>
                <c:pt idx="3227">
                  <c:v>20.319999000000031</c:v>
                </c:pt>
                <c:pt idx="3228">
                  <c:v>20.327999000000005</c:v>
                </c:pt>
                <c:pt idx="3229">
                  <c:v>20.33599899999999</c:v>
                </c:pt>
                <c:pt idx="3230">
                  <c:v>20.343998999999997</c:v>
                </c:pt>
                <c:pt idx="3231">
                  <c:v>20.351999000000031</c:v>
                </c:pt>
                <c:pt idx="3232">
                  <c:v>20.359998999999991</c:v>
                </c:pt>
                <c:pt idx="3233">
                  <c:v>20.367998999999998</c:v>
                </c:pt>
                <c:pt idx="3234">
                  <c:v>20.375999000000007</c:v>
                </c:pt>
                <c:pt idx="3235">
                  <c:v>20.383998999999992</c:v>
                </c:pt>
                <c:pt idx="3236">
                  <c:v>20.391998999999998</c:v>
                </c:pt>
                <c:pt idx="3237">
                  <c:v>20.399999000000008</c:v>
                </c:pt>
                <c:pt idx="3238">
                  <c:v>20.40799899999999</c:v>
                </c:pt>
                <c:pt idx="3239">
                  <c:v>20.415998999999999</c:v>
                </c:pt>
                <c:pt idx="3240">
                  <c:v>20.423999000000009</c:v>
                </c:pt>
                <c:pt idx="3241">
                  <c:v>20.43199899999999</c:v>
                </c:pt>
                <c:pt idx="3242">
                  <c:v>20.439999</c:v>
                </c:pt>
                <c:pt idx="3243">
                  <c:v>20.447998999999985</c:v>
                </c:pt>
                <c:pt idx="3244">
                  <c:v>20.455998999999988</c:v>
                </c:pt>
                <c:pt idx="3245">
                  <c:v>20.463998999999987</c:v>
                </c:pt>
                <c:pt idx="3246">
                  <c:v>20.47199899999999</c:v>
                </c:pt>
                <c:pt idx="3247">
                  <c:v>20.479998999999992</c:v>
                </c:pt>
                <c:pt idx="3248">
                  <c:v>20.487999000000002</c:v>
                </c:pt>
                <c:pt idx="3249">
                  <c:v>20.495998999999983</c:v>
                </c:pt>
                <c:pt idx="3250">
                  <c:v>20.503998999999993</c:v>
                </c:pt>
                <c:pt idx="3251">
                  <c:v>20.511999000000031</c:v>
                </c:pt>
                <c:pt idx="3252">
                  <c:v>20.519998999999991</c:v>
                </c:pt>
                <c:pt idx="3253">
                  <c:v>20.527998999999994</c:v>
                </c:pt>
                <c:pt idx="3254">
                  <c:v>20.535999000000004</c:v>
                </c:pt>
                <c:pt idx="3255">
                  <c:v>20.543998999999985</c:v>
                </c:pt>
                <c:pt idx="3256">
                  <c:v>20.551998999999995</c:v>
                </c:pt>
                <c:pt idx="3257">
                  <c:v>20.559999000000005</c:v>
                </c:pt>
                <c:pt idx="3258">
                  <c:v>20.56799899999999</c:v>
                </c:pt>
                <c:pt idx="3259">
                  <c:v>20.575998999999996</c:v>
                </c:pt>
                <c:pt idx="3260">
                  <c:v>20.583999000000006</c:v>
                </c:pt>
                <c:pt idx="3261">
                  <c:v>20.591998999999991</c:v>
                </c:pt>
                <c:pt idx="3262">
                  <c:v>20.599998999999997</c:v>
                </c:pt>
                <c:pt idx="3263">
                  <c:v>20.607999000000031</c:v>
                </c:pt>
                <c:pt idx="3264">
                  <c:v>20.615998999999995</c:v>
                </c:pt>
                <c:pt idx="3265">
                  <c:v>20.623998999999998</c:v>
                </c:pt>
                <c:pt idx="3266">
                  <c:v>20.631999000000135</c:v>
                </c:pt>
                <c:pt idx="3267">
                  <c:v>20.639999000000035</c:v>
                </c:pt>
                <c:pt idx="3268">
                  <c:v>20.647999000000031</c:v>
                </c:pt>
                <c:pt idx="3269">
                  <c:v>20.655999000000008</c:v>
                </c:pt>
                <c:pt idx="3270">
                  <c:v>20.66399899999999</c:v>
                </c:pt>
                <c:pt idx="3271">
                  <c:v>20.671999000000035</c:v>
                </c:pt>
                <c:pt idx="3272">
                  <c:v>20.679999000000031</c:v>
                </c:pt>
                <c:pt idx="3273">
                  <c:v>20.687998999999991</c:v>
                </c:pt>
                <c:pt idx="3274">
                  <c:v>20.695999</c:v>
                </c:pt>
                <c:pt idx="3275">
                  <c:v>20.70399900000001</c:v>
                </c:pt>
                <c:pt idx="3276">
                  <c:v>20.711998999999995</c:v>
                </c:pt>
                <c:pt idx="3277">
                  <c:v>20.719999000000001</c:v>
                </c:pt>
                <c:pt idx="3278">
                  <c:v>20.72799899999999</c:v>
                </c:pt>
                <c:pt idx="3279">
                  <c:v>20.735998999999993</c:v>
                </c:pt>
                <c:pt idx="3280">
                  <c:v>20.743999000000002</c:v>
                </c:pt>
                <c:pt idx="3281">
                  <c:v>20.751998999999991</c:v>
                </c:pt>
                <c:pt idx="3282">
                  <c:v>20.759998999999993</c:v>
                </c:pt>
                <c:pt idx="3283">
                  <c:v>20.767999000000003</c:v>
                </c:pt>
                <c:pt idx="3284">
                  <c:v>20.775998999999985</c:v>
                </c:pt>
                <c:pt idx="3285">
                  <c:v>20.783998999999987</c:v>
                </c:pt>
                <c:pt idx="3286">
                  <c:v>20.791999000000004</c:v>
                </c:pt>
                <c:pt idx="3287">
                  <c:v>20.799998999999985</c:v>
                </c:pt>
                <c:pt idx="3288">
                  <c:v>20.807998999999995</c:v>
                </c:pt>
                <c:pt idx="3289">
                  <c:v>20.815999000000005</c:v>
                </c:pt>
                <c:pt idx="3290">
                  <c:v>20.82399899999999</c:v>
                </c:pt>
                <c:pt idx="3291">
                  <c:v>20.831999000000035</c:v>
                </c:pt>
                <c:pt idx="3292">
                  <c:v>20.839999000000031</c:v>
                </c:pt>
                <c:pt idx="3293">
                  <c:v>20.847998999999991</c:v>
                </c:pt>
                <c:pt idx="3294">
                  <c:v>20.855998999999997</c:v>
                </c:pt>
                <c:pt idx="3295">
                  <c:v>20.863999000000007</c:v>
                </c:pt>
                <c:pt idx="3296">
                  <c:v>20.871998999999995</c:v>
                </c:pt>
                <c:pt idx="3297">
                  <c:v>20.879998999999998</c:v>
                </c:pt>
                <c:pt idx="3298">
                  <c:v>20.887999000000008</c:v>
                </c:pt>
                <c:pt idx="3299">
                  <c:v>20.895998999999993</c:v>
                </c:pt>
                <c:pt idx="3300">
                  <c:v>20.903998999999999</c:v>
                </c:pt>
                <c:pt idx="3301">
                  <c:v>20.91199900000003</c:v>
                </c:pt>
                <c:pt idx="3302">
                  <c:v>20.91999899999999</c:v>
                </c:pt>
                <c:pt idx="3303">
                  <c:v>20.927999</c:v>
                </c:pt>
                <c:pt idx="3304">
                  <c:v>20.93599900000001</c:v>
                </c:pt>
                <c:pt idx="3305">
                  <c:v>20.943998999999987</c:v>
                </c:pt>
                <c:pt idx="3306">
                  <c:v>20.951999000000001</c:v>
                </c:pt>
                <c:pt idx="3307">
                  <c:v>20.95999900000001</c:v>
                </c:pt>
                <c:pt idx="3308">
                  <c:v>20.967998999999992</c:v>
                </c:pt>
                <c:pt idx="3309">
                  <c:v>20.975999000000002</c:v>
                </c:pt>
                <c:pt idx="3310">
                  <c:v>20.983998999999987</c:v>
                </c:pt>
                <c:pt idx="3311">
                  <c:v>20.991998999999993</c:v>
                </c:pt>
                <c:pt idx="3312">
                  <c:v>20.999999000000003</c:v>
                </c:pt>
                <c:pt idx="3313">
                  <c:v>21.007998999999991</c:v>
                </c:pt>
                <c:pt idx="3314">
                  <c:v>21.015998999999994</c:v>
                </c:pt>
                <c:pt idx="3315">
                  <c:v>21.023999000000003</c:v>
                </c:pt>
                <c:pt idx="3316">
                  <c:v>21.031998999999995</c:v>
                </c:pt>
                <c:pt idx="3317">
                  <c:v>21.039998999999995</c:v>
                </c:pt>
                <c:pt idx="3318">
                  <c:v>21.047999000000004</c:v>
                </c:pt>
                <c:pt idx="3319">
                  <c:v>21.055998999999993</c:v>
                </c:pt>
                <c:pt idx="3320">
                  <c:v>21.063998999999992</c:v>
                </c:pt>
                <c:pt idx="3321">
                  <c:v>21.071999000000005</c:v>
                </c:pt>
                <c:pt idx="3322">
                  <c:v>21.07999899999999</c:v>
                </c:pt>
                <c:pt idx="3323">
                  <c:v>21.087998999999996</c:v>
                </c:pt>
                <c:pt idx="3324">
                  <c:v>21.095999000000006</c:v>
                </c:pt>
                <c:pt idx="3325">
                  <c:v>21.103998999999991</c:v>
                </c:pt>
                <c:pt idx="3326">
                  <c:v>21.111999000000235</c:v>
                </c:pt>
                <c:pt idx="3327">
                  <c:v>21.119999000000035</c:v>
                </c:pt>
                <c:pt idx="3328">
                  <c:v>21.127999000000031</c:v>
                </c:pt>
                <c:pt idx="3329">
                  <c:v>21.135998999999998</c:v>
                </c:pt>
                <c:pt idx="3330">
                  <c:v>21.143999000000008</c:v>
                </c:pt>
                <c:pt idx="3331">
                  <c:v>21.151999000000131</c:v>
                </c:pt>
                <c:pt idx="3332">
                  <c:v>21.159999000000031</c:v>
                </c:pt>
                <c:pt idx="3333">
                  <c:v>21.16799900000003</c:v>
                </c:pt>
                <c:pt idx="3334">
                  <c:v>21.17599899999999</c:v>
                </c:pt>
                <c:pt idx="3335">
                  <c:v>21.183999</c:v>
                </c:pt>
                <c:pt idx="3336">
                  <c:v>21.191999000000031</c:v>
                </c:pt>
                <c:pt idx="3337">
                  <c:v>21.199998999999991</c:v>
                </c:pt>
                <c:pt idx="3338">
                  <c:v>21.207999000000001</c:v>
                </c:pt>
                <c:pt idx="3339">
                  <c:v>21.215999000000011</c:v>
                </c:pt>
                <c:pt idx="3340">
                  <c:v>21.223998999999992</c:v>
                </c:pt>
                <c:pt idx="3341">
                  <c:v>21.231999000000005</c:v>
                </c:pt>
                <c:pt idx="3342">
                  <c:v>21.239999000000015</c:v>
                </c:pt>
                <c:pt idx="3343">
                  <c:v>21.247998999999993</c:v>
                </c:pt>
                <c:pt idx="3344">
                  <c:v>21.255999000000003</c:v>
                </c:pt>
                <c:pt idx="3345">
                  <c:v>21.263999000000013</c:v>
                </c:pt>
                <c:pt idx="3346">
                  <c:v>21.271998999999994</c:v>
                </c:pt>
                <c:pt idx="3347">
                  <c:v>21.279999000000004</c:v>
                </c:pt>
                <c:pt idx="3348">
                  <c:v>21.287998999999985</c:v>
                </c:pt>
                <c:pt idx="3349">
                  <c:v>21.295998999999988</c:v>
                </c:pt>
                <c:pt idx="3350">
                  <c:v>21.303999000000005</c:v>
                </c:pt>
                <c:pt idx="3351">
                  <c:v>21.311999000000135</c:v>
                </c:pt>
                <c:pt idx="3352">
                  <c:v>21.319999000000031</c:v>
                </c:pt>
                <c:pt idx="3353">
                  <c:v>21.327999000000005</c:v>
                </c:pt>
                <c:pt idx="3354">
                  <c:v>21.33599899999999</c:v>
                </c:pt>
                <c:pt idx="3355">
                  <c:v>21.343998999999997</c:v>
                </c:pt>
                <c:pt idx="3356">
                  <c:v>21.351999000000031</c:v>
                </c:pt>
                <c:pt idx="3357">
                  <c:v>21.359998999999991</c:v>
                </c:pt>
                <c:pt idx="3358">
                  <c:v>21.367998999999998</c:v>
                </c:pt>
                <c:pt idx="3359">
                  <c:v>21.375999000000007</c:v>
                </c:pt>
                <c:pt idx="3360">
                  <c:v>21.383998999999992</c:v>
                </c:pt>
                <c:pt idx="3361">
                  <c:v>21.391998999999998</c:v>
                </c:pt>
                <c:pt idx="3362">
                  <c:v>21.399999000000008</c:v>
                </c:pt>
                <c:pt idx="3363">
                  <c:v>21.40799899999999</c:v>
                </c:pt>
                <c:pt idx="3364">
                  <c:v>21.415998999999999</c:v>
                </c:pt>
                <c:pt idx="3365">
                  <c:v>21.423999000000009</c:v>
                </c:pt>
                <c:pt idx="3366">
                  <c:v>21.43199899999999</c:v>
                </c:pt>
                <c:pt idx="3367">
                  <c:v>21.439999</c:v>
                </c:pt>
                <c:pt idx="3368">
                  <c:v>21.44799900000001</c:v>
                </c:pt>
                <c:pt idx="3369">
                  <c:v>21.455998999999988</c:v>
                </c:pt>
                <c:pt idx="3370">
                  <c:v>21.463998999999987</c:v>
                </c:pt>
                <c:pt idx="3371">
                  <c:v>21.471999000000011</c:v>
                </c:pt>
                <c:pt idx="3372">
                  <c:v>21.479998999999992</c:v>
                </c:pt>
                <c:pt idx="3373">
                  <c:v>21.487999000000002</c:v>
                </c:pt>
                <c:pt idx="3374">
                  <c:v>21.495999000000012</c:v>
                </c:pt>
                <c:pt idx="3375">
                  <c:v>21.503998999999993</c:v>
                </c:pt>
                <c:pt idx="3376">
                  <c:v>21.511999000000031</c:v>
                </c:pt>
                <c:pt idx="3377">
                  <c:v>21.519999000000031</c:v>
                </c:pt>
                <c:pt idx="3378">
                  <c:v>21.527998999999994</c:v>
                </c:pt>
                <c:pt idx="3379">
                  <c:v>21.535999000000004</c:v>
                </c:pt>
                <c:pt idx="3380">
                  <c:v>21.543999000000014</c:v>
                </c:pt>
                <c:pt idx="3381">
                  <c:v>21.551998999999995</c:v>
                </c:pt>
                <c:pt idx="3382">
                  <c:v>21.559999000000005</c:v>
                </c:pt>
                <c:pt idx="3383">
                  <c:v>21.567999000000015</c:v>
                </c:pt>
                <c:pt idx="3384">
                  <c:v>21.575998999999996</c:v>
                </c:pt>
                <c:pt idx="3385">
                  <c:v>21.583999000000006</c:v>
                </c:pt>
                <c:pt idx="3386">
                  <c:v>21.591998999999991</c:v>
                </c:pt>
                <c:pt idx="3387">
                  <c:v>21.599998999999997</c:v>
                </c:pt>
                <c:pt idx="3388">
                  <c:v>21.607999000000031</c:v>
                </c:pt>
                <c:pt idx="3389">
                  <c:v>21.615998999999995</c:v>
                </c:pt>
                <c:pt idx="3390">
                  <c:v>21.623998999999998</c:v>
                </c:pt>
                <c:pt idx="3391">
                  <c:v>21.631999000000135</c:v>
                </c:pt>
                <c:pt idx="3392">
                  <c:v>21.639999000000035</c:v>
                </c:pt>
                <c:pt idx="3393">
                  <c:v>21.647999000000031</c:v>
                </c:pt>
                <c:pt idx="3394">
                  <c:v>21.655999000000008</c:v>
                </c:pt>
                <c:pt idx="3395">
                  <c:v>21.66399899999999</c:v>
                </c:pt>
                <c:pt idx="3396">
                  <c:v>21.671999000000035</c:v>
                </c:pt>
                <c:pt idx="3397">
                  <c:v>21.679999000000031</c:v>
                </c:pt>
                <c:pt idx="3398">
                  <c:v>21.687998999999991</c:v>
                </c:pt>
                <c:pt idx="3399">
                  <c:v>21.695999</c:v>
                </c:pt>
                <c:pt idx="3400">
                  <c:v>21.70399900000001</c:v>
                </c:pt>
                <c:pt idx="3401">
                  <c:v>21.711998999999995</c:v>
                </c:pt>
                <c:pt idx="3402">
                  <c:v>21.719999000000001</c:v>
                </c:pt>
                <c:pt idx="3403">
                  <c:v>21.727999000000011</c:v>
                </c:pt>
                <c:pt idx="3404">
                  <c:v>21.735998999999993</c:v>
                </c:pt>
                <c:pt idx="3405">
                  <c:v>21.743999000000002</c:v>
                </c:pt>
                <c:pt idx="3406">
                  <c:v>21.75199900000003</c:v>
                </c:pt>
                <c:pt idx="3407">
                  <c:v>21.759998999999993</c:v>
                </c:pt>
                <c:pt idx="3408">
                  <c:v>21.767999000000003</c:v>
                </c:pt>
                <c:pt idx="3409">
                  <c:v>21.775999000000013</c:v>
                </c:pt>
                <c:pt idx="3410">
                  <c:v>21.783998999999987</c:v>
                </c:pt>
                <c:pt idx="3411">
                  <c:v>21.791999000000004</c:v>
                </c:pt>
                <c:pt idx="3412">
                  <c:v>21.799999000000014</c:v>
                </c:pt>
                <c:pt idx="3413">
                  <c:v>21.807998999999995</c:v>
                </c:pt>
                <c:pt idx="3414">
                  <c:v>21.815999000000005</c:v>
                </c:pt>
                <c:pt idx="3415">
                  <c:v>21.823999000000015</c:v>
                </c:pt>
                <c:pt idx="3416">
                  <c:v>21.831999000000035</c:v>
                </c:pt>
                <c:pt idx="3417">
                  <c:v>21.839999000000031</c:v>
                </c:pt>
                <c:pt idx="3418">
                  <c:v>21.84799900000003</c:v>
                </c:pt>
                <c:pt idx="3419">
                  <c:v>21.855998999999997</c:v>
                </c:pt>
                <c:pt idx="3420">
                  <c:v>21.863999000000007</c:v>
                </c:pt>
                <c:pt idx="3421">
                  <c:v>21.871998999999995</c:v>
                </c:pt>
                <c:pt idx="3422">
                  <c:v>21.879998999999998</c:v>
                </c:pt>
                <c:pt idx="3423">
                  <c:v>21.887999000000008</c:v>
                </c:pt>
                <c:pt idx="3424">
                  <c:v>21.895998999999993</c:v>
                </c:pt>
                <c:pt idx="3425">
                  <c:v>21.903998999999999</c:v>
                </c:pt>
                <c:pt idx="3426">
                  <c:v>21.91199900000003</c:v>
                </c:pt>
                <c:pt idx="3427">
                  <c:v>21.91999899999999</c:v>
                </c:pt>
                <c:pt idx="3428">
                  <c:v>21.927999</c:v>
                </c:pt>
                <c:pt idx="3429">
                  <c:v>21.93599900000001</c:v>
                </c:pt>
                <c:pt idx="3430">
                  <c:v>21.943998999999987</c:v>
                </c:pt>
                <c:pt idx="3431">
                  <c:v>21.951999000000001</c:v>
                </c:pt>
                <c:pt idx="3432">
                  <c:v>21.95999900000001</c:v>
                </c:pt>
                <c:pt idx="3433">
                  <c:v>21.967998999999992</c:v>
                </c:pt>
                <c:pt idx="3434">
                  <c:v>21.975999000000002</c:v>
                </c:pt>
                <c:pt idx="3435">
                  <c:v>21.983998999999987</c:v>
                </c:pt>
                <c:pt idx="3436">
                  <c:v>21.991998999999993</c:v>
                </c:pt>
                <c:pt idx="3437">
                  <c:v>21.999999000000003</c:v>
                </c:pt>
                <c:pt idx="3438">
                  <c:v>22.00799900000003</c:v>
                </c:pt>
                <c:pt idx="3439">
                  <c:v>22.015998999999994</c:v>
                </c:pt>
                <c:pt idx="3440">
                  <c:v>22.023999000000003</c:v>
                </c:pt>
                <c:pt idx="3441">
                  <c:v>22.031999000000031</c:v>
                </c:pt>
                <c:pt idx="3442">
                  <c:v>22.039998999999995</c:v>
                </c:pt>
                <c:pt idx="3443">
                  <c:v>22.047999000000004</c:v>
                </c:pt>
                <c:pt idx="3444">
                  <c:v>22.055999000000014</c:v>
                </c:pt>
                <c:pt idx="3445">
                  <c:v>22.063998999999992</c:v>
                </c:pt>
                <c:pt idx="3446">
                  <c:v>22.071999000000005</c:v>
                </c:pt>
                <c:pt idx="3447">
                  <c:v>22.079999000000015</c:v>
                </c:pt>
                <c:pt idx="3448">
                  <c:v>22.087998999999996</c:v>
                </c:pt>
                <c:pt idx="3449">
                  <c:v>22.095999000000006</c:v>
                </c:pt>
                <c:pt idx="3450">
                  <c:v>22.10399900000003</c:v>
                </c:pt>
                <c:pt idx="3451">
                  <c:v>22.111999000000235</c:v>
                </c:pt>
                <c:pt idx="3452">
                  <c:v>22.119999000000035</c:v>
                </c:pt>
                <c:pt idx="3453">
                  <c:v>22.127999000000031</c:v>
                </c:pt>
                <c:pt idx="3454">
                  <c:v>22.135998999999998</c:v>
                </c:pt>
                <c:pt idx="3455">
                  <c:v>22.143999000000008</c:v>
                </c:pt>
                <c:pt idx="3456">
                  <c:v>22.151999000000131</c:v>
                </c:pt>
                <c:pt idx="3457">
                  <c:v>22.159999000000031</c:v>
                </c:pt>
                <c:pt idx="3458">
                  <c:v>22.16799900000003</c:v>
                </c:pt>
                <c:pt idx="3459">
                  <c:v>22.17599899999999</c:v>
                </c:pt>
                <c:pt idx="3460">
                  <c:v>22.183999</c:v>
                </c:pt>
                <c:pt idx="3461">
                  <c:v>22.191999000000031</c:v>
                </c:pt>
                <c:pt idx="3462">
                  <c:v>22.199998999999991</c:v>
                </c:pt>
                <c:pt idx="3463">
                  <c:v>22.207999000000001</c:v>
                </c:pt>
                <c:pt idx="3464">
                  <c:v>22.215999000000011</c:v>
                </c:pt>
                <c:pt idx="3465">
                  <c:v>22.223998999999992</c:v>
                </c:pt>
                <c:pt idx="3466">
                  <c:v>22.231999000000005</c:v>
                </c:pt>
                <c:pt idx="3467">
                  <c:v>22.239999000000015</c:v>
                </c:pt>
                <c:pt idx="3468">
                  <c:v>22.247998999999993</c:v>
                </c:pt>
                <c:pt idx="3469">
                  <c:v>22.255999000000003</c:v>
                </c:pt>
                <c:pt idx="3470">
                  <c:v>22.263999000000013</c:v>
                </c:pt>
                <c:pt idx="3471">
                  <c:v>22.271998999999994</c:v>
                </c:pt>
                <c:pt idx="3472">
                  <c:v>22.279999000000004</c:v>
                </c:pt>
                <c:pt idx="3473">
                  <c:v>22.287999000000013</c:v>
                </c:pt>
                <c:pt idx="3474">
                  <c:v>22.295998999999988</c:v>
                </c:pt>
                <c:pt idx="3475">
                  <c:v>22.303999000000005</c:v>
                </c:pt>
                <c:pt idx="3476">
                  <c:v>22.311999000000135</c:v>
                </c:pt>
                <c:pt idx="3477">
                  <c:v>22.319999000000031</c:v>
                </c:pt>
                <c:pt idx="3478">
                  <c:v>22.327999000000005</c:v>
                </c:pt>
                <c:pt idx="3479">
                  <c:v>22.335999000000015</c:v>
                </c:pt>
                <c:pt idx="3480">
                  <c:v>22.343998999999997</c:v>
                </c:pt>
                <c:pt idx="3481">
                  <c:v>22.351999000000031</c:v>
                </c:pt>
                <c:pt idx="3482">
                  <c:v>22.35999900000003</c:v>
                </c:pt>
                <c:pt idx="3483">
                  <c:v>22.367998999999998</c:v>
                </c:pt>
                <c:pt idx="3484">
                  <c:v>22.375999000000007</c:v>
                </c:pt>
                <c:pt idx="3485">
                  <c:v>22.383999000000017</c:v>
                </c:pt>
                <c:pt idx="3486">
                  <c:v>22.391998999999998</c:v>
                </c:pt>
                <c:pt idx="3487">
                  <c:v>22.399999000000008</c:v>
                </c:pt>
                <c:pt idx="3488">
                  <c:v>22.407999000000018</c:v>
                </c:pt>
                <c:pt idx="3489">
                  <c:v>22.415998999999999</c:v>
                </c:pt>
                <c:pt idx="3490">
                  <c:v>22.423999000000009</c:v>
                </c:pt>
                <c:pt idx="3491">
                  <c:v>22.43199899999999</c:v>
                </c:pt>
                <c:pt idx="3492">
                  <c:v>22.439999</c:v>
                </c:pt>
                <c:pt idx="3493">
                  <c:v>22.44799900000001</c:v>
                </c:pt>
                <c:pt idx="3494">
                  <c:v>22.455998999999988</c:v>
                </c:pt>
                <c:pt idx="3495">
                  <c:v>22.463998999999987</c:v>
                </c:pt>
                <c:pt idx="3496">
                  <c:v>22.471999000000011</c:v>
                </c:pt>
                <c:pt idx="3497">
                  <c:v>22.479998999999992</c:v>
                </c:pt>
                <c:pt idx="3498">
                  <c:v>22.487999000000002</c:v>
                </c:pt>
                <c:pt idx="3499">
                  <c:v>22.495999000000012</c:v>
                </c:pt>
                <c:pt idx="3500">
                  <c:v>22.503998999999993</c:v>
                </c:pt>
                <c:pt idx="3501">
                  <c:v>22.511999000000031</c:v>
                </c:pt>
                <c:pt idx="3502">
                  <c:v>22.519999000000031</c:v>
                </c:pt>
                <c:pt idx="3503">
                  <c:v>22.527998999999994</c:v>
                </c:pt>
                <c:pt idx="3504">
                  <c:v>22.535999000000004</c:v>
                </c:pt>
                <c:pt idx="3505">
                  <c:v>22.543999000000014</c:v>
                </c:pt>
                <c:pt idx="3506">
                  <c:v>22.551998999999995</c:v>
                </c:pt>
                <c:pt idx="3507">
                  <c:v>22.559999000000005</c:v>
                </c:pt>
                <c:pt idx="3508">
                  <c:v>22.567999000000015</c:v>
                </c:pt>
                <c:pt idx="3509">
                  <c:v>22.575998999999996</c:v>
                </c:pt>
                <c:pt idx="3510">
                  <c:v>22.583999000000006</c:v>
                </c:pt>
                <c:pt idx="3511">
                  <c:v>22.591999000000015</c:v>
                </c:pt>
                <c:pt idx="3512">
                  <c:v>22.599998999999997</c:v>
                </c:pt>
                <c:pt idx="3513">
                  <c:v>22.607999000000031</c:v>
                </c:pt>
                <c:pt idx="3514">
                  <c:v>22.615999000000031</c:v>
                </c:pt>
                <c:pt idx="3515">
                  <c:v>22.623998999999998</c:v>
                </c:pt>
                <c:pt idx="3516">
                  <c:v>22.631999000000135</c:v>
                </c:pt>
                <c:pt idx="3517">
                  <c:v>22.639999000000035</c:v>
                </c:pt>
                <c:pt idx="3518">
                  <c:v>22.647999000000031</c:v>
                </c:pt>
                <c:pt idx="3519">
                  <c:v>22.655999000000008</c:v>
                </c:pt>
                <c:pt idx="3520">
                  <c:v>22.663999000000018</c:v>
                </c:pt>
                <c:pt idx="3521">
                  <c:v>22.671999000000035</c:v>
                </c:pt>
                <c:pt idx="3522">
                  <c:v>22.679999000000031</c:v>
                </c:pt>
                <c:pt idx="3523">
                  <c:v>22.68799900000003</c:v>
                </c:pt>
                <c:pt idx="3524">
                  <c:v>22.695999</c:v>
                </c:pt>
                <c:pt idx="3525">
                  <c:v>22.70399900000001</c:v>
                </c:pt>
                <c:pt idx="3526">
                  <c:v>22.711998999999995</c:v>
                </c:pt>
                <c:pt idx="3527">
                  <c:v>22.719999000000001</c:v>
                </c:pt>
                <c:pt idx="3528">
                  <c:v>22.727999000000011</c:v>
                </c:pt>
                <c:pt idx="3529">
                  <c:v>22.735998999999993</c:v>
                </c:pt>
                <c:pt idx="3530">
                  <c:v>22.743999000000002</c:v>
                </c:pt>
                <c:pt idx="3531">
                  <c:v>22.75199900000003</c:v>
                </c:pt>
                <c:pt idx="3532">
                  <c:v>22.759998999999993</c:v>
                </c:pt>
                <c:pt idx="3533">
                  <c:v>22.767999000000003</c:v>
                </c:pt>
                <c:pt idx="3534">
                  <c:v>22.775999000000013</c:v>
                </c:pt>
                <c:pt idx="3535">
                  <c:v>22.783998999999987</c:v>
                </c:pt>
                <c:pt idx="3536">
                  <c:v>22.791999000000004</c:v>
                </c:pt>
                <c:pt idx="3537">
                  <c:v>22.799999000000014</c:v>
                </c:pt>
                <c:pt idx="3538">
                  <c:v>22.807998999999995</c:v>
                </c:pt>
                <c:pt idx="3539">
                  <c:v>22.815999000000005</c:v>
                </c:pt>
                <c:pt idx="3540">
                  <c:v>22.823999000000015</c:v>
                </c:pt>
                <c:pt idx="3541">
                  <c:v>22.831999000000035</c:v>
                </c:pt>
                <c:pt idx="3542">
                  <c:v>22.839999000000031</c:v>
                </c:pt>
                <c:pt idx="3543">
                  <c:v>22.84799900000003</c:v>
                </c:pt>
                <c:pt idx="3544">
                  <c:v>22.855998999999997</c:v>
                </c:pt>
                <c:pt idx="3545">
                  <c:v>22.863999000000007</c:v>
                </c:pt>
                <c:pt idx="3546">
                  <c:v>22.871999000000031</c:v>
                </c:pt>
                <c:pt idx="3547">
                  <c:v>22.879998999999998</c:v>
                </c:pt>
                <c:pt idx="3548">
                  <c:v>22.887999000000008</c:v>
                </c:pt>
                <c:pt idx="3549">
                  <c:v>22.895999000000018</c:v>
                </c:pt>
                <c:pt idx="3550">
                  <c:v>22.903998999999999</c:v>
                </c:pt>
                <c:pt idx="3551">
                  <c:v>22.91199900000003</c:v>
                </c:pt>
                <c:pt idx="3552">
                  <c:v>22.919999000000018</c:v>
                </c:pt>
                <c:pt idx="3553">
                  <c:v>22.927999</c:v>
                </c:pt>
                <c:pt idx="3554">
                  <c:v>22.93599900000001</c:v>
                </c:pt>
                <c:pt idx="3555">
                  <c:v>22.943999000000019</c:v>
                </c:pt>
                <c:pt idx="3556">
                  <c:v>22.951999000000001</c:v>
                </c:pt>
                <c:pt idx="3557">
                  <c:v>22.95999900000001</c:v>
                </c:pt>
                <c:pt idx="3558">
                  <c:v>22.96799900000002</c:v>
                </c:pt>
                <c:pt idx="3559">
                  <c:v>22.975999000000002</c:v>
                </c:pt>
                <c:pt idx="3560">
                  <c:v>22.983998999999987</c:v>
                </c:pt>
                <c:pt idx="3561">
                  <c:v>22.991998999999993</c:v>
                </c:pt>
                <c:pt idx="3562">
                  <c:v>22.999999000000003</c:v>
                </c:pt>
                <c:pt idx="3563">
                  <c:v>23.00799900000003</c:v>
                </c:pt>
                <c:pt idx="3564">
                  <c:v>23.015998999999994</c:v>
                </c:pt>
                <c:pt idx="3565">
                  <c:v>23.023999000000003</c:v>
                </c:pt>
                <c:pt idx="3566">
                  <c:v>23.031999000000031</c:v>
                </c:pt>
                <c:pt idx="3567">
                  <c:v>23.039998999999995</c:v>
                </c:pt>
                <c:pt idx="3568">
                  <c:v>23.047999000000004</c:v>
                </c:pt>
                <c:pt idx="3569">
                  <c:v>23.055999000000014</c:v>
                </c:pt>
                <c:pt idx="3570">
                  <c:v>23.063998999999992</c:v>
                </c:pt>
                <c:pt idx="3571">
                  <c:v>23.071999000000005</c:v>
                </c:pt>
                <c:pt idx="3572">
                  <c:v>23.079999000000015</c:v>
                </c:pt>
                <c:pt idx="3573">
                  <c:v>23.087998999999996</c:v>
                </c:pt>
                <c:pt idx="3574">
                  <c:v>23.095999000000006</c:v>
                </c:pt>
                <c:pt idx="3575">
                  <c:v>23.10399900000003</c:v>
                </c:pt>
                <c:pt idx="3576">
                  <c:v>23.111999000000235</c:v>
                </c:pt>
                <c:pt idx="3577">
                  <c:v>23.119999000000035</c:v>
                </c:pt>
                <c:pt idx="3578">
                  <c:v>23.127999000000031</c:v>
                </c:pt>
                <c:pt idx="3579">
                  <c:v>23.135998999999998</c:v>
                </c:pt>
                <c:pt idx="3580">
                  <c:v>23.143999000000008</c:v>
                </c:pt>
                <c:pt idx="3581">
                  <c:v>23.151999000000131</c:v>
                </c:pt>
                <c:pt idx="3582">
                  <c:v>23.159999000000031</c:v>
                </c:pt>
                <c:pt idx="3583">
                  <c:v>23.16799900000003</c:v>
                </c:pt>
                <c:pt idx="3584">
                  <c:v>23.175999000000033</c:v>
                </c:pt>
                <c:pt idx="3585">
                  <c:v>23.183999</c:v>
                </c:pt>
                <c:pt idx="3586">
                  <c:v>23.191999000000031</c:v>
                </c:pt>
                <c:pt idx="3587">
                  <c:v>23.19999900000003</c:v>
                </c:pt>
                <c:pt idx="3588">
                  <c:v>23.207999000000001</c:v>
                </c:pt>
                <c:pt idx="3589">
                  <c:v>23.215999000000011</c:v>
                </c:pt>
                <c:pt idx="3590">
                  <c:v>23.22399900000002</c:v>
                </c:pt>
                <c:pt idx="3591">
                  <c:v>23.231999000000005</c:v>
                </c:pt>
                <c:pt idx="3592">
                  <c:v>23.239999000000015</c:v>
                </c:pt>
                <c:pt idx="3593">
                  <c:v>23.247999000000021</c:v>
                </c:pt>
                <c:pt idx="3594">
                  <c:v>23.255999000000003</c:v>
                </c:pt>
                <c:pt idx="3595">
                  <c:v>23.263999000000013</c:v>
                </c:pt>
                <c:pt idx="3596">
                  <c:v>23.271999000000033</c:v>
                </c:pt>
                <c:pt idx="3597">
                  <c:v>23.279999000000004</c:v>
                </c:pt>
                <c:pt idx="3598">
                  <c:v>23.287999000000013</c:v>
                </c:pt>
                <c:pt idx="3599">
                  <c:v>23.295998999999988</c:v>
                </c:pt>
                <c:pt idx="3600">
                  <c:v>23.303999000000005</c:v>
                </c:pt>
                <c:pt idx="3601">
                  <c:v>23.311999000000135</c:v>
                </c:pt>
                <c:pt idx="3602">
                  <c:v>23.319999000000031</c:v>
                </c:pt>
                <c:pt idx="3603">
                  <c:v>23.327999000000005</c:v>
                </c:pt>
                <c:pt idx="3604">
                  <c:v>23.335999000000015</c:v>
                </c:pt>
                <c:pt idx="3605">
                  <c:v>23.343998999999997</c:v>
                </c:pt>
                <c:pt idx="3606">
                  <c:v>23.351999000000031</c:v>
                </c:pt>
                <c:pt idx="3607">
                  <c:v>23.35999900000003</c:v>
                </c:pt>
                <c:pt idx="3608">
                  <c:v>23.367998999999998</c:v>
                </c:pt>
                <c:pt idx="3609">
                  <c:v>23.375999000000007</c:v>
                </c:pt>
                <c:pt idx="3610">
                  <c:v>23.383999000000017</c:v>
                </c:pt>
                <c:pt idx="3611">
                  <c:v>23.391998999999998</c:v>
                </c:pt>
                <c:pt idx="3612">
                  <c:v>23.399999000000008</c:v>
                </c:pt>
                <c:pt idx="3613">
                  <c:v>23.407999000000018</c:v>
                </c:pt>
                <c:pt idx="3614">
                  <c:v>23.415998999999999</c:v>
                </c:pt>
                <c:pt idx="3615">
                  <c:v>23.423999000000009</c:v>
                </c:pt>
                <c:pt idx="3616">
                  <c:v>23.43199900000003</c:v>
                </c:pt>
                <c:pt idx="3617">
                  <c:v>23.439999</c:v>
                </c:pt>
                <c:pt idx="3618">
                  <c:v>23.44799900000001</c:v>
                </c:pt>
                <c:pt idx="3619">
                  <c:v>23.45599900000002</c:v>
                </c:pt>
                <c:pt idx="3620">
                  <c:v>23.463998999999987</c:v>
                </c:pt>
                <c:pt idx="3621">
                  <c:v>23.471999000000011</c:v>
                </c:pt>
                <c:pt idx="3622">
                  <c:v>23.479999000000021</c:v>
                </c:pt>
                <c:pt idx="3623">
                  <c:v>23.487999000000002</c:v>
                </c:pt>
                <c:pt idx="3624">
                  <c:v>23.495999000000012</c:v>
                </c:pt>
                <c:pt idx="3625">
                  <c:v>23.503999000000025</c:v>
                </c:pt>
                <c:pt idx="3626">
                  <c:v>23.511999000000031</c:v>
                </c:pt>
                <c:pt idx="3627">
                  <c:v>23.519999000000031</c:v>
                </c:pt>
                <c:pt idx="3628">
                  <c:v>23.52799900000003</c:v>
                </c:pt>
                <c:pt idx="3629">
                  <c:v>23.535999000000004</c:v>
                </c:pt>
                <c:pt idx="3630">
                  <c:v>23.543999000000014</c:v>
                </c:pt>
                <c:pt idx="3631">
                  <c:v>23.551999000000031</c:v>
                </c:pt>
                <c:pt idx="3632">
                  <c:v>23.559999000000005</c:v>
                </c:pt>
                <c:pt idx="3633">
                  <c:v>23.567999000000015</c:v>
                </c:pt>
                <c:pt idx="3634">
                  <c:v>23.575998999999996</c:v>
                </c:pt>
                <c:pt idx="3635">
                  <c:v>23.583999000000006</c:v>
                </c:pt>
                <c:pt idx="3636">
                  <c:v>23.591999000000015</c:v>
                </c:pt>
                <c:pt idx="3637">
                  <c:v>23.599998999999997</c:v>
                </c:pt>
                <c:pt idx="3638">
                  <c:v>23.607999000000031</c:v>
                </c:pt>
                <c:pt idx="3639">
                  <c:v>23.615999000000031</c:v>
                </c:pt>
                <c:pt idx="3640">
                  <c:v>23.623998999999998</c:v>
                </c:pt>
                <c:pt idx="3641">
                  <c:v>23.631999000000135</c:v>
                </c:pt>
                <c:pt idx="3642">
                  <c:v>23.639999000000035</c:v>
                </c:pt>
                <c:pt idx="3643">
                  <c:v>23.647999000000031</c:v>
                </c:pt>
                <c:pt idx="3644">
                  <c:v>23.655999000000008</c:v>
                </c:pt>
                <c:pt idx="3645">
                  <c:v>23.663999000000018</c:v>
                </c:pt>
                <c:pt idx="3646">
                  <c:v>23.671999000000035</c:v>
                </c:pt>
                <c:pt idx="3647">
                  <c:v>23.679999000000031</c:v>
                </c:pt>
                <c:pt idx="3648">
                  <c:v>23.68799900000003</c:v>
                </c:pt>
                <c:pt idx="3649">
                  <c:v>23.695999</c:v>
                </c:pt>
                <c:pt idx="3650">
                  <c:v>23.70399900000001</c:v>
                </c:pt>
                <c:pt idx="3651">
                  <c:v>23.711999000000031</c:v>
                </c:pt>
                <c:pt idx="3652">
                  <c:v>23.719999000000001</c:v>
                </c:pt>
                <c:pt idx="3653">
                  <c:v>23.727999000000011</c:v>
                </c:pt>
                <c:pt idx="3654">
                  <c:v>23.735999000000021</c:v>
                </c:pt>
                <c:pt idx="3655">
                  <c:v>23.743999000000002</c:v>
                </c:pt>
                <c:pt idx="3656">
                  <c:v>23.75199900000003</c:v>
                </c:pt>
                <c:pt idx="3657">
                  <c:v>23.759999000000025</c:v>
                </c:pt>
                <c:pt idx="3658">
                  <c:v>23.767999000000003</c:v>
                </c:pt>
                <c:pt idx="3659">
                  <c:v>23.775999000000013</c:v>
                </c:pt>
                <c:pt idx="3660">
                  <c:v>23.783999000000023</c:v>
                </c:pt>
                <c:pt idx="3661">
                  <c:v>23.791999000000004</c:v>
                </c:pt>
                <c:pt idx="3662">
                  <c:v>23.799999000000014</c:v>
                </c:pt>
                <c:pt idx="3663">
                  <c:v>23.807999000000031</c:v>
                </c:pt>
                <c:pt idx="3664">
                  <c:v>23.815999000000005</c:v>
                </c:pt>
                <c:pt idx="3665">
                  <c:v>23.823999000000015</c:v>
                </c:pt>
                <c:pt idx="3666">
                  <c:v>23.831999000000035</c:v>
                </c:pt>
                <c:pt idx="3667">
                  <c:v>23.839999000000031</c:v>
                </c:pt>
                <c:pt idx="3668">
                  <c:v>23.84799900000003</c:v>
                </c:pt>
                <c:pt idx="3669">
                  <c:v>23.855998999999997</c:v>
                </c:pt>
                <c:pt idx="3670">
                  <c:v>23.863999000000007</c:v>
                </c:pt>
                <c:pt idx="3671">
                  <c:v>23.871999000000031</c:v>
                </c:pt>
                <c:pt idx="3672">
                  <c:v>23.879998999999998</c:v>
                </c:pt>
                <c:pt idx="3673">
                  <c:v>23.887999000000008</c:v>
                </c:pt>
                <c:pt idx="3674">
                  <c:v>23.895999000000018</c:v>
                </c:pt>
                <c:pt idx="3675">
                  <c:v>23.903998999999999</c:v>
                </c:pt>
                <c:pt idx="3676">
                  <c:v>23.91199900000003</c:v>
                </c:pt>
                <c:pt idx="3677">
                  <c:v>23.919999000000018</c:v>
                </c:pt>
                <c:pt idx="3678">
                  <c:v>23.927999</c:v>
                </c:pt>
                <c:pt idx="3679">
                  <c:v>23.93599900000001</c:v>
                </c:pt>
                <c:pt idx="3680">
                  <c:v>23.943999000000019</c:v>
                </c:pt>
                <c:pt idx="3681">
                  <c:v>23.951999000000001</c:v>
                </c:pt>
                <c:pt idx="3682">
                  <c:v>23.95999900000001</c:v>
                </c:pt>
                <c:pt idx="3683">
                  <c:v>23.96799900000002</c:v>
                </c:pt>
                <c:pt idx="3684">
                  <c:v>23.975999000000002</c:v>
                </c:pt>
                <c:pt idx="3685">
                  <c:v>23.983998999999987</c:v>
                </c:pt>
                <c:pt idx="3686">
                  <c:v>23.991999000000021</c:v>
                </c:pt>
                <c:pt idx="3687">
                  <c:v>23.999999000000003</c:v>
                </c:pt>
                <c:pt idx="3688">
                  <c:v>24.00799900000003</c:v>
                </c:pt>
                <c:pt idx="3689">
                  <c:v>24.015999000000033</c:v>
                </c:pt>
                <c:pt idx="3690">
                  <c:v>24.023999000000003</c:v>
                </c:pt>
                <c:pt idx="3691">
                  <c:v>24.031999000000031</c:v>
                </c:pt>
                <c:pt idx="3692">
                  <c:v>24.03999900000003</c:v>
                </c:pt>
                <c:pt idx="3693">
                  <c:v>24.047999000000004</c:v>
                </c:pt>
                <c:pt idx="3694">
                  <c:v>24.055999000000014</c:v>
                </c:pt>
                <c:pt idx="3695">
                  <c:v>24.063999000000024</c:v>
                </c:pt>
                <c:pt idx="3696">
                  <c:v>24.071999000000005</c:v>
                </c:pt>
                <c:pt idx="3697">
                  <c:v>24.079999000000015</c:v>
                </c:pt>
                <c:pt idx="3698">
                  <c:v>24.087999000000025</c:v>
                </c:pt>
                <c:pt idx="3699">
                  <c:v>24.095999000000006</c:v>
                </c:pt>
                <c:pt idx="3700">
                  <c:v>24.10399900000003</c:v>
                </c:pt>
                <c:pt idx="3701">
                  <c:v>24.111999000000235</c:v>
                </c:pt>
                <c:pt idx="3702">
                  <c:v>24.119999000000035</c:v>
                </c:pt>
                <c:pt idx="3703">
                  <c:v>24.127999000000031</c:v>
                </c:pt>
                <c:pt idx="3704">
                  <c:v>24.135998999999998</c:v>
                </c:pt>
                <c:pt idx="3705">
                  <c:v>24.143999000000008</c:v>
                </c:pt>
                <c:pt idx="3706">
                  <c:v>24.151999000000131</c:v>
                </c:pt>
                <c:pt idx="3707">
                  <c:v>24.159999000000031</c:v>
                </c:pt>
                <c:pt idx="3708">
                  <c:v>24.16799900000003</c:v>
                </c:pt>
                <c:pt idx="3709">
                  <c:v>24.175999000000033</c:v>
                </c:pt>
                <c:pt idx="3710">
                  <c:v>24.183999</c:v>
                </c:pt>
                <c:pt idx="3711">
                  <c:v>24.191999000000031</c:v>
                </c:pt>
                <c:pt idx="3712">
                  <c:v>24.19999900000003</c:v>
                </c:pt>
                <c:pt idx="3713">
                  <c:v>24.207999000000001</c:v>
                </c:pt>
                <c:pt idx="3714">
                  <c:v>24.215999000000011</c:v>
                </c:pt>
                <c:pt idx="3715">
                  <c:v>24.22399900000002</c:v>
                </c:pt>
                <c:pt idx="3716">
                  <c:v>24.231999000000005</c:v>
                </c:pt>
                <c:pt idx="3717">
                  <c:v>24.239999000000015</c:v>
                </c:pt>
                <c:pt idx="3718">
                  <c:v>24.247999000000021</c:v>
                </c:pt>
                <c:pt idx="3719">
                  <c:v>24.255999000000003</c:v>
                </c:pt>
                <c:pt idx="3720">
                  <c:v>24.263999000000013</c:v>
                </c:pt>
                <c:pt idx="3721">
                  <c:v>24.271999000000033</c:v>
                </c:pt>
                <c:pt idx="3722">
                  <c:v>24.279999000000004</c:v>
                </c:pt>
                <c:pt idx="3723">
                  <c:v>24.287999000000013</c:v>
                </c:pt>
                <c:pt idx="3724">
                  <c:v>24.295999000000023</c:v>
                </c:pt>
                <c:pt idx="3725">
                  <c:v>24.303999000000005</c:v>
                </c:pt>
                <c:pt idx="3726">
                  <c:v>24.311999000000135</c:v>
                </c:pt>
                <c:pt idx="3727">
                  <c:v>24.319999000000031</c:v>
                </c:pt>
                <c:pt idx="3728">
                  <c:v>24.327999000000005</c:v>
                </c:pt>
                <c:pt idx="3729">
                  <c:v>24.335999000000015</c:v>
                </c:pt>
                <c:pt idx="3730">
                  <c:v>24.343999000000025</c:v>
                </c:pt>
                <c:pt idx="3731">
                  <c:v>24.351999000000031</c:v>
                </c:pt>
                <c:pt idx="3732">
                  <c:v>24.35999900000003</c:v>
                </c:pt>
                <c:pt idx="3733">
                  <c:v>24.367999000000033</c:v>
                </c:pt>
                <c:pt idx="3734">
                  <c:v>24.375999000000007</c:v>
                </c:pt>
                <c:pt idx="3735">
                  <c:v>24.383999000000017</c:v>
                </c:pt>
                <c:pt idx="3736">
                  <c:v>24.391998999999998</c:v>
                </c:pt>
                <c:pt idx="3737">
                  <c:v>24.399999000000008</c:v>
                </c:pt>
                <c:pt idx="3738">
                  <c:v>24.407999000000018</c:v>
                </c:pt>
                <c:pt idx="3739">
                  <c:v>24.415998999999999</c:v>
                </c:pt>
                <c:pt idx="3740">
                  <c:v>24.423999000000009</c:v>
                </c:pt>
                <c:pt idx="3741">
                  <c:v>24.43199900000003</c:v>
                </c:pt>
                <c:pt idx="3742">
                  <c:v>24.439999</c:v>
                </c:pt>
                <c:pt idx="3743">
                  <c:v>24.44799900000001</c:v>
                </c:pt>
                <c:pt idx="3744">
                  <c:v>24.45599900000002</c:v>
                </c:pt>
                <c:pt idx="3745">
                  <c:v>24.463998999999987</c:v>
                </c:pt>
                <c:pt idx="3746">
                  <c:v>24.471999000000011</c:v>
                </c:pt>
                <c:pt idx="3747">
                  <c:v>24.479998999999992</c:v>
                </c:pt>
                <c:pt idx="3748">
                  <c:v>24.487999000000002</c:v>
                </c:pt>
                <c:pt idx="3749">
                  <c:v>24.495999000000012</c:v>
                </c:pt>
                <c:pt idx="3750">
                  <c:v>24.503998999999993</c:v>
                </c:pt>
                <c:pt idx="3751">
                  <c:v>24.511999000000031</c:v>
                </c:pt>
                <c:pt idx="3752">
                  <c:v>24.519999000000031</c:v>
                </c:pt>
                <c:pt idx="3753">
                  <c:v>24.527998999999994</c:v>
                </c:pt>
                <c:pt idx="3754">
                  <c:v>24.535999000000004</c:v>
                </c:pt>
                <c:pt idx="3755">
                  <c:v>24.543999000000014</c:v>
                </c:pt>
                <c:pt idx="3756">
                  <c:v>24.551998999999995</c:v>
                </c:pt>
              </c:numCache>
            </c:numRef>
          </c:xVal>
          <c:yVal>
            <c:numRef>
              <c:f>'adjusted to 0'!$H$2:$H$3758</c:f>
              <c:numCache>
                <c:formatCode>General</c:formatCode>
                <c:ptCount val="3757"/>
                <c:pt idx="0">
                  <c:v>-7.9656300000001119E-4</c:v>
                </c:pt>
                <c:pt idx="1">
                  <c:v>-3.5062500000000051E-4</c:v>
                </c:pt>
                <c:pt idx="2">
                  <c:v>-2.7843800000000742E-4</c:v>
                </c:pt>
                <c:pt idx="3">
                  <c:v>-3.5875000000000723E-4</c:v>
                </c:pt>
                <c:pt idx="4">
                  <c:v>-3.3312500000000009E-4</c:v>
                </c:pt>
                <c:pt idx="5">
                  <c:v>-4.7406300000000894E-4</c:v>
                </c:pt>
                <c:pt idx="6">
                  <c:v>-3.0687499999999996E-4</c:v>
                </c:pt>
                <c:pt idx="7">
                  <c:v>-4.9249999999999988E-4</c:v>
                </c:pt>
                <c:pt idx="8">
                  <c:v>-6.0156300000000114E-4</c:v>
                </c:pt>
                <c:pt idx="9">
                  <c:v>-3.5968800000000042E-4</c:v>
                </c:pt>
                <c:pt idx="10">
                  <c:v>-5.0312500000001333E-4</c:v>
                </c:pt>
                <c:pt idx="11">
                  <c:v>-4.4093800000000947E-4</c:v>
                </c:pt>
                <c:pt idx="12">
                  <c:v>-3.9000000000000476E-4</c:v>
                </c:pt>
                <c:pt idx="13">
                  <c:v>-6.2687500000000124E-4</c:v>
                </c:pt>
                <c:pt idx="14">
                  <c:v>-4.2218800000000004E-4</c:v>
                </c:pt>
                <c:pt idx="15">
                  <c:v>-3.8687500000000522E-4</c:v>
                </c:pt>
                <c:pt idx="16">
                  <c:v>-4.8968800000000028E-4</c:v>
                </c:pt>
                <c:pt idx="17">
                  <c:v>-3.3250000000000206E-4</c:v>
                </c:pt>
                <c:pt idx="18">
                  <c:v>-4.3531299999999984E-4</c:v>
                </c:pt>
                <c:pt idx="19">
                  <c:v>-1.9656300000000311E-4</c:v>
                </c:pt>
                <c:pt idx="20">
                  <c:v>-3.8031300000000831E-4</c:v>
                </c:pt>
                <c:pt idx="21">
                  <c:v>-4.7750000000000841E-4</c:v>
                </c:pt>
                <c:pt idx="22">
                  <c:v>-1.9156299999999963E-4</c:v>
                </c:pt>
                <c:pt idx="23">
                  <c:v>-2.5281300000000689E-4</c:v>
                </c:pt>
                <c:pt idx="24">
                  <c:v>-2.9000000000000092E-4</c:v>
                </c:pt>
                <c:pt idx="25">
                  <c:v>-1.7312499999999967E-4</c:v>
                </c:pt>
                <c:pt idx="26">
                  <c:v>-5.0625000000000323E-5</c:v>
                </c:pt>
                <c:pt idx="27">
                  <c:v>-3.4656300000000529E-4</c:v>
                </c:pt>
                <c:pt idx="28">
                  <c:v>-1.762500000000025E-4</c:v>
                </c:pt>
                <c:pt idx="29">
                  <c:v>-5.0250000000000034E-4</c:v>
                </c:pt>
                <c:pt idx="30">
                  <c:v>-1.0374999999999968E-4</c:v>
                </c:pt>
                <c:pt idx="31">
                  <c:v>-4.2500000000000122E-4</c:v>
                </c:pt>
                <c:pt idx="32">
                  <c:v>-1.7781299999999981E-4</c:v>
                </c:pt>
                <c:pt idx="33">
                  <c:v>-2.7375000000000543E-4</c:v>
                </c:pt>
                <c:pt idx="34">
                  <c:v>-4.9843800000000111E-4</c:v>
                </c:pt>
                <c:pt idx="35">
                  <c:v>-1.359380000000026E-4</c:v>
                </c:pt>
                <c:pt idx="36">
                  <c:v>-3.1593800000000497E-4</c:v>
                </c:pt>
                <c:pt idx="37">
                  <c:v>-3.2062499999999995E-4</c:v>
                </c:pt>
                <c:pt idx="38">
                  <c:v>-1.1687500000000253E-4</c:v>
                </c:pt>
                <c:pt idx="39">
                  <c:v>-1.0468800000000229E-4</c:v>
                </c:pt>
                <c:pt idx="40">
                  <c:v>-1.1093799999999969E-4</c:v>
                </c:pt>
                <c:pt idx="41">
                  <c:v>-1.762500000000025E-4</c:v>
                </c:pt>
                <c:pt idx="42">
                  <c:v>-3.1218799999999986E-4</c:v>
                </c:pt>
                <c:pt idx="43">
                  <c:v>-7.5125000000000094E-4</c:v>
                </c:pt>
                <c:pt idx="44">
                  <c:v>-1.5125000000000232E-4</c:v>
                </c:pt>
                <c:pt idx="45">
                  <c:v>-6.2500000000003052E-6</c:v>
                </c:pt>
                <c:pt idx="46">
                  <c:v>-3.1843800000000747E-4</c:v>
                </c:pt>
                <c:pt idx="47">
                  <c:v>-1.2281300000000061E-4</c:v>
                </c:pt>
                <c:pt idx="48">
                  <c:v>-2.9250000000000082E-4</c:v>
                </c:pt>
                <c:pt idx="49">
                  <c:v>-2.5718800000000032E-4</c:v>
                </c:pt>
                <c:pt idx="50">
                  <c:v>-2.3687500000000092E-4</c:v>
                </c:pt>
                <c:pt idx="51">
                  <c:v>-1.9062500000000405E-4</c:v>
                </c:pt>
                <c:pt idx="52">
                  <c:v>-1.8874999999999987E-4</c:v>
                </c:pt>
                <c:pt idx="53">
                  <c:v>-2.8000000000000046E-4</c:v>
                </c:pt>
                <c:pt idx="54">
                  <c:v>-1.7843800000000355E-4</c:v>
                </c:pt>
                <c:pt idx="55">
                  <c:v>-2.5031300000000754E-4</c:v>
                </c:pt>
                <c:pt idx="56">
                  <c:v>-4.0687500000000012E-4</c:v>
                </c:pt>
                <c:pt idx="57">
                  <c:v>-4.5968800000000014E-4</c:v>
                </c:pt>
                <c:pt idx="58">
                  <c:v>0</c:v>
                </c:pt>
                <c:pt idx="59">
                  <c:v>-3.4000000000000463E-4</c:v>
                </c:pt>
                <c:pt idx="60">
                  <c:v>-2.0125000000000009E-4</c:v>
                </c:pt>
                <c:pt idx="61">
                  <c:v>-2.2250000000000392E-4</c:v>
                </c:pt>
                <c:pt idx="62">
                  <c:v>-6.0938000000000981E-5</c:v>
                </c:pt>
                <c:pt idx="63">
                  <c:v>-4.4781300000000534E-4</c:v>
                </c:pt>
                <c:pt idx="64">
                  <c:v>-2.0687499999999986E-4</c:v>
                </c:pt>
                <c:pt idx="65">
                  <c:v>-3.2875000000000851E-4</c:v>
                </c:pt>
                <c:pt idx="66">
                  <c:v>-5.3812500000001103E-4</c:v>
                </c:pt>
                <c:pt idx="67">
                  <c:v>-8.0313000000000273E-5</c:v>
                </c:pt>
                <c:pt idx="68">
                  <c:v>-4.3249999999999967E-4</c:v>
                </c:pt>
                <c:pt idx="69">
                  <c:v>-5.978130000000091E-4</c:v>
                </c:pt>
                <c:pt idx="70">
                  <c:v>-5.3750000000000927E-5</c:v>
                </c:pt>
                <c:pt idx="71">
                  <c:v>-2.218749999999999E-4</c:v>
                </c:pt>
                <c:pt idx="72">
                  <c:v>-1.4437500000000041E-4</c:v>
                </c:pt>
                <c:pt idx="73">
                  <c:v>-3.4625000000000476E-4</c:v>
                </c:pt>
                <c:pt idx="74">
                  <c:v>-3.0656300000000514E-4</c:v>
                </c:pt>
                <c:pt idx="75">
                  <c:v>-4.3968799999999993E-4</c:v>
                </c:pt>
                <c:pt idx="76">
                  <c:v>-4.9218800000000093E-4</c:v>
                </c:pt>
                <c:pt idx="77">
                  <c:v>-3.7812500000000568E-4</c:v>
                </c:pt>
                <c:pt idx="78">
                  <c:v>-4.9062500000001199E-4</c:v>
                </c:pt>
                <c:pt idx="79">
                  <c:v>-3.3281300000000705E-4</c:v>
                </c:pt>
                <c:pt idx="80">
                  <c:v>-4.5687500000000014E-4</c:v>
                </c:pt>
                <c:pt idx="81">
                  <c:v>-4.4218800000000113E-4</c:v>
                </c:pt>
                <c:pt idx="82">
                  <c:v>-2.018749999999998E-4</c:v>
                </c:pt>
                <c:pt idx="83">
                  <c:v>-1.2187999999999782E-5</c:v>
                </c:pt>
                <c:pt idx="84">
                  <c:v>-1.356250000000035E-4</c:v>
                </c:pt>
                <c:pt idx="85">
                  <c:v>-4.3000000000000113E-4</c:v>
                </c:pt>
                <c:pt idx="86">
                  <c:v>-1.7687500000000285E-4</c:v>
                </c:pt>
                <c:pt idx="87">
                  <c:v>-5.5000000000000123E-4</c:v>
                </c:pt>
                <c:pt idx="88">
                  <c:v>-3.225000000000054E-4</c:v>
                </c:pt>
                <c:pt idx="89">
                  <c:v>-2.0156300000000012E-4</c:v>
                </c:pt>
                <c:pt idx="90">
                  <c:v>-4.6563000000001072E-5</c:v>
                </c:pt>
                <c:pt idx="91">
                  <c:v>-9.8438000000000768E-5</c:v>
                </c:pt>
                <c:pt idx="92">
                  <c:v>-2.293750000000054E-4</c:v>
                </c:pt>
                <c:pt idx="93">
                  <c:v>-3.7062500000000452E-4</c:v>
                </c:pt>
                <c:pt idx="94">
                  <c:v>-2.4750000000000032E-4</c:v>
                </c:pt>
                <c:pt idx="95">
                  <c:v>-4.9843800000000111E-4</c:v>
                </c:pt>
                <c:pt idx="96">
                  <c:v>-4.1781300000000039E-4</c:v>
                </c:pt>
                <c:pt idx="97">
                  <c:v>-4.5437500000000534E-4</c:v>
                </c:pt>
                <c:pt idx="98">
                  <c:v>-1.9968800000000426E-4</c:v>
                </c:pt>
                <c:pt idx="99">
                  <c:v>-1.8437499999999981E-4</c:v>
                </c:pt>
                <c:pt idx="100">
                  <c:v>-6.3875000000000021E-4</c:v>
                </c:pt>
                <c:pt idx="101">
                  <c:v>-1.240629999999998E-4</c:v>
                </c:pt>
                <c:pt idx="102">
                  <c:v>-8.3125000000002386E-5</c:v>
                </c:pt>
                <c:pt idx="103">
                  <c:v>-6.8438000000000906E-5</c:v>
                </c:pt>
                <c:pt idx="104">
                  <c:v>-2.4250000000000012E-4</c:v>
                </c:pt>
                <c:pt idx="105">
                  <c:v>-1.9250000000000308E-4</c:v>
                </c:pt>
                <c:pt idx="106">
                  <c:v>-1.4343800000000213E-4</c:v>
                </c:pt>
                <c:pt idx="107">
                  <c:v>-3.3906299999999985E-4</c:v>
                </c:pt>
                <c:pt idx="108">
                  <c:v>-4.5968800000000014E-4</c:v>
                </c:pt>
                <c:pt idx="109">
                  <c:v>-2.3374999999999972E-4</c:v>
                </c:pt>
                <c:pt idx="110">
                  <c:v>-3.8718800000000012E-4</c:v>
                </c:pt>
                <c:pt idx="111">
                  <c:v>-3.7656300000000695E-4</c:v>
                </c:pt>
                <c:pt idx="112">
                  <c:v>-3.1906299999999996E-4</c:v>
                </c:pt>
                <c:pt idx="113">
                  <c:v>-5.0156300000000023E-4</c:v>
                </c:pt>
                <c:pt idx="114">
                  <c:v>-3.8500000000000052E-4</c:v>
                </c:pt>
                <c:pt idx="115">
                  <c:v>-3.1875000000000723E-4</c:v>
                </c:pt>
                <c:pt idx="116">
                  <c:v>-5.743750000000101E-4</c:v>
                </c:pt>
                <c:pt idx="117">
                  <c:v>-3.5031300000000823E-4</c:v>
                </c:pt>
                <c:pt idx="118">
                  <c:v>-5.6812500000000981E-4</c:v>
                </c:pt>
                <c:pt idx="119">
                  <c:v>-2.3468800000000042E-4</c:v>
                </c:pt>
                <c:pt idx="120">
                  <c:v>-4.1687499999999982E-4</c:v>
                </c:pt>
                <c:pt idx="121">
                  <c:v>-5.6906300000000084E-4</c:v>
                </c:pt>
                <c:pt idx="122">
                  <c:v>-3.1250000000000516E-4</c:v>
                </c:pt>
                <c:pt idx="123">
                  <c:v>-4.2218800000000004E-4</c:v>
                </c:pt>
                <c:pt idx="124">
                  <c:v>-4.9562500000001168E-4</c:v>
                </c:pt>
                <c:pt idx="125">
                  <c:v>-3.6843800000000793E-4</c:v>
                </c:pt>
                <c:pt idx="126">
                  <c:v>-2.7000000000000559E-4</c:v>
                </c:pt>
                <c:pt idx="127">
                  <c:v>-5.8156300000000022E-4</c:v>
                </c:pt>
                <c:pt idx="128">
                  <c:v>-4.5562500000000887E-4</c:v>
                </c:pt>
                <c:pt idx="129">
                  <c:v>-7.5812500000001573E-4</c:v>
                </c:pt>
                <c:pt idx="130">
                  <c:v>-4.1281299999999972E-4</c:v>
                </c:pt>
                <c:pt idx="131">
                  <c:v>-7.4781300000001144E-4</c:v>
                </c:pt>
                <c:pt idx="132">
                  <c:v>-4.8281300000000028E-4</c:v>
                </c:pt>
                <c:pt idx="133">
                  <c:v>-6.2312500000001646E-4</c:v>
                </c:pt>
                <c:pt idx="134">
                  <c:v>-8.1625000000001813E-4</c:v>
                </c:pt>
                <c:pt idx="135">
                  <c:v>-5.5093800000000862E-4</c:v>
                </c:pt>
                <c:pt idx="136">
                  <c:v>-6.8375000000000033E-4</c:v>
                </c:pt>
                <c:pt idx="137">
                  <c:v>-6.5312500000001556E-4</c:v>
                </c:pt>
                <c:pt idx="138">
                  <c:v>-4.4250000000000024E-4</c:v>
                </c:pt>
                <c:pt idx="139">
                  <c:v>-3.9906300000000511E-4</c:v>
                </c:pt>
                <c:pt idx="140">
                  <c:v>-4.8031300000000012E-4</c:v>
                </c:pt>
                <c:pt idx="141">
                  <c:v>-5.228129999999999E-4</c:v>
                </c:pt>
                <c:pt idx="142">
                  <c:v>-6.6781300000000093E-4</c:v>
                </c:pt>
                <c:pt idx="143">
                  <c:v>-1.1503130000000208E-3</c:v>
                </c:pt>
                <c:pt idx="144">
                  <c:v>-5.4312500000001636E-4</c:v>
                </c:pt>
                <c:pt idx="145">
                  <c:v>-4.3781300000000022E-4</c:v>
                </c:pt>
                <c:pt idx="146">
                  <c:v>-6.7812500000001541E-4</c:v>
                </c:pt>
                <c:pt idx="147">
                  <c:v>-5.7281300000000014E-4</c:v>
                </c:pt>
                <c:pt idx="148">
                  <c:v>-7.2437500000001277E-4</c:v>
                </c:pt>
                <c:pt idx="149">
                  <c:v>-7.0250000000000032E-4</c:v>
                </c:pt>
                <c:pt idx="150">
                  <c:v>-6.8718800000000936E-4</c:v>
                </c:pt>
                <c:pt idx="151">
                  <c:v>-6.2468800000000844E-4</c:v>
                </c:pt>
                <c:pt idx="152">
                  <c:v>-5.1875000000000011E-4</c:v>
                </c:pt>
                <c:pt idx="153">
                  <c:v>-7.0562500000001158E-4</c:v>
                </c:pt>
                <c:pt idx="154">
                  <c:v>-6.3250000000000101E-4</c:v>
                </c:pt>
                <c:pt idx="155">
                  <c:v>-7.0625000000000028E-4</c:v>
                </c:pt>
                <c:pt idx="156">
                  <c:v>-8.7281300000000006E-4</c:v>
                </c:pt>
                <c:pt idx="157">
                  <c:v>-8.8656300000003051E-4</c:v>
                </c:pt>
                <c:pt idx="158">
                  <c:v>-4.1718800000000014E-4</c:v>
                </c:pt>
                <c:pt idx="159">
                  <c:v>-6.6875000000000029E-4</c:v>
                </c:pt>
                <c:pt idx="160">
                  <c:v>-6.8093800000000929E-4</c:v>
                </c:pt>
                <c:pt idx="161">
                  <c:v>-6.5624999999999993E-4</c:v>
                </c:pt>
                <c:pt idx="162">
                  <c:v>-4.7531300000000032E-4</c:v>
                </c:pt>
                <c:pt idx="163">
                  <c:v>-8.8218800000000727E-4</c:v>
                </c:pt>
                <c:pt idx="164">
                  <c:v>-6.4281300000000022E-4</c:v>
                </c:pt>
                <c:pt idx="165">
                  <c:v>-6.2500000000000533E-4</c:v>
                </c:pt>
                <c:pt idx="166">
                  <c:v>-8.5968800000001068E-4</c:v>
                </c:pt>
                <c:pt idx="167">
                  <c:v>-4.4000000000000901E-4</c:v>
                </c:pt>
                <c:pt idx="168">
                  <c:v>-8.1687500000000043E-4</c:v>
                </c:pt>
                <c:pt idx="169">
                  <c:v>-1.0378130000000003E-3</c:v>
                </c:pt>
                <c:pt idx="170">
                  <c:v>-4.4531300000000024E-4</c:v>
                </c:pt>
                <c:pt idx="171">
                  <c:v>-5.7000000000000908E-4</c:v>
                </c:pt>
                <c:pt idx="172">
                  <c:v>-4.8593800000000113E-4</c:v>
                </c:pt>
                <c:pt idx="173">
                  <c:v>-6.7187500000000884E-4</c:v>
                </c:pt>
                <c:pt idx="174">
                  <c:v>-6.4750000000001232E-4</c:v>
                </c:pt>
                <c:pt idx="175">
                  <c:v>-7.4968800000001028E-4</c:v>
                </c:pt>
                <c:pt idx="176">
                  <c:v>-7.0343800000000132E-4</c:v>
                </c:pt>
                <c:pt idx="177">
                  <c:v>-7.0593800000000534E-4</c:v>
                </c:pt>
                <c:pt idx="178">
                  <c:v>-7.421880000000095E-4</c:v>
                </c:pt>
                <c:pt idx="179">
                  <c:v>-5.5937500000000594E-4</c:v>
                </c:pt>
                <c:pt idx="180">
                  <c:v>-6.8781300000000033E-4</c:v>
                </c:pt>
                <c:pt idx="181">
                  <c:v>-6.1281300000000025E-4</c:v>
                </c:pt>
                <c:pt idx="182">
                  <c:v>-4.8093800000000134E-4</c:v>
                </c:pt>
                <c:pt idx="183">
                  <c:v>-1.8906299999999981E-4</c:v>
                </c:pt>
                <c:pt idx="184">
                  <c:v>-3.6906300000000627E-4</c:v>
                </c:pt>
                <c:pt idx="185">
                  <c:v>-5.7031300000000024E-4</c:v>
                </c:pt>
                <c:pt idx="186">
                  <c:v>-3.2843800000000858E-4</c:v>
                </c:pt>
                <c:pt idx="187">
                  <c:v>-7.9281300000000755E-4</c:v>
                </c:pt>
                <c:pt idx="188">
                  <c:v>-4.7187500000000533E-4</c:v>
                </c:pt>
                <c:pt idx="189">
                  <c:v>-3.9218799999999991E-4</c:v>
                </c:pt>
                <c:pt idx="190">
                  <c:v>-1.8781300000000355E-4</c:v>
                </c:pt>
                <c:pt idx="191">
                  <c:v>-2.7625000000000474E-4</c:v>
                </c:pt>
                <c:pt idx="192">
                  <c:v>-4.1843800000000009E-4</c:v>
                </c:pt>
                <c:pt idx="193">
                  <c:v>-5.9656300000000123E-4</c:v>
                </c:pt>
                <c:pt idx="194">
                  <c:v>-3.5250000000000532E-4</c:v>
                </c:pt>
                <c:pt idx="195">
                  <c:v>-5.8218800000000019E-4</c:v>
                </c:pt>
                <c:pt idx="196">
                  <c:v>-5.9437500000001221E-4</c:v>
                </c:pt>
                <c:pt idx="197">
                  <c:v>-6.3000000000000133E-4</c:v>
                </c:pt>
                <c:pt idx="198">
                  <c:v>-2.5281300000000689E-4</c:v>
                </c:pt>
                <c:pt idx="199">
                  <c:v>-3.1781300000000712E-4</c:v>
                </c:pt>
                <c:pt idx="200">
                  <c:v>-7.0468800000000854E-4</c:v>
                </c:pt>
                <c:pt idx="201">
                  <c:v>-2.9406300000000478E-4</c:v>
                </c:pt>
                <c:pt idx="202">
                  <c:v>-2.1187500000000096E-4</c:v>
                </c:pt>
                <c:pt idx="203">
                  <c:v>-2.7187500000000052E-4</c:v>
                </c:pt>
                <c:pt idx="204">
                  <c:v>-3.0906300000000449E-4</c:v>
                </c:pt>
                <c:pt idx="205">
                  <c:v>-4.1562500000000123E-4</c:v>
                </c:pt>
                <c:pt idx="206">
                  <c:v>-2.5812499999999984E-4</c:v>
                </c:pt>
                <c:pt idx="207">
                  <c:v>-5.9125000000000139E-4</c:v>
                </c:pt>
                <c:pt idx="208">
                  <c:v>-6.2656300000000034E-4</c:v>
                </c:pt>
                <c:pt idx="209">
                  <c:v>-3.7750000000000522E-4</c:v>
                </c:pt>
                <c:pt idx="210">
                  <c:v>-5.228129999999999E-4</c:v>
                </c:pt>
                <c:pt idx="211">
                  <c:v>-4.9343800000000034E-4</c:v>
                </c:pt>
                <c:pt idx="212">
                  <c:v>-4.3437500000000133E-4</c:v>
                </c:pt>
                <c:pt idx="213">
                  <c:v>-7.5531300000000539E-4</c:v>
                </c:pt>
                <c:pt idx="214">
                  <c:v>-5.4718800000001008E-4</c:v>
                </c:pt>
                <c:pt idx="215">
                  <c:v>-5.0406300000000533E-4</c:v>
                </c:pt>
                <c:pt idx="216">
                  <c:v>-6.8249999999999995E-4</c:v>
                </c:pt>
                <c:pt idx="217">
                  <c:v>-3.8875000000000698E-4</c:v>
                </c:pt>
                <c:pt idx="218">
                  <c:v>-6.0687500000000032E-4</c:v>
                </c:pt>
                <c:pt idx="219">
                  <c:v>-2.9156299999999989E-4</c:v>
                </c:pt>
                <c:pt idx="220">
                  <c:v>-5.743750000000101E-4</c:v>
                </c:pt>
                <c:pt idx="221">
                  <c:v>-6.5000000000000929E-4</c:v>
                </c:pt>
                <c:pt idx="222">
                  <c:v>-4.9531300000000102E-4</c:v>
                </c:pt>
                <c:pt idx="223">
                  <c:v>-4.4000000000000901E-4</c:v>
                </c:pt>
                <c:pt idx="224">
                  <c:v>-5.8656300000000012E-4</c:v>
                </c:pt>
                <c:pt idx="225">
                  <c:v>-4.3093800000000034E-4</c:v>
                </c:pt>
                <c:pt idx="226">
                  <c:v>-2.3937500000000011E-4</c:v>
                </c:pt>
                <c:pt idx="227">
                  <c:v>-5.9000000000001033E-4</c:v>
                </c:pt>
                <c:pt idx="228">
                  <c:v>-5.7218800000000093E-4</c:v>
                </c:pt>
                <c:pt idx="229">
                  <c:v>-8.3343800000000026E-4</c:v>
                </c:pt>
                <c:pt idx="230">
                  <c:v>-4.6687500000000028E-4</c:v>
                </c:pt>
                <c:pt idx="231">
                  <c:v>-7.1812500000001237E-4</c:v>
                </c:pt>
                <c:pt idx="232">
                  <c:v>-5.3468800000000039E-4</c:v>
                </c:pt>
                <c:pt idx="233">
                  <c:v>-6.4062500000001488E-4</c:v>
                </c:pt>
                <c:pt idx="234">
                  <c:v>-8.4937500000000746E-4</c:v>
                </c:pt>
                <c:pt idx="235">
                  <c:v>-5.1593800000000029E-4</c:v>
                </c:pt>
                <c:pt idx="236">
                  <c:v>-6.7750000000001273E-4</c:v>
                </c:pt>
                <c:pt idx="237">
                  <c:v>-7.1000000000000034E-4</c:v>
                </c:pt>
                <c:pt idx="238">
                  <c:v>-4.384380000000002E-4</c:v>
                </c:pt>
                <c:pt idx="239">
                  <c:v>-3.4281300000000751E-4</c:v>
                </c:pt>
                <c:pt idx="240">
                  <c:v>-4.0593800000000114E-4</c:v>
                </c:pt>
                <c:pt idx="241">
                  <c:v>-5.6218799999999992E-4</c:v>
                </c:pt>
                <c:pt idx="242">
                  <c:v>-6.6843800000000037E-4</c:v>
                </c:pt>
                <c:pt idx="243">
                  <c:v>-1.1409380000000021E-3</c:v>
                </c:pt>
                <c:pt idx="244">
                  <c:v>-4.6187499999999994E-4</c:v>
                </c:pt>
                <c:pt idx="245">
                  <c:v>-3.6937500000000604E-4</c:v>
                </c:pt>
                <c:pt idx="246">
                  <c:v>-5.5562500000000934E-4</c:v>
                </c:pt>
                <c:pt idx="247">
                  <c:v>-5.228129999999999E-4</c:v>
                </c:pt>
                <c:pt idx="248">
                  <c:v>-6.1843799999999991E-4</c:v>
                </c:pt>
                <c:pt idx="249">
                  <c:v>-4.1281299999999972E-4</c:v>
                </c:pt>
                <c:pt idx="250">
                  <c:v>-5.5062500000001074E-4</c:v>
                </c:pt>
                <c:pt idx="251">
                  <c:v>-5.2062500000001272E-4</c:v>
                </c:pt>
                <c:pt idx="252">
                  <c:v>-4.7249999999999983E-4</c:v>
                </c:pt>
                <c:pt idx="253">
                  <c:v>-6.2218800000000138E-4</c:v>
                </c:pt>
                <c:pt idx="254">
                  <c:v>-4.8687500000000033E-4</c:v>
                </c:pt>
                <c:pt idx="255">
                  <c:v>-5.3687500000000003E-4</c:v>
                </c:pt>
                <c:pt idx="256">
                  <c:v>-7.1968800000000023E-4</c:v>
                </c:pt>
                <c:pt idx="257">
                  <c:v>-6.2875000000000094E-4</c:v>
                </c:pt>
                <c:pt idx="258">
                  <c:v>-2.5468800000000042E-4</c:v>
                </c:pt>
                <c:pt idx="259">
                  <c:v>-5.2125000000000001E-4</c:v>
                </c:pt>
                <c:pt idx="260">
                  <c:v>-4.3687500000000003E-4</c:v>
                </c:pt>
                <c:pt idx="261">
                  <c:v>-4.5375000000000032E-4</c:v>
                </c:pt>
                <c:pt idx="262">
                  <c:v>-2.9750000000000002E-4</c:v>
                </c:pt>
                <c:pt idx="263">
                  <c:v>-6.2812500000001582E-4</c:v>
                </c:pt>
                <c:pt idx="264">
                  <c:v>-4.1125000000000016E-4</c:v>
                </c:pt>
                <c:pt idx="265">
                  <c:v>-5.0968800000000033E-4</c:v>
                </c:pt>
                <c:pt idx="266">
                  <c:v>-7.1500000000000122E-4</c:v>
                </c:pt>
                <c:pt idx="267">
                  <c:v>-2.7406300000000608E-4</c:v>
                </c:pt>
                <c:pt idx="268">
                  <c:v>-6.2656300000000034E-4</c:v>
                </c:pt>
                <c:pt idx="269">
                  <c:v>-7.9343800000001045E-4</c:v>
                </c:pt>
                <c:pt idx="270">
                  <c:v>-2.6187499999999996E-4</c:v>
                </c:pt>
                <c:pt idx="271">
                  <c:v>-3.9906300000000511E-4</c:v>
                </c:pt>
                <c:pt idx="272">
                  <c:v>-3.8625000000000492E-4</c:v>
                </c:pt>
                <c:pt idx="273">
                  <c:v>-4.9343800000000034E-4</c:v>
                </c:pt>
                <c:pt idx="274">
                  <c:v>-4.6312500000000948E-4</c:v>
                </c:pt>
                <c:pt idx="275">
                  <c:v>-6.5468800000000114E-4</c:v>
                </c:pt>
                <c:pt idx="276">
                  <c:v>-6.2312500000001646E-4</c:v>
                </c:pt>
                <c:pt idx="277">
                  <c:v>-5.0593800000000113E-4</c:v>
                </c:pt>
                <c:pt idx="278">
                  <c:v>-6.165630000000002E-4</c:v>
                </c:pt>
                <c:pt idx="279">
                  <c:v>-4.6062500000000134E-4</c:v>
                </c:pt>
                <c:pt idx="280">
                  <c:v>-6.1281300000000025E-4</c:v>
                </c:pt>
                <c:pt idx="281">
                  <c:v>-6.3312500000001356E-4</c:v>
                </c:pt>
                <c:pt idx="282">
                  <c:v>-3.4625000000000476E-4</c:v>
                </c:pt>
                <c:pt idx="283">
                  <c:v>-1.3062499999999985E-4</c:v>
                </c:pt>
                <c:pt idx="284">
                  <c:v>-3.5937500000000579E-4</c:v>
                </c:pt>
                <c:pt idx="285">
                  <c:v>-5.315630000000003E-4</c:v>
                </c:pt>
                <c:pt idx="286">
                  <c:v>-2.8843800000000582E-4</c:v>
                </c:pt>
                <c:pt idx="287">
                  <c:v>-7.009380000000101E-4</c:v>
                </c:pt>
                <c:pt idx="288">
                  <c:v>-4.3437500000000133E-4</c:v>
                </c:pt>
                <c:pt idx="289">
                  <c:v>-3.8031300000000831E-4</c:v>
                </c:pt>
                <c:pt idx="290">
                  <c:v>-2.0843800000000577E-4</c:v>
                </c:pt>
                <c:pt idx="291">
                  <c:v>-3.7125000000000504E-4</c:v>
                </c:pt>
                <c:pt idx="292">
                  <c:v>-3.987500000000075E-4</c:v>
                </c:pt>
                <c:pt idx="293">
                  <c:v>-5.6468799999999993E-4</c:v>
                </c:pt>
                <c:pt idx="294">
                  <c:v>-4.5125000000000032E-4</c:v>
                </c:pt>
                <c:pt idx="295">
                  <c:v>-7.0843800000000014E-4</c:v>
                </c:pt>
                <c:pt idx="296">
                  <c:v>-7.187500000000002E-4</c:v>
                </c:pt>
                <c:pt idx="297">
                  <c:v>-7.2187500000000984E-4</c:v>
                </c:pt>
                <c:pt idx="298">
                  <c:v>-3.8625000000000492E-4</c:v>
                </c:pt>
                <c:pt idx="299">
                  <c:v>-5.2875000000000003E-4</c:v>
                </c:pt>
                <c:pt idx="300">
                  <c:v>-8.7531300000000766E-4</c:v>
                </c:pt>
                <c:pt idx="301">
                  <c:v>-3.8718800000000012E-4</c:v>
                </c:pt>
                <c:pt idx="302">
                  <c:v>-3.8562499999999968E-4</c:v>
                </c:pt>
                <c:pt idx="303">
                  <c:v>-3.2687500000000647E-4</c:v>
                </c:pt>
                <c:pt idx="304">
                  <c:v>-4.7156300000000123E-4</c:v>
                </c:pt>
                <c:pt idx="305">
                  <c:v>-5.3249999999999999E-4</c:v>
                </c:pt>
                <c:pt idx="306">
                  <c:v>-4.6906300000000014E-4</c:v>
                </c:pt>
                <c:pt idx="307">
                  <c:v>-7.2843800000000594E-4</c:v>
                </c:pt>
                <c:pt idx="308">
                  <c:v>-8.6625000000001826E-4</c:v>
                </c:pt>
                <c:pt idx="309">
                  <c:v>-5.6750000000000192E-4</c:v>
                </c:pt>
                <c:pt idx="310">
                  <c:v>-7.3062500000001327E-4</c:v>
                </c:pt>
                <c:pt idx="311">
                  <c:v>-6.8906300000000842E-4</c:v>
                </c:pt>
                <c:pt idx="312">
                  <c:v>-6.1718800000000104E-4</c:v>
                </c:pt>
                <c:pt idx="313">
                  <c:v>-9.0218800000000027E-4</c:v>
                </c:pt>
                <c:pt idx="314">
                  <c:v>-7.5812500000001573E-4</c:v>
                </c:pt>
                <c:pt idx="315">
                  <c:v>-6.3093800000000124E-4</c:v>
                </c:pt>
                <c:pt idx="316">
                  <c:v>-8.5718800000000265E-4</c:v>
                </c:pt>
                <c:pt idx="317">
                  <c:v>-6.0593800000000877E-4</c:v>
                </c:pt>
                <c:pt idx="318">
                  <c:v>-8.4812500000000025E-4</c:v>
                </c:pt>
                <c:pt idx="319">
                  <c:v>-4.8812500000000993E-4</c:v>
                </c:pt>
                <c:pt idx="320">
                  <c:v>-7.2156300000000948E-4</c:v>
                </c:pt>
                <c:pt idx="321">
                  <c:v>-8.9281300000000066E-4</c:v>
                </c:pt>
                <c:pt idx="322">
                  <c:v>-5.7187500000000532E-4</c:v>
                </c:pt>
                <c:pt idx="323">
                  <c:v>-5.2468800000000123E-4</c:v>
                </c:pt>
                <c:pt idx="324">
                  <c:v>-6.7593800000001003E-4</c:v>
                </c:pt>
                <c:pt idx="325">
                  <c:v>-6.1468800000000039E-4</c:v>
                </c:pt>
                <c:pt idx="326">
                  <c:v>-4.3687500000000003E-4</c:v>
                </c:pt>
                <c:pt idx="327">
                  <c:v>-7.9812500000001898E-4</c:v>
                </c:pt>
                <c:pt idx="328">
                  <c:v>-6.2625000000000029E-4</c:v>
                </c:pt>
                <c:pt idx="329">
                  <c:v>-9.862500000000279E-4</c:v>
                </c:pt>
                <c:pt idx="330">
                  <c:v>-6.1593800000000023E-4</c:v>
                </c:pt>
                <c:pt idx="331">
                  <c:v>-8.5062500000000047E-4</c:v>
                </c:pt>
                <c:pt idx="332">
                  <c:v>-6.8093800000000929E-4</c:v>
                </c:pt>
                <c:pt idx="333">
                  <c:v>-7.1249999999999959E-4</c:v>
                </c:pt>
                <c:pt idx="334">
                  <c:v>-9.4281300000000046E-4</c:v>
                </c:pt>
                <c:pt idx="335">
                  <c:v>-6.918750000000103E-4</c:v>
                </c:pt>
                <c:pt idx="336">
                  <c:v>-7.4093800000001443E-4</c:v>
                </c:pt>
                <c:pt idx="337">
                  <c:v>-7.4062500000001677E-4</c:v>
                </c:pt>
                <c:pt idx="338">
                  <c:v>-4.9375000000000113E-4</c:v>
                </c:pt>
                <c:pt idx="339">
                  <c:v>-4.4625000000000003E-4</c:v>
                </c:pt>
                <c:pt idx="340">
                  <c:v>-5.1249999999999972E-4</c:v>
                </c:pt>
                <c:pt idx="341">
                  <c:v>-5.5937500000000594E-4</c:v>
                </c:pt>
                <c:pt idx="342">
                  <c:v>-7.5843800000000114E-4</c:v>
                </c:pt>
                <c:pt idx="343">
                  <c:v>-1.1668750000000199E-3</c:v>
                </c:pt>
                <c:pt idx="344">
                  <c:v>-6.6093800000000132E-4</c:v>
                </c:pt>
                <c:pt idx="345">
                  <c:v>-3.9531300000000727E-4</c:v>
                </c:pt>
                <c:pt idx="346">
                  <c:v>-7.0375000000000114E-4</c:v>
                </c:pt>
                <c:pt idx="347">
                  <c:v>-6.1062500000000927E-4</c:v>
                </c:pt>
                <c:pt idx="348">
                  <c:v>-6.5437500000000955E-4</c:v>
                </c:pt>
                <c:pt idx="349">
                  <c:v>-5.9937500000001016E-4</c:v>
                </c:pt>
                <c:pt idx="350">
                  <c:v>-5.9031300000000843E-4</c:v>
                </c:pt>
                <c:pt idx="351">
                  <c:v>-6.2281299999999984E-4</c:v>
                </c:pt>
                <c:pt idx="352">
                  <c:v>-5.6437500000000183E-4</c:v>
                </c:pt>
                <c:pt idx="353">
                  <c:v>-6.8156300000000113E-4</c:v>
                </c:pt>
                <c:pt idx="354">
                  <c:v>-5.8687499999999994E-4</c:v>
                </c:pt>
                <c:pt idx="355">
                  <c:v>-6.7531300000000193E-4</c:v>
                </c:pt>
                <c:pt idx="356">
                  <c:v>-8.0718800000000067E-4</c:v>
                </c:pt>
                <c:pt idx="357">
                  <c:v>-7.6062500000001173E-4</c:v>
                </c:pt>
                <c:pt idx="358">
                  <c:v>-3.0468800000000012E-4</c:v>
                </c:pt>
                <c:pt idx="359">
                  <c:v>-6.8343800000000138E-4</c:v>
                </c:pt>
                <c:pt idx="360">
                  <c:v>-5.8656300000000012E-4</c:v>
                </c:pt>
                <c:pt idx="361">
                  <c:v>-6.2687500000000124E-4</c:v>
                </c:pt>
                <c:pt idx="362">
                  <c:v>-4.4906300000000865E-4</c:v>
                </c:pt>
                <c:pt idx="363">
                  <c:v>-8.9125000000001898E-4</c:v>
                </c:pt>
                <c:pt idx="364">
                  <c:v>-6.0468800000000123E-4</c:v>
                </c:pt>
                <c:pt idx="365">
                  <c:v>-6.9343800000000943E-4</c:v>
                </c:pt>
                <c:pt idx="366">
                  <c:v>-9.4562500000001579E-4</c:v>
                </c:pt>
                <c:pt idx="367">
                  <c:v>-4.0437500000000694E-4</c:v>
                </c:pt>
                <c:pt idx="368">
                  <c:v>-8.5843800000000065E-4</c:v>
                </c:pt>
                <c:pt idx="369">
                  <c:v>-1.0550000000000021E-3</c:v>
                </c:pt>
                <c:pt idx="370">
                  <c:v>-4.9249999999999988E-4</c:v>
                </c:pt>
                <c:pt idx="371">
                  <c:v>-6.5250000000000084E-4</c:v>
                </c:pt>
                <c:pt idx="372">
                  <c:v>-6.0687500000000032E-4</c:v>
                </c:pt>
                <c:pt idx="373">
                  <c:v>-7.5593800000001079E-4</c:v>
                </c:pt>
                <c:pt idx="374">
                  <c:v>-7.3937500000000891E-4</c:v>
                </c:pt>
                <c:pt idx="375">
                  <c:v>-9.2781300000000042E-4</c:v>
                </c:pt>
                <c:pt idx="376">
                  <c:v>-8.853130000000221E-4</c:v>
                </c:pt>
                <c:pt idx="377">
                  <c:v>-9.0812500000000008E-4</c:v>
                </c:pt>
                <c:pt idx="378">
                  <c:v>-9.315630000000264E-4</c:v>
                </c:pt>
                <c:pt idx="379">
                  <c:v>-6.8156300000000113E-4</c:v>
                </c:pt>
                <c:pt idx="380">
                  <c:v>-8.9937500000000748E-4</c:v>
                </c:pt>
                <c:pt idx="381">
                  <c:v>-8.6781300000000026E-4</c:v>
                </c:pt>
                <c:pt idx="382">
                  <c:v>-6.3937500000000593E-4</c:v>
                </c:pt>
                <c:pt idx="383">
                  <c:v>-5.5406300000000134E-4</c:v>
                </c:pt>
                <c:pt idx="384">
                  <c:v>-6.8718800000000936E-4</c:v>
                </c:pt>
                <c:pt idx="385">
                  <c:v>-9.0187500000000022E-4</c:v>
                </c:pt>
                <c:pt idx="386">
                  <c:v>-6.1562500000000831E-4</c:v>
                </c:pt>
                <c:pt idx="387">
                  <c:v>-1.1468750000000183E-3</c:v>
                </c:pt>
                <c:pt idx="388">
                  <c:v>-7.9625000000000594E-4</c:v>
                </c:pt>
                <c:pt idx="389">
                  <c:v>-8.1125000000001248E-4</c:v>
                </c:pt>
                <c:pt idx="390">
                  <c:v>-5.8750000000000132E-4</c:v>
                </c:pt>
                <c:pt idx="391">
                  <c:v>-7.6031300000000139E-4</c:v>
                </c:pt>
                <c:pt idx="392">
                  <c:v>-8.8343800000000028E-4</c:v>
                </c:pt>
                <c:pt idx="393">
                  <c:v>-9.7000000000000048E-4</c:v>
                </c:pt>
                <c:pt idx="394">
                  <c:v>-7.4500000000001139E-4</c:v>
                </c:pt>
                <c:pt idx="395">
                  <c:v>-9.8218800000000298E-4</c:v>
                </c:pt>
                <c:pt idx="396">
                  <c:v>-9.6656300000002508E-4</c:v>
                </c:pt>
                <c:pt idx="397">
                  <c:v>-9.6125000000001667E-4</c:v>
                </c:pt>
                <c:pt idx="398">
                  <c:v>-8.018750000000004E-4</c:v>
                </c:pt>
                <c:pt idx="399">
                  <c:v>-8.3687500000000266E-4</c:v>
                </c:pt>
                <c:pt idx="400">
                  <c:v>-1.1503130000000208E-3</c:v>
                </c:pt>
                <c:pt idx="401">
                  <c:v>-6.8125000000000011E-4</c:v>
                </c:pt>
                <c:pt idx="402">
                  <c:v>-6.6718800000000822E-4</c:v>
                </c:pt>
                <c:pt idx="403">
                  <c:v>-7.3468800000000124E-4</c:v>
                </c:pt>
                <c:pt idx="404">
                  <c:v>-7.6968800000000014E-4</c:v>
                </c:pt>
                <c:pt idx="405">
                  <c:v>-8.2875000000000028E-4</c:v>
                </c:pt>
                <c:pt idx="406">
                  <c:v>-6.8031300000000032E-4</c:v>
                </c:pt>
                <c:pt idx="407">
                  <c:v>-8.9593800000001755E-4</c:v>
                </c:pt>
                <c:pt idx="408">
                  <c:v>-1.0456249999999958E-3</c:v>
                </c:pt>
                <c:pt idx="409">
                  <c:v>-7.3437500000000954E-4</c:v>
                </c:pt>
                <c:pt idx="410">
                  <c:v>-8.4968800000001586E-4</c:v>
                </c:pt>
                <c:pt idx="411">
                  <c:v>-8.2781300000000027E-4</c:v>
                </c:pt>
                <c:pt idx="412">
                  <c:v>-6.7812500000001541E-4</c:v>
                </c:pt>
                <c:pt idx="413">
                  <c:v>-1.0456249999999958E-3</c:v>
                </c:pt>
                <c:pt idx="414">
                  <c:v>-7.6218800000000012E-4</c:v>
                </c:pt>
                <c:pt idx="415">
                  <c:v>-7.6593800000000821E-4</c:v>
                </c:pt>
                <c:pt idx="416">
                  <c:v>-8.7562500000000064E-4</c:v>
                </c:pt>
                <c:pt idx="417">
                  <c:v>-7.1031300000000039E-4</c:v>
                </c:pt>
                <c:pt idx="418">
                  <c:v>-8.1062500000000026E-4</c:v>
                </c:pt>
                <c:pt idx="419">
                  <c:v>-5.3187500000000023E-4</c:v>
                </c:pt>
                <c:pt idx="420">
                  <c:v>-6.2500000000000533E-4</c:v>
                </c:pt>
                <c:pt idx="421">
                  <c:v>-8.8375000000000747E-4</c:v>
                </c:pt>
                <c:pt idx="422">
                  <c:v>-5.7406300000000941E-4</c:v>
                </c:pt>
                <c:pt idx="423">
                  <c:v>-5.7156300000000594E-4</c:v>
                </c:pt>
                <c:pt idx="424">
                  <c:v>-6.3781300000000183E-4</c:v>
                </c:pt>
                <c:pt idx="425">
                  <c:v>-5.315630000000003E-4</c:v>
                </c:pt>
                <c:pt idx="426">
                  <c:v>-3.5843800000000747E-4</c:v>
                </c:pt>
                <c:pt idx="427">
                  <c:v>-5.6062500000000133E-4</c:v>
                </c:pt>
                <c:pt idx="428">
                  <c:v>-5.0187500000000004E-4</c:v>
                </c:pt>
                <c:pt idx="429">
                  <c:v>-7.5281300000000083E-4</c:v>
                </c:pt>
                <c:pt idx="430">
                  <c:v>-4.0875000000000031E-4</c:v>
                </c:pt>
                <c:pt idx="431">
                  <c:v>-7.6156300000000123E-4</c:v>
                </c:pt>
                <c:pt idx="432">
                  <c:v>-4.2718800000000803E-4</c:v>
                </c:pt>
                <c:pt idx="433">
                  <c:v>-6.2718800000001029E-4</c:v>
                </c:pt>
                <c:pt idx="434">
                  <c:v>-7.3156300000000809E-4</c:v>
                </c:pt>
                <c:pt idx="435">
                  <c:v>-3.4781300000000589E-4</c:v>
                </c:pt>
                <c:pt idx="436">
                  <c:v>-5.4875000000000139E-4</c:v>
                </c:pt>
                <c:pt idx="437">
                  <c:v>-5.5656300000000102E-4</c:v>
                </c:pt>
                <c:pt idx="438">
                  <c:v>-3.4031300000000821E-4</c:v>
                </c:pt>
                <c:pt idx="439">
                  <c:v>-2.3843800000000439E-4</c:v>
                </c:pt>
                <c:pt idx="440">
                  <c:v>-2.6437500000000555E-4</c:v>
                </c:pt>
                <c:pt idx="441">
                  <c:v>-3.1343800000000605E-4</c:v>
                </c:pt>
                <c:pt idx="442">
                  <c:v>-4.6281300000000018E-4</c:v>
                </c:pt>
                <c:pt idx="443">
                  <c:v>-9.4625000000002563E-4</c:v>
                </c:pt>
                <c:pt idx="444">
                  <c:v>-2.5781300000000571E-4</c:v>
                </c:pt>
                <c:pt idx="445">
                  <c:v>-1.9750000000000309E-4</c:v>
                </c:pt>
                <c:pt idx="446">
                  <c:v>-4.4218800000000113E-4</c:v>
                </c:pt>
                <c:pt idx="447">
                  <c:v>-2.5250000000000012E-4</c:v>
                </c:pt>
                <c:pt idx="448">
                  <c:v>-4.7625000000000011E-4</c:v>
                </c:pt>
                <c:pt idx="449">
                  <c:v>-3.9187499999999986E-4</c:v>
                </c:pt>
                <c:pt idx="450">
                  <c:v>-3.8343800000000471E-4</c:v>
                </c:pt>
                <c:pt idx="451">
                  <c:v>-3.3687500000000498E-4</c:v>
                </c:pt>
                <c:pt idx="452">
                  <c:v>-2.850000000000001E-4</c:v>
                </c:pt>
                <c:pt idx="453">
                  <c:v>-4.0968800000000012E-4</c:v>
                </c:pt>
                <c:pt idx="454">
                  <c:v>-2.9312499999999998E-4</c:v>
                </c:pt>
                <c:pt idx="455">
                  <c:v>-2.8375000000000096E-4</c:v>
                </c:pt>
                <c:pt idx="456">
                  <c:v>-5.2062500000001272E-4</c:v>
                </c:pt>
                <c:pt idx="457">
                  <c:v>-4.9968800000000193E-4</c:v>
                </c:pt>
                <c:pt idx="458">
                  <c:v>-4.4688000000000945E-5</c:v>
                </c:pt>
                <c:pt idx="459">
                  <c:v>-3.6562499999999979E-4</c:v>
                </c:pt>
                <c:pt idx="460">
                  <c:v>-3.7093800000000826E-4</c:v>
                </c:pt>
                <c:pt idx="461">
                  <c:v>-3.028130000000074E-4</c:v>
                </c:pt>
                <c:pt idx="462">
                  <c:v>-1.9000000000000381E-4</c:v>
                </c:pt>
                <c:pt idx="463">
                  <c:v>-5.8031299999999994E-4</c:v>
                </c:pt>
                <c:pt idx="464">
                  <c:v>-2.5687500000000477E-4</c:v>
                </c:pt>
                <c:pt idx="465">
                  <c:v>-4.3375000000000011E-4</c:v>
                </c:pt>
                <c:pt idx="466">
                  <c:v>-6.4812500000001718E-4</c:v>
                </c:pt>
                <c:pt idx="467">
                  <c:v>-1.5843800000000342E-4</c:v>
                </c:pt>
                <c:pt idx="468">
                  <c:v>-5.2343800000000031E-4</c:v>
                </c:pt>
                <c:pt idx="469">
                  <c:v>-7.8031300000000123E-4</c:v>
                </c:pt>
                <c:pt idx="470">
                  <c:v>-1.3656300000000041E-4</c:v>
                </c:pt>
                <c:pt idx="471">
                  <c:v>-3.3750000000000045E-4</c:v>
                </c:pt>
                <c:pt idx="472">
                  <c:v>-2.9187499999999971E-4</c:v>
                </c:pt>
                <c:pt idx="473">
                  <c:v>-4.5281299999999983E-4</c:v>
                </c:pt>
                <c:pt idx="474">
                  <c:v>-3.8875000000000698E-4</c:v>
                </c:pt>
                <c:pt idx="475">
                  <c:v>-5.5468800000000023E-4</c:v>
                </c:pt>
                <c:pt idx="476">
                  <c:v>-5.4000000000000901E-4</c:v>
                </c:pt>
                <c:pt idx="477">
                  <c:v>-5.1749999999999973E-4</c:v>
                </c:pt>
                <c:pt idx="478">
                  <c:v>-6.0468800000000123E-4</c:v>
                </c:pt>
                <c:pt idx="479">
                  <c:v>-4.4093800000000947E-4</c:v>
                </c:pt>
                <c:pt idx="480">
                  <c:v>-5.5749999999999984E-4</c:v>
                </c:pt>
                <c:pt idx="481">
                  <c:v>-6.0625000000000002E-4</c:v>
                </c:pt>
                <c:pt idx="482">
                  <c:v>-4.1062500000000533E-4</c:v>
                </c:pt>
                <c:pt idx="483">
                  <c:v>-1.9406300000000384E-4</c:v>
                </c:pt>
                <c:pt idx="484">
                  <c:v>-3.8656300000000556E-4</c:v>
                </c:pt>
                <c:pt idx="485">
                  <c:v>-5.1437500000000094E-4</c:v>
                </c:pt>
                <c:pt idx="486">
                  <c:v>-3.4093800000000514E-4</c:v>
                </c:pt>
                <c:pt idx="487">
                  <c:v>-7.7937500000001161E-4</c:v>
                </c:pt>
                <c:pt idx="488">
                  <c:v>-4.7812500000001342E-4</c:v>
                </c:pt>
                <c:pt idx="489">
                  <c:v>-4.0062500000000878E-4</c:v>
                </c:pt>
                <c:pt idx="490">
                  <c:v>-2.2875000000000681E-4</c:v>
                </c:pt>
                <c:pt idx="491">
                  <c:v>-4.3500000000000022E-4</c:v>
                </c:pt>
                <c:pt idx="492">
                  <c:v>-4.7562500000001044E-4</c:v>
                </c:pt>
                <c:pt idx="493">
                  <c:v>-6.3343800000000092E-4</c:v>
                </c:pt>
                <c:pt idx="494">
                  <c:v>-4.6062500000000134E-4</c:v>
                </c:pt>
                <c:pt idx="495">
                  <c:v>-6.8687500000000183E-4</c:v>
                </c:pt>
                <c:pt idx="496">
                  <c:v>-7.7156300000001091E-4</c:v>
                </c:pt>
                <c:pt idx="497">
                  <c:v>-7.7156300000001091E-4</c:v>
                </c:pt>
                <c:pt idx="498">
                  <c:v>-5.1000000000000004E-4</c:v>
                </c:pt>
                <c:pt idx="499">
                  <c:v>-4.9625000000000027E-4</c:v>
                </c:pt>
                <c:pt idx="500">
                  <c:v>-9.8031300000001867E-4</c:v>
                </c:pt>
                <c:pt idx="501">
                  <c:v>-4.4093800000000947E-4</c:v>
                </c:pt>
                <c:pt idx="502">
                  <c:v>-3.9718799999999976E-4</c:v>
                </c:pt>
                <c:pt idx="503">
                  <c:v>-4.5156300000000112E-4</c:v>
                </c:pt>
                <c:pt idx="504">
                  <c:v>-5.4343800000000123E-4</c:v>
                </c:pt>
                <c:pt idx="505">
                  <c:v>-4.9750000000000944E-4</c:v>
                </c:pt>
                <c:pt idx="506">
                  <c:v>-5.0000000000000034E-4</c:v>
                </c:pt>
                <c:pt idx="507">
                  <c:v>-7.7562500000001523E-4</c:v>
                </c:pt>
                <c:pt idx="508">
                  <c:v>-8.2750000000000748E-4</c:v>
                </c:pt>
                <c:pt idx="509">
                  <c:v>-6.4593800000001137E-4</c:v>
                </c:pt>
                <c:pt idx="510">
                  <c:v>-6.790630000000098E-4</c:v>
                </c:pt>
                <c:pt idx="511">
                  <c:v>-7.4156300000001105E-4</c:v>
                </c:pt>
                <c:pt idx="512">
                  <c:v>-6.0406300000000938E-4</c:v>
                </c:pt>
                <c:pt idx="513">
                  <c:v>-8.8906300000001902E-4</c:v>
                </c:pt>
                <c:pt idx="514">
                  <c:v>-7.656250000000099E-4</c:v>
                </c:pt>
                <c:pt idx="515">
                  <c:v>-7.1562500000000976E-4</c:v>
                </c:pt>
                <c:pt idx="516">
                  <c:v>-8.7625000000001731E-4</c:v>
                </c:pt>
                <c:pt idx="517">
                  <c:v>-6.8218800000000024E-4</c:v>
                </c:pt>
                <c:pt idx="518">
                  <c:v>-8.4718800000001227E-4</c:v>
                </c:pt>
                <c:pt idx="519">
                  <c:v>-5.6062500000000133E-4</c:v>
                </c:pt>
                <c:pt idx="520">
                  <c:v>-7.9906300000001358E-4</c:v>
                </c:pt>
                <c:pt idx="521">
                  <c:v>-9.3312500000000025E-4</c:v>
                </c:pt>
                <c:pt idx="522">
                  <c:v>-6.2187500000000133E-4</c:v>
                </c:pt>
                <c:pt idx="523">
                  <c:v>-7.5500000000000534E-4</c:v>
                </c:pt>
                <c:pt idx="524">
                  <c:v>-8.2437500000000002E-4</c:v>
                </c:pt>
                <c:pt idx="525">
                  <c:v>-7.1093800000000134E-4</c:v>
                </c:pt>
                <c:pt idx="526">
                  <c:v>-6.7187500000000884E-4</c:v>
                </c:pt>
                <c:pt idx="527">
                  <c:v>-8.6375000000000026E-4</c:v>
                </c:pt>
                <c:pt idx="528">
                  <c:v>-7.2843800000000594E-4</c:v>
                </c:pt>
                <c:pt idx="529">
                  <c:v>-1.0575000000000003E-3</c:v>
                </c:pt>
                <c:pt idx="530">
                  <c:v>-7.7593800000001257E-4</c:v>
                </c:pt>
                <c:pt idx="531">
                  <c:v>-1.0403130000000021E-3</c:v>
                </c:pt>
                <c:pt idx="532">
                  <c:v>-7.5062500000001408E-4</c:v>
                </c:pt>
                <c:pt idx="533">
                  <c:v>-9.2718800000000066E-4</c:v>
                </c:pt>
                <c:pt idx="534">
                  <c:v>-1.0753130000000001E-3</c:v>
                </c:pt>
                <c:pt idx="535">
                  <c:v>-7.4468800000001124E-4</c:v>
                </c:pt>
                <c:pt idx="536">
                  <c:v>-8.8843800000000268E-4</c:v>
                </c:pt>
                <c:pt idx="537">
                  <c:v>-8.9031300000001268E-4</c:v>
                </c:pt>
                <c:pt idx="538">
                  <c:v>-6.6218800000000019E-4</c:v>
                </c:pt>
                <c:pt idx="539">
                  <c:v>-6.6437500000000134E-4</c:v>
                </c:pt>
                <c:pt idx="540">
                  <c:v>-7.3156300000000809E-4</c:v>
                </c:pt>
                <c:pt idx="541">
                  <c:v>-7.7406300000001395E-4</c:v>
                </c:pt>
                <c:pt idx="542">
                  <c:v>-9.3687500000001246E-4</c:v>
                </c:pt>
                <c:pt idx="543">
                  <c:v>-1.3437500000000081E-3</c:v>
                </c:pt>
                <c:pt idx="544">
                  <c:v>-7.5062500000001408E-4</c:v>
                </c:pt>
                <c:pt idx="545">
                  <c:v>-6.2656300000000034E-4</c:v>
                </c:pt>
                <c:pt idx="546">
                  <c:v>-8.5156300000001882E-4</c:v>
                </c:pt>
                <c:pt idx="547">
                  <c:v>-7.6875000000000034E-4</c:v>
                </c:pt>
                <c:pt idx="548">
                  <c:v>-8.4125000000001787E-4</c:v>
                </c:pt>
                <c:pt idx="549">
                  <c:v>-8.1750000000000767E-4</c:v>
                </c:pt>
                <c:pt idx="550">
                  <c:v>-8.1000000000000028E-4</c:v>
                </c:pt>
                <c:pt idx="551">
                  <c:v>-8.7031300000000244E-4</c:v>
                </c:pt>
                <c:pt idx="552">
                  <c:v>-7.3718800000000971E-4</c:v>
                </c:pt>
                <c:pt idx="553">
                  <c:v>-9.1406300000000228E-4</c:v>
                </c:pt>
                <c:pt idx="554">
                  <c:v>-7.9093800000001489E-4</c:v>
                </c:pt>
                <c:pt idx="555">
                  <c:v>-8.5375000000000067E-4</c:v>
                </c:pt>
                <c:pt idx="556">
                  <c:v>-9.5406300000000748E-4</c:v>
                </c:pt>
                <c:pt idx="557">
                  <c:v>-1.0493750000000021E-3</c:v>
                </c:pt>
                <c:pt idx="558">
                  <c:v>-5.5968800000000013E-4</c:v>
                </c:pt>
                <c:pt idx="559">
                  <c:v>-8.2937500000000025E-4</c:v>
                </c:pt>
                <c:pt idx="560">
                  <c:v>-7.6718800000000534E-4</c:v>
                </c:pt>
                <c:pt idx="561">
                  <c:v>-7.5843800000000114E-4</c:v>
                </c:pt>
                <c:pt idx="562">
                  <c:v>-5.8781300000000094E-4</c:v>
                </c:pt>
                <c:pt idx="563">
                  <c:v>-1.0781250000000001E-3</c:v>
                </c:pt>
                <c:pt idx="564">
                  <c:v>-7.2906300000001177E-4</c:v>
                </c:pt>
                <c:pt idx="565">
                  <c:v>-9.315630000000264E-4</c:v>
                </c:pt>
                <c:pt idx="566">
                  <c:v>-1.0068750000000021E-3</c:v>
                </c:pt>
                <c:pt idx="567">
                  <c:v>-5.0812500000001096E-4</c:v>
                </c:pt>
                <c:pt idx="568">
                  <c:v>-9.5968800000001268E-4</c:v>
                </c:pt>
                <c:pt idx="569">
                  <c:v>-1.1284380000000141E-3</c:v>
                </c:pt>
                <c:pt idx="570">
                  <c:v>-5.6937500000000022E-4</c:v>
                </c:pt>
                <c:pt idx="571">
                  <c:v>-6.328130000000003E-4</c:v>
                </c:pt>
                <c:pt idx="572">
                  <c:v>-6.4906300000001113E-4</c:v>
                </c:pt>
                <c:pt idx="573">
                  <c:v>-8.3531300000002208E-4</c:v>
                </c:pt>
                <c:pt idx="574">
                  <c:v>-8.0031300000000746E-4</c:v>
                </c:pt>
                <c:pt idx="575">
                  <c:v>-7.8687500000000122E-4</c:v>
                </c:pt>
                <c:pt idx="576">
                  <c:v>-8.2031300000000047E-4</c:v>
                </c:pt>
                <c:pt idx="577">
                  <c:v>-8.6218800000000006E-4</c:v>
                </c:pt>
                <c:pt idx="578">
                  <c:v>-8.5593800000001267E-4</c:v>
                </c:pt>
                <c:pt idx="579">
                  <c:v>-7.2718800000001261E-4</c:v>
                </c:pt>
                <c:pt idx="580">
                  <c:v>-8.9843800000000227E-4</c:v>
                </c:pt>
                <c:pt idx="581">
                  <c:v>-7.7125000000000034E-4</c:v>
                </c:pt>
                <c:pt idx="582">
                  <c:v>-6.4062500000001488E-4</c:v>
                </c:pt>
                <c:pt idx="583">
                  <c:v>-4.5062500000000912E-4</c:v>
                </c:pt>
                <c:pt idx="584">
                  <c:v>-5.1937500000000031E-4</c:v>
                </c:pt>
                <c:pt idx="585">
                  <c:v>-6.1593800000000023E-4</c:v>
                </c:pt>
                <c:pt idx="586">
                  <c:v>-4.4437500000000965E-4</c:v>
                </c:pt>
                <c:pt idx="587">
                  <c:v>-8.9312500000000026E-4</c:v>
                </c:pt>
                <c:pt idx="588">
                  <c:v>-5.9343800000000114E-4</c:v>
                </c:pt>
                <c:pt idx="589">
                  <c:v>-4.6437500000000114E-4</c:v>
                </c:pt>
                <c:pt idx="590">
                  <c:v>-3.1593800000000497E-4</c:v>
                </c:pt>
                <c:pt idx="591">
                  <c:v>-4.7500000000000634E-4</c:v>
                </c:pt>
                <c:pt idx="592">
                  <c:v>-5.0312500000001333E-4</c:v>
                </c:pt>
                <c:pt idx="593">
                  <c:v>-6.5343800000000033E-4</c:v>
                </c:pt>
                <c:pt idx="594">
                  <c:v>-5.3249999999999999E-4</c:v>
                </c:pt>
                <c:pt idx="595">
                  <c:v>-6.6812500000001192E-4</c:v>
                </c:pt>
                <c:pt idx="596">
                  <c:v>-7.1781300000000139E-4</c:v>
                </c:pt>
                <c:pt idx="597">
                  <c:v>-7.1843800000000039E-4</c:v>
                </c:pt>
                <c:pt idx="598">
                  <c:v>-3.9281300000000796E-4</c:v>
                </c:pt>
                <c:pt idx="599">
                  <c:v>-4.6812500000000857E-4</c:v>
                </c:pt>
                <c:pt idx="600">
                  <c:v>-8.0781300000000065E-4</c:v>
                </c:pt>
                <c:pt idx="601">
                  <c:v>-3.603130000000094E-4</c:v>
                </c:pt>
                <c:pt idx="602">
                  <c:v>-2.743750000000066E-4</c:v>
                </c:pt>
                <c:pt idx="603">
                  <c:v>-3.5500000000000212E-4</c:v>
                </c:pt>
                <c:pt idx="604">
                  <c:v>-4.3468800000000013E-4</c:v>
                </c:pt>
                <c:pt idx="605">
                  <c:v>-4.5062500000000912E-4</c:v>
                </c:pt>
                <c:pt idx="606">
                  <c:v>-3.2531300000000789E-4</c:v>
                </c:pt>
                <c:pt idx="607">
                  <c:v>-5.5937500000000594E-4</c:v>
                </c:pt>
                <c:pt idx="608">
                  <c:v>-6.6500000000000023E-4</c:v>
                </c:pt>
                <c:pt idx="609">
                  <c:v>-4.4125000000000013E-4</c:v>
                </c:pt>
                <c:pt idx="610">
                  <c:v>-4.88438E-4</c:v>
                </c:pt>
                <c:pt idx="611">
                  <c:v>-4.8781300000000014E-4</c:v>
                </c:pt>
                <c:pt idx="612">
                  <c:v>-4.1218800000000002E-4</c:v>
                </c:pt>
                <c:pt idx="613">
                  <c:v>-6.1875000000000038E-4</c:v>
                </c:pt>
                <c:pt idx="614">
                  <c:v>-4.4593800000000824E-4</c:v>
                </c:pt>
                <c:pt idx="615">
                  <c:v>-3.9031300000000839E-4</c:v>
                </c:pt>
                <c:pt idx="616">
                  <c:v>-6.1437500000000034E-4</c:v>
                </c:pt>
                <c:pt idx="617">
                  <c:v>-4.3875000000000001E-4</c:v>
                </c:pt>
                <c:pt idx="618">
                  <c:v>-4.8156300000000023E-4</c:v>
                </c:pt>
                <c:pt idx="619">
                  <c:v>-2.4875000000000526E-4</c:v>
                </c:pt>
                <c:pt idx="620">
                  <c:v>-3.959380000000054E-4</c:v>
                </c:pt>
                <c:pt idx="621">
                  <c:v>-4.5625000000000011E-4</c:v>
                </c:pt>
                <c:pt idx="622">
                  <c:v>-3.2968799999999986E-4</c:v>
                </c:pt>
                <c:pt idx="623">
                  <c:v>-2.7812500000000406E-4</c:v>
                </c:pt>
                <c:pt idx="624">
                  <c:v>-4.1937500000000004E-4</c:v>
                </c:pt>
                <c:pt idx="625">
                  <c:v>-2.7593800000000497E-4</c:v>
                </c:pt>
                <c:pt idx="626">
                  <c:v>-2.0218799999999985E-4</c:v>
                </c:pt>
                <c:pt idx="627">
                  <c:v>-4.584380000000003E-4</c:v>
                </c:pt>
                <c:pt idx="628">
                  <c:v>-2.5749999999999992E-4</c:v>
                </c:pt>
                <c:pt idx="629">
                  <c:v>-6.4656300000000885E-4</c:v>
                </c:pt>
                <c:pt idx="630">
                  <c:v>-2.5656299999999991E-4</c:v>
                </c:pt>
                <c:pt idx="631">
                  <c:v>-6.2687500000000124E-4</c:v>
                </c:pt>
                <c:pt idx="632">
                  <c:v>-2.9374999999999996E-4</c:v>
                </c:pt>
                <c:pt idx="633">
                  <c:v>-4.1375000000000011E-4</c:v>
                </c:pt>
                <c:pt idx="634">
                  <c:v>-6.5156300000000799E-4</c:v>
                </c:pt>
                <c:pt idx="635">
                  <c:v>-2.7718800000000216E-4</c:v>
                </c:pt>
                <c:pt idx="636">
                  <c:v>-3.815629999999998E-4</c:v>
                </c:pt>
                <c:pt idx="637">
                  <c:v>-4.7968800000000123E-4</c:v>
                </c:pt>
                <c:pt idx="638">
                  <c:v>-2.1031300000000757E-4</c:v>
                </c:pt>
                <c:pt idx="639">
                  <c:v>-1.4124999999999988E-4</c:v>
                </c:pt>
                <c:pt idx="640">
                  <c:v>-2.4968799999999965E-4</c:v>
                </c:pt>
                <c:pt idx="641">
                  <c:v>-2.4687499999999981E-4</c:v>
                </c:pt>
                <c:pt idx="642">
                  <c:v>-4.4406300000000929E-4</c:v>
                </c:pt>
                <c:pt idx="643">
                  <c:v>-8.4906300000001632E-4</c:v>
                </c:pt>
                <c:pt idx="644">
                  <c:v>-3.0843800000000723E-4</c:v>
                </c:pt>
                <c:pt idx="645">
                  <c:v>-2.1687500000000461E-4</c:v>
                </c:pt>
                <c:pt idx="646">
                  <c:v>-3.7375000000000705E-4</c:v>
                </c:pt>
                <c:pt idx="647">
                  <c:v>-3.3374999999999995E-4</c:v>
                </c:pt>
                <c:pt idx="648">
                  <c:v>-5.2750000000000941E-4</c:v>
                </c:pt>
                <c:pt idx="649">
                  <c:v>-4.0531300000000003E-4</c:v>
                </c:pt>
                <c:pt idx="650">
                  <c:v>-3.8656300000000556E-4</c:v>
                </c:pt>
                <c:pt idx="651">
                  <c:v>-3.8468800000000092E-4</c:v>
                </c:pt>
                <c:pt idx="652">
                  <c:v>-3.793750000000072E-4</c:v>
                </c:pt>
                <c:pt idx="653">
                  <c:v>-4.9437500000000989E-4</c:v>
                </c:pt>
                <c:pt idx="654">
                  <c:v>-4.1156300000000021E-4</c:v>
                </c:pt>
                <c:pt idx="655">
                  <c:v>-4.4500000000000534E-4</c:v>
                </c:pt>
                <c:pt idx="656">
                  <c:v>-5.7937500000000534E-4</c:v>
                </c:pt>
                <c:pt idx="657">
                  <c:v>-6.0031300000000032E-4</c:v>
                </c:pt>
                <c:pt idx="658">
                  <c:v>-2.1187500000000096E-4</c:v>
                </c:pt>
                <c:pt idx="659">
                  <c:v>-5.8656300000000012E-4</c:v>
                </c:pt>
                <c:pt idx="660">
                  <c:v>-4.9656300000000184E-4</c:v>
                </c:pt>
                <c:pt idx="661">
                  <c:v>-4.3375000000000011E-4</c:v>
                </c:pt>
                <c:pt idx="662">
                  <c:v>-3.8187500000000092E-4</c:v>
                </c:pt>
                <c:pt idx="663">
                  <c:v>-6.8500000000000733E-4</c:v>
                </c:pt>
                <c:pt idx="664">
                  <c:v>-4.4843800000000033E-4</c:v>
                </c:pt>
                <c:pt idx="665">
                  <c:v>-6.5062500000001328E-4</c:v>
                </c:pt>
                <c:pt idx="666">
                  <c:v>-7.971880000000155E-4</c:v>
                </c:pt>
                <c:pt idx="667">
                  <c:v>-3.5468799999999981E-4</c:v>
                </c:pt>
                <c:pt idx="668">
                  <c:v>-8.3093800000001532E-4</c:v>
                </c:pt>
                <c:pt idx="669">
                  <c:v>-9.6343800000000005E-4</c:v>
                </c:pt>
                <c:pt idx="670">
                  <c:v>-3.9281300000000796E-4</c:v>
                </c:pt>
                <c:pt idx="671">
                  <c:v>-6.0218800000000003E-4</c:v>
                </c:pt>
                <c:pt idx="672">
                  <c:v>-5.4812500000001529E-4</c:v>
                </c:pt>
                <c:pt idx="673">
                  <c:v>-7.2156300000000948E-4</c:v>
                </c:pt>
                <c:pt idx="674">
                  <c:v>-7.0156300000000823E-4</c:v>
                </c:pt>
                <c:pt idx="675">
                  <c:v>-8.5843800000000065E-4</c:v>
                </c:pt>
                <c:pt idx="676">
                  <c:v>-8.3906300000001933E-4</c:v>
                </c:pt>
                <c:pt idx="677">
                  <c:v>-7.8687500000000122E-4</c:v>
                </c:pt>
                <c:pt idx="678">
                  <c:v>-9.2093800000000244E-4</c:v>
                </c:pt>
                <c:pt idx="679">
                  <c:v>-6.8937500000000834E-4</c:v>
                </c:pt>
                <c:pt idx="680">
                  <c:v>-8.6406300000000226E-4</c:v>
                </c:pt>
                <c:pt idx="681">
                  <c:v>-8.6062500000000028E-4</c:v>
                </c:pt>
                <c:pt idx="682">
                  <c:v>-6.9468800000001046E-4</c:v>
                </c:pt>
                <c:pt idx="683">
                  <c:v>-4.9249999999999988E-4</c:v>
                </c:pt>
                <c:pt idx="684">
                  <c:v>-6.9250000000000865E-4</c:v>
                </c:pt>
                <c:pt idx="685">
                  <c:v>-7.9843800000000981E-4</c:v>
                </c:pt>
                <c:pt idx="686">
                  <c:v>-6.02813E-4</c:v>
                </c:pt>
                <c:pt idx="687">
                  <c:v>-1.1646880000000226E-3</c:v>
                </c:pt>
                <c:pt idx="688">
                  <c:v>-8.1906300000000268E-4</c:v>
                </c:pt>
                <c:pt idx="689">
                  <c:v>-7.1843800000000039E-4</c:v>
                </c:pt>
                <c:pt idx="690">
                  <c:v>-5.4125000000000039E-4</c:v>
                </c:pt>
                <c:pt idx="691">
                  <c:v>-7.7187500000001029E-4</c:v>
                </c:pt>
                <c:pt idx="692">
                  <c:v>-7.9937500000001394E-4</c:v>
                </c:pt>
                <c:pt idx="693">
                  <c:v>-9.1343800000000003E-4</c:v>
                </c:pt>
                <c:pt idx="694">
                  <c:v>-7.3531300000000013E-4</c:v>
                </c:pt>
                <c:pt idx="695">
                  <c:v>-1.0003130000000001E-3</c:v>
                </c:pt>
                <c:pt idx="696">
                  <c:v>-9.8656300000003207E-4</c:v>
                </c:pt>
                <c:pt idx="697">
                  <c:v>-9.4093800000001246E-4</c:v>
                </c:pt>
                <c:pt idx="698">
                  <c:v>-7.0000000000000953E-4</c:v>
                </c:pt>
                <c:pt idx="699">
                  <c:v>-7.7468800000001056E-4</c:v>
                </c:pt>
                <c:pt idx="700">
                  <c:v>-1.2015629999999999E-3</c:v>
                </c:pt>
                <c:pt idx="701">
                  <c:v>-6.7687500000000863E-4</c:v>
                </c:pt>
                <c:pt idx="702">
                  <c:v>-5.8750000000000132E-4</c:v>
                </c:pt>
                <c:pt idx="703">
                  <c:v>-6.7093800000001208E-4</c:v>
                </c:pt>
                <c:pt idx="704">
                  <c:v>-8.4218800000000066E-4</c:v>
                </c:pt>
                <c:pt idx="705">
                  <c:v>-7.8250000000000032E-4</c:v>
                </c:pt>
                <c:pt idx="706">
                  <c:v>-6.8531300000000022E-4</c:v>
                </c:pt>
                <c:pt idx="707">
                  <c:v>-9.7062500000000024E-4</c:v>
                </c:pt>
                <c:pt idx="708">
                  <c:v>-1.0696880000000001E-3</c:v>
                </c:pt>
                <c:pt idx="709">
                  <c:v>-8.7843800000000005E-4</c:v>
                </c:pt>
                <c:pt idx="710">
                  <c:v>-9.6250000000000567E-4</c:v>
                </c:pt>
                <c:pt idx="711">
                  <c:v>-9.0843800000000045E-4</c:v>
                </c:pt>
                <c:pt idx="712">
                  <c:v>-8.6781300000000026E-4</c:v>
                </c:pt>
                <c:pt idx="713">
                  <c:v>-1.0887500000000187E-3</c:v>
                </c:pt>
                <c:pt idx="714">
                  <c:v>-8.9718800000001468E-4</c:v>
                </c:pt>
                <c:pt idx="715">
                  <c:v>-8.8781300000001246E-4</c:v>
                </c:pt>
                <c:pt idx="716">
                  <c:v>-1.0490630000000003E-3</c:v>
                </c:pt>
                <c:pt idx="717">
                  <c:v>-8.4812500000000025E-4</c:v>
                </c:pt>
                <c:pt idx="718">
                  <c:v>-9.9968800000001267E-4</c:v>
                </c:pt>
                <c:pt idx="719">
                  <c:v>-7.0781300000000863E-4</c:v>
                </c:pt>
                <c:pt idx="720">
                  <c:v>-8.6531300000001576E-4</c:v>
                </c:pt>
                <c:pt idx="721">
                  <c:v>-9.8562500000001817E-4</c:v>
                </c:pt>
                <c:pt idx="722">
                  <c:v>-7.3500000000000594E-4</c:v>
                </c:pt>
                <c:pt idx="723">
                  <c:v>-7.8281300000000091E-4</c:v>
                </c:pt>
                <c:pt idx="724">
                  <c:v>-8.9875000000001553E-4</c:v>
                </c:pt>
                <c:pt idx="725">
                  <c:v>-7.1781300000000139E-4</c:v>
                </c:pt>
                <c:pt idx="726">
                  <c:v>-5.9406300000001164E-4</c:v>
                </c:pt>
                <c:pt idx="727">
                  <c:v>-9.2687500000000007E-4</c:v>
                </c:pt>
                <c:pt idx="728">
                  <c:v>-8.0468800000000067E-4</c:v>
                </c:pt>
                <c:pt idx="729">
                  <c:v>-1.1665630000000041E-3</c:v>
                </c:pt>
                <c:pt idx="730">
                  <c:v>-7.5937500000000972E-4</c:v>
                </c:pt>
                <c:pt idx="731">
                  <c:v>-1.1131250000000021E-3</c:v>
                </c:pt>
                <c:pt idx="732">
                  <c:v>-8.9562500000001533E-4</c:v>
                </c:pt>
                <c:pt idx="733">
                  <c:v>-9.315630000000264E-4</c:v>
                </c:pt>
                <c:pt idx="734">
                  <c:v>-1.1159380000000003E-3</c:v>
                </c:pt>
                <c:pt idx="735">
                  <c:v>-9.0750000000001767E-4</c:v>
                </c:pt>
                <c:pt idx="736">
                  <c:v>-9.6125000000001667E-4</c:v>
                </c:pt>
                <c:pt idx="737">
                  <c:v>-8.7437500000000026E-4</c:v>
                </c:pt>
                <c:pt idx="738">
                  <c:v>-7.6500000000000114E-4</c:v>
                </c:pt>
                <c:pt idx="739">
                  <c:v>-7.2062500000001498E-4</c:v>
                </c:pt>
                <c:pt idx="740">
                  <c:v>-7.6343800000000094E-4</c:v>
                </c:pt>
                <c:pt idx="741">
                  <c:v>-7.9343800000001045E-4</c:v>
                </c:pt>
                <c:pt idx="742">
                  <c:v>-1.0012500000000021E-3</c:v>
                </c:pt>
                <c:pt idx="743">
                  <c:v>-1.3968750000000201E-3</c:v>
                </c:pt>
                <c:pt idx="744">
                  <c:v>-8.2625000000001588E-4</c:v>
                </c:pt>
                <c:pt idx="745">
                  <c:v>-6.8468800000000122E-4</c:v>
                </c:pt>
                <c:pt idx="746">
                  <c:v>-8.6625000000001826E-4</c:v>
                </c:pt>
                <c:pt idx="747">
                  <c:v>-7.9656300000001119E-4</c:v>
                </c:pt>
                <c:pt idx="748">
                  <c:v>-9.5718800000000747E-4</c:v>
                </c:pt>
                <c:pt idx="749">
                  <c:v>-8.1031300000000228E-4</c:v>
                </c:pt>
                <c:pt idx="750">
                  <c:v>-8.9968800000001588E-4</c:v>
                </c:pt>
                <c:pt idx="751">
                  <c:v>-8.7812500000000032E-4</c:v>
                </c:pt>
                <c:pt idx="752">
                  <c:v>-8.9812500000000027E-4</c:v>
                </c:pt>
                <c:pt idx="753">
                  <c:v>-9.6406300000000068E-4</c:v>
                </c:pt>
                <c:pt idx="754">
                  <c:v>-8.9093800000000268E-4</c:v>
                </c:pt>
                <c:pt idx="755">
                  <c:v>-9.0843800000000045E-4</c:v>
                </c:pt>
                <c:pt idx="756">
                  <c:v>-1.0378130000000003E-3</c:v>
                </c:pt>
                <c:pt idx="757">
                  <c:v>-1.081563E-3</c:v>
                </c:pt>
                <c:pt idx="758">
                  <c:v>-6.3750000000000883E-4</c:v>
                </c:pt>
                <c:pt idx="759">
                  <c:v>-8.7312500000000031E-4</c:v>
                </c:pt>
                <c:pt idx="760">
                  <c:v>-8.5375000000000067E-4</c:v>
                </c:pt>
                <c:pt idx="761">
                  <c:v>-8.809380000000161E-4</c:v>
                </c:pt>
                <c:pt idx="762">
                  <c:v>-7.5406300000001184E-4</c:v>
                </c:pt>
                <c:pt idx="763">
                  <c:v>-1.1137500000000021E-3</c:v>
                </c:pt>
                <c:pt idx="764">
                  <c:v>-7.8187500000000533E-4</c:v>
                </c:pt>
                <c:pt idx="765">
                  <c:v>-9.7000000000000048E-4</c:v>
                </c:pt>
                <c:pt idx="766">
                  <c:v>-1.1403130000000206E-3</c:v>
                </c:pt>
                <c:pt idx="767">
                  <c:v>-6.4187500000000984E-4</c:v>
                </c:pt>
                <c:pt idx="768">
                  <c:v>-1.065938E-3</c:v>
                </c:pt>
                <c:pt idx="769">
                  <c:v>-1.2496880000000001E-3</c:v>
                </c:pt>
                <c:pt idx="770">
                  <c:v>-6.3937500000000593E-4</c:v>
                </c:pt>
                <c:pt idx="771">
                  <c:v>-7.9468800000001203E-4</c:v>
                </c:pt>
                <c:pt idx="772">
                  <c:v>-7.3000000000000875E-4</c:v>
                </c:pt>
                <c:pt idx="773">
                  <c:v>-9.0968800000000767E-4</c:v>
                </c:pt>
                <c:pt idx="774">
                  <c:v>-8.7156300000001572E-4</c:v>
                </c:pt>
                <c:pt idx="775">
                  <c:v>-1.0109380000000003E-3</c:v>
                </c:pt>
                <c:pt idx="776">
                  <c:v>-9.4343800000000044E-4</c:v>
                </c:pt>
                <c:pt idx="777">
                  <c:v>-8.8625000000002732E-4</c:v>
                </c:pt>
                <c:pt idx="778">
                  <c:v>-9.6000000000000067E-4</c:v>
                </c:pt>
                <c:pt idx="779">
                  <c:v>-7.9187500000001273E-4</c:v>
                </c:pt>
                <c:pt idx="780">
                  <c:v>-8.5375000000000067E-4</c:v>
                </c:pt>
                <c:pt idx="781">
                  <c:v>-8.5406300000000267E-4</c:v>
                </c:pt>
                <c:pt idx="782">
                  <c:v>-6.0500000000000104E-4</c:v>
                </c:pt>
                <c:pt idx="783">
                  <c:v>-4.3906300000000033E-4</c:v>
                </c:pt>
                <c:pt idx="784">
                  <c:v>-6.5093800000001008E-4</c:v>
                </c:pt>
                <c:pt idx="785">
                  <c:v>-7.5718800000001117E-4</c:v>
                </c:pt>
                <c:pt idx="786">
                  <c:v>-4.5781300000000033E-4</c:v>
                </c:pt>
                <c:pt idx="787">
                  <c:v>-9.4750000000001951E-4</c:v>
                </c:pt>
                <c:pt idx="788">
                  <c:v>-6.2000000000000922E-4</c:v>
                </c:pt>
                <c:pt idx="789">
                  <c:v>-5.1656300000000027E-4</c:v>
                </c:pt>
                <c:pt idx="790">
                  <c:v>-3.3656299999999996E-4</c:v>
                </c:pt>
                <c:pt idx="791">
                  <c:v>-4.5218800000000012E-4</c:v>
                </c:pt>
                <c:pt idx="792">
                  <c:v>-4.5687500000000014E-4</c:v>
                </c:pt>
                <c:pt idx="793">
                  <c:v>-6.6406300000000434E-4</c:v>
                </c:pt>
                <c:pt idx="794">
                  <c:v>-4.5937500000000123E-4</c:v>
                </c:pt>
                <c:pt idx="795">
                  <c:v>-6.6593800000000123E-4</c:v>
                </c:pt>
                <c:pt idx="796">
                  <c:v>-6.4625000000000023E-4</c:v>
                </c:pt>
                <c:pt idx="797">
                  <c:v>-6.5281300000000089E-4</c:v>
                </c:pt>
                <c:pt idx="798">
                  <c:v>-3.8781300000000616E-4</c:v>
                </c:pt>
                <c:pt idx="799">
                  <c:v>-3.7218800000000593E-4</c:v>
                </c:pt>
                <c:pt idx="800">
                  <c:v>-7.4906300000001334E-4</c:v>
                </c:pt>
                <c:pt idx="801">
                  <c:v>-2.0750000000000041E-4</c:v>
                </c:pt>
                <c:pt idx="802">
                  <c:v>-1.5812500000000294E-4</c:v>
                </c:pt>
                <c:pt idx="803">
                  <c:v>-1.9156299999999963E-4</c:v>
                </c:pt>
                <c:pt idx="804">
                  <c:v>-3.9625000000000516E-4</c:v>
                </c:pt>
                <c:pt idx="805">
                  <c:v>-3.5875000000000723E-4</c:v>
                </c:pt>
                <c:pt idx="806">
                  <c:v>-2.9531300000000646E-4</c:v>
                </c:pt>
                <c:pt idx="807">
                  <c:v>-3.793750000000072E-4</c:v>
                </c:pt>
                <c:pt idx="808">
                  <c:v>-5.3031300000000014E-4</c:v>
                </c:pt>
                <c:pt idx="809">
                  <c:v>-2.9093800000000518E-4</c:v>
                </c:pt>
                <c:pt idx="810">
                  <c:v>-4.6906300000000014E-4</c:v>
                </c:pt>
                <c:pt idx="811">
                  <c:v>-3.9562500000000014E-4</c:v>
                </c:pt>
                <c:pt idx="812">
                  <c:v>-3.2000000000000615E-4</c:v>
                </c:pt>
                <c:pt idx="813">
                  <c:v>-5.8312500000001278E-4</c:v>
                </c:pt>
                <c:pt idx="814">
                  <c:v>-3.9343800000000631E-4</c:v>
                </c:pt>
                <c:pt idx="815">
                  <c:v>-2.9906299999999959E-4</c:v>
                </c:pt>
                <c:pt idx="816">
                  <c:v>-4.7593800000000534E-4</c:v>
                </c:pt>
                <c:pt idx="817">
                  <c:v>-3.1562499999999993E-4</c:v>
                </c:pt>
                <c:pt idx="818">
                  <c:v>-4.8343800000000021E-4</c:v>
                </c:pt>
                <c:pt idx="819">
                  <c:v>-1.2906299999999957E-4</c:v>
                </c:pt>
                <c:pt idx="820">
                  <c:v>-2.2156300000000386E-4</c:v>
                </c:pt>
                <c:pt idx="821">
                  <c:v>-5.2250000000000039E-4</c:v>
                </c:pt>
                <c:pt idx="822">
                  <c:v>-3.0656300000000514E-4</c:v>
                </c:pt>
                <c:pt idx="823">
                  <c:v>-2.9187499999999971E-4</c:v>
                </c:pt>
                <c:pt idx="824">
                  <c:v>-4.2468800000000114E-4</c:v>
                </c:pt>
                <c:pt idx="825">
                  <c:v>-3.3156300000000011E-4</c:v>
                </c:pt>
                <c:pt idx="826">
                  <c:v>-1.3906300000000234E-4</c:v>
                </c:pt>
                <c:pt idx="827">
                  <c:v>-3.6937500000000604E-4</c:v>
                </c:pt>
                <c:pt idx="828">
                  <c:v>-2.5937500000000092E-4</c:v>
                </c:pt>
                <c:pt idx="829">
                  <c:v>-6.3937500000000593E-4</c:v>
                </c:pt>
                <c:pt idx="830">
                  <c:v>-2.8593800000000055E-4</c:v>
                </c:pt>
                <c:pt idx="831">
                  <c:v>-5.4531300000000094E-4</c:v>
                </c:pt>
                <c:pt idx="832">
                  <c:v>-3.3906299999999985E-4</c:v>
                </c:pt>
                <c:pt idx="833">
                  <c:v>-5.1499999999999983E-4</c:v>
                </c:pt>
                <c:pt idx="834">
                  <c:v>-6.8218800000000024E-4</c:v>
                </c:pt>
                <c:pt idx="835">
                  <c:v>-4.1562500000000123E-4</c:v>
                </c:pt>
                <c:pt idx="836">
                  <c:v>-6.0218800000000003E-4</c:v>
                </c:pt>
                <c:pt idx="837">
                  <c:v>-5.3656300000000032E-4</c:v>
                </c:pt>
                <c:pt idx="838">
                  <c:v>-3.2187500000000505E-4</c:v>
                </c:pt>
                <c:pt idx="839">
                  <c:v>-3.1218799999999986E-4</c:v>
                </c:pt>
                <c:pt idx="840">
                  <c:v>-3.6312499999999984E-4</c:v>
                </c:pt>
                <c:pt idx="841">
                  <c:v>-3.7218800000000593E-4</c:v>
                </c:pt>
                <c:pt idx="842">
                  <c:v>-6.2249999999999979E-4</c:v>
                </c:pt>
                <c:pt idx="843">
                  <c:v>-9.7250000000000244E-4</c:v>
                </c:pt>
                <c:pt idx="844">
                  <c:v>-4.3718800000000133E-4</c:v>
                </c:pt>
                <c:pt idx="845">
                  <c:v>-3.6093800000000688E-4</c:v>
                </c:pt>
                <c:pt idx="846">
                  <c:v>-5.8750000000000132E-4</c:v>
                </c:pt>
                <c:pt idx="847">
                  <c:v>-4.3718800000000133E-4</c:v>
                </c:pt>
                <c:pt idx="848">
                  <c:v>-6.1937500000000024E-4</c:v>
                </c:pt>
                <c:pt idx="849">
                  <c:v>-4.9093800000000955E-4</c:v>
                </c:pt>
                <c:pt idx="850">
                  <c:v>-5.4531300000000094E-4</c:v>
                </c:pt>
                <c:pt idx="851">
                  <c:v>-6.0187500000000193E-4</c:v>
                </c:pt>
                <c:pt idx="852">
                  <c:v>-5.0281300000000039E-4</c:v>
                </c:pt>
                <c:pt idx="853">
                  <c:v>-7.0875000000000538E-4</c:v>
                </c:pt>
                <c:pt idx="854">
                  <c:v>-5.3937500000000014E-4</c:v>
                </c:pt>
                <c:pt idx="855">
                  <c:v>-6.3375000000000031E-4</c:v>
                </c:pt>
                <c:pt idx="856">
                  <c:v>-8.0906300000001502E-4</c:v>
                </c:pt>
                <c:pt idx="857">
                  <c:v>-8.5656300000002577E-4</c:v>
                </c:pt>
                <c:pt idx="858">
                  <c:v>-3.9843800000000779E-4</c:v>
                </c:pt>
                <c:pt idx="859">
                  <c:v>-7.3656300000000193E-4</c:v>
                </c:pt>
                <c:pt idx="860">
                  <c:v>-6.5312500000001556E-4</c:v>
                </c:pt>
                <c:pt idx="861">
                  <c:v>-6.4593800000001137E-4</c:v>
                </c:pt>
                <c:pt idx="862">
                  <c:v>-5.6125000000000012E-4</c:v>
                </c:pt>
                <c:pt idx="863">
                  <c:v>-9.3531300000002408E-4</c:v>
                </c:pt>
                <c:pt idx="864">
                  <c:v>-7.0281300000000037E-4</c:v>
                </c:pt>
                <c:pt idx="865">
                  <c:v>-7.6062500000001173E-4</c:v>
                </c:pt>
                <c:pt idx="866">
                  <c:v>-1.0096880000000001E-3</c:v>
                </c:pt>
                <c:pt idx="867">
                  <c:v>-4.7062500000001059E-4</c:v>
                </c:pt>
                <c:pt idx="868">
                  <c:v>-9.2312500000000033E-4</c:v>
                </c:pt>
                <c:pt idx="869">
                  <c:v>-1.0896880000000001E-3</c:v>
                </c:pt>
                <c:pt idx="870">
                  <c:v>-4.2000000000000533E-4</c:v>
                </c:pt>
                <c:pt idx="871">
                  <c:v>-7.1281299999999964E-4</c:v>
                </c:pt>
                <c:pt idx="872">
                  <c:v>-6.4218800000000133E-4</c:v>
                </c:pt>
                <c:pt idx="873">
                  <c:v>-8.9031300000001268E-4</c:v>
                </c:pt>
                <c:pt idx="874">
                  <c:v>-7.4843800000000892E-4</c:v>
                </c:pt>
                <c:pt idx="875">
                  <c:v>-9.5343800000000025E-4</c:v>
                </c:pt>
                <c:pt idx="876">
                  <c:v>-8.8343800000000028E-4</c:v>
                </c:pt>
                <c:pt idx="877">
                  <c:v>-8.7562500000000064E-4</c:v>
                </c:pt>
                <c:pt idx="878">
                  <c:v>-9.1718800000000226E-4</c:v>
                </c:pt>
                <c:pt idx="879">
                  <c:v>-7.0500000000000835E-4</c:v>
                </c:pt>
                <c:pt idx="880">
                  <c:v>-8.7031300000000244E-4</c:v>
                </c:pt>
                <c:pt idx="881">
                  <c:v>-9.0187500000000022E-4</c:v>
                </c:pt>
                <c:pt idx="882">
                  <c:v>-7.2062500000001498E-4</c:v>
                </c:pt>
                <c:pt idx="883">
                  <c:v>-4.1375000000000011E-4</c:v>
                </c:pt>
                <c:pt idx="884">
                  <c:v>-6.0187500000000193E-4</c:v>
                </c:pt>
                <c:pt idx="885">
                  <c:v>-7.7500000000001016E-4</c:v>
                </c:pt>
                <c:pt idx="886">
                  <c:v>-5.2343800000000031E-4</c:v>
                </c:pt>
                <c:pt idx="887">
                  <c:v>-9.7875000000000045E-4</c:v>
                </c:pt>
                <c:pt idx="888">
                  <c:v>-6.9062500000001588E-4</c:v>
                </c:pt>
                <c:pt idx="889">
                  <c:v>-6.3218800000000011E-4</c:v>
                </c:pt>
                <c:pt idx="890">
                  <c:v>-4.6375000000000002E-4</c:v>
                </c:pt>
                <c:pt idx="891">
                  <c:v>-5.8937500000000114E-4</c:v>
                </c:pt>
                <c:pt idx="892">
                  <c:v>-7.2500000000000982E-4</c:v>
                </c:pt>
                <c:pt idx="893">
                  <c:v>-7.3375000000000024E-4</c:v>
                </c:pt>
                <c:pt idx="894">
                  <c:v>-6.4562500000001457E-4</c:v>
                </c:pt>
                <c:pt idx="895">
                  <c:v>-8.7500000000000566E-4</c:v>
                </c:pt>
                <c:pt idx="896">
                  <c:v>-8.8437500000000246E-4</c:v>
                </c:pt>
                <c:pt idx="897">
                  <c:v>-8.4718800000001227E-4</c:v>
                </c:pt>
                <c:pt idx="898">
                  <c:v>-5.9531300000000139E-4</c:v>
                </c:pt>
                <c:pt idx="899">
                  <c:v>-6.7750000000001273E-4</c:v>
                </c:pt>
                <c:pt idx="900">
                  <c:v>-1.0215629999999996E-3</c:v>
                </c:pt>
                <c:pt idx="901">
                  <c:v>-5.1406300000000113E-4</c:v>
                </c:pt>
                <c:pt idx="902">
                  <c:v>-5.0687500000000038E-4</c:v>
                </c:pt>
                <c:pt idx="903">
                  <c:v>-4.6531300000000018E-4</c:v>
                </c:pt>
                <c:pt idx="904">
                  <c:v>-6.6531299999999984E-4</c:v>
                </c:pt>
                <c:pt idx="905">
                  <c:v>-6.3500000000000112E-4</c:v>
                </c:pt>
                <c:pt idx="906">
                  <c:v>-5.9156300000000534E-4</c:v>
                </c:pt>
                <c:pt idx="907">
                  <c:v>-7.8687500000000122E-4</c:v>
                </c:pt>
                <c:pt idx="908">
                  <c:v>-9.8468800000000266E-4</c:v>
                </c:pt>
                <c:pt idx="909">
                  <c:v>-7.5437500000001187E-4</c:v>
                </c:pt>
                <c:pt idx="910">
                  <c:v>-8.4687500000000247E-4</c:v>
                </c:pt>
                <c:pt idx="911">
                  <c:v>-7.996880000000103E-4</c:v>
                </c:pt>
                <c:pt idx="912">
                  <c:v>-6.9375000000000534E-4</c:v>
                </c:pt>
                <c:pt idx="913">
                  <c:v>-1.007813E-3</c:v>
                </c:pt>
                <c:pt idx="914">
                  <c:v>-8.4843800000000246E-4</c:v>
                </c:pt>
                <c:pt idx="915">
                  <c:v>-8.7375000000000061E-4</c:v>
                </c:pt>
                <c:pt idx="916">
                  <c:v>-9.6937500000000246E-4</c:v>
                </c:pt>
                <c:pt idx="917">
                  <c:v>-8.3312500000000021E-4</c:v>
                </c:pt>
                <c:pt idx="918">
                  <c:v>-1.0071880000000041E-3</c:v>
                </c:pt>
                <c:pt idx="919">
                  <c:v>-6.7937500000001027E-4</c:v>
                </c:pt>
                <c:pt idx="920">
                  <c:v>-7.2625000000000033E-4</c:v>
                </c:pt>
                <c:pt idx="921">
                  <c:v>-9.9687500000000297E-4</c:v>
                </c:pt>
                <c:pt idx="922">
                  <c:v>-7.6500000000000114E-4</c:v>
                </c:pt>
                <c:pt idx="923">
                  <c:v>-7.8718800000001081E-4</c:v>
                </c:pt>
                <c:pt idx="924">
                  <c:v>-9.1812500000000043E-4</c:v>
                </c:pt>
                <c:pt idx="925">
                  <c:v>-7.137500000000003E-4</c:v>
                </c:pt>
                <c:pt idx="926">
                  <c:v>-6.6968800000000021E-4</c:v>
                </c:pt>
                <c:pt idx="927">
                  <c:v>-9.4656300000002904E-4</c:v>
                </c:pt>
                <c:pt idx="928">
                  <c:v>-8.3093800000001532E-4</c:v>
                </c:pt>
                <c:pt idx="929">
                  <c:v>-1.1656250000000041E-3</c:v>
                </c:pt>
                <c:pt idx="930">
                  <c:v>-8.3750000000001933E-4</c:v>
                </c:pt>
                <c:pt idx="931">
                  <c:v>-1.1768750000000204E-3</c:v>
                </c:pt>
                <c:pt idx="932">
                  <c:v>-8.4062500000000565E-4</c:v>
                </c:pt>
                <c:pt idx="933">
                  <c:v>-9.9000000000001366E-4</c:v>
                </c:pt>
                <c:pt idx="934">
                  <c:v>-1.1834380000000021E-3</c:v>
                </c:pt>
                <c:pt idx="935">
                  <c:v>-9.2687500000000007E-4</c:v>
                </c:pt>
                <c:pt idx="936">
                  <c:v>-1.0296880000000021E-3</c:v>
                </c:pt>
                <c:pt idx="937">
                  <c:v>-1.0143749999999997E-3</c:v>
                </c:pt>
                <c:pt idx="938">
                  <c:v>-8.4625000000002331E-4</c:v>
                </c:pt>
                <c:pt idx="939">
                  <c:v>-7.8906300000000933E-4</c:v>
                </c:pt>
                <c:pt idx="940">
                  <c:v>-8.4968800000001586E-4</c:v>
                </c:pt>
                <c:pt idx="941">
                  <c:v>-9.0812500000000008E-4</c:v>
                </c:pt>
                <c:pt idx="942">
                  <c:v>-1.0196880000000021E-3</c:v>
                </c:pt>
                <c:pt idx="943">
                  <c:v>-1.4281249999999997E-3</c:v>
                </c:pt>
                <c:pt idx="944">
                  <c:v>-8.3250000000001606E-4</c:v>
                </c:pt>
                <c:pt idx="945">
                  <c:v>-7.8656300000000433E-4</c:v>
                </c:pt>
                <c:pt idx="946">
                  <c:v>-9.3937500000001268E-4</c:v>
                </c:pt>
                <c:pt idx="947">
                  <c:v>-8.5000000000000245E-4</c:v>
                </c:pt>
                <c:pt idx="948">
                  <c:v>-9.6250000000000567E-4</c:v>
                </c:pt>
                <c:pt idx="949">
                  <c:v>-9.2812500000000024E-4</c:v>
                </c:pt>
                <c:pt idx="950">
                  <c:v>-9.6093800000000265E-4</c:v>
                </c:pt>
                <c:pt idx="951">
                  <c:v>-1.0081250000000003E-3</c:v>
                </c:pt>
                <c:pt idx="952">
                  <c:v>-8.8125000000002101E-4</c:v>
                </c:pt>
                <c:pt idx="953">
                  <c:v>-9.6875000000000747E-4</c:v>
                </c:pt>
                <c:pt idx="954">
                  <c:v>-8.153130000000152E-4</c:v>
                </c:pt>
                <c:pt idx="955">
                  <c:v>-9.5750000000001791E-4</c:v>
                </c:pt>
                <c:pt idx="956">
                  <c:v>-1.1081249999999997E-3</c:v>
                </c:pt>
                <c:pt idx="957">
                  <c:v>-1.1793750000000163E-3</c:v>
                </c:pt>
                <c:pt idx="958">
                  <c:v>-6.8218800000000024E-4</c:v>
                </c:pt>
                <c:pt idx="959">
                  <c:v>-9.5531300000001828E-4</c:v>
                </c:pt>
                <c:pt idx="960">
                  <c:v>-8.8968800000001759E-4</c:v>
                </c:pt>
                <c:pt idx="961">
                  <c:v>-8.6968800000000247E-4</c:v>
                </c:pt>
                <c:pt idx="962">
                  <c:v>-7.1781300000000139E-4</c:v>
                </c:pt>
                <c:pt idx="963">
                  <c:v>-1.1268750000000172E-3</c:v>
                </c:pt>
                <c:pt idx="964">
                  <c:v>-8.534380000000002E-4</c:v>
                </c:pt>
                <c:pt idx="965">
                  <c:v>-1.0206249999999998E-3</c:v>
                </c:pt>
                <c:pt idx="966">
                  <c:v>-1.1725000000000192E-3</c:v>
                </c:pt>
                <c:pt idx="967">
                  <c:v>-6.6093800000000132E-4</c:v>
                </c:pt>
                <c:pt idx="968">
                  <c:v>-1.0221880000000178E-3</c:v>
                </c:pt>
                <c:pt idx="969">
                  <c:v>-1.2121880000000081E-3</c:v>
                </c:pt>
                <c:pt idx="970">
                  <c:v>-6.4468800000000979E-4</c:v>
                </c:pt>
                <c:pt idx="971">
                  <c:v>-8.6093800000000065E-4</c:v>
                </c:pt>
                <c:pt idx="972">
                  <c:v>-6.7250000000000122E-4</c:v>
                </c:pt>
                <c:pt idx="973">
                  <c:v>-9.2281300000000008E-4</c:v>
                </c:pt>
                <c:pt idx="974">
                  <c:v>-8.6375000000000026E-4</c:v>
                </c:pt>
                <c:pt idx="975">
                  <c:v>-9.8968800000001828E-4</c:v>
                </c:pt>
                <c:pt idx="976">
                  <c:v>-9.2187500000000017E-4</c:v>
                </c:pt>
                <c:pt idx="977">
                  <c:v>-9.0750000000001767E-4</c:v>
                </c:pt>
                <c:pt idx="978">
                  <c:v>-9.5593800000001684E-4</c:v>
                </c:pt>
                <c:pt idx="979">
                  <c:v>-7.0781300000000863E-4</c:v>
                </c:pt>
                <c:pt idx="980">
                  <c:v>-9.7718800000000166E-4</c:v>
                </c:pt>
                <c:pt idx="981">
                  <c:v>-8.3000000000001248E-4</c:v>
                </c:pt>
                <c:pt idx="982">
                  <c:v>-6.8531300000000022E-4</c:v>
                </c:pt>
                <c:pt idx="983">
                  <c:v>-5.5281300000000009E-4</c:v>
                </c:pt>
                <c:pt idx="984">
                  <c:v>-6.6875000000000029E-4</c:v>
                </c:pt>
                <c:pt idx="985">
                  <c:v>-8.2687500000000046E-4</c:v>
                </c:pt>
                <c:pt idx="986">
                  <c:v>-5.7718800000000994E-4</c:v>
                </c:pt>
                <c:pt idx="987">
                  <c:v>-1.0409380000000001E-3</c:v>
                </c:pt>
                <c:pt idx="988">
                  <c:v>-7.4531300000000905E-4</c:v>
                </c:pt>
                <c:pt idx="989">
                  <c:v>-5.7750000000000986E-4</c:v>
                </c:pt>
                <c:pt idx="990">
                  <c:v>-4.1562500000000123E-4</c:v>
                </c:pt>
                <c:pt idx="991">
                  <c:v>-5.5781300000000032E-4</c:v>
                </c:pt>
                <c:pt idx="992">
                  <c:v>-6.1562500000000831E-4</c:v>
                </c:pt>
                <c:pt idx="993">
                  <c:v>-8.1875000000000068E-4</c:v>
                </c:pt>
                <c:pt idx="994">
                  <c:v>-6.1812500000001027E-4</c:v>
                </c:pt>
                <c:pt idx="995">
                  <c:v>-8.2718800000000062E-4</c:v>
                </c:pt>
                <c:pt idx="996">
                  <c:v>-8.0312500000000002E-4</c:v>
                </c:pt>
                <c:pt idx="997">
                  <c:v>-8.3750000000001933E-4</c:v>
                </c:pt>
                <c:pt idx="998">
                  <c:v>-5.5875000000000022E-4</c:v>
                </c:pt>
                <c:pt idx="999">
                  <c:v>-5.3843799999999992E-4</c:v>
                </c:pt>
                <c:pt idx="1000">
                  <c:v>-8.9343800000000041E-4</c:v>
                </c:pt>
                <c:pt idx="1001">
                  <c:v>-5.0281300000000039E-4</c:v>
                </c:pt>
                <c:pt idx="1002">
                  <c:v>-4.0468800000000032E-4</c:v>
                </c:pt>
                <c:pt idx="1003">
                  <c:v>-4.9656300000000184E-4</c:v>
                </c:pt>
                <c:pt idx="1004">
                  <c:v>-5.1718800000000013E-4</c:v>
                </c:pt>
                <c:pt idx="1005">
                  <c:v>-6.02813E-4</c:v>
                </c:pt>
                <c:pt idx="1006">
                  <c:v>-4.2500000000000122E-4</c:v>
                </c:pt>
                <c:pt idx="1007">
                  <c:v>-6.6625000000000018E-4</c:v>
                </c:pt>
                <c:pt idx="1008">
                  <c:v>-7.684380000000003E-4</c:v>
                </c:pt>
                <c:pt idx="1009">
                  <c:v>-5.553130000000002E-4</c:v>
                </c:pt>
                <c:pt idx="1010">
                  <c:v>-6.9156300000001026E-4</c:v>
                </c:pt>
                <c:pt idx="1011">
                  <c:v>-6.0687500000000032E-4</c:v>
                </c:pt>
                <c:pt idx="1012">
                  <c:v>-5.5749999999999984E-4</c:v>
                </c:pt>
                <c:pt idx="1013">
                  <c:v>-8.3500000000001813E-4</c:v>
                </c:pt>
                <c:pt idx="1014">
                  <c:v>-5.7062500000001285E-4</c:v>
                </c:pt>
                <c:pt idx="1015">
                  <c:v>-5.9531300000000139E-4</c:v>
                </c:pt>
                <c:pt idx="1016">
                  <c:v>-7.0343800000000132E-4</c:v>
                </c:pt>
                <c:pt idx="1017">
                  <c:v>-5.6312500000001132E-4</c:v>
                </c:pt>
                <c:pt idx="1018">
                  <c:v>-6.8062500000001184E-4</c:v>
                </c:pt>
                <c:pt idx="1019">
                  <c:v>-3.6500000000000475E-4</c:v>
                </c:pt>
                <c:pt idx="1020">
                  <c:v>-4.6656299999999992E-4</c:v>
                </c:pt>
                <c:pt idx="1021">
                  <c:v>-6.3843800000000029E-4</c:v>
                </c:pt>
                <c:pt idx="1022">
                  <c:v>-5.0156300000000023E-4</c:v>
                </c:pt>
                <c:pt idx="1023">
                  <c:v>-4.0437500000000694E-4</c:v>
                </c:pt>
                <c:pt idx="1024">
                  <c:v>-5.9906300000001078E-4</c:v>
                </c:pt>
                <c:pt idx="1025">
                  <c:v>-4.1062500000000533E-4</c:v>
                </c:pt>
                <c:pt idx="1026">
                  <c:v>-2.6843800000000723E-4</c:v>
                </c:pt>
                <c:pt idx="1027">
                  <c:v>-5.243750000000091E-4</c:v>
                </c:pt>
                <c:pt idx="1028">
                  <c:v>-4.0375000000000003E-4</c:v>
                </c:pt>
                <c:pt idx="1029">
                  <c:v>-6.7656300000000134E-4</c:v>
                </c:pt>
                <c:pt idx="1030">
                  <c:v>-3.4125000000000046E-4</c:v>
                </c:pt>
                <c:pt idx="1031">
                  <c:v>-6.5406300000000973E-4</c:v>
                </c:pt>
                <c:pt idx="1032">
                  <c:v>-4.4437500000000965E-4</c:v>
                </c:pt>
                <c:pt idx="1033">
                  <c:v>-5.0187500000000004E-4</c:v>
                </c:pt>
                <c:pt idx="1034">
                  <c:v>-6.5218800000000103E-4</c:v>
                </c:pt>
                <c:pt idx="1035">
                  <c:v>-3.4437500000000586E-4</c:v>
                </c:pt>
                <c:pt idx="1036">
                  <c:v>-5.2468800000000123E-4</c:v>
                </c:pt>
                <c:pt idx="1037">
                  <c:v>-5.1937500000000031E-4</c:v>
                </c:pt>
                <c:pt idx="1038">
                  <c:v>-3.0250000000000052E-4</c:v>
                </c:pt>
                <c:pt idx="1039">
                  <c:v>-1.943750000000036E-4</c:v>
                </c:pt>
                <c:pt idx="1040">
                  <c:v>-2.5906300000000252E-4</c:v>
                </c:pt>
                <c:pt idx="1041">
                  <c:v>-3.3437500000000454E-4</c:v>
                </c:pt>
                <c:pt idx="1042">
                  <c:v>-5.1343799999999974E-4</c:v>
                </c:pt>
                <c:pt idx="1043">
                  <c:v>-8.7156300000001572E-4</c:v>
                </c:pt>
                <c:pt idx="1044">
                  <c:v>-2.6937499999999992E-4</c:v>
                </c:pt>
                <c:pt idx="1045">
                  <c:v>-1.9531300000000305E-4</c:v>
                </c:pt>
                <c:pt idx="1046">
                  <c:v>-4.5406300000000774E-4</c:v>
                </c:pt>
                <c:pt idx="1047">
                  <c:v>-3.4250000000000252E-4</c:v>
                </c:pt>
                <c:pt idx="1048">
                  <c:v>-5.1124999999999988E-4</c:v>
                </c:pt>
                <c:pt idx="1049">
                  <c:v>-3.1875000000000723E-4</c:v>
                </c:pt>
                <c:pt idx="1050">
                  <c:v>-3.5843800000000747E-4</c:v>
                </c:pt>
                <c:pt idx="1051">
                  <c:v>-3.7718800000000459E-4</c:v>
                </c:pt>
                <c:pt idx="1052">
                  <c:v>-2.3968800000000005E-4</c:v>
                </c:pt>
                <c:pt idx="1053">
                  <c:v>-4.4937500000000842E-4</c:v>
                </c:pt>
                <c:pt idx="1054">
                  <c:v>-3.0718799999999991E-4</c:v>
                </c:pt>
                <c:pt idx="1055">
                  <c:v>-3.0750000000000016E-4</c:v>
                </c:pt>
                <c:pt idx="1056">
                  <c:v>-4.9906300000000911E-4</c:v>
                </c:pt>
                <c:pt idx="1057">
                  <c:v>-5.1031300000000009E-4</c:v>
                </c:pt>
                <c:pt idx="1058">
                  <c:v>-1.2156299999999978E-4</c:v>
                </c:pt>
                <c:pt idx="1059">
                  <c:v>-3.7625000000000646E-4</c:v>
                </c:pt>
                <c:pt idx="1060">
                  <c:v>-2.987500000000068E-4</c:v>
                </c:pt>
                <c:pt idx="1061">
                  <c:v>-3.056250000000004E-4</c:v>
                </c:pt>
                <c:pt idx="1062">
                  <c:v>-1.7781299999999981E-4</c:v>
                </c:pt>
                <c:pt idx="1063">
                  <c:v>-5.8781300000000094E-4</c:v>
                </c:pt>
                <c:pt idx="1064">
                  <c:v>-3.5875000000000723E-4</c:v>
                </c:pt>
                <c:pt idx="1065">
                  <c:v>-4.1906300000000023E-4</c:v>
                </c:pt>
                <c:pt idx="1066">
                  <c:v>-6.21563000000009E-4</c:v>
                </c:pt>
                <c:pt idx="1067">
                  <c:v>-1.5125000000000232E-4</c:v>
                </c:pt>
                <c:pt idx="1068">
                  <c:v>-5.5125000000000009E-4</c:v>
                </c:pt>
                <c:pt idx="1069">
                  <c:v>-7.5812500000001573E-4</c:v>
                </c:pt>
                <c:pt idx="1070">
                  <c:v>-1.1843800000000329E-4</c:v>
                </c:pt>
                <c:pt idx="1071">
                  <c:v>-3.9750000000000256E-4</c:v>
                </c:pt>
                <c:pt idx="1072">
                  <c:v>-3.3250000000000206E-4</c:v>
                </c:pt>
                <c:pt idx="1073">
                  <c:v>-4.6812500000000857E-4</c:v>
                </c:pt>
                <c:pt idx="1074">
                  <c:v>-4.1031299999999982E-4</c:v>
                </c:pt>
                <c:pt idx="1075">
                  <c:v>-5.7343800000000033E-4</c:v>
                </c:pt>
                <c:pt idx="1076">
                  <c:v>-5.684380000000001E-4</c:v>
                </c:pt>
                <c:pt idx="1077">
                  <c:v>-5.5687500000000084E-4</c:v>
                </c:pt>
                <c:pt idx="1078">
                  <c:v>-6.1187500000000022E-4</c:v>
                </c:pt>
                <c:pt idx="1079">
                  <c:v>-3.9500000000000467E-4</c:v>
                </c:pt>
                <c:pt idx="1080">
                  <c:v>-5.4125000000000039E-4</c:v>
                </c:pt>
                <c:pt idx="1081">
                  <c:v>-6.5875000000000102E-4</c:v>
                </c:pt>
                <c:pt idx="1082">
                  <c:v>-3.7312500000000052E-4</c:v>
                </c:pt>
                <c:pt idx="1083">
                  <c:v>-1.6781300000000355E-4</c:v>
                </c:pt>
                <c:pt idx="1084">
                  <c:v>-4.5562500000000887E-4</c:v>
                </c:pt>
                <c:pt idx="1085">
                  <c:v>-5.9562500000001205E-4</c:v>
                </c:pt>
                <c:pt idx="1086">
                  <c:v>-3.8250000000000252E-4</c:v>
                </c:pt>
                <c:pt idx="1087">
                  <c:v>-7.9031300000001101E-4</c:v>
                </c:pt>
                <c:pt idx="1088">
                  <c:v>-5.3062500000000928E-4</c:v>
                </c:pt>
                <c:pt idx="1089">
                  <c:v>-5.4187500000000134E-4</c:v>
                </c:pt>
                <c:pt idx="1090">
                  <c:v>-3.0218800000000016E-4</c:v>
                </c:pt>
                <c:pt idx="1091">
                  <c:v>-5.4593800000000134E-4</c:v>
                </c:pt>
                <c:pt idx="1092">
                  <c:v>-6.1343800000000011E-4</c:v>
                </c:pt>
                <c:pt idx="1093">
                  <c:v>-7.009380000000101E-4</c:v>
                </c:pt>
                <c:pt idx="1094">
                  <c:v>-4.8187500000000032E-4</c:v>
                </c:pt>
                <c:pt idx="1095">
                  <c:v>-8.3937500000001448E-4</c:v>
                </c:pt>
                <c:pt idx="1096">
                  <c:v>-7.643750000000094E-4</c:v>
                </c:pt>
                <c:pt idx="1097">
                  <c:v>-8.5218800000000047E-4</c:v>
                </c:pt>
                <c:pt idx="1098">
                  <c:v>-5.6156300000000038E-4</c:v>
                </c:pt>
                <c:pt idx="1099">
                  <c:v>-5.5937500000000594E-4</c:v>
                </c:pt>
                <c:pt idx="1100">
                  <c:v>-1.0425000000000041E-3</c:v>
                </c:pt>
                <c:pt idx="1101">
                  <c:v>-6.0187500000000193E-4</c:v>
                </c:pt>
                <c:pt idx="1102">
                  <c:v>-4.4812500000001335E-4</c:v>
                </c:pt>
                <c:pt idx="1103">
                  <c:v>-5.5968800000000013E-4</c:v>
                </c:pt>
                <c:pt idx="1104">
                  <c:v>-6.5750000000000996E-4</c:v>
                </c:pt>
                <c:pt idx="1105">
                  <c:v>-6.7718800000001074E-4</c:v>
                </c:pt>
                <c:pt idx="1106">
                  <c:v>-5.4406300000001053E-4</c:v>
                </c:pt>
                <c:pt idx="1107">
                  <c:v>-8.4531300000001885E-4</c:v>
                </c:pt>
                <c:pt idx="1108">
                  <c:v>-9.4687500000000728E-4</c:v>
                </c:pt>
                <c:pt idx="1109">
                  <c:v>-7.8187500000000533E-4</c:v>
                </c:pt>
                <c:pt idx="1110">
                  <c:v>-8.4250000000001468E-4</c:v>
                </c:pt>
                <c:pt idx="1111">
                  <c:v>-8.2750000000000748E-4</c:v>
                </c:pt>
                <c:pt idx="1112">
                  <c:v>-7.7625000000000014E-4</c:v>
                </c:pt>
                <c:pt idx="1113">
                  <c:v>-9.8656300000003207E-4</c:v>
                </c:pt>
                <c:pt idx="1114">
                  <c:v>-8.8218800000000727E-4</c:v>
                </c:pt>
                <c:pt idx="1115">
                  <c:v>-9.3031300000001843E-4</c:v>
                </c:pt>
                <c:pt idx="1116">
                  <c:v>-1.0759380000000002E-3</c:v>
                </c:pt>
                <c:pt idx="1117">
                  <c:v>-7.7937500000001161E-4</c:v>
                </c:pt>
                <c:pt idx="1118">
                  <c:v>-1.0318749999999998E-3</c:v>
                </c:pt>
                <c:pt idx="1119">
                  <c:v>-7.2375000000000846E-4</c:v>
                </c:pt>
                <c:pt idx="1120">
                  <c:v>-8.6937500000000046E-4</c:v>
                </c:pt>
                <c:pt idx="1121">
                  <c:v>-1.0684380000000001E-3</c:v>
                </c:pt>
                <c:pt idx="1122">
                  <c:v>-8.0500000000001068E-4</c:v>
                </c:pt>
                <c:pt idx="1123">
                  <c:v>-8.0937500000000226E-4</c:v>
                </c:pt>
                <c:pt idx="1124">
                  <c:v>-9.3250000000001687E-4</c:v>
                </c:pt>
                <c:pt idx="1125">
                  <c:v>-8.6437500000000023E-4</c:v>
                </c:pt>
                <c:pt idx="1126">
                  <c:v>-7.4437500000001434E-4</c:v>
                </c:pt>
                <c:pt idx="1127">
                  <c:v>-9.9906300000001747E-4</c:v>
                </c:pt>
                <c:pt idx="1128">
                  <c:v>-8.5750000000001645E-4</c:v>
                </c:pt>
                <c:pt idx="1129">
                  <c:v>-1.1906250000000061E-3</c:v>
                </c:pt>
                <c:pt idx="1130">
                  <c:v>-7.8250000000000032E-4</c:v>
                </c:pt>
                <c:pt idx="1131">
                  <c:v>-1.0775000000000003E-3</c:v>
                </c:pt>
                <c:pt idx="1132">
                  <c:v>-8.6875000000000266E-4</c:v>
                </c:pt>
                <c:pt idx="1133">
                  <c:v>-9.8562500000001817E-4</c:v>
                </c:pt>
                <c:pt idx="1134">
                  <c:v>-1.1815630000000001E-3</c:v>
                </c:pt>
                <c:pt idx="1135">
                  <c:v>-8.5937500000000228E-4</c:v>
                </c:pt>
                <c:pt idx="1136">
                  <c:v>-1.0724999999999997E-3</c:v>
                </c:pt>
                <c:pt idx="1137">
                  <c:v>-9.4375000000000567E-4</c:v>
                </c:pt>
                <c:pt idx="1138">
                  <c:v>-7.7750000000001451E-4</c:v>
                </c:pt>
                <c:pt idx="1139">
                  <c:v>-7.906250000000169E-4</c:v>
                </c:pt>
                <c:pt idx="1140">
                  <c:v>-7.5656300000000133E-4</c:v>
                </c:pt>
                <c:pt idx="1141">
                  <c:v>-8.6406300000000226E-4</c:v>
                </c:pt>
                <c:pt idx="1142">
                  <c:v>-9.4406300000000767E-4</c:v>
                </c:pt>
                <c:pt idx="1143">
                  <c:v>-1.459063E-3</c:v>
                </c:pt>
                <c:pt idx="1144">
                  <c:v>-7.8250000000000032E-4</c:v>
                </c:pt>
                <c:pt idx="1145">
                  <c:v>-7.6406300000000905E-4</c:v>
                </c:pt>
                <c:pt idx="1146">
                  <c:v>-8.8000000000001488E-4</c:v>
                </c:pt>
                <c:pt idx="1147">
                  <c:v>-7.8218800000000104E-4</c:v>
                </c:pt>
                <c:pt idx="1148">
                  <c:v>-9.8531300000002345E-4</c:v>
                </c:pt>
                <c:pt idx="1149">
                  <c:v>-7.7000000000001178E-4</c:v>
                </c:pt>
                <c:pt idx="1150">
                  <c:v>-9.2468800000000044E-4</c:v>
                </c:pt>
                <c:pt idx="1151">
                  <c:v>-8.0125000000001267E-4</c:v>
                </c:pt>
                <c:pt idx="1152">
                  <c:v>-8.1656300000002209E-4</c:v>
                </c:pt>
                <c:pt idx="1153">
                  <c:v>-9.0093800000000748E-4</c:v>
                </c:pt>
                <c:pt idx="1154">
                  <c:v>-7.3812500000001438E-4</c:v>
                </c:pt>
                <c:pt idx="1155">
                  <c:v>-8.8062500000001226E-4</c:v>
                </c:pt>
                <c:pt idx="1156">
                  <c:v>-9.8031300000001867E-4</c:v>
                </c:pt>
                <c:pt idx="1157">
                  <c:v>-1.0550000000000021E-3</c:v>
                </c:pt>
                <c:pt idx="1158">
                  <c:v>-5.8968800000000021E-4</c:v>
                </c:pt>
                <c:pt idx="1159">
                  <c:v>-8.1093800000000226E-4</c:v>
                </c:pt>
                <c:pt idx="1160">
                  <c:v>-7.3125000000000013E-4</c:v>
                </c:pt>
                <c:pt idx="1161">
                  <c:v>-7.7437500000001323E-4</c:v>
                </c:pt>
                <c:pt idx="1162">
                  <c:v>-6.4343800000000854E-4</c:v>
                </c:pt>
                <c:pt idx="1163">
                  <c:v>-9.531250000000002E-4</c:v>
                </c:pt>
                <c:pt idx="1164">
                  <c:v>-7.1968800000000023E-4</c:v>
                </c:pt>
                <c:pt idx="1165">
                  <c:v>-8.5093800000000247E-4</c:v>
                </c:pt>
                <c:pt idx="1166">
                  <c:v>-1.0412499999999996E-3</c:v>
                </c:pt>
                <c:pt idx="1167">
                  <c:v>-4.6093800000000123E-4</c:v>
                </c:pt>
                <c:pt idx="1168">
                  <c:v>-8.7156300000001572E-4</c:v>
                </c:pt>
                <c:pt idx="1169">
                  <c:v>-1.1153130000000021E-3</c:v>
                </c:pt>
                <c:pt idx="1170">
                  <c:v>-5.5968800000000013E-4</c:v>
                </c:pt>
                <c:pt idx="1171">
                  <c:v>-7.1843800000000039E-4</c:v>
                </c:pt>
                <c:pt idx="1172">
                  <c:v>-5.2156300000000743E-4</c:v>
                </c:pt>
                <c:pt idx="1173">
                  <c:v>-8.1843800000000043E-4</c:v>
                </c:pt>
                <c:pt idx="1174">
                  <c:v>-7.790630000000119E-4</c:v>
                </c:pt>
                <c:pt idx="1175">
                  <c:v>-8.2531300000001067E-4</c:v>
                </c:pt>
                <c:pt idx="1176">
                  <c:v>-7.9812500000001898E-4</c:v>
                </c:pt>
                <c:pt idx="1177">
                  <c:v>-7.8500000000000889E-4</c:v>
                </c:pt>
                <c:pt idx="1178">
                  <c:v>-8.3656300000002908E-4</c:v>
                </c:pt>
                <c:pt idx="1179">
                  <c:v>-6.4562500000001457E-4</c:v>
                </c:pt>
                <c:pt idx="1180">
                  <c:v>-7.5968800000000532E-4</c:v>
                </c:pt>
                <c:pt idx="1181">
                  <c:v>-7.9906300000001358E-4</c:v>
                </c:pt>
                <c:pt idx="1182">
                  <c:v>-5.7156300000000594E-4</c:v>
                </c:pt>
                <c:pt idx="1183">
                  <c:v>-3.8343800000000471E-4</c:v>
                </c:pt>
                <c:pt idx="1184">
                  <c:v>-5.0437500000000124E-4</c:v>
                </c:pt>
                <c:pt idx="1185">
                  <c:v>-6.9562500000001524E-4</c:v>
                </c:pt>
                <c:pt idx="1186">
                  <c:v>-4.6343800000000004E-4</c:v>
                </c:pt>
                <c:pt idx="1187">
                  <c:v>-8.887500000000167E-4</c:v>
                </c:pt>
                <c:pt idx="1188">
                  <c:v>-4.9937500000000134E-4</c:v>
                </c:pt>
                <c:pt idx="1189">
                  <c:v>-4.7531300000000032E-4</c:v>
                </c:pt>
                <c:pt idx="1190">
                  <c:v>-2.8187500000000001E-4</c:v>
                </c:pt>
                <c:pt idx="1191">
                  <c:v>-4.4906300000000865E-4</c:v>
                </c:pt>
                <c:pt idx="1192">
                  <c:v>-4.9406300000001007E-4</c:v>
                </c:pt>
                <c:pt idx="1193">
                  <c:v>-6.5593800000000901E-4</c:v>
                </c:pt>
                <c:pt idx="1194">
                  <c:v>-4.2531300000000013E-4</c:v>
                </c:pt>
                <c:pt idx="1195">
                  <c:v>-7.4156300000001105E-4</c:v>
                </c:pt>
                <c:pt idx="1196">
                  <c:v>-6.6812500000001192E-4</c:v>
                </c:pt>
                <c:pt idx="1197">
                  <c:v>-6.0093800000000864E-4</c:v>
                </c:pt>
                <c:pt idx="1198">
                  <c:v>-4.5437500000000534E-4</c:v>
                </c:pt>
                <c:pt idx="1199">
                  <c:v>-4.8312500000001143E-4</c:v>
                </c:pt>
                <c:pt idx="1200">
                  <c:v>-8.2500000000000227E-4</c:v>
                </c:pt>
                <c:pt idx="1201">
                  <c:v>-2.7687500000000607E-4</c:v>
                </c:pt>
                <c:pt idx="1202">
                  <c:v>-3.0093800000000526E-4</c:v>
                </c:pt>
                <c:pt idx="1203">
                  <c:v>-2.8281300000000583E-4</c:v>
                </c:pt>
                <c:pt idx="1204">
                  <c:v>-3.8000000000000479E-4</c:v>
                </c:pt>
                <c:pt idx="1205">
                  <c:v>-4.3531299999999984E-4</c:v>
                </c:pt>
                <c:pt idx="1206">
                  <c:v>-3.1187499999999982E-4</c:v>
                </c:pt>
                <c:pt idx="1207">
                  <c:v>-6.0687500000000032E-4</c:v>
                </c:pt>
                <c:pt idx="1208">
                  <c:v>-6.7750000000001273E-4</c:v>
                </c:pt>
                <c:pt idx="1209">
                  <c:v>-3.7968799999999955E-4</c:v>
                </c:pt>
                <c:pt idx="1210">
                  <c:v>-5.0624999999999997E-4</c:v>
                </c:pt>
                <c:pt idx="1211">
                  <c:v>-5.3531299999999993E-4</c:v>
                </c:pt>
                <c:pt idx="1212">
                  <c:v>-4.0250000000000013E-4</c:v>
                </c:pt>
                <c:pt idx="1213">
                  <c:v>-7.1281299999999964E-4</c:v>
                </c:pt>
                <c:pt idx="1214">
                  <c:v>-5.0718800000000791E-4</c:v>
                </c:pt>
                <c:pt idx="1215">
                  <c:v>-5.0250000000000034E-4</c:v>
                </c:pt>
                <c:pt idx="1216">
                  <c:v>-6.000000000000083E-4</c:v>
                </c:pt>
                <c:pt idx="1217">
                  <c:v>-4.8562500000000775E-4</c:v>
                </c:pt>
                <c:pt idx="1218">
                  <c:v>-5.9812500000001553E-4</c:v>
                </c:pt>
                <c:pt idx="1219">
                  <c:v>-3.4562499999999958E-4</c:v>
                </c:pt>
                <c:pt idx="1220">
                  <c:v>-5.2250000000000039E-4</c:v>
                </c:pt>
                <c:pt idx="1221">
                  <c:v>-6.4593800000001137E-4</c:v>
                </c:pt>
                <c:pt idx="1222">
                  <c:v>-4.8031300000000012E-4</c:v>
                </c:pt>
                <c:pt idx="1223">
                  <c:v>-3.8593800000000434E-4</c:v>
                </c:pt>
                <c:pt idx="1224">
                  <c:v>-5.3406300000000194E-4</c:v>
                </c:pt>
                <c:pt idx="1225">
                  <c:v>-3.621880000000059E-4</c:v>
                </c:pt>
                <c:pt idx="1226">
                  <c:v>-2.6093800000000515E-4</c:v>
                </c:pt>
                <c:pt idx="1227">
                  <c:v>-5.5749999999999984E-4</c:v>
                </c:pt>
                <c:pt idx="1228">
                  <c:v>-4.3625000000000001E-4</c:v>
                </c:pt>
                <c:pt idx="1229">
                  <c:v>-8.153130000000152E-4</c:v>
                </c:pt>
                <c:pt idx="1230">
                  <c:v>-4.4781300000000534E-4</c:v>
                </c:pt>
                <c:pt idx="1231">
                  <c:v>-7.5218800000000194E-4</c:v>
                </c:pt>
                <c:pt idx="1232">
                  <c:v>-5.0437500000000124E-4</c:v>
                </c:pt>
                <c:pt idx="1233">
                  <c:v>-5.8312500000001278E-4</c:v>
                </c:pt>
                <c:pt idx="1234">
                  <c:v>-8.4437500000000224E-4</c:v>
                </c:pt>
                <c:pt idx="1235">
                  <c:v>-5.0406300000000533E-4</c:v>
                </c:pt>
                <c:pt idx="1236">
                  <c:v>-6.7187500000000884E-4</c:v>
                </c:pt>
                <c:pt idx="1237">
                  <c:v>-6.9750000000001376E-4</c:v>
                </c:pt>
                <c:pt idx="1238">
                  <c:v>-4.7968800000000123E-4</c:v>
                </c:pt>
                <c:pt idx="1239">
                  <c:v>-4.4031300000000034E-4</c:v>
                </c:pt>
                <c:pt idx="1240">
                  <c:v>-4.7531300000000032E-4</c:v>
                </c:pt>
                <c:pt idx="1241">
                  <c:v>-5.3437500000000034E-4</c:v>
                </c:pt>
                <c:pt idx="1242">
                  <c:v>-6.5718800000000993E-4</c:v>
                </c:pt>
                <c:pt idx="1243">
                  <c:v>-1.1528130000000184E-3</c:v>
                </c:pt>
                <c:pt idx="1244">
                  <c:v>-5.3718800000000593E-4</c:v>
                </c:pt>
                <c:pt idx="1245">
                  <c:v>-5.0687500000000038E-4</c:v>
                </c:pt>
                <c:pt idx="1246">
                  <c:v>-6.6218800000000019E-4</c:v>
                </c:pt>
                <c:pt idx="1247">
                  <c:v>-5.3843799999999992E-4</c:v>
                </c:pt>
                <c:pt idx="1248">
                  <c:v>-6.8968800000000113E-4</c:v>
                </c:pt>
                <c:pt idx="1249">
                  <c:v>-6.3312500000001356E-4</c:v>
                </c:pt>
                <c:pt idx="1250">
                  <c:v>-6.9218800000000124E-4</c:v>
                </c:pt>
                <c:pt idx="1251">
                  <c:v>-6.6343800000000003E-4</c:v>
                </c:pt>
                <c:pt idx="1252">
                  <c:v>-6.0406300000000938E-4</c:v>
                </c:pt>
                <c:pt idx="1253">
                  <c:v>-7.3343800000000184E-4</c:v>
                </c:pt>
                <c:pt idx="1254">
                  <c:v>-7.612500000000001E-4</c:v>
                </c:pt>
                <c:pt idx="1255">
                  <c:v>-7.8187500000000533E-4</c:v>
                </c:pt>
                <c:pt idx="1256">
                  <c:v>-9.3062500000001228E-4</c:v>
                </c:pt>
                <c:pt idx="1257">
                  <c:v>-9.9187500000000165E-4</c:v>
                </c:pt>
                <c:pt idx="1258">
                  <c:v>-5.3500000000000021E-4</c:v>
                </c:pt>
                <c:pt idx="1259">
                  <c:v>-8.4656300000002867E-4</c:v>
                </c:pt>
                <c:pt idx="1260">
                  <c:v>-6.3687500000000094E-4</c:v>
                </c:pt>
                <c:pt idx="1261">
                  <c:v>-8.5218800000000047E-4</c:v>
                </c:pt>
                <c:pt idx="1262">
                  <c:v>-6.5968800000000593E-4</c:v>
                </c:pt>
                <c:pt idx="1263">
                  <c:v>-1.0650000000000021E-3</c:v>
                </c:pt>
                <c:pt idx="1264">
                  <c:v>-7.6375000000000032E-4</c:v>
                </c:pt>
                <c:pt idx="1265">
                  <c:v>-1.0003130000000001E-3</c:v>
                </c:pt>
                <c:pt idx="1266">
                  <c:v>-1.2203130000000041E-3</c:v>
                </c:pt>
                <c:pt idx="1267">
                  <c:v>-6.6375000000000039E-4</c:v>
                </c:pt>
                <c:pt idx="1268">
                  <c:v>-1.1200000000000199E-3</c:v>
                </c:pt>
                <c:pt idx="1269">
                  <c:v>-1.3906250000000101E-3</c:v>
                </c:pt>
                <c:pt idx="1270">
                  <c:v>-7.9000000000001281E-4</c:v>
                </c:pt>
                <c:pt idx="1271">
                  <c:v>-9.5750000000001791E-4</c:v>
                </c:pt>
                <c:pt idx="1272">
                  <c:v>-9.1687500000000026E-4</c:v>
                </c:pt>
                <c:pt idx="1273">
                  <c:v>-1.1168750000000041E-3</c:v>
                </c:pt>
                <c:pt idx="1274">
                  <c:v>-1.1415630000000021E-3</c:v>
                </c:pt>
                <c:pt idx="1275">
                  <c:v>-1.3068750000000081E-3</c:v>
                </c:pt>
                <c:pt idx="1276">
                  <c:v>-1.2453130000000001E-3</c:v>
                </c:pt>
                <c:pt idx="1277">
                  <c:v>-1.2750000000000001E-3</c:v>
                </c:pt>
                <c:pt idx="1278">
                  <c:v>-1.4159379999999998E-3</c:v>
                </c:pt>
                <c:pt idx="1279">
                  <c:v>-1.1384380000000166E-3</c:v>
                </c:pt>
                <c:pt idx="1280">
                  <c:v>-1.3537499999999999E-3</c:v>
                </c:pt>
                <c:pt idx="1281">
                  <c:v>-1.3606250000000061E-3</c:v>
                </c:pt>
                <c:pt idx="1282">
                  <c:v>-1.2371880000000021E-3</c:v>
                </c:pt>
                <c:pt idx="1283">
                  <c:v>-9.7312500000000014E-4</c:v>
                </c:pt>
                <c:pt idx="1284">
                  <c:v>-1.3118749999999997E-3</c:v>
                </c:pt>
                <c:pt idx="1285">
                  <c:v>-1.4912500000000021E-3</c:v>
                </c:pt>
                <c:pt idx="1286">
                  <c:v>-1.347188000000018E-3</c:v>
                </c:pt>
                <c:pt idx="1287">
                  <c:v>-1.7856249999999999E-3</c:v>
                </c:pt>
                <c:pt idx="1288">
                  <c:v>-1.3893750000000171E-3</c:v>
                </c:pt>
                <c:pt idx="1289">
                  <c:v>-1.401563E-3</c:v>
                </c:pt>
                <c:pt idx="1290">
                  <c:v>-1.3737500000000171E-3</c:v>
                </c:pt>
                <c:pt idx="1291">
                  <c:v>-1.5996880000000179E-3</c:v>
                </c:pt>
                <c:pt idx="1292">
                  <c:v>-1.6240630000000195E-3</c:v>
                </c:pt>
                <c:pt idx="1293">
                  <c:v>-1.6512500000000244E-3</c:v>
                </c:pt>
                <c:pt idx="1294">
                  <c:v>-1.5862500000000277E-3</c:v>
                </c:pt>
                <c:pt idx="1295">
                  <c:v>-1.9459380000000179E-3</c:v>
                </c:pt>
                <c:pt idx="1296">
                  <c:v>-1.9378130000000209E-3</c:v>
                </c:pt>
                <c:pt idx="1297">
                  <c:v>-1.9903130000000322E-3</c:v>
                </c:pt>
                <c:pt idx="1298">
                  <c:v>-1.8053130000000167E-3</c:v>
                </c:pt>
                <c:pt idx="1299">
                  <c:v>-1.8512500000000243E-3</c:v>
                </c:pt>
                <c:pt idx="1300">
                  <c:v>-2.2606250000000092E-3</c:v>
                </c:pt>
                <c:pt idx="1301">
                  <c:v>-1.8693750000000212E-3</c:v>
                </c:pt>
                <c:pt idx="1302">
                  <c:v>-1.7403130000000189E-3</c:v>
                </c:pt>
                <c:pt idx="1303">
                  <c:v>-1.8784380000000233E-3</c:v>
                </c:pt>
                <c:pt idx="1304">
                  <c:v>-2.0987499999999999E-3</c:v>
                </c:pt>
                <c:pt idx="1305">
                  <c:v>-1.9715630000000021E-3</c:v>
                </c:pt>
                <c:pt idx="1306">
                  <c:v>-2.0368749999999988E-3</c:v>
                </c:pt>
                <c:pt idx="1307">
                  <c:v>-2.2878130000000487E-3</c:v>
                </c:pt>
                <c:pt idx="1308">
                  <c:v>-2.3746879999999998E-3</c:v>
                </c:pt>
                <c:pt idx="1309">
                  <c:v>-2.2712499999999998E-3</c:v>
                </c:pt>
                <c:pt idx="1310">
                  <c:v>-2.3881250000000092E-3</c:v>
                </c:pt>
                <c:pt idx="1311">
                  <c:v>-2.4259380000000012E-3</c:v>
                </c:pt>
                <c:pt idx="1312">
                  <c:v>-2.3362499999999967E-3</c:v>
                </c:pt>
                <c:pt idx="1313">
                  <c:v>-2.5349999999999999E-3</c:v>
                </c:pt>
                <c:pt idx="1314">
                  <c:v>-2.6015629999999999E-3</c:v>
                </c:pt>
                <c:pt idx="1315">
                  <c:v>-2.5262499999999998E-3</c:v>
                </c:pt>
                <c:pt idx="1316">
                  <c:v>-2.7906250000000092E-3</c:v>
                </c:pt>
                <c:pt idx="1317">
                  <c:v>-2.614688E-3</c:v>
                </c:pt>
                <c:pt idx="1318">
                  <c:v>-2.7971880000000472E-3</c:v>
                </c:pt>
                <c:pt idx="1319">
                  <c:v>-2.6109380000000292E-3</c:v>
                </c:pt>
                <c:pt idx="1320">
                  <c:v>-2.7531250000000476E-3</c:v>
                </c:pt>
                <c:pt idx="1321">
                  <c:v>-2.9393750000000001E-3</c:v>
                </c:pt>
                <c:pt idx="1322">
                  <c:v>-2.5937500000000092E-3</c:v>
                </c:pt>
                <c:pt idx="1323">
                  <c:v>-2.7150000000000052E-3</c:v>
                </c:pt>
                <c:pt idx="1324">
                  <c:v>-2.931875E-3</c:v>
                </c:pt>
                <c:pt idx="1325">
                  <c:v>-2.8431250000000401E-3</c:v>
                </c:pt>
                <c:pt idx="1326">
                  <c:v>-2.7693750000000405E-3</c:v>
                </c:pt>
                <c:pt idx="1327">
                  <c:v>-3.0062499999999998E-3</c:v>
                </c:pt>
                <c:pt idx="1328">
                  <c:v>-2.9984380000000052E-3</c:v>
                </c:pt>
                <c:pt idx="1329">
                  <c:v>-3.3781250000000092E-3</c:v>
                </c:pt>
                <c:pt idx="1330">
                  <c:v>-3.0912499999999998E-3</c:v>
                </c:pt>
                <c:pt idx="1331">
                  <c:v>-3.32125E-3</c:v>
                </c:pt>
                <c:pt idx="1332">
                  <c:v>-3.2043750000000488E-3</c:v>
                </c:pt>
                <c:pt idx="1333">
                  <c:v>-3.3640630000000052E-3</c:v>
                </c:pt>
                <c:pt idx="1334">
                  <c:v>-3.5950000000000092E-3</c:v>
                </c:pt>
                <c:pt idx="1335">
                  <c:v>-3.3012499999999978E-3</c:v>
                </c:pt>
                <c:pt idx="1336">
                  <c:v>-3.3959380000000011E-3</c:v>
                </c:pt>
                <c:pt idx="1337">
                  <c:v>-3.4125000000000002E-3</c:v>
                </c:pt>
                <c:pt idx="1338">
                  <c:v>-3.2853130000000631E-3</c:v>
                </c:pt>
                <c:pt idx="1339">
                  <c:v>-3.3859380000000332E-3</c:v>
                </c:pt>
                <c:pt idx="1340">
                  <c:v>-3.3759380000000002E-3</c:v>
                </c:pt>
                <c:pt idx="1341">
                  <c:v>-3.4090629999999999E-3</c:v>
                </c:pt>
                <c:pt idx="1342">
                  <c:v>-3.5906250000000092E-3</c:v>
                </c:pt>
                <c:pt idx="1343">
                  <c:v>-3.8987499999999999E-3</c:v>
                </c:pt>
                <c:pt idx="1344">
                  <c:v>-3.6503130000000526E-3</c:v>
                </c:pt>
                <c:pt idx="1345">
                  <c:v>-3.5859380000000454E-3</c:v>
                </c:pt>
                <c:pt idx="1346">
                  <c:v>-3.5675000000000637E-3</c:v>
                </c:pt>
                <c:pt idx="1347">
                  <c:v>-3.7384380000000292E-3</c:v>
                </c:pt>
                <c:pt idx="1348">
                  <c:v>-3.8415630000000092E-3</c:v>
                </c:pt>
                <c:pt idx="1349">
                  <c:v>-3.7865630000000518E-3</c:v>
                </c:pt>
                <c:pt idx="1350">
                  <c:v>-3.7731250000000616E-3</c:v>
                </c:pt>
                <c:pt idx="1351">
                  <c:v>-3.8259380000000092E-3</c:v>
                </c:pt>
                <c:pt idx="1352">
                  <c:v>-3.7890630000000491E-3</c:v>
                </c:pt>
                <c:pt idx="1353">
                  <c:v>-3.9656250000000056E-3</c:v>
                </c:pt>
                <c:pt idx="1354">
                  <c:v>-4.1156249999999995E-3</c:v>
                </c:pt>
                <c:pt idx="1355">
                  <c:v>-4.0706250000000534E-3</c:v>
                </c:pt>
                <c:pt idx="1356">
                  <c:v>-4.309063000000099E-3</c:v>
                </c:pt>
                <c:pt idx="1357">
                  <c:v>-4.3012500000000134E-3</c:v>
                </c:pt>
                <c:pt idx="1358">
                  <c:v>-4.0850000000000114E-3</c:v>
                </c:pt>
                <c:pt idx="1359">
                  <c:v>-4.4106250000000534E-3</c:v>
                </c:pt>
                <c:pt idx="1360">
                  <c:v>-4.1237499999999998E-3</c:v>
                </c:pt>
                <c:pt idx="1361">
                  <c:v>-4.2903130000000334E-3</c:v>
                </c:pt>
                <c:pt idx="1362">
                  <c:v>-4.2284380000000002E-3</c:v>
                </c:pt>
                <c:pt idx="1363">
                  <c:v>-4.6193750000000002E-3</c:v>
                </c:pt>
                <c:pt idx="1364">
                  <c:v>-4.2634379999999996E-3</c:v>
                </c:pt>
                <c:pt idx="1365">
                  <c:v>-4.6300000000000004E-3</c:v>
                </c:pt>
                <c:pt idx="1366">
                  <c:v>-4.9562500000000934E-3</c:v>
                </c:pt>
                <c:pt idx="1367">
                  <c:v>-4.2603129999999999E-3</c:v>
                </c:pt>
                <c:pt idx="1368">
                  <c:v>-4.6474999999999997E-3</c:v>
                </c:pt>
                <c:pt idx="1369">
                  <c:v>-4.8368750000000104E-3</c:v>
                </c:pt>
                <c:pt idx="1370">
                  <c:v>-4.5087500000000023E-3</c:v>
                </c:pt>
                <c:pt idx="1371">
                  <c:v>-4.6718749999999998E-3</c:v>
                </c:pt>
                <c:pt idx="1372">
                  <c:v>-4.6712500000000842E-3</c:v>
                </c:pt>
                <c:pt idx="1373">
                  <c:v>-4.9365630000001368E-3</c:v>
                </c:pt>
                <c:pt idx="1374">
                  <c:v>-4.7871879999999995E-3</c:v>
                </c:pt>
                <c:pt idx="1375">
                  <c:v>-5.0109378999999956E-3</c:v>
                </c:pt>
                <c:pt idx="1376">
                  <c:v>-5.0478129000000004E-3</c:v>
                </c:pt>
                <c:pt idx="1377">
                  <c:v>-5.0134378999999998E-3</c:v>
                </c:pt>
                <c:pt idx="1378">
                  <c:v>-5.0737504000000948E-3</c:v>
                </c:pt>
                <c:pt idx="1379">
                  <c:v>-4.8231250000000002E-3</c:v>
                </c:pt>
                <c:pt idx="1380">
                  <c:v>-5.1678128999999755E-3</c:v>
                </c:pt>
                <c:pt idx="1381">
                  <c:v>-5.1878128999999955E-3</c:v>
                </c:pt>
                <c:pt idx="1382">
                  <c:v>-5.0637503999999998E-3</c:v>
                </c:pt>
                <c:pt idx="1383">
                  <c:v>-4.8649999999999995E-3</c:v>
                </c:pt>
                <c:pt idx="1384">
                  <c:v>-5.2103128999999998E-3</c:v>
                </c:pt>
                <c:pt idx="1385">
                  <c:v>-5.4684379000000003E-3</c:v>
                </c:pt>
                <c:pt idx="1386">
                  <c:v>-5.3353128999999999E-3</c:v>
                </c:pt>
                <c:pt idx="1387">
                  <c:v>-5.7146879000000003E-3</c:v>
                </c:pt>
                <c:pt idx="1388">
                  <c:v>-5.2890629000001237E-3</c:v>
                </c:pt>
                <c:pt idx="1389">
                  <c:v>-5.469062900000099E-3</c:v>
                </c:pt>
                <c:pt idx="1390">
                  <c:v>-5.4900004000000852E-3</c:v>
                </c:pt>
                <c:pt idx="1391">
                  <c:v>-5.6562504000000034E-3</c:v>
                </c:pt>
                <c:pt idx="1392">
                  <c:v>-5.4965629000000953E-3</c:v>
                </c:pt>
                <c:pt idx="1393">
                  <c:v>-5.5446879000000003E-3</c:v>
                </c:pt>
                <c:pt idx="1394">
                  <c:v>-5.6112504000000764E-3</c:v>
                </c:pt>
                <c:pt idx="1395">
                  <c:v>-5.8778129000000004E-3</c:v>
                </c:pt>
                <c:pt idx="1396">
                  <c:v>-5.9287504300000104E-3</c:v>
                </c:pt>
                <c:pt idx="1397">
                  <c:v>-5.7503129000000134E-3</c:v>
                </c:pt>
                <c:pt idx="1398">
                  <c:v>-5.8290629000000765E-3</c:v>
                </c:pt>
                <c:pt idx="1399">
                  <c:v>-5.9006254300001081E-3</c:v>
                </c:pt>
                <c:pt idx="1400">
                  <c:v>-6.0940628999999998E-3</c:v>
                </c:pt>
                <c:pt idx="1401">
                  <c:v>-5.8846879300000002E-3</c:v>
                </c:pt>
                <c:pt idx="1402">
                  <c:v>-5.6931254000000004E-3</c:v>
                </c:pt>
                <c:pt idx="1403">
                  <c:v>-5.9231254299999996E-3</c:v>
                </c:pt>
                <c:pt idx="1404">
                  <c:v>-6.1725004000000114E-3</c:v>
                </c:pt>
                <c:pt idx="1405">
                  <c:v>-6.0381254300000114E-3</c:v>
                </c:pt>
                <c:pt idx="1406">
                  <c:v>-6.2206254000000795E-3</c:v>
                </c:pt>
                <c:pt idx="1407">
                  <c:v>-6.4240629000000124E-3</c:v>
                </c:pt>
                <c:pt idx="1408">
                  <c:v>-6.3603128999999998E-3</c:v>
                </c:pt>
                <c:pt idx="1409">
                  <c:v>-6.4100004000000902E-3</c:v>
                </c:pt>
                <c:pt idx="1410">
                  <c:v>-6.4181254000000134E-3</c:v>
                </c:pt>
                <c:pt idx="1411">
                  <c:v>-6.4834379000000796E-3</c:v>
                </c:pt>
                <c:pt idx="1412">
                  <c:v>-6.291875400000084E-3</c:v>
                </c:pt>
                <c:pt idx="1413">
                  <c:v>-6.5618754000000114E-3</c:v>
                </c:pt>
                <c:pt idx="1414">
                  <c:v>-6.7346880000000824E-3</c:v>
                </c:pt>
                <c:pt idx="1415">
                  <c:v>-6.8575004999999996E-3</c:v>
                </c:pt>
                <c:pt idx="1416">
                  <c:v>-6.7278130000000104E-3</c:v>
                </c:pt>
                <c:pt idx="1417">
                  <c:v>-6.9390630000001931E-3</c:v>
                </c:pt>
                <c:pt idx="1418">
                  <c:v>-7.2143750000000124E-3</c:v>
                </c:pt>
                <c:pt idx="1419">
                  <c:v>-6.9168755000000104E-3</c:v>
                </c:pt>
                <c:pt idx="1420">
                  <c:v>-7.0753130000000943E-3</c:v>
                </c:pt>
                <c:pt idx="1421">
                  <c:v>-6.990625000000107E-3</c:v>
                </c:pt>
                <c:pt idx="1422">
                  <c:v>-6.7193755000000124E-3</c:v>
                </c:pt>
                <c:pt idx="1423">
                  <c:v>-7.0181250000000113E-3</c:v>
                </c:pt>
                <c:pt idx="1424">
                  <c:v>-7.1634380000000003E-3</c:v>
                </c:pt>
                <c:pt idx="1425">
                  <c:v>-7.1574999999999998E-3</c:v>
                </c:pt>
                <c:pt idx="1426">
                  <c:v>-7.2543750000000004E-3</c:v>
                </c:pt>
                <c:pt idx="1427">
                  <c:v>-7.3300000000000778E-3</c:v>
                </c:pt>
                <c:pt idx="1428">
                  <c:v>-7.4603130000000534E-3</c:v>
                </c:pt>
                <c:pt idx="1429">
                  <c:v>-7.7784380000001053E-3</c:v>
                </c:pt>
                <c:pt idx="1430">
                  <c:v>-7.7762500000001502E-3</c:v>
                </c:pt>
                <c:pt idx="1431">
                  <c:v>-7.9146879999999996E-3</c:v>
                </c:pt>
                <c:pt idx="1432">
                  <c:v>-7.7159380000000133E-3</c:v>
                </c:pt>
                <c:pt idx="1433">
                  <c:v>-7.8290630000001134E-3</c:v>
                </c:pt>
                <c:pt idx="1434">
                  <c:v>-8.0612500000000024E-3</c:v>
                </c:pt>
                <c:pt idx="1435">
                  <c:v>-7.8712500000001195E-3</c:v>
                </c:pt>
                <c:pt idx="1436">
                  <c:v>-7.9750000000001122E-3</c:v>
                </c:pt>
                <c:pt idx="1437">
                  <c:v>-8.0165630000000026E-3</c:v>
                </c:pt>
                <c:pt idx="1438">
                  <c:v>-7.8915630000001135E-3</c:v>
                </c:pt>
                <c:pt idx="1439">
                  <c:v>-8.1300000000000001E-3</c:v>
                </c:pt>
                <c:pt idx="1440">
                  <c:v>-8.0525000000001862E-3</c:v>
                </c:pt>
                <c:pt idx="1441">
                  <c:v>-7.8899999999999994E-3</c:v>
                </c:pt>
                <c:pt idx="1442">
                  <c:v>-8.2303129999999995E-3</c:v>
                </c:pt>
                <c:pt idx="1443">
                  <c:v>-8.282813E-3</c:v>
                </c:pt>
                <c:pt idx="1444">
                  <c:v>-8.4887500000000067E-3</c:v>
                </c:pt>
                <c:pt idx="1445">
                  <c:v>-8.4646880000000067E-3</c:v>
                </c:pt>
                <c:pt idx="1446">
                  <c:v>-8.0353130000000005E-3</c:v>
                </c:pt>
                <c:pt idx="1447">
                  <c:v>-8.6100000000000048E-3</c:v>
                </c:pt>
                <c:pt idx="1448">
                  <c:v>-8.7725010000000228E-3</c:v>
                </c:pt>
                <c:pt idx="1449">
                  <c:v>-8.6375000000000028E-3</c:v>
                </c:pt>
                <c:pt idx="1450">
                  <c:v>-8.4784380000000048E-3</c:v>
                </c:pt>
                <c:pt idx="1451">
                  <c:v>-8.6643759999999997E-3</c:v>
                </c:pt>
                <c:pt idx="1452">
                  <c:v>-8.6853130000000001E-3</c:v>
                </c:pt>
                <c:pt idx="1453">
                  <c:v>-8.620313000000001E-3</c:v>
                </c:pt>
                <c:pt idx="1454">
                  <c:v>-9.0818760000000026E-3</c:v>
                </c:pt>
                <c:pt idx="1455">
                  <c:v>-8.9178130000000001E-3</c:v>
                </c:pt>
                <c:pt idx="1456">
                  <c:v>-9.2721880000000007E-3</c:v>
                </c:pt>
                <c:pt idx="1457">
                  <c:v>-9.2625010000000028E-3</c:v>
                </c:pt>
                <c:pt idx="1458">
                  <c:v>-9.1353129999999991E-3</c:v>
                </c:pt>
                <c:pt idx="1459">
                  <c:v>-9.5571880000000047E-3</c:v>
                </c:pt>
                <c:pt idx="1460">
                  <c:v>-9.1528130000000027E-3</c:v>
                </c:pt>
                <c:pt idx="1461">
                  <c:v>-9.4537510000000068E-3</c:v>
                </c:pt>
                <c:pt idx="1462">
                  <c:v>-9.4631260000000248E-3</c:v>
                </c:pt>
                <c:pt idx="1463">
                  <c:v>-9.8918760000000008E-3</c:v>
                </c:pt>
                <c:pt idx="1464">
                  <c:v>-9.1865630000000208E-3</c:v>
                </c:pt>
                <c:pt idx="1465">
                  <c:v>-1.0026251E-2</c:v>
                </c:pt>
                <c:pt idx="1466">
                  <c:v>-1.0270001000000001E-2</c:v>
                </c:pt>
                <c:pt idx="1467">
                  <c:v>-9.3946880000000208E-3</c:v>
                </c:pt>
                <c:pt idx="1468">
                  <c:v>-9.6196880000000047E-3</c:v>
                </c:pt>
                <c:pt idx="1469">
                  <c:v>-1.0013751000000001E-2</c:v>
                </c:pt>
                <c:pt idx="1470">
                  <c:v>-9.9446880000000001E-3</c:v>
                </c:pt>
                <c:pt idx="1471">
                  <c:v>-1.0045001000000001E-2</c:v>
                </c:pt>
                <c:pt idx="1472">
                  <c:v>-9.9425010000000046E-3</c:v>
                </c:pt>
                <c:pt idx="1473">
                  <c:v>-1.0395001000000001E-2</c:v>
                </c:pt>
                <c:pt idx="1474">
                  <c:v>-1.0137501E-2</c:v>
                </c:pt>
                <c:pt idx="1475">
                  <c:v>-1.0460937999999998E-2</c:v>
                </c:pt>
                <c:pt idx="1476">
                  <c:v>-1.0330312999999878E-2</c:v>
                </c:pt>
                <c:pt idx="1477">
                  <c:v>-1.0532188000000001E-2</c:v>
                </c:pt>
                <c:pt idx="1478">
                  <c:v>-1.0489688E-2</c:v>
                </c:pt>
                <c:pt idx="1479">
                  <c:v>-1.0101876000000063E-2</c:v>
                </c:pt>
                <c:pt idx="1480">
                  <c:v>-1.0713126E-2</c:v>
                </c:pt>
                <c:pt idx="1481">
                  <c:v>-1.0564063E-2</c:v>
                </c:pt>
                <c:pt idx="1482">
                  <c:v>-1.0448750999999999E-2</c:v>
                </c:pt>
                <c:pt idx="1483">
                  <c:v>-1.0224687999999999E-2</c:v>
                </c:pt>
                <c:pt idx="1484">
                  <c:v>-1.0952188000000003E-2</c:v>
                </c:pt>
                <c:pt idx="1485">
                  <c:v>-1.0980313E-2</c:v>
                </c:pt>
                <c:pt idx="1486">
                  <c:v>-1.0984062999999999E-2</c:v>
                </c:pt>
                <c:pt idx="1487">
                  <c:v>-1.1194376000000001E-2</c:v>
                </c:pt>
                <c:pt idx="1488">
                  <c:v>-1.0921251000000003E-2</c:v>
                </c:pt>
                <c:pt idx="1489">
                  <c:v>-1.1072813000000001E-2</c:v>
                </c:pt>
                <c:pt idx="1490">
                  <c:v>-1.1338126E-2</c:v>
                </c:pt>
                <c:pt idx="1491">
                  <c:v>-1.1488126000000001E-2</c:v>
                </c:pt>
                <c:pt idx="1492">
                  <c:v>-1.1049376000000001E-2</c:v>
                </c:pt>
                <c:pt idx="1493">
                  <c:v>-1.0960312999999998E-2</c:v>
                </c:pt>
                <c:pt idx="1494">
                  <c:v>-1.1154376000000001E-2</c:v>
                </c:pt>
                <c:pt idx="1495">
                  <c:v>-1.1369687999999999E-2</c:v>
                </c:pt>
                <c:pt idx="1496">
                  <c:v>-1.1399062999999996E-2</c:v>
                </c:pt>
                <c:pt idx="1497">
                  <c:v>-1.1178126E-2</c:v>
                </c:pt>
                <c:pt idx="1498">
                  <c:v>-1.1481251000000173E-2</c:v>
                </c:pt>
                <c:pt idx="1499">
                  <c:v>-1.1422813000000021E-2</c:v>
                </c:pt>
                <c:pt idx="1500">
                  <c:v>-1.1391876000000021E-2</c:v>
                </c:pt>
                <c:pt idx="1501">
                  <c:v>-1.1380938000000005E-2</c:v>
                </c:pt>
                <c:pt idx="1502">
                  <c:v>-1.1110001000000001E-2</c:v>
                </c:pt>
                <c:pt idx="1503">
                  <c:v>-1.1583751000000234E-2</c:v>
                </c:pt>
                <c:pt idx="1504">
                  <c:v>-1.1736251000000001E-2</c:v>
                </c:pt>
                <c:pt idx="1505">
                  <c:v>-1.1516876000000007E-2</c:v>
                </c:pt>
                <c:pt idx="1506">
                  <c:v>-1.1889376000000005E-2</c:v>
                </c:pt>
                <c:pt idx="1507">
                  <c:v>-1.1830626E-2</c:v>
                </c:pt>
                <c:pt idx="1508">
                  <c:v>-1.1714688000000001E-2</c:v>
                </c:pt>
                <c:pt idx="1509">
                  <c:v>-1.1804688000000021E-2</c:v>
                </c:pt>
                <c:pt idx="1510">
                  <c:v>-1.1719687999999999E-2</c:v>
                </c:pt>
                <c:pt idx="1511">
                  <c:v>-1.1813126000000005E-2</c:v>
                </c:pt>
                <c:pt idx="1512">
                  <c:v>-1.1644063000000001E-2</c:v>
                </c:pt>
                <c:pt idx="1513">
                  <c:v>-1.1722501000000286E-2</c:v>
                </c:pt>
                <c:pt idx="1514">
                  <c:v>-1.2066251E-2</c:v>
                </c:pt>
                <c:pt idx="1515">
                  <c:v>-1.2375625999999999E-2</c:v>
                </c:pt>
                <c:pt idx="1516">
                  <c:v>-1.198500100000021E-2</c:v>
                </c:pt>
                <c:pt idx="1517">
                  <c:v>-1.2382188000000021E-2</c:v>
                </c:pt>
                <c:pt idx="1518">
                  <c:v>-1.2563438000000001E-2</c:v>
                </c:pt>
                <c:pt idx="1519">
                  <c:v>-1.2264687999999998E-2</c:v>
                </c:pt>
                <c:pt idx="1520">
                  <c:v>-1.2303751000000003E-2</c:v>
                </c:pt>
                <c:pt idx="1521">
                  <c:v>-1.1987501000000267E-2</c:v>
                </c:pt>
                <c:pt idx="1522">
                  <c:v>-1.1689063000000001E-2</c:v>
                </c:pt>
                <c:pt idx="1523">
                  <c:v>-1.2027813E-2</c:v>
                </c:pt>
                <c:pt idx="1524">
                  <c:v>-1.2101876000000001E-2</c:v>
                </c:pt>
                <c:pt idx="1525">
                  <c:v>-1.2187501000000003E-2</c:v>
                </c:pt>
                <c:pt idx="1526">
                  <c:v>-1.2259375999999999E-2</c:v>
                </c:pt>
                <c:pt idx="1527">
                  <c:v>-1.2318437999999998E-2</c:v>
                </c:pt>
                <c:pt idx="1528">
                  <c:v>-1.2531251E-2</c:v>
                </c:pt>
                <c:pt idx="1529">
                  <c:v>-1.2490625999999999E-2</c:v>
                </c:pt>
                <c:pt idx="1530">
                  <c:v>-1.2680001000000041E-2</c:v>
                </c:pt>
                <c:pt idx="1531">
                  <c:v>-1.2869688000000001E-2</c:v>
                </c:pt>
                <c:pt idx="1532">
                  <c:v>-1.2574688000000001E-2</c:v>
                </c:pt>
                <c:pt idx="1533">
                  <c:v>-1.2687188000000005E-2</c:v>
                </c:pt>
                <c:pt idx="1534">
                  <c:v>-1.2893126000000001E-2</c:v>
                </c:pt>
                <c:pt idx="1535">
                  <c:v>-1.2651250999999999E-2</c:v>
                </c:pt>
                <c:pt idx="1536">
                  <c:v>-1.2485626E-2</c:v>
                </c:pt>
                <c:pt idx="1537">
                  <c:v>-1.2730937999999994E-2</c:v>
                </c:pt>
                <c:pt idx="1538">
                  <c:v>-1.2517812999999958E-2</c:v>
                </c:pt>
                <c:pt idx="1539">
                  <c:v>-1.2852812999999998E-2</c:v>
                </c:pt>
                <c:pt idx="1540">
                  <c:v>-1.2635625999999999E-2</c:v>
                </c:pt>
                <c:pt idx="1541">
                  <c:v>-1.2448126E-2</c:v>
                </c:pt>
                <c:pt idx="1542">
                  <c:v>-1.2718438E-2</c:v>
                </c:pt>
                <c:pt idx="1543">
                  <c:v>-1.2515312999999799E-2</c:v>
                </c:pt>
                <c:pt idx="1544">
                  <c:v>-1.2813126000000001E-2</c:v>
                </c:pt>
                <c:pt idx="1545">
                  <c:v>-1.2832188000000001E-2</c:v>
                </c:pt>
                <c:pt idx="1546">
                  <c:v>-1.2126251000000001E-2</c:v>
                </c:pt>
                <c:pt idx="1547">
                  <c:v>-1.2947812999999999E-2</c:v>
                </c:pt>
                <c:pt idx="1548">
                  <c:v>-1.2970001000000005E-2</c:v>
                </c:pt>
                <c:pt idx="1549">
                  <c:v>-1.2719688E-2</c:v>
                </c:pt>
                <c:pt idx="1550">
                  <c:v>-1.2404688000000001E-2</c:v>
                </c:pt>
                <c:pt idx="1551">
                  <c:v>-1.2692501000000043E-2</c:v>
                </c:pt>
                <c:pt idx="1552">
                  <c:v>-1.2673438E-2</c:v>
                </c:pt>
                <c:pt idx="1553">
                  <c:v>-1.2492813E-2</c:v>
                </c:pt>
                <c:pt idx="1554">
                  <c:v>-1.2995000999999999E-2</c:v>
                </c:pt>
                <c:pt idx="1555">
                  <c:v>-1.2652501000000003E-2</c:v>
                </c:pt>
                <c:pt idx="1556">
                  <c:v>-1.2923437999999999E-2</c:v>
                </c:pt>
                <c:pt idx="1557">
                  <c:v>-1.3182813000000003E-2</c:v>
                </c:pt>
                <c:pt idx="1558">
                  <c:v>-1.2969062999999998E-2</c:v>
                </c:pt>
                <c:pt idx="1559">
                  <c:v>-1.3115937999999994E-2</c:v>
                </c:pt>
                <c:pt idx="1560">
                  <c:v>-1.2552501000000021E-2</c:v>
                </c:pt>
                <c:pt idx="1561">
                  <c:v>-1.3092500999999999E-2</c:v>
                </c:pt>
                <c:pt idx="1562">
                  <c:v>-1.2776876000000001E-2</c:v>
                </c:pt>
                <c:pt idx="1563">
                  <c:v>-1.3265626000000001E-2</c:v>
                </c:pt>
                <c:pt idx="1564">
                  <c:v>-1.2553438E-2</c:v>
                </c:pt>
                <c:pt idx="1565">
                  <c:v>-1.3270312999999994E-2</c:v>
                </c:pt>
                <c:pt idx="1566">
                  <c:v>-1.3375626E-2</c:v>
                </c:pt>
                <c:pt idx="1567">
                  <c:v>-1.2533126E-2</c:v>
                </c:pt>
                <c:pt idx="1568">
                  <c:v>-1.2529688000000001E-2</c:v>
                </c:pt>
                <c:pt idx="1569">
                  <c:v>-1.2867501000000182E-2</c:v>
                </c:pt>
                <c:pt idx="1570">
                  <c:v>-1.2938438E-2</c:v>
                </c:pt>
                <c:pt idx="1571">
                  <c:v>-1.2953750999999999E-2</c:v>
                </c:pt>
                <c:pt idx="1572">
                  <c:v>-1.2835625999999999E-2</c:v>
                </c:pt>
                <c:pt idx="1573">
                  <c:v>-1.3168438000000001E-2</c:v>
                </c:pt>
                <c:pt idx="1574">
                  <c:v>-1.2876251E-2</c:v>
                </c:pt>
                <c:pt idx="1575">
                  <c:v>-1.3107812999999998E-2</c:v>
                </c:pt>
                <c:pt idx="1576">
                  <c:v>-1.2961876000000174E-2</c:v>
                </c:pt>
                <c:pt idx="1577">
                  <c:v>-1.3125001000000061E-2</c:v>
                </c:pt>
                <c:pt idx="1578">
                  <c:v>-1.3000001000000174E-2</c:v>
                </c:pt>
                <c:pt idx="1579">
                  <c:v>-1.2518438E-2</c:v>
                </c:pt>
                <c:pt idx="1580">
                  <c:v>-1.3110313E-2</c:v>
                </c:pt>
                <c:pt idx="1581">
                  <c:v>-1.2846876000000043E-2</c:v>
                </c:pt>
                <c:pt idx="1582">
                  <c:v>-1.2860937999999999E-2</c:v>
                </c:pt>
                <c:pt idx="1583">
                  <c:v>-1.2470001000000001E-2</c:v>
                </c:pt>
                <c:pt idx="1584">
                  <c:v>-1.3025626E-2</c:v>
                </c:pt>
                <c:pt idx="1585">
                  <c:v>-1.3058751E-2</c:v>
                </c:pt>
                <c:pt idx="1586">
                  <c:v>-1.3068438000000003E-2</c:v>
                </c:pt>
                <c:pt idx="1587">
                  <c:v>-1.3215938E-2</c:v>
                </c:pt>
                <c:pt idx="1588">
                  <c:v>-1.2863438000000001E-2</c:v>
                </c:pt>
                <c:pt idx="1589">
                  <c:v>-1.2913126E-2</c:v>
                </c:pt>
                <c:pt idx="1590">
                  <c:v>-1.3213750999999999E-2</c:v>
                </c:pt>
                <c:pt idx="1591">
                  <c:v>-1.3263751000000197E-2</c:v>
                </c:pt>
                <c:pt idx="1592">
                  <c:v>-1.2751251E-2</c:v>
                </c:pt>
                <c:pt idx="1593">
                  <c:v>-1.2713126E-2</c:v>
                </c:pt>
                <c:pt idx="1594">
                  <c:v>-1.2842501000000213E-2</c:v>
                </c:pt>
                <c:pt idx="1595">
                  <c:v>-1.2815625999999998E-2</c:v>
                </c:pt>
                <c:pt idx="1596">
                  <c:v>-1.2855312999999815E-2</c:v>
                </c:pt>
                <c:pt idx="1597">
                  <c:v>-1.2515312999999799E-2</c:v>
                </c:pt>
                <c:pt idx="1598">
                  <c:v>-1.2938125999999999E-2</c:v>
                </c:pt>
                <c:pt idx="1599">
                  <c:v>-1.2843126000000003E-2</c:v>
                </c:pt>
                <c:pt idx="1600">
                  <c:v>-1.2656562999999996E-2</c:v>
                </c:pt>
                <c:pt idx="1601">
                  <c:v>-1.2717813E-2</c:v>
                </c:pt>
                <c:pt idx="1602">
                  <c:v>-1.2431251000000001E-2</c:v>
                </c:pt>
                <c:pt idx="1603">
                  <c:v>-1.2995000999999999E-2</c:v>
                </c:pt>
                <c:pt idx="1604">
                  <c:v>-1.2960626000000001E-2</c:v>
                </c:pt>
                <c:pt idx="1605">
                  <c:v>-1.2682188000000169E-2</c:v>
                </c:pt>
                <c:pt idx="1606">
                  <c:v>-1.2960001000000171E-2</c:v>
                </c:pt>
                <c:pt idx="1607">
                  <c:v>-1.2837501000000001E-2</c:v>
                </c:pt>
                <c:pt idx="1608">
                  <c:v>-1.2827188000000041E-2</c:v>
                </c:pt>
                <c:pt idx="1609">
                  <c:v>-1.2734376E-2</c:v>
                </c:pt>
                <c:pt idx="1610">
                  <c:v>-1.2783126000000007E-2</c:v>
                </c:pt>
                <c:pt idx="1611">
                  <c:v>-1.2758126E-2</c:v>
                </c:pt>
                <c:pt idx="1612">
                  <c:v>-1.2461563000000005E-2</c:v>
                </c:pt>
                <c:pt idx="1613">
                  <c:v>-1.2576251E-2</c:v>
                </c:pt>
                <c:pt idx="1614">
                  <c:v>-1.2790625999999999E-2</c:v>
                </c:pt>
                <c:pt idx="1615">
                  <c:v>-1.3208751000000169E-2</c:v>
                </c:pt>
                <c:pt idx="1616">
                  <c:v>-1.2698126000000001E-2</c:v>
                </c:pt>
                <c:pt idx="1617">
                  <c:v>-1.3164063E-2</c:v>
                </c:pt>
                <c:pt idx="1618">
                  <c:v>-1.3399375999999999E-2</c:v>
                </c:pt>
                <c:pt idx="1619">
                  <c:v>-1.3073438000000001E-2</c:v>
                </c:pt>
                <c:pt idx="1620">
                  <c:v>-1.3027812999999999E-2</c:v>
                </c:pt>
                <c:pt idx="1621">
                  <c:v>-1.2522188000000121E-2</c:v>
                </c:pt>
                <c:pt idx="1622">
                  <c:v>-1.2272812999999994E-2</c:v>
                </c:pt>
                <c:pt idx="1623">
                  <c:v>-1.2641563000000001E-2</c:v>
                </c:pt>
                <c:pt idx="1624">
                  <c:v>-1.2674062999999998E-2</c:v>
                </c:pt>
                <c:pt idx="1625">
                  <c:v>-1.2774376E-2</c:v>
                </c:pt>
                <c:pt idx="1626">
                  <c:v>-1.2891876000000003E-2</c:v>
                </c:pt>
                <c:pt idx="1627">
                  <c:v>-1.2840001000000162E-2</c:v>
                </c:pt>
                <c:pt idx="1628">
                  <c:v>-1.3080313E-2</c:v>
                </c:pt>
                <c:pt idx="1629">
                  <c:v>-1.2987501000000179E-2</c:v>
                </c:pt>
                <c:pt idx="1630">
                  <c:v>-1.3222501000000237E-2</c:v>
                </c:pt>
                <c:pt idx="1631">
                  <c:v>-1.3355312999999843E-2</c:v>
                </c:pt>
                <c:pt idx="1632">
                  <c:v>-1.2963438000000023E-2</c:v>
                </c:pt>
                <c:pt idx="1633">
                  <c:v>-1.3127188000000001E-2</c:v>
                </c:pt>
                <c:pt idx="1634">
                  <c:v>-1.3375001000000001E-2</c:v>
                </c:pt>
                <c:pt idx="1635">
                  <c:v>-1.3061876000000175E-2</c:v>
                </c:pt>
                <c:pt idx="1636">
                  <c:v>-1.2832813E-2</c:v>
                </c:pt>
                <c:pt idx="1637">
                  <c:v>-1.3166251000000007E-2</c:v>
                </c:pt>
                <c:pt idx="1638">
                  <c:v>-1.2924063000000001E-2</c:v>
                </c:pt>
                <c:pt idx="1639">
                  <c:v>-1.3326876000000164E-2</c:v>
                </c:pt>
                <c:pt idx="1640">
                  <c:v>-1.3095312999999834E-2</c:v>
                </c:pt>
                <c:pt idx="1641">
                  <c:v>-1.2832188000000001E-2</c:v>
                </c:pt>
                <c:pt idx="1642">
                  <c:v>-1.3025313E-2</c:v>
                </c:pt>
                <c:pt idx="1643">
                  <c:v>-1.2865313E-2</c:v>
                </c:pt>
                <c:pt idx="1644">
                  <c:v>-1.3205313E-2</c:v>
                </c:pt>
                <c:pt idx="1645">
                  <c:v>-1.3296876000000001E-2</c:v>
                </c:pt>
                <c:pt idx="1646">
                  <c:v>-1.2441876000000063E-2</c:v>
                </c:pt>
                <c:pt idx="1647">
                  <c:v>-1.3280313E-2</c:v>
                </c:pt>
                <c:pt idx="1648">
                  <c:v>-1.3259376E-2</c:v>
                </c:pt>
                <c:pt idx="1649">
                  <c:v>-1.3140938000000001E-2</c:v>
                </c:pt>
                <c:pt idx="1650">
                  <c:v>-1.2817812999999996E-2</c:v>
                </c:pt>
                <c:pt idx="1651">
                  <c:v>-1.2979688E-2</c:v>
                </c:pt>
                <c:pt idx="1652">
                  <c:v>-1.3082188000000191E-2</c:v>
                </c:pt>
                <c:pt idx="1653">
                  <c:v>-1.2774687999999998E-2</c:v>
                </c:pt>
                <c:pt idx="1654">
                  <c:v>-1.3261876000000188E-2</c:v>
                </c:pt>
                <c:pt idx="1655">
                  <c:v>-1.2942813000000001E-2</c:v>
                </c:pt>
                <c:pt idx="1656">
                  <c:v>-1.3230001000000003E-2</c:v>
                </c:pt>
                <c:pt idx="1657">
                  <c:v>-1.3571250999999999E-2</c:v>
                </c:pt>
                <c:pt idx="1658">
                  <c:v>-1.3240626000000005E-2</c:v>
                </c:pt>
                <c:pt idx="1659">
                  <c:v>-1.3499376E-2</c:v>
                </c:pt>
                <c:pt idx="1660">
                  <c:v>-1.2847187999999999E-2</c:v>
                </c:pt>
                <c:pt idx="1661">
                  <c:v>-1.3385938000000003E-2</c:v>
                </c:pt>
                <c:pt idx="1662">
                  <c:v>-1.3100312999999999E-2</c:v>
                </c:pt>
                <c:pt idx="1663">
                  <c:v>-1.3614688000000003E-2</c:v>
                </c:pt>
                <c:pt idx="1664">
                  <c:v>-1.2897500999999999E-2</c:v>
                </c:pt>
                <c:pt idx="1665">
                  <c:v>-1.3655937999999998E-2</c:v>
                </c:pt>
                <c:pt idx="1666">
                  <c:v>-1.3738126000000003E-2</c:v>
                </c:pt>
                <c:pt idx="1667">
                  <c:v>-1.2886251000000001E-2</c:v>
                </c:pt>
                <c:pt idx="1668">
                  <c:v>-1.2930626000000001E-2</c:v>
                </c:pt>
                <c:pt idx="1669">
                  <c:v>-1.3228438000000021E-2</c:v>
                </c:pt>
                <c:pt idx="1670">
                  <c:v>-1.3337813E-2</c:v>
                </c:pt>
                <c:pt idx="1671">
                  <c:v>-1.3251876000000001E-2</c:v>
                </c:pt>
                <c:pt idx="1672">
                  <c:v>-1.3224063000000001E-2</c:v>
                </c:pt>
                <c:pt idx="1673">
                  <c:v>-1.3532501000000184E-2</c:v>
                </c:pt>
                <c:pt idx="1674">
                  <c:v>-1.3159376E-2</c:v>
                </c:pt>
                <c:pt idx="1675">
                  <c:v>-1.3508438000000001E-2</c:v>
                </c:pt>
                <c:pt idx="1676">
                  <c:v>-1.3306251000000003E-2</c:v>
                </c:pt>
                <c:pt idx="1677">
                  <c:v>-1.3414688000000001E-2</c:v>
                </c:pt>
                <c:pt idx="1678">
                  <c:v>-1.3367188000000169E-2</c:v>
                </c:pt>
                <c:pt idx="1679">
                  <c:v>-1.2872188000000001E-2</c:v>
                </c:pt>
                <c:pt idx="1680">
                  <c:v>-1.3514376E-2</c:v>
                </c:pt>
                <c:pt idx="1681">
                  <c:v>-1.3254688000000001E-2</c:v>
                </c:pt>
                <c:pt idx="1682">
                  <c:v>-1.3115626E-2</c:v>
                </c:pt>
                <c:pt idx="1683">
                  <c:v>-1.2886876000000021E-2</c:v>
                </c:pt>
                <c:pt idx="1684">
                  <c:v>-1.3547188000000182E-2</c:v>
                </c:pt>
                <c:pt idx="1685">
                  <c:v>-1.3471562999999999E-2</c:v>
                </c:pt>
                <c:pt idx="1686">
                  <c:v>-1.3561251000000041E-2</c:v>
                </c:pt>
                <c:pt idx="1687">
                  <c:v>-1.3527813000000001E-2</c:v>
                </c:pt>
                <c:pt idx="1688">
                  <c:v>-1.3312813E-2</c:v>
                </c:pt>
                <c:pt idx="1689">
                  <c:v>-1.3346251000000003E-2</c:v>
                </c:pt>
                <c:pt idx="1690">
                  <c:v>-1.3635001000000001E-2</c:v>
                </c:pt>
                <c:pt idx="1691">
                  <c:v>-1.3698126000000001E-2</c:v>
                </c:pt>
                <c:pt idx="1692">
                  <c:v>-1.3170626E-2</c:v>
                </c:pt>
                <c:pt idx="1693">
                  <c:v>-1.3051563E-2</c:v>
                </c:pt>
                <c:pt idx="1694">
                  <c:v>-1.3225312999999994E-2</c:v>
                </c:pt>
                <c:pt idx="1695">
                  <c:v>-1.326218800000019E-2</c:v>
                </c:pt>
                <c:pt idx="1696">
                  <c:v>-1.3280001000000182E-2</c:v>
                </c:pt>
                <c:pt idx="1697">
                  <c:v>-1.2850312999999848E-2</c:v>
                </c:pt>
                <c:pt idx="1698">
                  <c:v>-1.3393126000000003E-2</c:v>
                </c:pt>
                <c:pt idx="1699">
                  <c:v>-1.3219688E-2</c:v>
                </c:pt>
                <c:pt idx="1700">
                  <c:v>-1.3074376E-2</c:v>
                </c:pt>
                <c:pt idx="1701">
                  <c:v>-1.3074062999999978E-2</c:v>
                </c:pt>
                <c:pt idx="1702">
                  <c:v>-1.2902501000000226E-2</c:v>
                </c:pt>
                <c:pt idx="1703">
                  <c:v>-1.3428126000000021E-2</c:v>
                </c:pt>
                <c:pt idx="1704">
                  <c:v>-1.3401563000000121E-2</c:v>
                </c:pt>
                <c:pt idx="1705">
                  <c:v>-1.3090625999999999E-2</c:v>
                </c:pt>
                <c:pt idx="1706">
                  <c:v>-1.3492188000000021E-2</c:v>
                </c:pt>
                <c:pt idx="1707">
                  <c:v>-1.3255000999999999E-2</c:v>
                </c:pt>
                <c:pt idx="1708">
                  <c:v>-1.3177501000000001E-2</c:v>
                </c:pt>
                <c:pt idx="1709">
                  <c:v>-1.3241563000000001E-2</c:v>
                </c:pt>
                <c:pt idx="1710">
                  <c:v>-1.3126876000000101E-2</c:v>
                </c:pt>
                <c:pt idx="1711">
                  <c:v>-1.3136876E-2</c:v>
                </c:pt>
                <c:pt idx="1712">
                  <c:v>-1.2937187999999999E-2</c:v>
                </c:pt>
                <c:pt idx="1713">
                  <c:v>-1.2929688E-2</c:v>
                </c:pt>
                <c:pt idx="1714">
                  <c:v>-1.3294063E-2</c:v>
                </c:pt>
                <c:pt idx="1715">
                  <c:v>-1.3645626000000001E-2</c:v>
                </c:pt>
                <c:pt idx="1716">
                  <c:v>-1.3083751000000176E-2</c:v>
                </c:pt>
                <c:pt idx="1717">
                  <c:v>-1.3555625999999999E-2</c:v>
                </c:pt>
                <c:pt idx="1718">
                  <c:v>-1.3824688000000081E-2</c:v>
                </c:pt>
                <c:pt idx="1719">
                  <c:v>-1.354218800000022E-2</c:v>
                </c:pt>
                <c:pt idx="1720">
                  <c:v>-1.3479062999999998E-2</c:v>
                </c:pt>
                <c:pt idx="1721">
                  <c:v>-1.3116562999999998E-2</c:v>
                </c:pt>
                <c:pt idx="1722">
                  <c:v>-1.2751251E-2</c:v>
                </c:pt>
                <c:pt idx="1723">
                  <c:v>-1.3074062999999978E-2</c:v>
                </c:pt>
                <c:pt idx="1724">
                  <c:v>-1.3094376E-2</c:v>
                </c:pt>
                <c:pt idx="1725">
                  <c:v>-1.3208126000000021E-2</c:v>
                </c:pt>
                <c:pt idx="1726">
                  <c:v>-1.3274062999999996E-2</c:v>
                </c:pt>
                <c:pt idx="1727">
                  <c:v>-1.3191876000000003E-2</c:v>
                </c:pt>
                <c:pt idx="1728">
                  <c:v>-1.3500938000000007E-2</c:v>
                </c:pt>
                <c:pt idx="1729">
                  <c:v>-1.3253437999999999E-2</c:v>
                </c:pt>
                <c:pt idx="1730">
                  <c:v>-1.3537812999999998E-2</c:v>
                </c:pt>
                <c:pt idx="1731">
                  <c:v>-1.3785626E-2</c:v>
                </c:pt>
                <c:pt idx="1732">
                  <c:v>-1.3317813E-2</c:v>
                </c:pt>
                <c:pt idx="1733">
                  <c:v>-1.3436876000000007E-2</c:v>
                </c:pt>
                <c:pt idx="1734">
                  <c:v>-1.3670001000000103E-2</c:v>
                </c:pt>
                <c:pt idx="1735">
                  <c:v>-1.3430312999999998E-2</c:v>
                </c:pt>
                <c:pt idx="1736">
                  <c:v>-1.3272188000000023E-2</c:v>
                </c:pt>
                <c:pt idx="1737">
                  <c:v>-1.3520001000000207E-2</c:v>
                </c:pt>
                <c:pt idx="1738">
                  <c:v>-1.3240313E-2</c:v>
                </c:pt>
                <c:pt idx="1739">
                  <c:v>-1.3608751000000183E-2</c:v>
                </c:pt>
                <c:pt idx="1740">
                  <c:v>-1.3283126000000063E-2</c:v>
                </c:pt>
                <c:pt idx="1741">
                  <c:v>-1.3079062999999835E-2</c:v>
                </c:pt>
                <c:pt idx="1742">
                  <c:v>-1.3333126000000001E-2</c:v>
                </c:pt>
                <c:pt idx="1743">
                  <c:v>-1.3132501000000173E-2</c:v>
                </c:pt>
                <c:pt idx="1744">
                  <c:v>-1.3420626000000001E-2</c:v>
                </c:pt>
                <c:pt idx="1745">
                  <c:v>-1.3496876000000001E-2</c:v>
                </c:pt>
                <c:pt idx="1746">
                  <c:v>-1.2643438000000003E-2</c:v>
                </c:pt>
                <c:pt idx="1747">
                  <c:v>-1.3503126000000164E-2</c:v>
                </c:pt>
                <c:pt idx="1748">
                  <c:v>-1.3449376000000001E-2</c:v>
                </c:pt>
                <c:pt idx="1749">
                  <c:v>-1.3254376E-2</c:v>
                </c:pt>
                <c:pt idx="1750">
                  <c:v>-1.3002188000000182E-2</c:v>
                </c:pt>
                <c:pt idx="1751">
                  <c:v>-1.3221563000000021E-2</c:v>
                </c:pt>
                <c:pt idx="1752">
                  <c:v>-1.3224063000000001E-2</c:v>
                </c:pt>
                <c:pt idx="1753">
                  <c:v>-1.2932813E-2</c:v>
                </c:pt>
                <c:pt idx="1754">
                  <c:v>-1.3409062999999999E-2</c:v>
                </c:pt>
                <c:pt idx="1755">
                  <c:v>-1.3099375999999999E-2</c:v>
                </c:pt>
                <c:pt idx="1756">
                  <c:v>-1.3318438E-2</c:v>
                </c:pt>
                <c:pt idx="1757">
                  <c:v>-1.3694062999999998E-2</c:v>
                </c:pt>
                <c:pt idx="1758">
                  <c:v>-1.3402813000000001E-2</c:v>
                </c:pt>
                <c:pt idx="1759">
                  <c:v>-1.3492501000000183E-2</c:v>
                </c:pt>
                <c:pt idx="1760">
                  <c:v>-1.2953750999999999E-2</c:v>
                </c:pt>
                <c:pt idx="1761">
                  <c:v>-1.3520312999999999E-2</c:v>
                </c:pt>
                <c:pt idx="1762">
                  <c:v>-1.3155626E-2</c:v>
                </c:pt>
                <c:pt idx="1763">
                  <c:v>-1.3690938000000001E-2</c:v>
                </c:pt>
                <c:pt idx="1764">
                  <c:v>-1.2889376000000001E-2</c:v>
                </c:pt>
                <c:pt idx="1765">
                  <c:v>-1.3657813E-2</c:v>
                </c:pt>
                <c:pt idx="1766">
                  <c:v>-1.3806876000000193E-2</c:v>
                </c:pt>
                <c:pt idx="1767">
                  <c:v>-1.2955938E-2</c:v>
                </c:pt>
                <c:pt idx="1768">
                  <c:v>-1.2930312999999916E-2</c:v>
                </c:pt>
                <c:pt idx="1769">
                  <c:v>-1.3180312999999999E-2</c:v>
                </c:pt>
                <c:pt idx="1770">
                  <c:v>-1.3283126000000063E-2</c:v>
                </c:pt>
                <c:pt idx="1771">
                  <c:v>-1.3358751000000007E-2</c:v>
                </c:pt>
                <c:pt idx="1772">
                  <c:v>-1.3115937999999994E-2</c:v>
                </c:pt>
                <c:pt idx="1773">
                  <c:v>-1.3516251E-2</c:v>
                </c:pt>
                <c:pt idx="1774">
                  <c:v>-1.3281251000000023E-2</c:v>
                </c:pt>
                <c:pt idx="1775">
                  <c:v>-1.3425312999999998E-2</c:v>
                </c:pt>
                <c:pt idx="1776">
                  <c:v>-1.3162501000000227E-2</c:v>
                </c:pt>
                <c:pt idx="1777">
                  <c:v>-1.3439688E-2</c:v>
                </c:pt>
                <c:pt idx="1778">
                  <c:v>-1.3220001000000181E-2</c:v>
                </c:pt>
                <c:pt idx="1779">
                  <c:v>-1.2771251000000001E-2</c:v>
                </c:pt>
                <c:pt idx="1780">
                  <c:v>-1.3414688000000001E-2</c:v>
                </c:pt>
                <c:pt idx="1781">
                  <c:v>-1.3189688000000001E-2</c:v>
                </c:pt>
                <c:pt idx="1782">
                  <c:v>-1.3083126000000021E-2</c:v>
                </c:pt>
                <c:pt idx="1783">
                  <c:v>-1.2849376000000001E-2</c:v>
                </c:pt>
                <c:pt idx="1784">
                  <c:v>-1.3471562999999999E-2</c:v>
                </c:pt>
                <c:pt idx="1785">
                  <c:v>-1.3363438000000121E-2</c:v>
                </c:pt>
                <c:pt idx="1786">
                  <c:v>-1.3474376E-2</c:v>
                </c:pt>
                <c:pt idx="1787">
                  <c:v>-1.3357501000000023E-2</c:v>
                </c:pt>
                <c:pt idx="1788">
                  <c:v>-1.3178750999999999E-2</c:v>
                </c:pt>
                <c:pt idx="1789">
                  <c:v>-1.3232813E-2</c:v>
                </c:pt>
                <c:pt idx="1790">
                  <c:v>-1.3479688E-2</c:v>
                </c:pt>
                <c:pt idx="1791">
                  <c:v>-1.3625938000000001E-2</c:v>
                </c:pt>
                <c:pt idx="1792">
                  <c:v>-1.3078126000000001E-2</c:v>
                </c:pt>
                <c:pt idx="1793">
                  <c:v>-1.2925626000000001E-2</c:v>
                </c:pt>
                <c:pt idx="1794">
                  <c:v>-1.3134063E-2</c:v>
                </c:pt>
                <c:pt idx="1795">
                  <c:v>-1.3086562999999999E-2</c:v>
                </c:pt>
                <c:pt idx="1796">
                  <c:v>-1.3059375999999999E-2</c:v>
                </c:pt>
                <c:pt idx="1797">
                  <c:v>-1.2724063000000001E-2</c:v>
                </c:pt>
                <c:pt idx="1798">
                  <c:v>-1.3227188000000101E-2</c:v>
                </c:pt>
                <c:pt idx="1799">
                  <c:v>-1.3009376000000001E-2</c:v>
                </c:pt>
                <c:pt idx="1800">
                  <c:v>-1.2872188000000001E-2</c:v>
                </c:pt>
                <c:pt idx="1801">
                  <c:v>-1.2878751000000001E-2</c:v>
                </c:pt>
                <c:pt idx="1802">
                  <c:v>-1.2661251000000005E-2</c:v>
                </c:pt>
                <c:pt idx="1803">
                  <c:v>-1.3205626E-2</c:v>
                </c:pt>
                <c:pt idx="1804">
                  <c:v>-1.3175938E-2</c:v>
                </c:pt>
                <c:pt idx="1805">
                  <c:v>-1.2950626E-2</c:v>
                </c:pt>
                <c:pt idx="1806">
                  <c:v>-1.3215001000000001E-2</c:v>
                </c:pt>
                <c:pt idx="1807">
                  <c:v>-1.3107188000000021E-2</c:v>
                </c:pt>
                <c:pt idx="1808">
                  <c:v>-1.2976563E-2</c:v>
                </c:pt>
                <c:pt idx="1809">
                  <c:v>-1.3025626E-2</c:v>
                </c:pt>
                <c:pt idx="1810">
                  <c:v>-1.2850626E-2</c:v>
                </c:pt>
                <c:pt idx="1811">
                  <c:v>-1.2955938E-2</c:v>
                </c:pt>
                <c:pt idx="1812">
                  <c:v>-1.2681876000000081E-2</c:v>
                </c:pt>
                <c:pt idx="1813">
                  <c:v>-1.2740001000000101E-2</c:v>
                </c:pt>
                <c:pt idx="1814">
                  <c:v>-1.2996251E-2</c:v>
                </c:pt>
                <c:pt idx="1815">
                  <c:v>-1.3365938000000001E-2</c:v>
                </c:pt>
                <c:pt idx="1816">
                  <c:v>-1.2908126000000001E-2</c:v>
                </c:pt>
                <c:pt idx="1817">
                  <c:v>-1.3307813000000003E-2</c:v>
                </c:pt>
                <c:pt idx="1818">
                  <c:v>-1.3595626E-2</c:v>
                </c:pt>
                <c:pt idx="1819">
                  <c:v>-1.3233751000000005E-2</c:v>
                </c:pt>
                <c:pt idx="1820">
                  <c:v>-1.3184062999999998E-2</c:v>
                </c:pt>
                <c:pt idx="1821">
                  <c:v>-1.2736562999999998E-2</c:v>
                </c:pt>
                <c:pt idx="1822">
                  <c:v>-1.2439062999999806E-2</c:v>
                </c:pt>
                <c:pt idx="1823">
                  <c:v>-1.2751876000000001E-2</c:v>
                </c:pt>
                <c:pt idx="1824">
                  <c:v>-1.2801876000000165E-2</c:v>
                </c:pt>
                <c:pt idx="1825">
                  <c:v>-1.2951876000000001E-2</c:v>
                </c:pt>
                <c:pt idx="1826">
                  <c:v>-1.2988438000000001E-2</c:v>
                </c:pt>
                <c:pt idx="1827">
                  <c:v>-1.2915938E-2</c:v>
                </c:pt>
                <c:pt idx="1828">
                  <c:v>-1.3191251000000001E-2</c:v>
                </c:pt>
                <c:pt idx="1829">
                  <c:v>-1.2967813E-2</c:v>
                </c:pt>
                <c:pt idx="1830">
                  <c:v>-1.3295313E-2</c:v>
                </c:pt>
                <c:pt idx="1831">
                  <c:v>-1.3473750999999999E-2</c:v>
                </c:pt>
                <c:pt idx="1832">
                  <c:v>-1.3133438000000001E-2</c:v>
                </c:pt>
                <c:pt idx="1833">
                  <c:v>-1.3191563000000003E-2</c:v>
                </c:pt>
                <c:pt idx="1834">
                  <c:v>-1.3398126E-2</c:v>
                </c:pt>
                <c:pt idx="1835">
                  <c:v>-1.3121876000000176E-2</c:v>
                </c:pt>
                <c:pt idx="1836">
                  <c:v>-1.2972501000000101E-2</c:v>
                </c:pt>
                <c:pt idx="1837">
                  <c:v>-1.3276876000000003E-2</c:v>
                </c:pt>
                <c:pt idx="1838">
                  <c:v>-1.3000626000000001E-2</c:v>
                </c:pt>
                <c:pt idx="1839">
                  <c:v>-1.3360937999999999E-2</c:v>
                </c:pt>
                <c:pt idx="1840">
                  <c:v>-1.3101563000000043E-2</c:v>
                </c:pt>
                <c:pt idx="1841">
                  <c:v>-1.2964376000000001E-2</c:v>
                </c:pt>
                <c:pt idx="1842">
                  <c:v>-1.3105313E-2</c:v>
                </c:pt>
                <c:pt idx="1843">
                  <c:v>-1.2997501000000003E-2</c:v>
                </c:pt>
                <c:pt idx="1844">
                  <c:v>-1.3324376000000001E-2</c:v>
                </c:pt>
                <c:pt idx="1845">
                  <c:v>-1.3375626E-2</c:v>
                </c:pt>
                <c:pt idx="1846">
                  <c:v>-1.2465626E-2</c:v>
                </c:pt>
                <c:pt idx="1847">
                  <c:v>-1.3337188000000003E-2</c:v>
                </c:pt>
                <c:pt idx="1848">
                  <c:v>-1.3355937999999998E-2</c:v>
                </c:pt>
                <c:pt idx="1849">
                  <c:v>-1.3136563E-2</c:v>
                </c:pt>
                <c:pt idx="1850">
                  <c:v>-1.2851876000000003E-2</c:v>
                </c:pt>
                <c:pt idx="1851">
                  <c:v>-1.3120001000000171E-2</c:v>
                </c:pt>
                <c:pt idx="1852">
                  <c:v>-1.3120001000000171E-2</c:v>
                </c:pt>
                <c:pt idx="1853">
                  <c:v>-1.2860937999999999E-2</c:v>
                </c:pt>
                <c:pt idx="1854">
                  <c:v>-1.3419062999999978E-2</c:v>
                </c:pt>
                <c:pt idx="1855">
                  <c:v>-1.3054375999999999E-2</c:v>
                </c:pt>
                <c:pt idx="1856">
                  <c:v>-1.3267813000000003E-2</c:v>
                </c:pt>
                <c:pt idx="1857">
                  <c:v>-1.3667501000000236E-2</c:v>
                </c:pt>
                <c:pt idx="1858">
                  <c:v>-1.3353126000000003E-2</c:v>
                </c:pt>
                <c:pt idx="1859">
                  <c:v>-1.3565938000000001E-2</c:v>
                </c:pt>
                <c:pt idx="1860">
                  <c:v>-1.2976250999999998E-2</c:v>
                </c:pt>
                <c:pt idx="1861">
                  <c:v>-1.3394376000000001E-2</c:v>
                </c:pt>
                <c:pt idx="1862">
                  <c:v>-1.3129063E-2</c:v>
                </c:pt>
                <c:pt idx="1863">
                  <c:v>-1.3686251000000003E-2</c:v>
                </c:pt>
                <c:pt idx="1864">
                  <c:v>-1.2914376E-2</c:v>
                </c:pt>
                <c:pt idx="1865">
                  <c:v>-1.3728437999999999E-2</c:v>
                </c:pt>
                <c:pt idx="1866">
                  <c:v>-1.3785313E-2</c:v>
                </c:pt>
                <c:pt idx="1867">
                  <c:v>-1.3024062999999999E-2</c:v>
                </c:pt>
                <c:pt idx="1868">
                  <c:v>-1.3006251000000003E-2</c:v>
                </c:pt>
                <c:pt idx="1869">
                  <c:v>-1.3203438000000001E-2</c:v>
                </c:pt>
                <c:pt idx="1870">
                  <c:v>-1.3425938E-2</c:v>
                </c:pt>
                <c:pt idx="1871">
                  <c:v>-1.3355625999999999E-2</c:v>
                </c:pt>
                <c:pt idx="1872">
                  <c:v>-1.3260312999999998E-2</c:v>
                </c:pt>
                <c:pt idx="1873">
                  <c:v>-1.3602188000000225E-2</c:v>
                </c:pt>
                <c:pt idx="1874">
                  <c:v>-1.3299376E-2</c:v>
                </c:pt>
                <c:pt idx="1875">
                  <c:v>-1.3612813000000001E-2</c:v>
                </c:pt>
                <c:pt idx="1876">
                  <c:v>-1.3334063E-2</c:v>
                </c:pt>
                <c:pt idx="1877">
                  <c:v>-1.3544687999999999E-2</c:v>
                </c:pt>
                <c:pt idx="1878">
                  <c:v>-1.3426251000000005E-2</c:v>
                </c:pt>
                <c:pt idx="1879">
                  <c:v>-1.2978751E-2</c:v>
                </c:pt>
                <c:pt idx="1880">
                  <c:v>-1.3666251000000023E-2</c:v>
                </c:pt>
                <c:pt idx="1881">
                  <c:v>-1.3332188000000003E-2</c:v>
                </c:pt>
                <c:pt idx="1882">
                  <c:v>-1.3286250999999999E-2</c:v>
                </c:pt>
                <c:pt idx="1883">
                  <c:v>-1.3046876000000021E-2</c:v>
                </c:pt>
                <c:pt idx="1884">
                  <c:v>-1.3671250999999999E-2</c:v>
                </c:pt>
                <c:pt idx="1885">
                  <c:v>-1.3531251000000001E-2</c:v>
                </c:pt>
                <c:pt idx="1886">
                  <c:v>-1.3694376000000001E-2</c:v>
                </c:pt>
                <c:pt idx="1887">
                  <c:v>-1.3566876000000175E-2</c:v>
                </c:pt>
                <c:pt idx="1888">
                  <c:v>-1.3436251E-2</c:v>
                </c:pt>
                <c:pt idx="1889">
                  <c:v>-1.3440001000000206E-2</c:v>
                </c:pt>
                <c:pt idx="1890">
                  <c:v>-1.3772813E-2</c:v>
                </c:pt>
                <c:pt idx="1891">
                  <c:v>-1.3806251000000123E-2</c:v>
                </c:pt>
                <c:pt idx="1892">
                  <c:v>-1.3231563000000003E-2</c:v>
                </c:pt>
                <c:pt idx="1893">
                  <c:v>-1.3156251000000001E-2</c:v>
                </c:pt>
                <c:pt idx="1894">
                  <c:v>-1.3348751000000162E-2</c:v>
                </c:pt>
                <c:pt idx="1895">
                  <c:v>-1.3358751000000007E-2</c:v>
                </c:pt>
                <c:pt idx="1896">
                  <c:v>-1.3339687999999994E-2</c:v>
                </c:pt>
                <c:pt idx="1897">
                  <c:v>-1.2939375999999999E-2</c:v>
                </c:pt>
                <c:pt idx="1898">
                  <c:v>-1.3501251000000162E-2</c:v>
                </c:pt>
                <c:pt idx="1899">
                  <c:v>-1.3251876000000001E-2</c:v>
                </c:pt>
                <c:pt idx="1900">
                  <c:v>-1.3143751000000181E-2</c:v>
                </c:pt>
                <c:pt idx="1901">
                  <c:v>-1.3229062999999998E-2</c:v>
                </c:pt>
                <c:pt idx="1902">
                  <c:v>-1.2871562999999999E-2</c:v>
                </c:pt>
                <c:pt idx="1903">
                  <c:v>-1.3519688E-2</c:v>
                </c:pt>
                <c:pt idx="1904">
                  <c:v>-1.3441876000000207E-2</c:v>
                </c:pt>
                <c:pt idx="1905">
                  <c:v>-1.3195001000000001E-2</c:v>
                </c:pt>
                <c:pt idx="1906">
                  <c:v>-1.3439688E-2</c:v>
                </c:pt>
                <c:pt idx="1907">
                  <c:v>-1.3391876000000021E-2</c:v>
                </c:pt>
                <c:pt idx="1908">
                  <c:v>-1.3334688000000001E-2</c:v>
                </c:pt>
                <c:pt idx="1909">
                  <c:v>-1.3272188000000023E-2</c:v>
                </c:pt>
                <c:pt idx="1910">
                  <c:v>-1.3204687999999999E-2</c:v>
                </c:pt>
                <c:pt idx="1911">
                  <c:v>-1.3248438000000001E-2</c:v>
                </c:pt>
                <c:pt idx="1912">
                  <c:v>-1.2983126000000001E-2</c:v>
                </c:pt>
                <c:pt idx="1913">
                  <c:v>-1.3102188000000197E-2</c:v>
                </c:pt>
                <c:pt idx="1914">
                  <c:v>-1.3425001000000021E-2</c:v>
                </c:pt>
                <c:pt idx="1915">
                  <c:v>-1.3671876000000143E-2</c:v>
                </c:pt>
                <c:pt idx="1916">
                  <c:v>-1.3165313E-2</c:v>
                </c:pt>
                <c:pt idx="1917">
                  <c:v>-1.3625626000000005E-2</c:v>
                </c:pt>
                <c:pt idx="1918">
                  <c:v>-1.3888437999999999E-2</c:v>
                </c:pt>
                <c:pt idx="1919">
                  <c:v>-1.3538438000000003E-2</c:v>
                </c:pt>
                <c:pt idx="1920">
                  <c:v>-1.3543751000000208E-2</c:v>
                </c:pt>
                <c:pt idx="1921">
                  <c:v>-1.3044687999999999E-2</c:v>
                </c:pt>
                <c:pt idx="1922">
                  <c:v>-1.2831876000000001E-2</c:v>
                </c:pt>
                <c:pt idx="1923">
                  <c:v>-1.3104376000000001E-2</c:v>
                </c:pt>
                <c:pt idx="1924">
                  <c:v>-1.3221876000000183E-2</c:v>
                </c:pt>
                <c:pt idx="1925">
                  <c:v>-1.3269062999999998E-2</c:v>
                </c:pt>
                <c:pt idx="1926">
                  <c:v>-1.3351563E-2</c:v>
                </c:pt>
                <c:pt idx="1927">
                  <c:v>-1.3325313E-2</c:v>
                </c:pt>
                <c:pt idx="1928">
                  <c:v>-1.3607501000000225E-2</c:v>
                </c:pt>
                <c:pt idx="1929">
                  <c:v>-1.3344063000000001E-2</c:v>
                </c:pt>
                <c:pt idx="1930">
                  <c:v>-1.3634063E-2</c:v>
                </c:pt>
                <c:pt idx="1931">
                  <c:v>-1.3832188000000169E-2</c:v>
                </c:pt>
                <c:pt idx="1932">
                  <c:v>-1.3458126000000001E-2</c:v>
                </c:pt>
                <c:pt idx="1933">
                  <c:v>-1.3640001000000204E-2</c:v>
                </c:pt>
                <c:pt idx="1934">
                  <c:v>-1.3795626E-2</c:v>
                </c:pt>
                <c:pt idx="1935">
                  <c:v>-1.3490626E-2</c:v>
                </c:pt>
                <c:pt idx="1936">
                  <c:v>-1.3335938E-2</c:v>
                </c:pt>
                <c:pt idx="1937">
                  <c:v>-1.3603126000000167E-2</c:v>
                </c:pt>
                <c:pt idx="1938">
                  <c:v>-1.3350001000000005E-2</c:v>
                </c:pt>
                <c:pt idx="1939">
                  <c:v>-1.3739376000000001E-2</c:v>
                </c:pt>
                <c:pt idx="1940">
                  <c:v>-1.3371563000000001E-2</c:v>
                </c:pt>
                <c:pt idx="1941">
                  <c:v>-1.3208126000000021E-2</c:v>
                </c:pt>
                <c:pt idx="1942">
                  <c:v>-1.3380626000000001E-2</c:v>
                </c:pt>
                <c:pt idx="1943">
                  <c:v>-1.3290938E-2</c:v>
                </c:pt>
                <c:pt idx="1944">
                  <c:v>-1.3618438E-2</c:v>
                </c:pt>
                <c:pt idx="1945">
                  <c:v>-1.3545626000000003E-2</c:v>
                </c:pt>
                <c:pt idx="1946">
                  <c:v>-1.2718438E-2</c:v>
                </c:pt>
                <c:pt idx="1947">
                  <c:v>-1.3590938E-2</c:v>
                </c:pt>
                <c:pt idx="1948">
                  <c:v>-1.3693751000000021E-2</c:v>
                </c:pt>
                <c:pt idx="1949">
                  <c:v>-1.3393126000000003E-2</c:v>
                </c:pt>
                <c:pt idx="1950">
                  <c:v>-1.3109688000000001E-2</c:v>
                </c:pt>
                <c:pt idx="1951">
                  <c:v>-1.3304063000000001E-2</c:v>
                </c:pt>
                <c:pt idx="1952">
                  <c:v>-1.3321563000000041E-2</c:v>
                </c:pt>
                <c:pt idx="1953">
                  <c:v>-1.3044376000000003E-2</c:v>
                </c:pt>
                <c:pt idx="1954">
                  <c:v>-1.3493438000000003E-2</c:v>
                </c:pt>
                <c:pt idx="1955">
                  <c:v>-1.3239375999999999E-2</c:v>
                </c:pt>
                <c:pt idx="1956">
                  <c:v>-1.3414688000000001E-2</c:v>
                </c:pt>
                <c:pt idx="1957">
                  <c:v>-1.3800626000000003E-2</c:v>
                </c:pt>
                <c:pt idx="1958">
                  <c:v>-1.3516251E-2</c:v>
                </c:pt>
                <c:pt idx="1959">
                  <c:v>-1.3527501000000216E-2</c:v>
                </c:pt>
                <c:pt idx="1960">
                  <c:v>-1.2980313E-2</c:v>
                </c:pt>
                <c:pt idx="1961">
                  <c:v>-1.3537501000000163E-2</c:v>
                </c:pt>
                <c:pt idx="1962">
                  <c:v>-1.3173126E-2</c:v>
                </c:pt>
                <c:pt idx="1963">
                  <c:v>-1.3790626E-2</c:v>
                </c:pt>
                <c:pt idx="1964">
                  <c:v>-1.2917813E-2</c:v>
                </c:pt>
                <c:pt idx="1965">
                  <c:v>-1.3683751000000216E-2</c:v>
                </c:pt>
                <c:pt idx="1966">
                  <c:v>-1.3795313E-2</c:v>
                </c:pt>
                <c:pt idx="1967">
                  <c:v>-1.2924376000000001E-2</c:v>
                </c:pt>
                <c:pt idx="1968">
                  <c:v>-1.2960313000000001E-2</c:v>
                </c:pt>
                <c:pt idx="1969">
                  <c:v>-1.3140313000000001E-2</c:v>
                </c:pt>
                <c:pt idx="1970">
                  <c:v>-1.3338750999999999E-2</c:v>
                </c:pt>
                <c:pt idx="1971">
                  <c:v>-1.3322812999999999E-2</c:v>
                </c:pt>
                <c:pt idx="1972">
                  <c:v>-1.3207188000000081E-2</c:v>
                </c:pt>
                <c:pt idx="1973">
                  <c:v>-1.3549376000000005E-2</c:v>
                </c:pt>
                <c:pt idx="1974">
                  <c:v>-1.3189376000000001E-2</c:v>
                </c:pt>
                <c:pt idx="1975">
                  <c:v>-1.3430001000000021E-2</c:v>
                </c:pt>
                <c:pt idx="1976">
                  <c:v>-1.3214687999999999E-2</c:v>
                </c:pt>
                <c:pt idx="1977">
                  <c:v>-1.3439062999999998E-2</c:v>
                </c:pt>
                <c:pt idx="1978">
                  <c:v>-1.3257188000000001E-2</c:v>
                </c:pt>
                <c:pt idx="1979">
                  <c:v>-1.2916251E-2</c:v>
                </c:pt>
                <c:pt idx="1980">
                  <c:v>-1.3475625999999999E-2</c:v>
                </c:pt>
                <c:pt idx="1981">
                  <c:v>-1.3196250999999996E-2</c:v>
                </c:pt>
                <c:pt idx="1982">
                  <c:v>-1.3114062999999994E-2</c:v>
                </c:pt>
                <c:pt idx="1983">
                  <c:v>-1.2795625999999999E-2</c:v>
                </c:pt>
                <c:pt idx="1984">
                  <c:v>-1.3495937999999996E-2</c:v>
                </c:pt>
                <c:pt idx="1985">
                  <c:v>-1.3416251000000001E-2</c:v>
                </c:pt>
                <c:pt idx="1986">
                  <c:v>-1.3502501000000255E-2</c:v>
                </c:pt>
                <c:pt idx="1987">
                  <c:v>-1.3478751000000001E-2</c:v>
                </c:pt>
                <c:pt idx="1988">
                  <c:v>-1.326218800000019E-2</c:v>
                </c:pt>
                <c:pt idx="1989">
                  <c:v>-1.3296876000000001E-2</c:v>
                </c:pt>
                <c:pt idx="1990">
                  <c:v>-1.3491250999999999E-2</c:v>
                </c:pt>
                <c:pt idx="1991">
                  <c:v>-1.3673751000000001E-2</c:v>
                </c:pt>
                <c:pt idx="1992">
                  <c:v>-1.3096563E-2</c:v>
                </c:pt>
                <c:pt idx="1993">
                  <c:v>-1.3030313E-2</c:v>
                </c:pt>
                <c:pt idx="1994">
                  <c:v>-1.3162501000000227E-2</c:v>
                </c:pt>
                <c:pt idx="1995">
                  <c:v>-1.3174376E-2</c:v>
                </c:pt>
                <c:pt idx="1996">
                  <c:v>-1.3188438000000005E-2</c:v>
                </c:pt>
                <c:pt idx="1997">
                  <c:v>-1.2749688E-2</c:v>
                </c:pt>
                <c:pt idx="1998">
                  <c:v>-1.3333751000000001E-2</c:v>
                </c:pt>
                <c:pt idx="1999">
                  <c:v>-1.3098750999999999E-2</c:v>
                </c:pt>
                <c:pt idx="2000">
                  <c:v>-1.2936563E-2</c:v>
                </c:pt>
                <c:pt idx="2001">
                  <c:v>-1.3076251000000001E-2</c:v>
                </c:pt>
                <c:pt idx="2002">
                  <c:v>-1.2845938000000001E-2</c:v>
                </c:pt>
                <c:pt idx="2003">
                  <c:v>-1.3407813000000001E-2</c:v>
                </c:pt>
                <c:pt idx="2004">
                  <c:v>-1.3327813000000001E-2</c:v>
                </c:pt>
                <c:pt idx="2005">
                  <c:v>-1.3075937999999994E-2</c:v>
                </c:pt>
                <c:pt idx="2006">
                  <c:v>-1.3326876000000164E-2</c:v>
                </c:pt>
                <c:pt idx="2007">
                  <c:v>-1.3276876000000003E-2</c:v>
                </c:pt>
                <c:pt idx="2008">
                  <c:v>-1.3197812999999996E-2</c:v>
                </c:pt>
                <c:pt idx="2009">
                  <c:v>-1.3200626000000003E-2</c:v>
                </c:pt>
                <c:pt idx="2010">
                  <c:v>-1.3132188000000001E-2</c:v>
                </c:pt>
                <c:pt idx="2011">
                  <c:v>-1.3106563000000003E-2</c:v>
                </c:pt>
                <c:pt idx="2012">
                  <c:v>-1.2890001000000003E-2</c:v>
                </c:pt>
                <c:pt idx="2013">
                  <c:v>-1.2968437999999999E-2</c:v>
                </c:pt>
                <c:pt idx="2014">
                  <c:v>-1.3244063E-2</c:v>
                </c:pt>
                <c:pt idx="2015">
                  <c:v>-1.3638126E-2</c:v>
                </c:pt>
                <c:pt idx="2016">
                  <c:v>-1.3143126000000041E-2</c:v>
                </c:pt>
                <c:pt idx="2017">
                  <c:v>-1.3542813000000023E-2</c:v>
                </c:pt>
                <c:pt idx="2018">
                  <c:v>-1.3898126E-2</c:v>
                </c:pt>
                <c:pt idx="2019">
                  <c:v>-1.3593437999999999E-2</c:v>
                </c:pt>
                <c:pt idx="2020">
                  <c:v>-1.3567813000000001E-2</c:v>
                </c:pt>
                <c:pt idx="2021">
                  <c:v>-1.3060001000000175E-2</c:v>
                </c:pt>
                <c:pt idx="2022">
                  <c:v>-1.2792501000000001E-2</c:v>
                </c:pt>
                <c:pt idx="2023">
                  <c:v>-1.3150001000000001E-2</c:v>
                </c:pt>
                <c:pt idx="2024">
                  <c:v>-1.3197188E-2</c:v>
                </c:pt>
                <c:pt idx="2025">
                  <c:v>-1.3271876000000005E-2</c:v>
                </c:pt>
                <c:pt idx="2026">
                  <c:v>-1.3335313E-2</c:v>
                </c:pt>
                <c:pt idx="2027">
                  <c:v>-1.3278438E-2</c:v>
                </c:pt>
                <c:pt idx="2028">
                  <c:v>-1.3631876000000103E-2</c:v>
                </c:pt>
                <c:pt idx="2029">
                  <c:v>-1.3464063000000005E-2</c:v>
                </c:pt>
                <c:pt idx="2030">
                  <c:v>-1.3705313E-2</c:v>
                </c:pt>
                <c:pt idx="2031">
                  <c:v>-1.3864688000000003E-2</c:v>
                </c:pt>
                <c:pt idx="2032">
                  <c:v>-1.3479688E-2</c:v>
                </c:pt>
                <c:pt idx="2033">
                  <c:v>-1.3583438000000178E-2</c:v>
                </c:pt>
                <c:pt idx="2034">
                  <c:v>-1.3809376000000003E-2</c:v>
                </c:pt>
                <c:pt idx="2035">
                  <c:v>-1.3553750999999999E-2</c:v>
                </c:pt>
                <c:pt idx="2036">
                  <c:v>-1.3300001000000183E-2</c:v>
                </c:pt>
                <c:pt idx="2037">
                  <c:v>-1.3612813000000001E-2</c:v>
                </c:pt>
                <c:pt idx="2038">
                  <c:v>-1.3340626000000001E-2</c:v>
                </c:pt>
                <c:pt idx="2039">
                  <c:v>-1.3826251000000001E-2</c:v>
                </c:pt>
                <c:pt idx="2040">
                  <c:v>-1.3510312999999998E-2</c:v>
                </c:pt>
                <c:pt idx="2041">
                  <c:v>-1.3339376E-2</c:v>
                </c:pt>
                <c:pt idx="2042">
                  <c:v>-1.3474376E-2</c:v>
                </c:pt>
                <c:pt idx="2043">
                  <c:v>-1.3362813000000001E-2</c:v>
                </c:pt>
                <c:pt idx="2044">
                  <c:v>-1.3669376E-2</c:v>
                </c:pt>
                <c:pt idx="2045">
                  <c:v>-1.3761251000000176E-2</c:v>
                </c:pt>
                <c:pt idx="2046">
                  <c:v>-1.2926876000000021E-2</c:v>
                </c:pt>
                <c:pt idx="2047">
                  <c:v>-1.3707501000000236E-2</c:v>
                </c:pt>
                <c:pt idx="2048">
                  <c:v>-1.3746563000000041E-2</c:v>
                </c:pt>
                <c:pt idx="2049">
                  <c:v>-1.3503438000000173E-2</c:v>
                </c:pt>
                <c:pt idx="2050">
                  <c:v>-1.3170312999999998E-2</c:v>
                </c:pt>
                <c:pt idx="2051">
                  <c:v>-1.3499376E-2</c:v>
                </c:pt>
                <c:pt idx="2052">
                  <c:v>-1.3443126000000166E-2</c:v>
                </c:pt>
                <c:pt idx="2053">
                  <c:v>-1.3168126000000007E-2</c:v>
                </c:pt>
                <c:pt idx="2054">
                  <c:v>-1.3647188000000183E-2</c:v>
                </c:pt>
                <c:pt idx="2055">
                  <c:v>-1.3440937999999999E-2</c:v>
                </c:pt>
                <c:pt idx="2056">
                  <c:v>-1.3573438000000005E-2</c:v>
                </c:pt>
                <c:pt idx="2057">
                  <c:v>-1.3988126000000121E-2</c:v>
                </c:pt>
                <c:pt idx="2058">
                  <c:v>-1.3631562999999999E-2</c:v>
                </c:pt>
                <c:pt idx="2059">
                  <c:v>-1.3828126000000001E-2</c:v>
                </c:pt>
                <c:pt idx="2060">
                  <c:v>-1.3256251E-2</c:v>
                </c:pt>
                <c:pt idx="2061">
                  <c:v>-1.3732501000000199E-2</c:v>
                </c:pt>
                <c:pt idx="2062">
                  <c:v>-1.3562813000000003E-2</c:v>
                </c:pt>
                <c:pt idx="2063">
                  <c:v>-1.4039062999999756E-2</c:v>
                </c:pt>
                <c:pt idx="2064">
                  <c:v>-1.3206250999999999E-2</c:v>
                </c:pt>
                <c:pt idx="2065">
                  <c:v>-1.3920313000000005E-2</c:v>
                </c:pt>
                <c:pt idx="2066">
                  <c:v>-1.4062501000000041E-2</c:v>
                </c:pt>
                <c:pt idx="2067">
                  <c:v>-1.3228438000000021E-2</c:v>
                </c:pt>
                <c:pt idx="2068">
                  <c:v>-1.3220938000000003E-2</c:v>
                </c:pt>
                <c:pt idx="2069">
                  <c:v>-1.3474376E-2</c:v>
                </c:pt>
                <c:pt idx="2070">
                  <c:v>-1.3715313E-2</c:v>
                </c:pt>
                <c:pt idx="2071">
                  <c:v>-1.3590626E-2</c:v>
                </c:pt>
                <c:pt idx="2072">
                  <c:v>-1.3480938000000001E-2</c:v>
                </c:pt>
                <c:pt idx="2073">
                  <c:v>-1.3889063E-2</c:v>
                </c:pt>
                <c:pt idx="2074">
                  <c:v>-1.3524062999999999E-2</c:v>
                </c:pt>
                <c:pt idx="2075">
                  <c:v>-1.3863126000000189E-2</c:v>
                </c:pt>
                <c:pt idx="2076">
                  <c:v>-1.3531563000000003E-2</c:v>
                </c:pt>
                <c:pt idx="2077">
                  <c:v>-1.3745313E-2</c:v>
                </c:pt>
                <c:pt idx="2078">
                  <c:v>-1.3636876000000001E-2</c:v>
                </c:pt>
                <c:pt idx="2079">
                  <c:v>-1.3207812999999999E-2</c:v>
                </c:pt>
                <c:pt idx="2080">
                  <c:v>-1.3897188000000001E-2</c:v>
                </c:pt>
                <c:pt idx="2081">
                  <c:v>-1.3585937999999999E-2</c:v>
                </c:pt>
                <c:pt idx="2082">
                  <c:v>-1.3513437999999999E-2</c:v>
                </c:pt>
                <c:pt idx="2083">
                  <c:v>-1.3295313E-2</c:v>
                </c:pt>
                <c:pt idx="2084">
                  <c:v>-1.3883751000000239E-2</c:v>
                </c:pt>
                <c:pt idx="2085">
                  <c:v>-1.3795313E-2</c:v>
                </c:pt>
                <c:pt idx="2086">
                  <c:v>-1.3889376000000005E-2</c:v>
                </c:pt>
                <c:pt idx="2087">
                  <c:v>-1.388500100000019E-2</c:v>
                </c:pt>
                <c:pt idx="2088">
                  <c:v>-1.3682501000000267E-2</c:v>
                </c:pt>
                <c:pt idx="2089">
                  <c:v>-1.3662812999999999E-2</c:v>
                </c:pt>
                <c:pt idx="2090">
                  <c:v>-1.3964062999999999E-2</c:v>
                </c:pt>
                <c:pt idx="2091">
                  <c:v>-1.4090625999999998E-2</c:v>
                </c:pt>
                <c:pt idx="2092">
                  <c:v>-1.3475938E-2</c:v>
                </c:pt>
                <c:pt idx="2093">
                  <c:v>-1.3462188000000205E-2</c:v>
                </c:pt>
                <c:pt idx="2094">
                  <c:v>-1.3617187999999999E-2</c:v>
                </c:pt>
                <c:pt idx="2095">
                  <c:v>-1.3587813000000001E-2</c:v>
                </c:pt>
                <c:pt idx="2096">
                  <c:v>-1.3667188000000179E-2</c:v>
                </c:pt>
                <c:pt idx="2097">
                  <c:v>-1.3210000999999999E-2</c:v>
                </c:pt>
                <c:pt idx="2098">
                  <c:v>-1.3762813000000021E-2</c:v>
                </c:pt>
                <c:pt idx="2099">
                  <c:v>-1.3563438000000178E-2</c:v>
                </c:pt>
                <c:pt idx="2100">
                  <c:v>-1.3457812999999996E-2</c:v>
                </c:pt>
                <c:pt idx="2101">
                  <c:v>-1.3518750999999999E-2</c:v>
                </c:pt>
                <c:pt idx="2102">
                  <c:v>-1.3314688E-2</c:v>
                </c:pt>
                <c:pt idx="2103">
                  <c:v>-1.3933751000000166E-2</c:v>
                </c:pt>
                <c:pt idx="2104">
                  <c:v>-1.3811876000000061E-2</c:v>
                </c:pt>
                <c:pt idx="2105">
                  <c:v>-1.3519063E-2</c:v>
                </c:pt>
                <c:pt idx="2106">
                  <c:v>-1.3895625999999999E-2</c:v>
                </c:pt>
                <c:pt idx="2107">
                  <c:v>-1.3785313E-2</c:v>
                </c:pt>
                <c:pt idx="2108">
                  <c:v>-1.3784688000000041E-2</c:v>
                </c:pt>
                <c:pt idx="2109">
                  <c:v>-1.3700626000000021E-2</c:v>
                </c:pt>
                <c:pt idx="2110">
                  <c:v>-1.3569062999999998E-2</c:v>
                </c:pt>
                <c:pt idx="2111">
                  <c:v>-1.3685938000000003E-2</c:v>
                </c:pt>
                <c:pt idx="2112">
                  <c:v>-1.3349688E-2</c:v>
                </c:pt>
                <c:pt idx="2113">
                  <c:v>-1.3440626000000001E-2</c:v>
                </c:pt>
                <c:pt idx="2114">
                  <c:v>-1.3798126000000001E-2</c:v>
                </c:pt>
                <c:pt idx="2115">
                  <c:v>-1.4113437999999996E-2</c:v>
                </c:pt>
                <c:pt idx="2116">
                  <c:v>-1.3616250999999999E-2</c:v>
                </c:pt>
                <c:pt idx="2117">
                  <c:v>-1.4057501E-2</c:v>
                </c:pt>
                <c:pt idx="2118">
                  <c:v>-1.4410625999999999E-2</c:v>
                </c:pt>
                <c:pt idx="2119">
                  <c:v>-1.3983751000000235E-2</c:v>
                </c:pt>
                <c:pt idx="2120">
                  <c:v>-1.3982813000000083E-2</c:v>
                </c:pt>
                <c:pt idx="2121">
                  <c:v>-1.3528438000000021E-2</c:v>
                </c:pt>
                <c:pt idx="2122">
                  <c:v>-1.3301251000000043E-2</c:v>
                </c:pt>
                <c:pt idx="2123">
                  <c:v>-1.3504376000000005E-2</c:v>
                </c:pt>
                <c:pt idx="2124">
                  <c:v>-1.3555625999999999E-2</c:v>
                </c:pt>
                <c:pt idx="2125">
                  <c:v>-1.3683751000000216E-2</c:v>
                </c:pt>
                <c:pt idx="2126">
                  <c:v>-1.3768438000000141E-2</c:v>
                </c:pt>
                <c:pt idx="2127">
                  <c:v>-1.3758126000000001E-2</c:v>
                </c:pt>
                <c:pt idx="2128">
                  <c:v>-1.3946876000000195E-2</c:v>
                </c:pt>
                <c:pt idx="2129">
                  <c:v>-1.3871563000000003E-2</c:v>
                </c:pt>
                <c:pt idx="2130">
                  <c:v>-1.4032813000000002E-2</c:v>
                </c:pt>
                <c:pt idx="2131">
                  <c:v>-1.4168126E-2</c:v>
                </c:pt>
                <c:pt idx="2132">
                  <c:v>-1.388500100000019E-2</c:v>
                </c:pt>
                <c:pt idx="2133">
                  <c:v>-1.3956563000000003E-2</c:v>
                </c:pt>
                <c:pt idx="2134">
                  <c:v>-1.4110312999999795E-2</c:v>
                </c:pt>
                <c:pt idx="2135">
                  <c:v>-1.3930626000000003E-2</c:v>
                </c:pt>
                <c:pt idx="2136">
                  <c:v>-1.3731562999999999E-2</c:v>
                </c:pt>
                <c:pt idx="2137">
                  <c:v>-1.3963751000000234E-2</c:v>
                </c:pt>
                <c:pt idx="2138">
                  <c:v>-1.3727813000000005E-2</c:v>
                </c:pt>
                <c:pt idx="2139">
                  <c:v>-1.4148751000000001E-2</c:v>
                </c:pt>
                <c:pt idx="2140">
                  <c:v>-1.3851563000000001E-2</c:v>
                </c:pt>
                <c:pt idx="2141">
                  <c:v>-1.3574688000000001E-2</c:v>
                </c:pt>
                <c:pt idx="2142">
                  <c:v>-1.3809688000000007E-2</c:v>
                </c:pt>
                <c:pt idx="2143">
                  <c:v>-1.3579687999999998E-2</c:v>
                </c:pt>
                <c:pt idx="2144">
                  <c:v>-1.3886563000000162E-2</c:v>
                </c:pt>
                <c:pt idx="2145">
                  <c:v>-1.3932188000000168E-2</c:v>
                </c:pt>
                <c:pt idx="2146">
                  <c:v>-1.3060626000000001E-2</c:v>
                </c:pt>
                <c:pt idx="2147">
                  <c:v>-1.3952501000000207E-2</c:v>
                </c:pt>
                <c:pt idx="2148">
                  <c:v>-1.3978437999999999E-2</c:v>
                </c:pt>
                <c:pt idx="2149">
                  <c:v>-1.3676562999999999E-2</c:v>
                </c:pt>
                <c:pt idx="2150">
                  <c:v>-1.3418126000000001E-2</c:v>
                </c:pt>
                <c:pt idx="2151">
                  <c:v>-1.3584688000000001E-2</c:v>
                </c:pt>
                <c:pt idx="2152">
                  <c:v>-1.3647501000000228E-2</c:v>
                </c:pt>
                <c:pt idx="2153">
                  <c:v>-1.3336562999999996E-2</c:v>
                </c:pt>
                <c:pt idx="2154">
                  <c:v>-1.3738126000000003E-2</c:v>
                </c:pt>
                <c:pt idx="2155">
                  <c:v>-1.3509063E-2</c:v>
                </c:pt>
                <c:pt idx="2156">
                  <c:v>-1.3715001000000001E-2</c:v>
                </c:pt>
                <c:pt idx="2157">
                  <c:v>-1.4074687999999978E-2</c:v>
                </c:pt>
                <c:pt idx="2158">
                  <c:v>-1.3676562999999999E-2</c:v>
                </c:pt>
                <c:pt idx="2159">
                  <c:v>-1.3830938000000001E-2</c:v>
                </c:pt>
                <c:pt idx="2160">
                  <c:v>-1.3290626E-2</c:v>
                </c:pt>
                <c:pt idx="2161">
                  <c:v>-1.3772501000000194E-2</c:v>
                </c:pt>
                <c:pt idx="2162">
                  <c:v>-1.344156300000016E-2</c:v>
                </c:pt>
                <c:pt idx="2163">
                  <c:v>-1.3987813000000003E-2</c:v>
                </c:pt>
                <c:pt idx="2164">
                  <c:v>-1.3177813E-2</c:v>
                </c:pt>
                <c:pt idx="2165">
                  <c:v>-1.3888437999999999E-2</c:v>
                </c:pt>
                <c:pt idx="2166">
                  <c:v>-1.3995312999999994E-2</c:v>
                </c:pt>
                <c:pt idx="2167">
                  <c:v>-1.3230937999999998E-2</c:v>
                </c:pt>
                <c:pt idx="2168">
                  <c:v>-1.3157812999999996E-2</c:v>
                </c:pt>
                <c:pt idx="2169">
                  <c:v>-1.3396876000000005E-2</c:v>
                </c:pt>
                <c:pt idx="2170">
                  <c:v>-1.3652501000000199E-2</c:v>
                </c:pt>
                <c:pt idx="2171">
                  <c:v>-1.3566563000000021E-2</c:v>
                </c:pt>
                <c:pt idx="2172">
                  <c:v>-1.3435312999999918E-2</c:v>
                </c:pt>
                <c:pt idx="2173">
                  <c:v>-1.3786563000000081E-2</c:v>
                </c:pt>
                <c:pt idx="2174">
                  <c:v>-1.338718800000017E-2</c:v>
                </c:pt>
                <c:pt idx="2175">
                  <c:v>-1.370218800000023E-2</c:v>
                </c:pt>
                <c:pt idx="2176">
                  <c:v>-1.3477188000000001E-2</c:v>
                </c:pt>
                <c:pt idx="2177">
                  <c:v>-1.3658126000000001E-2</c:v>
                </c:pt>
                <c:pt idx="2178">
                  <c:v>-1.3613751000000123E-2</c:v>
                </c:pt>
                <c:pt idx="2179">
                  <c:v>-1.3141251000000001E-2</c:v>
                </c:pt>
                <c:pt idx="2180">
                  <c:v>-1.3761251000000176E-2</c:v>
                </c:pt>
                <c:pt idx="2181">
                  <c:v>-1.3454376000000001E-2</c:v>
                </c:pt>
                <c:pt idx="2182">
                  <c:v>-1.3339063E-2</c:v>
                </c:pt>
                <c:pt idx="2183">
                  <c:v>-1.3138437999999999E-2</c:v>
                </c:pt>
                <c:pt idx="2184">
                  <c:v>-1.3737501000000141E-2</c:v>
                </c:pt>
                <c:pt idx="2185">
                  <c:v>-1.3635938E-2</c:v>
                </c:pt>
                <c:pt idx="2186">
                  <c:v>-1.3724688000000021E-2</c:v>
                </c:pt>
                <c:pt idx="2187">
                  <c:v>-1.3637188000000001E-2</c:v>
                </c:pt>
                <c:pt idx="2188">
                  <c:v>-1.3397500999999999E-2</c:v>
                </c:pt>
                <c:pt idx="2189">
                  <c:v>-1.3494376000000001E-2</c:v>
                </c:pt>
                <c:pt idx="2190">
                  <c:v>-1.3778126000000003E-2</c:v>
                </c:pt>
                <c:pt idx="2191">
                  <c:v>-1.3930001000000101E-2</c:v>
                </c:pt>
                <c:pt idx="2192">
                  <c:v>-1.3276563E-2</c:v>
                </c:pt>
                <c:pt idx="2193">
                  <c:v>-1.3165313E-2</c:v>
                </c:pt>
                <c:pt idx="2194">
                  <c:v>-1.3366250999999999E-2</c:v>
                </c:pt>
                <c:pt idx="2195">
                  <c:v>-1.3314688E-2</c:v>
                </c:pt>
                <c:pt idx="2196">
                  <c:v>-1.3319688E-2</c:v>
                </c:pt>
                <c:pt idx="2197">
                  <c:v>-1.2979688E-2</c:v>
                </c:pt>
                <c:pt idx="2198">
                  <c:v>-1.346250100000025E-2</c:v>
                </c:pt>
                <c:pt idx="2199">
                  <c:v>-1.3269688000000003E-2</c:v>
                </c:pt>
                <c:pt idx="2200">
                  <c:v>-1.3052187999999999E-2</c:v>
                </c:pt>
                <c:pt idx="2201">
                  <c:v>-1.3150001000000001E-2</c:v>
                </c:pt>
                <c:pt idx="2202">
                  <c:v>-1.2885312999999994E-2</c:v>
                </c:pt>
                <c:pt idx="2203">
                  <c:v>-1.3467813E-2</c:v>
                </c:pt>
                <c:pt idx="2204">
                  <c:v>-1.3363751000000205E-2</c:v>
                </c:pt>
                <c:pt idx="2205">
                  <c:v>-1.3082501000000224E-2</c:v>
                </c:pt>
                <c:pt idx="2206">
                  <c:v>-1.3494063000000001E-2</c:v>
                </c:pt>
                <c:pt idx="2207">
                  <c:v>-1.3277812999999998E-2</c:v>
                </c:pt>
                <c:pt idx="2208">
                  <c:v>-1.3232501000000169E-2</c:v>
                </c:pt>
                <c:pt idx="2209">
                  <c:v>-1.3150938000000001E-2</c:v>
                </c:pt>
                <c:pt idx="2210">
                  <c:v>-1.3103751000000175E-2</c:v>
                </c:pt>
                <c:pt idx="2211">
                  <c:v>-1.3099688E-2</c:v>
                </c:pt>
                <c:pt idx="2212">
                  <c:v>-1.2871251E-2</c:v>
                </c:pt>
                <c:pt idx="2213">
                  <c:v>-1.2880001000000167E-2</c:v>
                </c:pt>
                <c:pt idx="2214">
                  <c:v>-1.3175312999999834E-2</c:v>
                </c:pt>
                <c:pt idx="2215">
                  <c:v>-1.3537812999999998E-2</c:v>
                </c:pt>
                <c:pt idx="2216">
                  <c:v>-1.3040626000000001E-2</c:v>
                </c:pt>
                <c:pt idx="2217">
                  <c:v>-1.3325001000000143E-2</c:v>
                </c:pt>
                <c:pt idx="2218">
                  <c:v>-1.3642813000000021E-2</c:v>
                </c:pt>
                <c:pt idx="2219">
                  <c:v>-1.3270312999999994E-2</c:v>
                </c:pt>
                <c:pt idx="2220">
                  <c:v>-1.3230937999999998E-2</c:v>
                </c:pt>
                <c:pt idx="2221">
                  <c:v>-1.2743437999999999E-2</c:v>
                </c:pt>
                <c:pt idx="2222">
                  <c:v>-1.2471876000000003E-2</c:v>
                </c:pt>
                <c:pt idx="2223">
                  <c:v>-1.2812501000000021E-2</c:v>
                </c:pt>
                <c:pt idx="2224">
                  <c:v>-1.2806251000000001E-2</c:v>
                </c:pt>
                <c:pt idx="2225">
                  <c:v>-1.2900313E-2</c:v>
                </c:pt>
                <c:pt idx="2226">
                  <c:v>-1.3036250999999999E-2</c:v>
                </c:pt>
                <c:pt idx="2227">
                  <c:v>-1.2919376E-2</c:v>
                </c:pt>
                <c:pt idx="2228">
                  <c:v>-1.3130312999999998E-2</c:v>
                </c:pt>
                <c:pt idx="2229">
                  <c:v>-1.2911876000000001E-2</c:v>
                </c:pt>
                <c:pt idx="2230">
                  <c:v>-1.3126876000000101E-2</c:v>
                </c:pt>
                <c:pt idx="2231">
                  <c:v>-1.3313438E-2</c:v>
                </c:pt>
                <c:pt idx="2232">
                  <c:v>-1.2952813000000001E-2</c:v>
                </c:pt>
                <c:pt idx="2233">
                  <c:v>-1.3055625999999999E-2</c:v>
                </c:pt>
                <c:pt idx="2234">
                  <c:v>-1.3225312999999994E-2</c:v>
                </c:pt>
                <c:pt idx="2235">
                  <c:v>-1.2821563000000001E-2</c:v>
                </c:pt>
                <c:pt idx="2236">
                  <c:v>-1.2752813E-2</c:v>
                </c:pt>
                <c:pt idx="2237">
                  <c:v>-1.2919376E-2</c:v>
                </c:pt>
                <c:pt idx="2238">
                  <c:v>-1.2769688000000001E-2</c:v>
                </c:pt>
                <c:pt idx="2239">
                  <c:v>-1.3056563E-2</c:v>
                </c:pt>
                <c:pt idx="2240">
                  <c:v>-1.2713126E-2</c:v>
                </c:pt>
                <c:pt idx="2241">
                  <c:v>-1.2590001000000003E-2</c:v>
                </c:pt>
                <c:pt idx="2242">
                  <c:v>-1.2715001E-2</c:v>
                </c:pt>
                <c:pt idx="2243">
                  <c:v>-1.2576876000000001E-2</c:v>
                </c:pt>
                <c:pt idx="2244">
                  <c:v>-1.2814687999999998E-2</c:v>
                </c:pt>
                <c:pt idx="2245">
                  <c:v>-1.2849062999999996E-2</c:v>
                </c:pt>
                <c:pt idx="2246">
                  <c:v>-1.2081251000000001E-2</c:v>
                </c:pt>
                <c:pt idx="2247">
                  <c:v>-1.2730001000000001E-2</c:v>
                </c:pt>
                <c:pt idx="2248">
                  <c:v>-1.2790938E-2</c:v>
                </c:pt>
                <c:pt idx="2249">
                  <c:v>-1.2587187999999999E-2</c:v>
                </c:pt>
                <c:pt idx="2250">
                  <c:v>-1.2195625999999999E-2</c:v>
                </c:pt>
                <c:pt idx="2251">
                  <c:v>-1.2510001000000001E-2</c:v>
                </c:pt>
                <c:pt idx="2252">
                  <c:v>-1.2486876000000001E-2</c:v>
                </c:pt>
                <c:pt idx="2253">
                  <c:v>-1.2095625999999998E-2</c:v>
                </c:pt>
                <c:pt idx="2254">
                  <c:v>-1.2519375999999999E-2</c:v>
                </c:pt>
                <c:pt idx="2255">
                  <c:v>-1.2301250999999999E-2</c:v>
                </c:pt>
                <c:pt idx="2256">
                  <c:v>-1.2466876000000003E-2</c:v>
                </c:pt>
                <c:pt idx="2257">
                  <c:v>-1.2820313E-2</c:v>
                </c:pt>
                <c:pt idx="2258">
                  <c:v>-1.2352188E-2</c:v>
                </c:pt>
                <c:pt idx="2259">
                  <c:v>-1.2570938E-2</c:v>
                </c:pt>
                <c:pt idx="2260">
                  <c:v>-1.1950001000000168E-2</c:v>
                </c:pt>
                <c:pt idx="2261">
                  <c:v>-1.2467812999999998E-2</c:v>
                </c:pt>
                <c:pt idx="2262">
                  <c:v>-1.2030312999999803E-2</c:v>
                </c:pt>
                <c:pt idx="2263">
                  <c:v>-1.2608438000000001E-2</c:v>
                </c:pt>
                <c:pt idx="2264">
                  <c:v>-1.1837812999999999E-2</c:v>
                </c:pt>
                <c:pt idx="2265">
                  <c:v>-1.2426250999999999E-2</c:v>
                </c:pt>
                <c:pt idx="2266">
                  <c:v>-1.2493751000000001E-2</c:v>
                </c:pt>
                <c:pt idx="2267">
                  <c:v>-1.1820626000000061E-2</c:v>
                </c:pt>
                <c:pt idx="2268">
                  <c:v>-1.1835313E-2</c:v>
                </c:pt>
                <c:pt idx="2269">
                  <c:v>-1.2058437999999998E-2</c:v>
                </c:pt>
                <c:pt idx="2270">
                  <c:v>-1.2112812999999978E-2</c:v>
                </c:pt>
                <c:pt idx="2271">
                  <c:v>-1.2015937999999818E-2</c:v>
                </c:pt>
                <c:pt idx="2272">
                  <c:v>-1.1892188000000185E-2</c:v>
                </c:pt>
                <c:pt idx="2273">
                  <c:v>-1.2180626E-2</c:v>
                </c:pt>
                <c:pt idx="2274">
                  <c:v>-1.1906251000000173E-2</c:v>
                </c:pt>
                <c:pt idx="2275">
                  <c:v>-1.1985938000000003E-2</c:v>
                </c:pt>
                <c:pt idx="2276">
                  <c:v>-1.1777501000000174E-2</c:v>
                </c:pt>
                <c:pt idx="2277">
                  <c:v>-1.1936563000000001E-2</c:v>
                </c:pt>
                <c:pt idx="2278">
                  <c:v>-1.1787813000000001E-2</c:v>
                </c:pt>
                <c:pt idx="2279">
                  <c:v>-1.1379376E-2</c:v>
                </c:pt>
                <c:pt idx="2280">
                  <c:v>-1.1965626000000005E-2</c:v>
                </c:pt>
                <c:pt idx="2281">
                  <c:v>-1.1670626000000003E-2</c:v>
                </c:pt>
                <c:pt idx="2282">
                  <c:v>-1.1518126E-2</c:v>
                </c:pt>
                <c:pt idx="2283">
                  <c:v>-1.1185626000000001E-2</c:v>
                </c:pt>
                <c:pt idx="2284">
                  <c:v>-1.1766876000000202E-2</c:v>
                </c:pt>
                <c:pt idx="2285">
                  <c:v>-1.1657187999999999E-2</c:v>
                </c:pt>
                <c:pt idx="2286">
                  <c:v>-1.1680313000000001E-2</c:v>
                </c:pt>
                <c:pt idx="2287">
                  <c:v>-1.1663126000000183E-2</c:v>
                </c:pt>
                <c:pt idx="2288">
                  <c:v>-1.1481563000000172E-2</c:v>
                </c:pt>
                <c:pt idx="2289">
                  <c:v>-1.1423751000000221E-2</c:v>
                </c:pt>
                <c:pt idx="2290">
                  <c:v>-1.1543126000000178E-2</c:v>
                </c:pt>
                <c:pt idx="2291">
                  <c:v>-1.1666876000000192E-2</c:v>
                </c:pt>
                <c:pt idx="2292">
                  <c:v>-1.1152813000000001E-2</c:v>
                </c:pt>
                <c:pt idx="2293">
                  <c:v>-1.1129063E-2</c:v>
                </c:pt>
                <c:pt idx="2294">
                  <c:v>-1.1116562999999998E-2</c:v>
                </c:pt>
                <c:pt idx="2295">
                  <c:v>-1.1079376E-2</c:v>
                </c:pt>
                <c:pt idx="2296">
                  <c:v>-1.0978751000000005E-2</c:v>
                </c:pt>
                <c:pt idx="2297">
                  <c:v>-1.0633438E-2</c:v>
                </c:pt>
                <c:pt idx="2298">
                  <c:v>-1.1080313000000001E-2</c:v>
                </c:pt>
                <c:pt idx="2299">
                  <c:v>-1.0780626000000001E-2</c:v>
                </c:pt>
                <c:pt idx="2300">
                  <c:v>-1.0784688000000001E-2</c:v>
                </c:pt>
                <c:pt idx="2301">
                  <c:v>-1.0619062999999828E-2</c:v>
                </c:pt>
                <c:pt idx="2302">
                  <c:v>-1.0479687999999996E-2</c:v>
                </c:pt>
                <c:pt idx="2303">
                  <c:v>-1.0930001000000003E-2</c:v>
                </c:pt>
                <c:pt idx="2304">
                  <c:v>-1.0640626E-2</c:v>
                </c:pt>
                <c:pt idx="2305">
                  <c:v>-1.0499688E-2</c:v>
                </c:pt>
                <c:pt idx="2306">
                  <c:v>-1.0706562999999999E-2</c:v>
                </c:pt>
                <c:pt idx="2307">
                  <c:v>-1.0578751000000001E-2</c:v>
                </c:pt>
                <c:pt idx="2308">
                  <c:v>-1.0542501000000209E-2</c:v>
                </c:pt>
                <c:pt idx="2309">
                  <c:v>-1.0245001000000005E-2</c:v>
                </c:pt>
                <c:pt idx="2310">
                  <c:v>-1.0326563E-2</c:v>
                </c:pt>
                <c:pt idx="2311">
                  <c:v>-1.0202501000000183E-2</c:v>
                </c:pt>
                <c:pt idx="2312">
                  <c:v>-1.0054375999999999E-2</c:v>
                </c:pt>
                <c:pt idx="2313">
                  <c:v>-1.0105625999999999E-2</c:v>
                </c:pt>
                <c:pt idx="2314">
                  <c:v>-1.0172188E-2</c:v>
                </c:pt>
                <c:pt idx="2315">
                  <c:v>-1.0487188000000001E-2</c:v>
                </c:pt>
                <c:pt idx="2316">
                  <c:v>-1.0009687999999996E-2</c:v>
                </c:pt>
                <c:pt idx="2317">
                  <c:v>-1.0100938E-2</c:v>
                </c:pt>
                <c:pt idx="2318">
                  <c:v>-1.0438126000000001E-2</c:v>
                </c:pt>
                <c:pt idx="2319">
                  <c:v>-1.0108126E-2</c:v>
                </c:pt>
                <c:pt idx="2320">
                  <c:v>-9.9731260000000248E-3</c:v>
                </c:pt>
                <c:pt idx="2321">
                  <c:v>-9.6625010000000247E-3</c:v>
                </c:pt>
                <c:pt idx="2322">
                  <c:v>-9.2646880000000226E-3</c:v>
                </c:pt>
                <c:pt idx="2323">
                  <c:v>-9.4653130000000047E-3</c:v>
                </c:pt>
                <c:pt idx="2324">
                  <c:v>-9.5121880000000048E-3</c:v>
                </c:pt>
                <c:pt idx="2325">
                  <c:v>-9.5434380000000048E-3</c:v>
                </c:pt>
                <c:pt idx="2326">
                  <c:v>-9.4815630000000227E-3</c:v>
                </c:pt>
                <c:pt idx="2327">
                  <c:v>-9.4331260000000208E-3</c:v>
                </c:pt>
                <c:pt idx="2328">
                  <c:v>-9.5837510000000067E-3</c:v>
                </c:pt>
                <c:pt idx="2329">
                  <c:v>-9.4300010000000004E-3</c:v>
                </c:pt>
                <c:pt idx="2330">
                  <c:v>-9.4053130000000228E-3</c:v>
                </c:pt>
                <c:pt idx="2331">
                  <c:v>-9.6225010000000246E-3</c:v>
                </c:pt>
                <c:pt idx="2332">
                  <c:v>-9.1125010000000228E-3</c:v>
                </c:pt>
                <c:pt idx="2333">
                  <c:v>-9.2471880000000034E-3</c:v>
                </c:pt>
                <c:pt idx="2334">
                  <c:v>-9.3550010000001248E-3</c:v>
                </c:pt>
                <c:pt idx="2335">
                  <c:v>-9.1137510000000015E-3</c:v>
                </c:pt>
                <c:pt idx="2336">
                  <c:v>-8.9865630000000047E-3</c:v>
                </c:pt>
                <c:pt idx="2337">
                  <c:v>-9.1850010000000207E-3</c:v>
                </c:pt>
                <c:pt idx="2338">
                  <c:v>-8.838126E-3</c:v>
                </c:pt>
                <c:pt idx="2339">
                  <c:v>-8.9875010000000227E-3</c:v>
                </c:pt>
                <c:pt idx="2340">
                  <c:v>-8.6734380000000246E-3</c:v>
                </c:pt>
                <c:pt idx="2341">
                  <c:v>-8.6390630000000041E-3</c:v>
                </c:pt>
                <c:pt idx="2342">
                  <c:v>-8.6437500000000004E-3</c:v>
                </c:pt>
                <c:pt idx="2343">
                  <c:v>-8.7384380000000011E-3</c:v>
                </c:pt>
                <c:pt idx="2344">
                  <c:v>-8.4243750000000013E-3</c:v>
                </c:pt>
                <c:pt idx="2345">
                  <c:v>-8.5240630000000001E-3</c:v>
                </c:pt>
                <c:pt idx="2346">
                  <c:v>-8.12125E-3</c:v>
                </c:pt>
                <c:pt idx="2347">
                  <c:v>-8.4643750000000014E-3</c:v>
                </c:pt>
                <c:pt idx="2348">
                  <c:v>-8.5262500000000026E-3</c:v>
                </c:pt>
                <c:pt idx="2349">
                  <c:v>-8.1171880000000026E-3</c:v>
                </c:pt>
                <c:pt idx="2350">
                  <c:v>-7.9731250000001103E-3</c:v>
                </c:pt>
                <c:pt idx="2351">
                  <c:v>-8.0921880000000227E-3</c:v>
                </c:pt>
                <c:pt idx="2352">
                  <c:v>-8.1021880000000067E-3</c:v>
                </c:pt>
                <c:pt idx="2353">
                  <c:v>-7.6931250000000003E-3</c:v>
                </c:pt>
                <c:pt idx="2354">
                  <c:v>-7.8431249999999994E-3</c:v>
                </c:pt>
                <c:pt idx="2355">
                  <c:v>-7.6871880000000002E-3</c:v>
                </c:pt>
                <c:pt idx="2356">
                  <c:v>-7.7203130000000134E-3</c:v>
                </c:pt>
                <c:pt idx="2357">
                  <c:v>-8.0865630000000067E-3</c:v>
                </c:pt>
                <c:pt idx="2358">
                  <c:v>-7.6112500000000832E-3</c:v>
                </c:pt>
                <c:pt idx="2359">
                  <c:v>-7.5628129999999998E-3</c:v>
                </c:pt>
                <c:pt idx="2360">
                  <c:v>-7.1812500000000973E-3</c:v>
                </c:pt>
                <c:pt idx="2361">
                  <c:v>-7.4793750000001448E-3</c:v>
                </c:pt>
                <c:pt idx="2362">
                  <c:v>-7.0878130000000114E-3</c:v>
                </c:pt>
                <c:pt idx="2363">
                  <c:v>-7.6224999999999999E-3</c:v>
                </c:pt>
                <c:pt idx="2364">
                  <c:v>-7.0109379999999995E-3</c:v>
                </c:pt>
                <c:pt idx="2365">
                  <c:v>-7.2434380000000872E-3</c:v>
                </c:pt>
                <c:pt idx="2366">
                  <c:v>-7.2584379999999999E-3</c:v>
                </c:pt>
                <c:pt idx="2367">
                  <c:v>-6.7306255000000948E-3</c:v>
                </c:pt>
                <c:pt idx="2368">
                  <c:v>-6.8265630000000806E-3</c:v>
                </c:pt>
                <c:pt idx="2369">
                  <c:v>-6.946563000000152E-3</c:v>
                </c:pt>
                <c:pt idx="2370">
                  <c:v>-6.7306255000000948E-3</c:v>
                </c:pt>
                <c:pt idx="2371">
                  <c:v>-6.7915630000001254E-3</c:v>
                </c:pt>
                <c:pt idx="2372">
                  <c:v>-6.5687504000000113E-3</c:v>
                </c:pt>
                <c:pt idx="2373">
                  <c:v>-6.8378129999999999E-3</c:v>
                </c:pt>
                <c:pt idx="2374">
                  <c:v>-6.6012504000000994E-3</c:v>
                </c:pt>
                <c:pt idx="2375">
                  <c:v>-6.6428128999999995E-3</c:v>
                </c:pt>
                <c:pt idx="2376">
                  <c:v>-6.5821878999999996E-3</c:v>
                </c:pt>
                <c:pt idx="2377">
                  <c:v>-6.6450004000000104E-3</c:v>
                </c:pt>
                <c:pt idx="2378">
                  <c:v>-6.5121878999999955E-3</c:v>
                </c:pt>
                <c:pt idx="2379">
                  <c:v>-6.1856254000000124E-3</c:v>
                </c:pt>
                <c:pt idx="2380">
                  <c:v>-6.6021878999999945E-3</c:v>
                </c:pt>
                <c:pt idx="2381">
                  <c:v>-6.2778128999999997E-3</c:v>
                </c:pt>
                <c:pt idx="2382">
                  <c:v>-6.0321879300000002E-3</c:v>
                </c:pt>
                <c:pt idx="2383">
                  <c:v>-5.7918754000000124E-3</c:v>
                </c:pt>
                <c:pt idx="2384">
                  <c:v>-6.1090629000000937E-3</c:v>
                </c:pt>
                <c:pt idx="2385">
                  <c:v>-6.03718793E-3</c:v>
                </c:pt>
                <c:pt idx="2386">
                  <c:v>-5.8196879000000134E-3</c:v>
                </c:pt>
                <c:pt idx="2387">
                  <c:v>-6.0081254299999996E-3</c:v>
                </c:pt>
                <c:pt idx="2388">
                  <c:v>-5.8487503999999999E-3</c:v>
                </c:pt>
                <c:pt idx="2389">
                  <c:v>-5.7146879000000003E-3</c:v>
                </c:pt>
                <c:pt idx="2390">
                  <c:v>-5.6018754000000124E-3</c:v>
                </c:pt>
                <c:pt idx="2391">
                  <c:v>-5.6993754000000665E-3</c:v>
                </c:pt>
                <c:pt idx="2392">
                  <c:v>-5.469062900000099E-3</c:v>
                </c:pt>
                <c:pt idx="2393">
                  <c:v>-5.5946879E-3</c:v>
                </c:pt>
                <c:pt idx="2394">
                  <c:v>-5.3084378999999965E-3</c:v>
                </c:pt>
                <c:pt idx="2395">
                  <c:v>-5.3459379000000001E-3</c:v>
                </c:pt>
                <c:pt idx="2396">
                  <c:v>-5.419687900000086E-3</c:v>
                </c:pt>
                <c:pt idx="2397">
                  <c:v>-5.1278128999999945E-3</c:v>
                </c:pt>
                <c:pt idx="2398">
                  <c:v>-5.1946878999999955E-3</c:v>
                </c:pt>
                <c:pt idx="2399">
                  <c:v>-5.0553129000000113E-3</c:v>
                </c:pt>
                <c:pt idx="2400">
                  <c:v>-5.1081254000000034E-3</c:v>
                </c:pt>
                <c:pt idx="2401">
                  <c:v>-4.7678130000000001E-3</c:v>
                </c:pt>
                <c:pt idx="2402">
                  <c:v>-4.6815630000000812E-3</c:v>
                </c:pt>
                <c:pt idx="2403">
                  <c:v>-4.9537500000000735E-3</c:v>
                </c:pt>
                <c:pt idx="2404">
                  <c:v>-4.8381250000000004E-3</c:v>
                </c:pt>
                <c:pt idx="2405">
                  <c:v>-4.8065630000000831E-3</c:v>
                </c:pt>
                <c:pt idx="2406">
                  <c:v>-4.797188E-3</c:v>
                </c:pt>
                <c:pt idx="2407">
                  <c:v>-4.7968749999999999E-3</c:v>
                </c:pt>
                <c:pt idx="2408">
                  <c:v>-4.8853130000000014E-3</c:v>
                </c:pt>
                <c:pt idx="2409">
                  <c:v>-4.6062500000000114E-3</c:v>
                </c:pt>
                <c:pt idx="2410">
                  <c:v>-4.6221879999999846E-3</c:v>
                </c:pt>
                <c:pt idx="2411">
                  <c:v>-4.5634379999999995E-3</c:v>
                </c:pt>
                <c:pt idx="2412">
                  <c:v>-4.4465630000001229E-3</c:v>
                </c:pt>
                <c:pt idx="2413">
                  <c:v>-4.6309380000000002E-3</c:v>
                </c:pt>
                <c:pt idx="2414">
                  <c:v>-4.44531300000008E-3</c:v>
                </c:pt>
                <c:pt idx="2415">
                  <c:v>-4.5471879999999945E-3</c:v>
                </c:pt>
                <c:pt idx="2416">
                  <c:v>-4.4671880000000004E-3</c:v>
                </c:pt>
                <c:pt idx="2417">
                  <c:v>-4.3321879999999955E-3</c:v>
                </c:pt>
                <c:pt idx="2418">
                  <c:v>-4.5403129999999998E-3</c:v>
                </c:pt>
                <c:pt idx="2419">
                  <c:v>-4.1649999999999856E-3</c:v>
                </c:pt>
                <c:pt idx="2420">
                  <c:v>-4.1840630000000104E-3</c:v>
                </c:pt>
                <c:pt idx="2421">
                  <c:v>-4.1865629999999999E-3</c:v>
                </c:pt>
                <c:pt idx="2422">
                  <c:v>-3.8465629999999999E-3</c:v>
                </c:pt>
                <c:pt idx="2423">
                  <c:v>-3.9393750000000002E-3</c:v>
                </c:pt>
                <c:pt idx="2424">
                  <c:v>-3.9821880000000002E-3</c:v>
                </c:pt>
                <c:pt idx="2425">
                  <c:v>-3.8928130000000002E-3</c:v>
                </c:pt>
                <c:pt idx="2426">
                  <c:v>-3.8175000000000292E-3</c:v>
                </c:pt>
                <c:pt idx="2427">
                  <c:v>-3.9459380000000056E-3</c:v>
                </c:pt>
                <c:pt idx="2428">
                  <c:v>-3.9356249999999999E-3</c:v>
                </c:pt>
                <c:pt idx="2429">
                  <c:v>-4.029063000000087E-3</c:v>
                </c:pt>
                <c:pt idx="2430">
                  <c:v>-3.6253130000000562E-3</c:v>
                </c:pt>
                <c:pt idx="2431">
                  <c:v>-3.9834380000000292E-3</c:v>
                </c:pt>
                <c:pt idx="2432">
                  <c:v>-3.6096880000000002E-3</c:v>
                </c:pt>
                <c:pt idx="2433">
                  <c:v>-3.8356250000000001E-3</c:v>
                </c:pt>
                <c:pt idx="2434">
                  <c:v>-3.9375000000000052E-3</c:v>
                </c:pt>
                <c:pt idx="2435">
                  <c:v>-3.5671880000000583E-3</c:v>
                </c:pt>
                <c:pt idx="2436">
                  <c:v>-3.6821880000000424E-3</c:v>
                </c:pt>
                <c:pt idx="2437">
                  <c:v>-3.7281250000000639E-3</c:v>
                </c:pt>
                <c:pt idx="2438">
                  <c:v>-3.4303129999999999E-3</c:v>
                </c:pt>
                <c:pt idx="2439">
                  <c:v>-3.3784380000000001E-3</c:v>
                </c:pt>
                <c:pt idx="2440">
                  <c:v>-3.3162499999999967E-3</c:v>
                </c:pt>
                <c:pt idx="2441">
                  <c:v>-3.4421880000000092E-3</c:v>
                </c:pt>
                <c:pt idx="2442">
                  <c:v>-3.4659380000000052E-3</c:v>
                </c:pt>
                <c:pt idx="2443">
                  <c:v>-3.7456250000000406E-3</c:v>
                </c:pt>
                <c:pt idx="2444">
                  <c:v>-3.2740630000000336E-3</c:v>
                </c:pt>
                <c:pt idx="2445">
                  <c:v>-3.2018750000000012E-3</c:v>
                </c:pt>
                <c:pt idx="2446">
                  <c:v>-3.1909380000000429E-3</c:v>
                </c:pt>
                <c:pt idx="2447">
                  <c:v>-3.2056250000000092E-3</c:v>
                </c:pt>
                <c:pt idx="2448">
                  <c:v>-3.3393749999999999E-3</c:v>
                </c:pt>
                <c:pt idx="2449">
                  <c:v>-3.1890630000000336E-3</c:v>
                </c:pt>
                <c:pt idx="2450">
                  <c:v>-3.0446880000000011E-3</c:v>
                </c:pt>
                <c:pt idx="2451">
                  <c:v>-3.0971880000000406E-3</c:v>
                </c:pt>
                <c:pt idx="2452">
                  <c:v>-3.076563E-3</c:v>
                </c:pt>
                <c:pt idx="2453">
                  <c:v>-3.0159380000000001E-3</c:v>
                </c:pt>
                <c:pt idx="2454">
                  <c:v>-2.921875E-3</c:v>
                </c:pt>
                <c:pt idx="2455">
                  <c:v>-2.9609380000000366E-3</c:v>
                </c:pt>
                <c:pt idx="2456">
                  <c:v>-3.0459380000000349E-3</c:v>
                </c:pt>
                <c:pt idx="2457">
                  <c:v>-3.2243750000000488E-3</c:v>
                </c:pt>
                <c:pt idx="2458">
                  <c:v>-2.7193750000000052E-3</c:v>
                </c:pt>
                <c:pt idx="2459">
                  <c:v>-2.8728129999999927E-3</c:v>
                </c:pt>
                <c:pt idx="2460">
                  <c:v>-2.6328129999999977E-3</c:v>
                </c:pt>
                <c:pt idx="2461">
                  <c:v>-2.8643750000000002E-3</c:v>
                </c:pt>
                <c:pt idx="2462">
                  <c:v>-2.599063E-3</c:v>
                </c:pt>
                <c:pt idx="2463">
                  <c:v>-3.0071880000000491E-3</c:v>
                </c:pt>
                <c:pt idx="2464">
                  <c:v>-2.6509380000000336E-3</c:v>
                </c:pt>
                <c:pt idx="2465">
                  <c:v>-2.7743750000000012E-3</c:v>
                </c:pt>
                <c:pt idx="2466">
                  <c:v>-2.8606250000000012E-3</c:v>
                </c:pt>
                <c:pt idx="2467">
                  <c:v>-2.5218750000000002E-3</c:v>
                </c:pt>
                <c:pt idx="2468">
                  <c:v>-2.7596880000000002E-3</c:v>
                </c:pt>
                <c:pt idx="2469">
                  <c:v>-2.9053130000000092E-3</c:v>
                </c:pt>
                <c:pt idx="2470">
                  <c:v>-2.3762499999999665E-3</c:v>
                </c:pt>
                <c:pt idx="2471">
                  <c:v>-2.5525000000000001E-3</c:v>
                </c:pt>
                <c:pt idx="2472">
                  <c:v>-2.4303129999999999E-3</c:v>
                </c:pt>
                <c:pt idx="2473">
                  <c:v>-2.6153130000000292E-3</c:v>
                </c:pt>
                <c:pt idx="2474">
                  <c:v>-2.5046880000000001E-3</c:v>
                </c:pt>
                <c:pt idx="2475">
                  <c:v>-2.6537499999999999E-3</c:v>
                </c:pt>
                <c:pt idx="2476">
                  <c:v>-2.599063E-3</c:v>
                </c:pt>
                <c:pt idx="2477">
                  <c:v>-2.5856250000000002E-3</c:v>
                </c:pt>
                <c:pt idx="2478">
                  <c:v>-2.5959380000000012E-3</c:v>
                </c:pt>
                <c:pt idx="2479">
                  <c:v>-2.3203130000000092E-3</c:v>
                </c:pt>
                <c:pt idx="2480">
                  <c:v>-2.6662499999999998E-3</c:v>
                </c:pt>
                <c:pt idx="2481">
                  <c:v>-2.5118749999999998E-3</c:v>
                </c:pt>
                <c:pt idx="2482">
                  <c:v>-2.2471880000000544E-3</c:v>
                </c:pt>
                <c:pt idx="2483">
                  <c:v>-2.0359380000000002E-3</c:v>
                </c:pt>
                <c:pt idx="2484">
                  <c:v>-2.2831250000000598E-3</c:v>
                </c:pt>
                <c:pt idx="2485">
                  <c:v>-2.3771880000000001E-3</c:v>
                </c:pt>
                <c:pt idx="2486">
                  <c:v>-2.1881250000000459E-3</c:v>
                </c:pt>
                <c:pt idx="2487">
                  <c:v>-2.5965630000000001E-3</c:v>
                </c:pt>
                <c:pt idx="2488">
                  <c:v>-2.3206250000000002E-3</c:v>
                </c:pt>
                <c:pt idx="2489">
                  <c:v>-2.2193750000000052E-3</c:v>
                </c:pt>
                <c:pt idx="2490">
                  <c:v>-1.9587500000000303E-3</c:v>
                </c:pt>
                <c:pt idx="2491">
                  <c:v>-2.1584380000000012E-3</c:v>
                </c:pt>
                <c:pt idx="2492">
                  <c:v>-2.2221880000000012E-3</c:v>
                </c:pt>
                <c:pt idx="2493">
                  <c:v>-2.3431250000000292E-3</c:v>
                </c:pt>
                <c:pt idx="2494">
                  <c:v>-2.1218750000000001E-3</c:v>
                </c:pt>
                <c:pt idx="2495">
                  <c:v>-2.2596880000000001E-3</c:v>
                </c:pt>
                <c:pt idx="2496">
                  <c:v>-2.3175000000000001E-3</c:v>
                </c:pt>
                <c:pt idx="2497">
                  <c:v>-2.2412500000000002E-3</c:v>
                </c:pt>
                <c:pt idx="2498">
                  <c:v>-2.0893750000000092E-3</c:v>
                </c:pt>
                <c:pt idx="2499">
                  <c:v>-2.0593749999999996E-3</c:v>
                </c:pt>
                <c:pt idx="2500">
                  <c:v>-2.3859380000000002E-3</c:v>
                </c:pt>
                <c:pt idx="2501">
                  <c:v>-2.0156250000000001E-3</c:v>
                </c:pt>
                <c:pt idx="2502">
                  <c:v>-1.8618750000000167E-3</c:v>
                </c:pt>
                <c:pt idx="2503">
                  <c:v>-2.0859380000000012E-3</c:v>
                </c:pt>
                <c:pt idx="2504">
                  <c:v>-2.0131250000000292E-3</c:v>
                </c:pt>
                <c:pt idx="2505">
                  <c:v>-1.999375000000028E-3</c:v>
                </c:pt>
                <c:pt idx="2506">
                  <c:v>-2.0050000000000011E-3</c:v>
                </c:pt>
                <c:pt idx="2507">
                  <c:v>-2.0956249999999998E-3</c:v>
                </c:pt>
                <c:pt idx="2508">
                  <c:v>-2.2415630000000371E-3</c:v>
                </c:pt>
                <c:pt idx="2509">
                  <c:v>-1.9765630000000266E-3</c:v>
                </c:pt>
                <c:pt idx="2510">
                  <c:v>-2.1221880000000001E-3</c:v>
                </c:pt>
                <c:pt idx="2511">
                  <c:v>-2.0284380000000052E-3</c:v>
                </c:pt>
                <c:pt idx="2512">
                  <c:v>-1.9503130000000334E-3</c:v>
                </c:pt>
                <c:pt idx="2513">
                  <c:v>-2.1506250000000002E-3</c:v>
                </c:pt>
                <c:pt idx="2514">
                  <c:v>-1.9606250000000266E-3</c:v>
                </c:pt>
                <c:pt idx="2515">
                  <c:v>-1.9940630000000281E-3</c:v>
                </c:pt>
                <c:pt idx="2516">
                  <c:v>-2.0725000000000001E-3</c:v>
                </c:pt>
                <c:pt idx="2517">
                  <c:v>-1.9428130000000293E-3</c:v>
                </c:pt>
                <c:pt idx="2518">
                  <c:v>-2.0712499999999967E-3</c:v>
                </c:pt>
                <c:pt idx="2519">
                  <c:v>-1.8209380000000041E-3</c:v>
                </c:pt>
                <c:pt idx="2520">
                  <c:v>-1.8000000000000227E-3</c:v>
                </c:pt>
                <c:pt idx="2521">
                  <c:v>-1.9965630000000267E-3</c:v>
                </c:pt>
                <c:pt idx="2522">
                  <c:v>-1.689375000000022E-3</c:v>
                </c:pt>
                <c:pt idx="2523">
                  <c:v>-1.641250000000024E-3</c:v>
                </c:pt>
                <c:pt idx="2524">
                  <c:v>-1.8396880000000194E-3</c:v>
                </c:pt>
                <c:pt idx="2525">
                  <c:v>-1.6700000000000269E-3</c:v>
                </c:pt>
                <c:pt idx="2526">
                  <c:v>-1.5768750000000192E-3</c:v>
                </c:pt>
                <c:pt idx="2527">
                  <c:v>-1.7937500000000173E-3</c:v>
                </c:pt>
                <c:pt idx="2528">
                  <c:v>-1.7993750000000021E-3</c:v>
                </c:pt>
                <c:pt idx="2529">
                  <c:v>-2.0690630000000012E-3</c:v>
                </c:pt>
                <c:pt idx="2530">
                  <c:v>-1.6140630000000191E-3</c:v>
                </c:pt>
                <c:pt idx="2531">
                  <c:v>-1.9568750000000289E-3</c:v>
                </c:pt>
                <c:pt idx="2532">
                  <c:v>-1.5812500000000212E-3</c:v>
                </c:pt>
                <c:pt idx="2533">
                  <c:v>-1.7653130000000001E-3</c:v>
                </c:pt>
                <c:pt idx="2534">
                  <c:v>-1.8768750000000257E-3</c:v>
                </c:pt>
                <c:pt idx="2535">
                  <c:v>-1.6278130000000081E-3</c:v>
                </c:pt>
                <c:pt idx="2536">
                  <c:v>-1.7493750000000061E-3</c:v>
                </c:pt>
                <c:pt idx="2537">
                  <c:v>-1.8046880000000243E-3</c:v>
                </c:pt>
                <c:pt idx="2538">
                  <c:v>-1.4134380000000004E-3</c:v>
                </c:pt>
                <c:pt idx="2539">
                  <c:v>-1.5309380000000001E-3</c:v>
                </c:pt>
                <c:pt idx="2540">
                  <c:v>-1.4843750000000041E-3</c:v>
                </c:pt>
                <c:pt idx="2541">
                  <c:v>-1.5678130000000021E-3</c:v>
                </c:pt>
                <c:pt idx="2542">
                  <c:v>-1.6612500000000253E-3</c:v>
                </c:pt>
                <c:pt idx="2543">
                  <c:v>-2.0193750000000003E-3</c:v>
                </c:pt>
                <c:pt idx="2544">
                  <c:v>-1.4765630000000021E-3</c:v>
                </c:pt>
                <c:pt idx="2545">
                  <c:v>-1.3993750000000171E-3</c:v>
                </c:pt>
                <c:pt idx="2546">
                  <c:v>-1.5050000000000003E-3</c:v>
                </c:pt>
                <c:pt idx="2547">
                  <c:v>-1.4381250000000021E-3</c:v>
                </c:pt>
                <c:pt idx="2548">
                  <c:v>-1.6715630000000061E-3</c:v>
                </c:pt>
                <c:pt idx="2549">
                  <c:v>-1.4825000000000003E-3</c:v>
                </c:pt>
                <c:pt idx="2550">
                  <c:v>-1.5359380000000001E-3</c:v>
                </c:pt>
                <c:pt idx="2551">
                  <c:v>-1.4784380000000003E-3</c:v>
                </c:pt>
                <c:pt idx="2552">
                  <c:v>-1.459063E-3</c:v>
                </c:pt>
                <c:pt idx="2553">
                  <c:v>-1.5584380000000161E-3</c:v>
                </c:pt>
                <c:pt idx="2554">
                  <c:v>-1.405313E-3</c:v>
                </c:pt>
                <c:pt idx="2555">
                  <c:v>-1.5496880000000041E-3</c:v>
                </c:pt>
                <c:pt idx="2556">
                  <c:v>-1.6265630000000171E-3</c:v>
                </c:pt>
                <c:pt idx="2557">
                  <c:v>-1.634688000000026E-3</c:v>
                </c:pt>
                <c:pt idx="2558">
                  <c:v>-1.2203130000000041E-3</c:v>
                </c:pt>
                <c:pt idx="2559">
                  <c:v>-1.6140630000000191E-3</c:v>
                </c:pt>
                <c:pt idx="2560">
                  <c:v>-1.4121880000000121E-3</c:v>
                </c:pt>
                <c:pt idx="2561">
                  <c:v>-1.4324999999999997E-3</c:v>
                </c:pt>
                <c:pt idx="2562">
                  <c:v>-1.3849999999999999E-3</c:v>
                </c:pt>
                <c:pt idx="2563">
                  <c:v>-1.7112500000000081E-3</c:v>
                </c:pt>
                <c:pt idx="2564">
                  <c:v>-1.4656249999999958E-3</c:v>
                </c:pt>
                <c:pt idx="2565">
                  <c:v>-1.5818749999999999E-3</c:v>
                </c:pt>
                <c:pt idx="2566">
                  <c:v>-1.7737500000000101E-3</c:v>
                </c:pt>
                <c:pt idx="2567">
                  <c:v>-1.3350000000000061E-3</c:v>
                </c:pt>
                <c:pt idx="2568">
                  <c:v>-1.6856250000000061E-3</c:v>
                </c:pt>
                <c:pt idx="2569">
                  <c:v>-1.9528130000000298E-3</c:v>
                </c:pt>
                <c:pt idx="2570">
                  <c:v>-1.3474999999999997E-3</c:v>
                </c:pt>
                <c:pt idx="2571">
                  <c:v>-1.4946880000000172E-3</c:v>
                </c:pt>
                <c:pt idx="2572">
                  <c:v>-1.3893750000000171E-3</c:v>
                </c:pt>
                <c:pt idx="2573">
                  <c:v>-1.685313000000022E-3</c:v>
                </c:pt>
                <c:pt idx="2574">
                  <c:v>-1.5650000000000041E-3</c:v>
                </c:pt>
                <c:pt idx="2575">
                  <c:v>-1.7565630000000061E-3</c:v>
                </c:pt>
                <c:pt idx="2576">
                  <c:v>-1.6706250000000193E-3</c:v>
                </c:pt>
                <c:pt idx="2577">
                  <c:v>-1.6775000000000182E-3</c:v>
                </c:pt>
                <c:pt idx="2578">
                  <c:v>-1.8034380000000001E-3</c:v>
                </c:pt>
                <c:pt idx="2579">
                  <c:v>-1.5315630000000001E-3</c:v>
                </c:pt>
                <c:pt idx="2580">
                  <c:v>-1.7296880000000061E-3</c:v>
                </c:pt>
                <c:pt idx="2581">
                  <c:v>-1.6912500000000278E-3</c:v>
                </c:pt>
                <c:pt idx="2582">
                  <c:v>-1.4924999999999999E-3</c:v>
                </c:pt>
                <c:pt idx="2583">
                  <c:v>-1.2984380000000061E-3</c:v>
                </c:pt>
                <c:pt idx="2584">
                  <c:v>-1.4771880000000021E-3</c:v>
                </c:pt>
                <c:pt idx="2585">
                  <c:v>-1.6378130000000081E-3</c:v>
                </c:pt>
                <c:pt idx="2586">
                  <c:v>-1.4312500000000041E-3</c:v>
                </c:pt>
                <c:pt idx="2587">
                  <c:v>-1.8609380000000194E-3</c:v>
                </c:pt>
                <c:pt idx="2588">
                  <c:v>-1.4868750000000003E-3</c:v>
                </c:pt>
                <c:pt idx="2589">
                  <c:v>-1.5262500000000232E-3</c:v>
                </c:pt>
                <c:pt idx="2590">
                  <c:v>-1.3131250000000001E-3</c:v>
                </c:pt>
                <c:pt idx="2591">
                  <c:v>-1.5356249999999997E-3</c:v>
                </c:pt>
                <c:pt idx="2592">
                  <c:v>-1.5337500000000021E-3</c:v>
                </c:pt>
                <c:pt idx="2593">
                  <c:v>-1.5921880000000269E-3</c:v>
                </c:pt>
                <c:pt idx="2594">
                  <c:v>-1.4743750000000121E-3</c:v>
                </c:pt>
                <c:pt idx="2595">
                  <c:v>-1.6971880000000278E-3</c:v>
                </c:pt>
                <c:pt idx="2596">
                  <c:v>-1.6462500000000325E-3</c:v>
                </c:pt>
                <c:pt idx="2597">
                  <c:v>-1.6365630000000175E-3</c:v>
                </c:pt>
                <c:pt idx="2598">
                  <c:v>-1.4931249999999997E-3</c:v>
                </c:pt>
                <c:pt idx="2599">
                  <c:v>-1.3759380000000021E-3</c:v>
                </c:pt>
                <c:pt idx="2600">
                  <c:v>-1.7446880000000203E-3</c:v>
                </c:pt>
                <c:pt idx="2601">
                  <c:v>-1.3109380000000041E-3</c:v>
                </c:pt>
                <c:pt idx="2602">
                  <c:v>-1.2334380000000001E-3</c:v>
                </c:pt>
                <c:pt idx="2603">
                  <c:v>-1.3803130000000228E-3</c:v>
                </c:pt>
                <c:pt idx="2604">
                  <c:v>-1.3737500000000171E-3</c:v>
                </c:pt>
                <c:pt idx="2605">
                  <c:v>-1.4056249999999998E-3</c:v>
                </c:pt>
                <c:pt idx="2606">
                  <c:v>-1.3128130000000003E-3</c:v>
                </c:pt>
                <c:pt idx="2607">
                  <c:v>-1.5581250000000141E-3</c:v>
                </c:pt>
                <c:pt idx="2608">
                  <c:v>-1.7409380000000061E-3</c:v>
                </c:pt>
                <c:pt idx="2609">
                  <c:v>-1.3918749999999999E-3</c:v>
                </c:pt>
                <c:pt idx="2610">
                  <c:v>-1.485938E-3</c:v>
                </c:pt>
                <c:pt idx="2611">
                  <c:v>-1.5381250000000041E-3</c:v>
                </c:pt>
                <c:pt idx="2612">
                  <c:v>-1.449063E-3</c:v>
                </c:pt>
                <c:pt idx="2613">
                  <c:v>-1.6756250000000061E-3</c:v>
                </c:pt>
                <c:pt idx="2614">
                  <c:v>-1.451875E-3</c:v>
                </c:pt>
                <c:pt idx="2615">
                  <c:v>-1.4603130000000021E-3</c:v>
                </c:pt>
                <c:pt idx="2616">
                  <c:v>-1.6434380000000081E-3</c:v>
                </c:pt>
                <c:pt idx="2617">
                  <c:v>-1.3671880000000192E-3</c:v>
                </c:pt>
                <c:pt idx="2618">
                  <c:v>-1.5968750000000204E-3</c:v>
                </c:pt>
                <c:pt idx="2619">
                  <c:v>-1.2587500000000161E-3</c:v>
                </c:pt>
                <c:pt idx="2620">
                  <c:v>-1.388125000000018E-3</c:v>
                </c:pt>
                <c:pt idx="2621">
                  <c:v>-1.5687500000000219E-3</c:v>
                </c:pt>
                <c:pt idx="2622">
                  <c:v>-1.3087500000000191E-3</c:v>
                </c:pt>
                <c:pt idx="2623">
                  <c:v>-1.3071880000000001E-3</c:v>
                </c:pt>
                <c:pt idx="2624">
                  <c:v>-1.4662500000000185E-3</c:v>
                </c:pt>
                <c:pt idx="2625">
                  <c:v>-1.2837500000000021E-3</c:v>
                </c:pt>
                <c:pt idx="2626">
                  <c:v>-1.1737500000000181E-3</c:v>
                </c:pt>
                <c:pt idx="2627">
                  <c:v>-1.4081249999999997E-3</c:v>
                </c:pt>
                <c:pt idx="2628">
                  <c:v>-1.3165630000000021E-3</c:v>
                </c:pt>
                <c:pt idx="2629">
                  <c:v>-1.6237500000000197E-3</c:v>
                </c:pt>
                <c:pt idx="2630">
                  <c:v>-1.3528130000000171E-3</c:v>
                </c:pt>
                <c:pt idx="2631">
                  <c:v>-1.6165630000000081E-3</c:v>
                </c:pt>
                <c:pt idx="2632">
                  <c:v>-1.3271880000000021E-3</c:v>
                </c:pt>
                <c:pt idx="2633">
                  <c:v>-1.4896880000000003E-3</c:v>
                </c:pt>
                <c:pt idx="2634">
                  <c:v>-1.7006249999999999E-3</c:v>
                </c:pt>
                <c:pt idx="2635">
                  <c:v>-1.3653130000000101E-3</c:v>
                </c:pt>
                <c:pt idx="2636">
                  <c:v>-1.5978130000000041E-3</c:v>
                </c:pt>
                <c:pt idx="2637">
                  <c:v>-1.5703130000000209E-3</c:v>
                </c:pt>
                <c:pt idx="2638">
                  <c:v>-1.3537499999999999E-3</c:v>
                </c:pt>
                <c:pt idx="2639">
                  <c:v>-1.3734380000000061E-3</c:v>
                </c:pt>
                <c:pt idx="2640">
                  <c:v>-1.332500000000017E-3</c:v>
                </c:pt>
                <c:pt idx="2641">
                  <c:v>-1.3706250000000081E-3</c:v>
                </c:pt>
                <c:pt idx="2642">
                  <c:v>-1.5900000000000222E-3</c:v>
                </c:pt>
                <c:pt idx="2643">
                  <c:v>-1.9625000000000276E-3</c:v>
                </c:pt>
                <c:pt idx="2644">
                  <c:v>-1.4578130000000001E-3</c:v>
                </c:pt>
                <c:pt idx="2645">
                  <c:v>-1.289063E-3</c:v>
                </c:pt>
                <c:pt idx="2646">
                  <c:v>-1.4315629999999998E-3</c:v>
                </c:pt>
                <c:pt idx="2647">
                  <c:v>-1.3909380000000121E-3</c:v>
                </c:pt>
                <c:pt idx="2648">
                  <c:v>-1.6650000000000195E-3</c:v>
                </c:pt>
                <c:pt idx="2649">
                  <c:v>-1.4499999999999958E-3</c:v>
                </c:pt>
                <c:pt idx="2650">
                  <c:v>-1.4696880000000002E-3</c:v>
                </c:pt>
                <c:pt idx="2651">
                  <c:v>-1.4934380000000001E-3</c:v>
                </c:pt>
                <c:pt idx="2652">
                  <c:v>-1.3950000000000021E-3</c:v>
                </c:pt>
                <c:pt idx="2653">
                  <c:v>-1.5665630000000041E-3</c:v>
                </c:pt>
                <c:pt idx="2654">
                  <c:v>-1.5009380000000003E-3</c:v>
                </c:pt>
                <c:pt idx="2655">
                  <c:v>-1.5300000000000183E-3</c:v>
                </c:pt>
                <c:pt idx="2656">
                  <c:v>-1.7040630000000041E-3</c:v>
                </c:pt>
                <c:pt idx="2657">
                  <c:v>-1.6981250000000249E-3</c:v>
                </c:pt>
                <c:pt idx="2658">
                  <c:v>-1.3018750000000001E-3</c:v>
                </c:pt>
                <c:pt idx="2659">
                  <c:v>-1.5353130000000021E-3</c:v>
                </c:pt>
                <c:pt idx="2660">
                  <c:v>-1.4321880000000167E-3</c:v>
                </c:pt>
                <c:pt idx="2661">
                  <c:v>-1.446250000000017E-3</c:v>
                </c:pt>
                <c:pt idx="2662">
                  <c:v>-1.3987500000000256E-3</c:v>
                </c:pt>
                <c:pt idx="2663">
                  <c:v>-1.7800000000000207E-3</c:v>
                </c:pt>
                <c:pt idx="2664">
                  <c:v>-1.4862500000000205E-3</c:v>
                </c:pt>
                <c:pt idx="2665">
                  <c:v>-1.5881250000000175E-3</c:v>
                </c:pt>
                <c:pt idx="2666">
                  <c:v>-1.8000000000000227E-3</c:v>
                </c:pt>
                <c:pt idx="2667">
                  <c:v>-1.3443750000000205E-3</c:v>
                </c:pt>
                <c:pt idx="2668">
                  <c:v>-1.6375000000000061E-3</c:v>
                </c:pt>
                <c:pt idx="2669">
                  <c:v>-1.868750000000029E-3</c:v>
                </c:pt>
                <c:pt idx="2670">
                  <c:v>-1.3240630000000081E-3</c:v>
                </c:pt>
                <c:pt idx="2671">
                  <c:v>-1.4771880000000021E-3</c:v>
                </c:pt>
                <c:pt idx="2672">
                  <c:v>-1.3246880000000196E-3</c:v>
                </c:pt>
                <c:pt idx="2673">
                  <c:v>-1.5296880000000021E-3</c:v>
                </c:pt>
                <c:pt idx="2674">
                  <c:v>-1.5600000000000201E-3</c:v>
                </c:pt>
                <c:pt idx="2675">
                  <c:v>-1.6996880000000238E-3</c:v>
                </c:pt>
                <c:pt idx="2676">
                  <c:v>-1.6206250000000161E-3</c:v>
                </c:pt>
                <c:pt idx="2677">
                  <c:v>-1.6771880000000254E-3</c:v>
                </c:pt>
                <c:pt idx="2678">
                  <c:v>-1.6521880000000316E-3</c:v>
                </c:pt>
                <c:pt idx="2679">
                  <c:v>-1.3950000000000021E-3</c:v>
                </c:pt>
                <c:pt idx="2680">
                  <c:v>-1.6446880000000274E-3</c:v>
                </c:pt>
                <c:pt idx="2681">
                  <c:v>-1.4903130000000141E-3</c:v>
                </c:pt>
                <c:pt idx="2682">
                  <c:v>-1.3800000000000225E-3</c:v>
                </c:pt>
                <c:pt idx="2683">
                  <c:v>-1.1271880000000177E-3</c:v>
                </c:pt>
                <c:pt idx="2684">
                  <c:v>-1.2203130000000041E-3</c:v>
                </c:pt>
                <c:pt idx="2685">
                  <c:v>-1.5284380000000041E-3</c:v>
                </c:pt>
                <c:pt idx="2686">
                  <c:v>-1.209063E-3</c:v>
                </c:pt>
                <c:pt idx="2687">
                  <c:v>-1.6637500000000213E-3</c:v>
                </c:pt>
                <c:pt idx="2688">
                  <c:v>-1.3431249999999997E-3</c:v>
                </c:pt>
                <c:pt idx="2689">
                  <c:v>-1.2750000000000001E-3</c:v>
                </c:pt>
                <c:pt idx="2690">
                  <c:v>-1.0178130000000002E-3</c:v>
                </c:pt>
                <c:pt idx="2691">
                  <c:v>-1.2675000000000004E-3</c:v>
                </c:pt>
                <c:pt idx="2692">
                  <c:v>-1.2712500000000041E-3</c:v>
                </c:pt>
                <c:pt idx="2693">
                  <c:v>-1.2981250000000041E-3</c:v>
                </c:pt>
                <c:pt idx="2694">
                  <c:v>-1.1875000000000021E-3</c:v>
                </c:pt>
                <c:pt idx="2695">
                  <c:v>-1.3487500000000216E-3</c:v>
                </c:pt>
                <c:pt idx="2696">
                  <c:v>-1.3512500000000187E-3</c:v>
                </c:pt>
                <c:pt idx="2697">
                  <c:v>-1.3743750000000223E-3</c:v>
                </c:pt>
                <c:pt idx="2698">
                  <c:v>-1.1084380000000041E-3</c:v>
                </c:pt>
                <c:pt idx="2699">
                  <c:v>-1.0874999999999999E-3</c:v>
                </c:pt>
                <c:pt idx="2700">
                  <c:v>-1.4690630000000001E-3</c:v>
                </c:pt>
                <c:pt idx="2701">
                  <c:v>-1.0412499999999996E-3</c:v>
                </c:pt>
                <c:pt idx="2702">
                  <c:v>-8.5406300000000267E-4</c:v>
                </c:pt>
                <c:pt idx="2703">
                  <c:v>-1.0615629999999997E-3</c:v>
                </c:pt>
                <c:pt idx="2704">
                  <c:v>-1.1268750000000172E-3</c:v>
                </c:pt>
                <c:pt idx="2705">
                  <c:v>-1.1931249999999997E-3</c:v>
                </c:pt>
                <c:pt idx="2706">
                  <c:v>-1.0874999999999999E-3</c:v>
                </c:pt>
                <c:pt idx="2707">
                  <c:v>-1.2521880000000184E-3</c:v>
                </c:pt>
                <c:pt idx="2708">
                  <c:v>-1.4337500000000001E-3</c:v>
                </c:pt>
                <c:pt idx="2709">
                  <c:v>-1.171563E-3</c:v>
                </c:pt>
                <c:pt idx="2710">
                  <c:v>-1.1815630000000001E-3</c:v>
                </c:pt>
                <c:pt idx="2711">
                  <c:v>-1.2531249999999999E-3</c:v>
                </c:pt>
                <c:pt idx="2712">
                  <c:v>-1.1828130000000195E-3</c:v>
                </c:pt>
                <c:pt idx="2713">
                  <c:v>-1.4584380000000003E-3</c:v>
                </c:pt>
                <c:pt idx="2714">
                  <c:v>-1.2750000000000001E-3</c:v>
                </c:pt>
                <c:pt idx="2715">
                  <c:v>-1.290313000000018E-3</c:v>
                </c:pt>
                <c:pt idx="2716">
                  <c:v>-1.4078129999999999E-3</c:v>
                </c:pt>
                <c:pt idx="2717">
                  <c:v>-1.1903130000000242E-3</c:v>
                </c:pt>
                <c:pt idx="2718">
                  <c:v>-1.3865630000000021E-3</c:v>
                </c:pt>
                <c:pt idx="2719">
                  <c:v>-1.042188000000019E-3</c:v>
                </c:pt>
                <c:pt idx="2720">
                  <c:v>-1.2415630000000002E-3</c:v>
                </c:pt>
                <c:pt idx="2721">
                  <c:v>-1.4231249999999958E-3</c:v>
                </c:pt>
                <c:pt idx="2722">
                  <c:v>-1.123438E-3</c:v>
                </c:pt>
                <c:pt idx="2723">
                  <c:v>-1.1690630000000001E-3</c:v>
                </c:pt>
                <c:pt idx="2724">
                  <c:v>-1.3306250000000041E-3</c:v>
                </c:pt>
                <c:pt idx="2725">
                  <c:v>-1.1884380000000193E-3</c:v>
                </c:pt>
                <c:pt idx="2726">
                  <c:v>-1.1225000000000041E-3</c:v>
                </c:pt>
                <c:pt idx="2727">
                  <c:v>-1.3512500000000187E-3</c:v>
                </c:pt>
                <c:pt idx="2728">
                  <c:v>-1.273125E-3</c:v>
                </c:pt>
                <c:pt idx="2729">
                  <c:v>-1.6812500000000256E-3</c:v>
                </c:pt>
                <c:pt idx="2730">
                  <c:v>-1.3028130000000081E-3</c:v>
                </c:pt>
                <c:pt idx="2731">
                  <c:v>-1.5687500000000219E-3</c:v>
                </c:pt>
                <c:pt idx="2732">
                  <c:v>-1.3009380000000021E-3</c:v>
                </c:pt>
                <c:pt idx="2733">
                  <c:v>-1.4131249999999958E-3</c:v>
                </c:pt>
                <c:pt idx="2734">
                  <c:v>-1.6440630000000207E-3</c:v>
                </c:pt>
                <c:pt idx="2735">
                  <c:v>-1.3737500000000171E-3</c:v>
                </c:pt>
                <c:pt idx="2736">
                  <c:v>-1.6121880000000291E-3</c:v>
                </c:pt>
                <c:pt idx="2737">
                  <c:v>-1.5403130000000193E-3</c:v>
                </c:pt>
                <c:pt idx="2738">
                  <c:v>-1.2765630000000001E-3</c:v>
                </c:pt>
                <c:pt idx="2739">
                  <c:v>-1.3196880000000061E-3</c:v>
                </c:pt>
                <c:pt idx="2740">
                  <c:v>-1.3568750000000174E-3</c:v>
                </c:pt>
                <c:pt idx="2741">
                  <c:v>-1.3687500000000232E-3</c:v>
                </c:pt>
                <c:pt idx="2742">
                  <c:v>-1.5500000000000203E-3</c:v>
                </c:pt>
                <c:pt idx="2743">
                  <c:v>-1.9396880000000264E-3</c:v>
                </c:pt>
                <c:pt idx="2744">
                  <c:v>-1.4687500000000121E-3</c:v>
                </c:pt>
                <c:pt idx="2745">
                  <c:v>-1.3834380000000001E-3</c:v>
                </c:pt>
                <c:pt idx="2746">
                  <c:v>-1.5331250000000041E-3</c:v>
                </c:pt>
                <c:pt idx="2747">
                  <c:v>-1.406563E-3</c:v>
                </c:pt>
                <c:pt idx="2748">
                  <c:v>-1.5868750000000193E-3</c:v>
                </c:pt>
                <c:pt idx="2749">
                  <c:v>-1.3928130000000203E-3</c:v>
                </c:pt>
                <c:pt idx="2750">
                  <c:v>-1.4668750000000003E-3</c:v>
                </c:pt>
                <c:pt idx="2751">
                  <c:v>-1.5318750000000003E-3</c:v>
                </c:pt>
                <c:pt idx="2752">
                  <c:v>-1.4034379999999999E-3</c:v>
                </c:pt>
                <c:pt idx="2753">
                  <c:v>-1.6009380000000161E-3</c:v>
                </c:pt>
                <c:pt idx="2754">
                  <c:v>-1.464063E-3</c:v>
                </c:pt>
                <c:pt idx="2755">
                  <c:v>-1.5012500000000021E-3</c:v>
                </c:pt>
                <c:pt idx="2756">
                  <c:v>-1.6387500000000276E-3</c:v>
                </c:pt>
                <c:pt idx="2757">
                  <c:v>-1.666250000000034E-3</c:v>
                </c:pt>
                <c:pt idx="2758">
                  <c:v>-1.2371880000000021E-3</c:v>
                </c:pt>
                <c:pt idx="2759">
                  <c:v>-1.5168750000000121E-3</c:v>
                </c:pt>
                <c:pt idx="2760">
                  <c:v>-1.4393749999999997E-3</c:v>
                </c:pt>
                <c:pt idx="2761">
                  <c:v>-1.4475E-3</c:v>
                </c:pt>
                <c:pt idx="2762">
                  <c:v>-1.2928130000000061E-3</c:v>
                </c:pt>
                <c:pt idx="2763">
                  <c:v>-1.7137500000000041E-3</c:v>
                </c:pt>
                <c:pt idx="2764">
                  <c:v>-1.3718750000000061E-3</c:v>
                </c:pt>
                <c:pt idx="2765">
                  <c:v>-1.4331250000000004E-3</c:v>
                </c:pt>
                <c:pt idx="2766">
                  <c:v>-1.6684380000000236E-3</c:v>
                </c:pt>
                <c:pt idx="2767">
                  <c:v>-1.2518750000000021E-3</c:v>
                </c:pt>
                <c:pt idx="2768">
                  <c:v>-1.5615630000000002E-3</c:v>
                </c:pt>
                <c:pt idx="2769">
                  <c:v>-1.7612500000000178E-3</c:v>
                </c:pt>
                <c:pt idx="2770">
                  <c:v>-1.1340630000000141E-3</c:v>
                </c:pt>
                <c:pt idx="2771">
                  <c:v>-1.3487500000000216E-3</c:v>
                </c:pt>
                <c:pt idx="2772">
                  <c:v>-1.229688E-3</c:v>
                </c:pt>
                <c:pt idx="2773">
                  <c:v>-1.4503130000000021E-3</c:v>
                </c:pt>
                <c:pt idx="2774">
                  <c:v>-1.3653130000000101E-3</c:v>
                </c:pt>
                <c:pt idx="2775">
                  <c:v>-1.4768749999999999E-3</c:v>
                </c:pt>
                <c:pt idx="2776">
                  <c:v>-1.3837500000000171E-3</c:v>
                </c:pt>
                <c:pt idx="2777">
                  <c:v>-1.3975000000000081E-3</c:v>
                </c:pt>
                <c:pt idx="2778">
                  <c:v>-1.4568749999999998E-3</c:v>
                </c:pt>
                <c:pt idx="2779">
                  <c:v>-1.2687500000000168E-3</c:v>
                </c:pt>
                <c:pt idx="2780">
                  <c:v>-1.3893750000000171E-3</c:v>
                </c:pt>
                <c:pt idx="2781">
                  <c:v>-1.2925000000000041E-3</c:v>
                </c:pt>
                <c:pt idx="2782">
                  <c:v>-1.1896880000000182E-3</c:v>
                </c:pt>
                <c:pt idx="2783">
                  <c:v>-9.0406300000000247E-4</c:v>
                </c:pt>
                <c:pt idx="2784">
                  <c:v>-1.0603130000000041E-3</c:v>
                </c:pt>
                <c:pt idx="2785">
                  <c:v>-1.261875E-3</c:v>
                </c:pt>
                <c:pt idx="2786">
                  <c:v>-1.0346880000000021E-3</c:v>
                </c:pt>
                <c:pt idx="2787">
                  <c:v>-1.3975000000000081E-3</c:v>
                </c:pt>
                <c:pt idx="2788">
                  <c:v>-1.0790630000000001E-3</c:v>
                </c:pt>
                <c:pt idx="2789">
                  <c:v>-1.0909380000000001E-3</c:v>
                </c:pt>
                <c:pt idx="2790">
                  <c:v>-8.4593800000001753E-4</c:v>
                </c:pt>
                <c:pt idx="2791">
                  <c:v>-9.7531300000001247E-4</c:v>
                </c:pt>
                <c:pt idx="2792">
                  <c:v>-1.1275E-3</c:v>
                </c:pt>
                <c:pt idx="2793">
                  <c:v>-1.1403130000000206E-3</c:v>
                </c:pt>
                <c:pt idx="2794">
                  <c:v>-1.0040630000000021E-3</c:v>
                </c:pt>
                <c:pt idx="2795">
                  <c:v>-1.1456249999999999E-3</c:v>
                </c:pt>
                <c:pt idx="2796">
                  <c:v>-1.0893750000000001E-3</c:v>
                </c:pt>
                <c:pt idx="2797">
                  <c:v>-1.1278130000000001E-3</c:v>
                </c:pt>
                <c:pt idx="2798">
                  <c:v>-1.0006249999999998E-3</c:v>
                </c:pt>
                <c:pt idx="2799">
                  <c:v>-9.3093800000001645E-4</c:v>
                </c:pt>
                <c:pt idx="2800">
                  <c:v>-1.2381249999999996E-3</c:v>
                </c:pt>
                <c:pt idx="2801">
                  <c:v>-8.8625000000002732E-4</c:v>
                </c:pt>
                <c:pt idx="2802">
                  <c:v>-7.771880000000135E-4</c:v>
                </c:pt>
                <c:pt idx="2803">
                  <c:v>-8.9000000000000765E-4</c:v>
                </c:pt>
                <c:pt idx="2804">
                  <c:v>-8.5437500000000042E-4</c:v>
                </c:pt>
                <c:pt idx="2805">
                  <c:v>-9.7125000000000748E-4</c:v>
                </c:pt>
                <c:pt idx="2806">
                  <c:v>-8.1937500000000066E-4</c:v>
                </c:pt>
                <c:pt idx="2807">
                  <c:v>-1.1075000000000021E-3</c:v>
                </c:pt>
                <c:pt idx="2808">
                  <c:v>-1.2459380000000003E-3</c:v>
                </c:pt>
                <c:pt idx="2809">
                  <c:v>-9.7062500000000024E-4</c:v>
                </c:pt>
                <c:pt idx="2810">
                  <c:v>-1.054063E-3</c:v>
                </c:pt>
                <c:pt idx="2811">
                  <c:v>-1.0681249999999996E-3</c:v>
                </c:pt>
                <c:pt idx="2812">
                  <c:v>-9.3968800000001848E-4</c:v>
                </c:pt>
                <c:pt idx="2813">
                  <c:v>-1.2584380000000021E-3</c:v>
                </c:pt>
                <c:pt idx="2814">
                  <c:v>-1.140000000000021E-3</c:v>
                </c:pt>
                <c:pt idx="2815">
                  <c:v>-9.8562500000001817E-4</c:v>
                </c:pt>
                <c:pt idx="2816">
                  <c:v>-1.2215630000000002E-3</c:v>
                </c:pt>
                <c:pt idx="2817">
                  <c:v>-1.0299999999999958E-3</c:v>
                </c:pt>
                <c:pt idx="2818">
                  <c:v>-1.1818750000000041E-3</c:v>
                </c:pt>
                <c:pt idx="2819">
                  <c:v>-8.1968800000000266E-4</c:v>
                </c:pt>
                <c:pt idx="2820">
                  <c:v>-1.0037500000000003E-3</c:v>
                </c:pt>
                <c:pt idx="2821">
                  <c:v>-1.2112499999999997E-3</c:v>
                </c:pt>
                <c:pt idx="2822">
                  <c:v>-9.7312500000000014E-4</c:v>
                </c:pt>
                <c:pt idx="2823">
                  <c:v>-9.4656300000002904E-4</c:v>
                </c:pt>
                <c:pt idx="2824">
                  <c:v>-1.0840630000000001E-3</c:v>
                </c:pt>
                <c:pt idx="2825">
                  <c:v>-8.9968800000001588E-4</c:v>
                </c:pt>
                <c:pt idx="2826">
                  <c:v>-8.3093800000001532E-4</c:v>
                </c:pt>
                <c:pt idx="2827">
                  <c:v>-1.1703130000000224E-3</c:v>
                </c:pt>
                <c:pt idx="2828">
                  <c:v>-1.0040630000000021E-3</c:v>
                </c:pt>
                <c:pt idx="2829">
                  <c:v>-1.4250000000000001E-3</c:v>
                </c:pt>
                <c:pt idx="2830">
                  <c:v>-9.5812500000000043E-4</c:v>
                </c:pt>
                <c:pt idx="2831">
                  <c:v>-1.2771880000000061E-3</c:v>
                </c:pt>
                <c:pt idx="2832">
                  <c:v>-1.0215629999999996E-3</c:v>
                </c:pt>
                <c:pt idx="2833">
                  <c:v>-1.1759380000000001E-3</c:v>
                </c:pt>
                <c:pt idx="2834">
                  <c:v>-1.3590630000000021E-3</c:v>
                </c:pt>
                <c:pt idx="2835">
                  <c:v>-1.0778130000000021E-3</c:v>
                </c:pt>
                <c:pt idx="2836">
                  <c:v>-1.240938E-3</c:v>
                </c:pt>
                <c:pt idx="2837">
                  <c:v>-1.2521880000000184E-3</c:v>
                </c:pt>
                <c:pt idx="2838">
                  <c:v>-9.7656300000002055E-4</c:v>
                </c:pt>
                <c:pt idx="2839">
                  <c:v>-9.7375000000000044E-4</c:v>
                </c:pt>
                <c:pt idx="2840">
                  <c:v>-1.0546880000000041E-3</c:v>
                </c:pt>
                <c:pt idx="2841">
                  <c:v>-1.0346880000000021E-3</c:v>
                </c:pt>
                <c:pt idx="2842">
                  <c:v>-1.2687500000000168E-3</c:v>
                </c:pt>
                <c:pt idx="2843">
                  <c:v>-1.5771880000000191E-3</c:v>
                </c:pt>
                <c:pt idx="2844">
                  <c:v>-1.0618750000000003E-3</c:v>
                </c:pt>
                <c:pt idx="2845">
                  <c:v>-9.0062500000000244E-4</c:v>
                </c:pt>
                <c:pt idx="2846">
                  <c:v>-1.1918750000000041E-3</c:v>
                </c:pt>
                <c:pt idx="2847">
                  <c:v>-1.0712500000000021E-3</c:v>
                </c:pt>
                <c:pt idx="2848">
                  <c:v>-1.290313000000018E-3</c:v>
                </c:pt>
                <c:pt idx="2849">
                  <c:v>-1.0171880000000061E-3</c:v>
                </c:pt>
                <c:pt idx="2850">
                  <c:v>-1.1725000000000192E-3</c:v>
                </c:pt>
                <c:pt idx="2851">
                  <c:v>-1.2021880000000159E-3</c:v>
                </c:pt>
                <c:pt idx="2852">
                  <c:v>-1.1340630000000141E-3</c:v>
                </c:pt>
                <c:pt idx="2853">
                  <c:v>-1.2593750000000001E-3</c:v>
                </c:pt>
                <c:pt idx="2854">
                  <c:v>-1.185625E-3</c:v>
                </c:pt>
                <c:pt idx="2855">
                  <c:v>-1.2596880000000001E-3</c:v>
                </c:pt>
                <c:pt idx="2856">
                  <c:v>-1.4362500000000176E-3</c:v>
                </c:pt>
                <c:pt idx="2857">
                  <c:v>-1.4240630000000021E-3</c:v>
                </c:pt>
                <c:pt idx="2858">
                  <c:v>-9.1625000000001861E-4</c:v>
                </c:pt>
                <c:pt idx="2859">
                  <c:v>-1.2171880000000001E-3</c:v>
                </c:pt>
                <c:pt idx="2860">
                  <c:v>-1.1506249999999997E-3</c:v>
                </c:pt>
                <c:pt idx="2861">
                  <c:v>-1.2050000000000003E-3</c:v>
                </c:pt>
                <c:pt idx="2862">
                  <c:v>-1.0671880000000021E-3</c:v>
                </c:pt>
                <c:pt idx="2863">
                  <c:v>-1.4743750000000121E-3</c:v>
                </c:pt>
                <c:pt idx="2864">
                  <c:v>-1.1534380000000001E-3</c:v>
                </c:pt>
                <c:pt idx="2865">
                  <c:v>-1.3459380000000001E-3</c:v>
                </c:pt>
                <c:pt idx="2866">
                  <c:v>-1.5428130000000159E-3</c:v>
                </c:pt>
                <c:pt idx="2867">
                  <c:v>-1.0190629999999997E-3</c:v>
                </c:pt>
                <c:pt idx="2868">
                  <c:v>-1.4768749999999999E-3</c:v>
                </c:pt>
                <c:pt idx="2869">
                  <c:v>-1.6918750000000189E-3</c:v>
                </c:pt>
                <c:pt idx="2870">
                  <c:v>-1.0603130000000041E-3</c:v>
                </c:pt>
                <c:pt idx="2871">
                  <c:v>-1.3703130000000225E-3</c:v>
                </c:pt>
                <c:pt idx="2872">
                  <c:v>-1.2053130000000021E-3</c:v>
                </c:pt>
                <c:pt idx="2873">
                  <c:v>-1.4121880000000121E-3</c:v>
                </c:pt>
                <c:pt idx="2874">
                  <c:v>-1.3462500000000252E-3</c:v>
                </c:pt>
                <c:pt idx="2875">
                  <c:v>-1.5481250000000041E-3</c:v>
                </c:pt>
                <c:pt idx="2876">
                  <c:v>-1.4984380000000021E-3</c:v>
                </c:pt>
                <c:pt idx="2877">
                  <c:v>-1.4546880000000121E-3</c:v>
                </c:pt>
                <c:pt idx="2878">
                  <c:v>-1.4684380000000001E-3</c:v>
                </c:pt>
                <c:pt idx="2879">
                  <c:v>-1.3043750000000184E-3</c:v>
                </c:pt>
                <c:pt idx="2880">
                  <c:v>-1.4706249999999997E-3</c:v>
                </c:pt>
                <c:pt idx="2881">
                  <c:v>-1.4274999999999978E-3</c:v>
                </c:pt>
                <c:pt idx="2882">
                  <c:v>-1.2743750000000081E-3</c:v>
                </c:pt>
                <c:pt idx="2883">
                  <c:v>-1.0431249999999998E-3</c:v>
                </c:pt>
                <c:pt idx="2884">
                  <c:v>-1.2659380000000003E-3</c:v>
                </c:pt>
                <c:pt idx="2885">
                  <c:v>-1.5421880000000237E-3</c:v>
                </c:pt>
                <c:pt idx="2886">
                  <c:v>-1.1915630000000001E-3</c:v>
                </c:pt>
                <c:pt idx="2887">
                  <c:v>-1.6375000000000061E-3</c:v>
                </c:pt>
                <c:pt idx="2888">
                  <c:v>-1.4056249999999998E-3</c:v>
                </c:pt>
                <c:pt idx="2889">
                  <c:v>-1.295938E-3</c:v>
                </c:pt>
                <c:pt idx="2890">
                  <c:v>-1.1728130000000197E-3</c:v>
                </c:pt>
                <c:pt idx="2891">
                  <c:v>-1.251563E-3</c:v>
                </c:pt>
                <c:pt idx="2892">
                  <c:v>-1.3406250000000041E-3</c:v>
                </c:pt>
                <c:pt idx="2893">
                  <c:v>-1.4578130000000001E-3</c:v>
                </c:pt>
                <c:pt idx="2894">
                  <c:v>-1.2681250000000021E-3</c:v>
                </c:pt>
                <c:pt idx="2895">
                  <c:v>-1.5653130000000061E-3</c:v>
                </c:pt>
                <c:pt idx="2896">
                  <c:v>-1.4803130000000041E-3</c:v>
                </c:pt>
                <c:pt idx="2897">
                  <c:v>-1.505625E-3</c:v>
                </c:pt>
                <c:pt idx="2898">
                  <c:v>-1.3421880000000247E-3</c:v>
                </c:pt>
                <c:pt idx="2899">
                  <c:v>-1.3081250000000061E-3</c:v>
                </c:pt>
                <c:pt idx="2900">
                  <c:v>-1.6409380000000184E-3</c:v>
                </c:pt>
                <c:pt idx="2901">
                  <c:v>-1.2328130000000001E-3</c:v>
                </c:pt>
                <c:pt idx="2902">
                  <c:v>-1.1481250000000163E-3</c:v>
                </c:pt>
                <c:pt idx="2903">
                  <c:v>-1.2821880000000202E-3</c:v>
                </c:pt>
                <c:pt idx="2904">
                  <c:v>-1.3109380000000041E-3</c:v>
                </c:pt>
                <c:pt idx="2905">
                  <c:v>-1.3893750000000171E-3</c:v>
                </c:pt>
                <c:pt idx="2906">
                  <c:v>-1.3906250000000101E-3</c:v>
                </c:pt>
                <c:pt idx="2907">
                  <c:v>-1.5209380000000003E-3</c:v>
                </c:pt>
                <c:pt idx="2908">
                  <c:v>-1.5718750000000021E-3</c:v>
                </c:pt>
                <c:pt idx="2909">
                  <c:v>-1.3434380000000021E-3</c:v>
                </c:pt>
                <c:pt idx="2910">
                  <c:v>-1.4571880000000001E-3</c:v>
                </c:pt>
                <c:pt idx="2911">
                  <c:v>-1.4200000000000061E-3</c:v>
                </c:pt>
                <c:pt idx="2912">
                  <c:v>-1.4574999999999996E-3</c:v>
                </c:pt>
                <c:pt idx="2913">
                  <c:v>-1.6387500000000276E-3</c:v>
                </c:pt>
                <c:pt idx="2914">
                  <c:v>-1.4681250000000041E-3</c:v>
                </c:pt>
                <c:pt idx="2915">
                  <c:v>-1.491563E-3</c:v>
                </c:pt>
                <c:pt idx="2916">
                  <c:v>-1.5753130000000061E-3</c:v>
                </c:pt>
                <c:pt idx="2917">
                  <c:v>-1.3628130000000183E-3</c:v>
                </c:pt>
                <c:pt idx="2918">
                  <c:v>-1.5875000000000021E-3</c:v>
                </c:pt>
                <c:pt idx="2919">
                  <c:v>-1.2803130000000171E-3</c:v>
                </c:pt>
                <c:pt idx="2920">
                  <c:v>-1.4074999999999958E-3</c:v>
                </c:pt>
                <c:pt idx="2921">
                  <c:v>-1.5593750000000041E-3</c:v>
                </c:pt>
                <c:pt idx="2922">
                  <c:v>-1.2203130000000041E-3</c:v>
                </c:pt>
                <c:pt idx="2923">
                  <c:v>-1.2999999999999978E-3</c:v>
                </c:pt>
                <c:pt idx="2924">
                  <c:v>-1.4353130000000001E-3</c:v>
                </c:pt>
                <c:pt idx="2925">
                  <c:v>-1.2462500000000186E-3</c:v>
                </c:pt>
                <c:pt idx="2926">
                  <c:v>-1.231563E-3</c:v>
                </c:pt>
                <c:pt idx="2927">
                  <c:v>-1.4440630000000041E-3</c:v>
                </c:pt>
                <c:pt idx="2928">
                  <c:v>-1.3884380000000185E-3</c:v>
                </c:pt>
                <c:pt idx="2929">
                  <c:v>-1.6531250000000157E-3</c:v>
                </c:pt>
                <c:pt idx="2930">
                  <c:v>-1.3250000000000041E-3</c:v>
                </c:pt>
                <c:pt idx="2931">
                  <c:v>-1.5693750000000041E-3</c:v>
                </c:pt>
                <c:pt idx="2932">
                  <c:v>-1.2531249999999999E-3</c:v>
                </c:pt>
                <c:pt idx="2933">
                  <c:v>-1.3715630000000001E-3</c:v>
                </c:pt>
                <c:pt idx="2934">
                  <c:v>-1.5246880000000197E-3</c:v>
                </c:pt>
                <c:pt idx="2935">
                  <c:v>-1.2871880000000081E-3</c:v>
                </c:pt>
                <c:pt idx="2936">
                  <c:v>-1.3840630000000178E-3</c:v>
                </c:pt>
                <c:pt idx="2937">
                  <c:v>-1.406563E-3</c:v>
                </c:pt>
                <c:pt idx="2938">
                  <c:v>-1.2103130000000021E-3</c:v>
                </c:pt>
                <c:pt idx="2939">
                  <c:v>-1.2059379999999999E-3</c:v>
                </c:pt>
                <c:pt idx="2940">
                  <c:v>-1.255E-3</c:v>
                </c:pt>
                <c:pt idx="2941">
                  <c:v>-1.2649999999999996E-3</c:v>
                </c:pt>
                <c:pt idx="2942">
                  <c:v>-1.3903130000000239E-3</c:v>
                </c:pt>
                <c:pt idx="2943">
                  <c:v>-1.853750000000021E-3</c:v>
                </c:pt>
                <c:pt idx="2944">
                  <c:v>-1.1490630000000001E-3</c:v>
                </c:pt>
                <c:pt idx="2945">
                  <c:v>-1.171563E-3</c:v>
                </c:pt>
                <c:pt idx="2946">
                  <c:v>-1.2162500000000161E-3</c:v>
                </c:pt>
                <c:pt idx="2947">
                  <c:v>-1.290000000000017E-3</c:v>
                </c:pt>
                <c:pt idx="2948">
                  <c:v>-1.3618750000000041E-3</c:v>
                </c:pt>
                <c:pt idx="2949">
                  <c:v>-1.2343750000000041E-3</c:v>
                </c:pt>
                <c:pt idx="2950">
                  <c:v>-1.2381249999999996E-3</c:v>
                </c:pt>
                <c:pt idx="2951">
                  <c:v>-1.1953130000000177E-3</c:v>
                </c:pt>
                <c:pt idx="2952">
                  <c:v>-1.2018749999999998E-3</c:v>
                </c:pt>
                <c:pt idx="2953">
                  <c:v>-1.2424999999999997E-3</c:v>
                </c:pt>
                <c:pt idx="2954">
                  <c:v>-1.0918750000000021E-3</c:v>
                </c:pt>
                <c:pt idx="2955">
                  <c:v>-1.1534380000000001E-3</c:v>
                </c:pt>
                <c:pt idx="2956">
                  <c:v>-1.3803130000000228E-3</c:v>
                </c:pt>
                <c:pt idx="2957">
                  <c:v>-1.3965630000000021E-3</c:v>
                </c:pt>
                <c:pt idx="2958">
                  <c:v>-8.7437500000000026E-4</c:v>
                </c:pt>
                <c:pt idx="2959">
                  <c:v>-1.1349999999999997E-3</c:v>
                </c:pt>
                <c:pt idx="2960">
                  <c:v>-1.0534380000000003E-3</c:v>
                </c:pt>
                <c:pt idx="2961">
                  <c:v>-1.1093750000000001E-3</c:v>
                </c:pt>
                <c:pt idx="2962">
                  <c:v>-8.887500000000167E-4</c:v>
                </c:pt>
                <c:pt idx="2963">
                  <c:v>-1.32875000000002E-3</c:v>
                </c:pt>
                <c:pt idx="2964">
                  <c:v>-1.0362500000000183E-3</c:v>
                </c:pt>
                <c:pt idx="2965">
                  <c:v>-1.1346880000000213E-3</c:v>
                </c:pt>
                <c:pt idx="2966">
                  <c:v>-1.3343750000000191E-3</c:v>
                </c:pt>
                <c:pt idx="2967">
                  <c:v>-8.7968800000000227E-4</c:v>
                </c:pt>
                <c:pt idx="2968">
                  <c:v>-1.1456249999999999E-3</c:v>
                </c:pt>
                <c:pt idx="2969">
                  <c:v>-1.3962500000000285E-3</c:v>
                </c:pt>
                <c:pt idx="2970">
                  <c:v>-8.5093800000000247E-4</c:v>
                </c:pt>
                <c:pt idx="2971">
                  <c:v>-1.0243750000000001E-3</c:v>
                </c:pt>
                <c:pt idx="2972">
                  <c:v>-9.2375000000000042E-4</c:v>
                </c:pt>
                <c:pt idx="2973">
                  <c:v>-1.0871880000000041E-3</c:v>
                </c:pt>
                <c:pt idx="2974">
                  <c:v>-1.0140630000000021E-3</c:v>
                </c:pt>
                <c:pt idx="2975">
                  <c:v>-1.1443750000000219E-3</c:v>
                </c:pt>
                <c:pt idx="2976">
                  <c:v>-1.1056249999999998E-3</c:v>
                </c:pt>
                <c:pt idx="2977">
                  <c:v>-1.0934380000000021E-3</c:v>
                </c:pt>
                <c:pt idx="2978">
                  <c:v>-1.214063E-3</c:v>
                </c:pt>
                <c:pt idx="2979">
                  <c:v>-9.5500000000001573E-4</c:v>
                </c:pt>
                <c:pt idx="2980">
                  <c:v>-1.1728130000000197E-3</c:v>
                </c:pt>
                <c:pt idx="2981">
                  <c:v>-1.100625E-3</c:v>
                </c:pt>
                <c:pt idx="2982">
                  <c:v>-8.7656300000001932E-4</c:v>
                </c:pt>
                <c:pt idx="2983">
                  <c:v>-6.0343800000000139E-4</c:v>
                </c:pt>
                <c:pt idx="2984">
                  <c:v>-8.1656300000002209E-4</c:v>
                </c:pt>
                <c:pt idx="2985">
                  <c:v>-1.0256249999999938E-3</c:v>
                </c:pt>
                <c:pt idx="2986">
                  <c:v>-7.4968800000001028E-4</c:v>
                </c:pt>
                <c:pt idx="2987">
                  <c:v>-1.2037500000000021E-3</c:v>
                </c:pt>
                <c:pt idx="2988">
                  <c:v>-9.3000000000001588E-4</c:v>
                </c:pt>
                <c:pt idx="2989">
                  <c:v>-8.0781300000000065E-4</c:v>
                </c:pt>
                <c:pt idx="2990">
                  <c:v>-6.5062500000001328E-4</c:v>
                </c:pt>
                <c:pt idx="2991">
                  <c:v>-9.2875000000000227E-4</c:v>
                </c:pt>
                <c:pt idx="2992">
                  <c:v>-8.6062500000000028E-4</c:v>
                </c:pt>
                <c:pt idx="2993">
                  <c:v>-1.0062500000000175E-3</c:v>
                </c:pt>
                <c:pt idx="2994">
                  <c:v>-7.9093800000001489E-4</c:v>
                </c:pt>
                <c:pt idx="2995">
                  <c:v>-1.0565630000000021E-3</c:v>
                </c:pt>
                <c:pt idx="2996">
                  <c:v>-1.0362500000000183E-3</c:v>
                </c:pt>
                <c:pt idx="2997">
                  <c:v>-1.0118749999999998E-3</c:v>
                </c:pt>
                <c:pt idx="2998">
                  <c:v>-9.0156300000001992E-4</c:v>
                </c:pt>
                <c:pt idx="2999">
                  <c:v>-8.4718800000001227E-4</c:v>
                </c:pt>
                <c:pt idx="3000">
                  <c:v>-1.145938E-3</c:v>
                </c:pt>
                <c:pt idx="3001">
                  <c:v>-8.0125000000001267E-4</c:v>
                </c:pt>
                <c:pt idx="3002">
                  <c:v>-7.0187500000000534E-4</c:v>
                </c:pt>
                <c:pt idx="3003">
                  <c:v>-8.7843800000000005E-4</c:v>
                </c:pt>
                <c:pt idx="3004">
                  <c:v>-8.5687500000000065E-4</c:v>
                </c:pt>
                <c:pt idx="3005">
                  <c:v>-9.2062500000000044E-4</c:v>
                </c:pt>
                <c:pt idx="3006">
                  <c:v>-7.8250000000000032E-4</c:v>
                </c:pt>
                <c:pt idx="3007">
                  <c:v>-9.9093800000001368E-4</c:v>
                </c:pt>
                <c:pt idx="3008">
                  <c:v>-1.1925000000000208E-3</c:v>
                </c:pt>
                <c:pt idx="3009">
                  <c:v>-9.1343800000000003E-4</c:v>
                </c:pt>
                <c:pt idx="3010">
                  <c:v>-9.5843800000000048E-4</c:v>
                </c:pt>
                <c:pt idx="3011">
                  <c:v>-1.0412499999999996E-3</c:v>
                </c:pt>
                <c:pt idx="3012">
                  <c:v>-9.5093800000001227E-4</c:v>
                </c:pt>
                <c:pt idx="3013">
                  <c:v>-1.2475000000000003E-3</c:v>
                </c:pt>
                <c:pt idx="3014">
                  <c:v>-1.0181249999999999E-3</c:v>
                </c:pt>
                <c:pt idx="3015">
                  <c:v>-1.1012500000000041E-3</c:v>
                </c:pt>
                <c:pt idx="3016">
                  <c:v>-1.2006250000000003E-3</c:v>
                </c:pt>
                <c:pt idx="3017">
                  <c:v>-9.9687500000000297E-4</c:v>
                </c:pt>
                <c:pt idx="3018">
                  <c:v>-1.1556250000000021E-3</c:v>
                </c:pt>
                <c:pt idx="3019">
                  <c:v>-9.131250000000002E-4</c:v>
                </c:pt>
                <c:pt idx="3020">
                  <c:v>-1.0265630000000003E-3</c:v>
                </c:pt>
                <c:pt idx="3021">
                  <c:v>-1.2003130000000021E-3</c:v>
                </c:pt>
                <c:pt idx="3022">
                  <c:v>-9.0125000000001716E-4</c:v>
                </c:pt>
                <c:pt idx="3023">
                  <c:v>-9.2375000000000042E-4</c:v>
                </c:pt>
                <c:pt idx="3024">
                  <c:v>-1.1309380000000021E-3</c:v>
                </c:pt>
                <c:pt idx="3025">
                  <c:v>-9.6875000000000747E-4</c:v>
                </c:pt>
                <c:pt idx="3026">
                  <c:v>-8.853130000000221E-4</c:v>
                </c:pt>
                <c:pt idx="3027">
                  <c:v>-1.1428130000000181E-3</c:v>
                </c:pt>
                <c:pt idx="3028">
                  <c:v>-1.0609380000000041E-3</c:v>
                </c:pt>
                <c:pt idx="3029">
                  <c:v>-1.3875000000000061E-3</c:v>
                </c:pt>
                <c:pt idx="3030">
                  <c:v>-1.0293749999999999E-3</c:v>
                </c:pt>
                <c:pt idx="3031">
                  <c:v>-1.3331250000000001E-3</c:v>
                </c:pt>
                <c:pt idx="3032">
                  <c:v>-1.0340630000000041E-3</c:v>
                </c:pt>
                <c:pt idx="3033">
                  <c:v>-1.2293749999999996E-3</c:v>
                </c:pt>
                <c:pt idx="3034">
                  <c:v>-1.3424999999999999E-3</c:v>
                </c:pt>
                <c:pt idx="3035">
                  <c:v>-1.1325000000000141E-3</c:v>
                </c:pt>
                <c:pt idx="3036">
                  <c:v>-1.2321880000000182E-3</c:v>
                </c:pt>
                <c:pt idx="3037">
                  <c:v>-1.2750000000000001E-3</c:v>
                </c:pt>
                <c:pt idx="3038">
                  <c:v>-1.0000000000000041E-3</c:v>
                </c:pt>
                <c:pt idx="3039">
                  <c:v>-1.0093749999999999E-3</c:v>
                </c:pt>
                <c:pt idx="3040">
                  <c:v>-1.0681249999999996E-3</c:v>
                </c:pt>
                <c:pt idx="3041">
                  <c:v>-1.0924999999999997E-3</c:v>
                </c:pt>
                <c:pt idx="3042">
                  <c:v>-1.250625E-3</c:v>
                </c:pt>
                <c:pt idx="3043">
                  <c:v>-1.5828130000000186E-3</c:v>
                </c:pt>
                <c:pt idx="3044">
                  <c:v>-1.165938E-3</c:v>
                </c:pt>
                <c:pt idx="3045">
                  <c:v>-1.0309380000000003E-3</c:v>
                </c:pt>
                <c:pt idx="3046">
                  <c:v>-1.2471880000000041E-3</c:v>
                </c:pt>
                <c:pt idx="3047">
                  <c:v>-1.1662500000000282E-3</c:v>
                </c:pt>
                <c:pt idx="3048">
                  <c:v>-1.3034380000000001E-3</c:v>
                </c:pt>
                <c:pt idx="3049">
                  <c:v>-1.1446880000000215E-3</c:v>
                </c:pt>
                <c:pt idx="3050">
                  <c:v>-1.1962500000000298E-3</c:v>
                </c:pt>
                <c:pt idx="3051">
                  <c:v>-1.1943750000000253E-3</c:v>
                </c:pt>
                <c:pt idx="3052">
                  <c:v>-1.0712500000000021E-3</c:v>
                </c:pt>
                <c:pt idx="3053">
                  <c:v>-1.2206250000000021E-3</c:v>
                </c:pt>
                <c:pt idx="3054">
                  <c:v>-1.2221880000000171E-3</c:v>
                </c:pt>
                <c:pt idx="3055">
                  <c:v>-1.1703130000000224E-3</c:v>
                </c:pt>
                <c:pt idx="3056">
                  <c:v>-1.3578130000000061E-3</c:v>
                </c:pt>
                <c:pt idx="3057">
                  <c:v>-1.400625E-3</c:v>
                </c:pt>
                <c:pt idx="3058">
                  <c:v>-9.3750000000002273E-4</c:v>
                </c:pt>
                <c:pt idx="3059">
                  <c:v>-1.2031250000000002E-3</c:v>
                </c:pt>
                <c:pt idx="3060">
                  <c:v>-1.0718749999999999E-3</c:v>
                </c:pt>
                <c:pt idx="3061">
                  <c:v>-1.1837500000000179E-3</c:v>
                </c:pt>
                <c:pt idx="3062">
                  <c:v>-1.0243750000000001E-3</c:v>
                </c:pt>
                <c:pt idx="3063">
                  <c:v>-1.3996880000000176E-3</c:v>
                </c:pt>
                <c:pt idx="3064">
                  <c:v>-1.1275E-3</c:v>
                </c:pt>
                <c:pt idx="3065">
                  <c:v>-1.2203130000000041E-3</c:v>
                </c:pt>
                <c:pt idx="3066">
                  <c:v>-1.4299999999999938E-3</c:v>
                </c:pt>
                <c:pt idx="3067">
                  <c:v>-1.0049999999999998E-3</c:v>
                </c:pt>
                <c:pt idx="3068">
                  <c:v>-1.4209380000000001E-3</c:v>
                </c:pt>
                <c:pt idx="3069">
                  <c:v>-1.5568750000000177E-3</c:v>
                </c:pt>
                <c:pt idx="3070">
                  <c:v>-9.1500000000001227E-4</c:v>
                </c:pt>
                <c:pt idx="3071">
                  <c:v>-1.0924999999999997E-3</c:v>
                </c:pt>
                <c:pt idx="3072">
                  <c:v>-1.027813E-3</c:v>
                </c:pt>
                <c:pt idx="3073">
                  <c:v>-1.2059379999999999E-3</c:v>
                </c:pt>
                <c:pt idx="3074">
                  <c:v>-1.1806250000000141E-3</c:v>
                </c:pt>
                <c:pt idx="3075">
                  <c:v>-1.3406250000000041E-3</c:v>
                </c:pt>
                <c:pt idx="3076">
                  <c:v>-1.2446880000000081E-3</c:v>
                </c:pt>
                <c:pt idx="3077">
                  <c:v>-1.2396880000000001E-3</c:v>
                </c:pt>
                <c:pt idx="3078">
                  <c:v>-1.1931249999999997E-3</c:v>
                </c:pt>
                <c:pt idx="3079">
                  <c:v>-1.0053130000000001E-3</c:v>
                </c:pt>
                <c:pt idx="3080">
                  <c:v>-1.2596880000000001E-3</c:v>
                </c:pt>
                <c:pt idx="3081">
                  <c:v>-1.2456250000000002E-3</c:v>
                </c:pt>
                <c:pt idx="3082">
                  <c:v>-1.0356249999999958E-3</c:v>
                </c:pt>
                <c:pt idx="3083">
                  <c:v>-8.5250000000000267E-4</c:v>
                </c:pt>
                <c:pt idx="3084">
                  <c:v>-9.9156300000002385E-4</c:v>
                </c:pt>
                <c:pt idx="3085">
                  <c:v>-1.1700000000000226E-3</c:v>
                </c:pt>
                <c:pt idx="3086">
                  <c:v>-8.9093800000000268E-4</c:v>
                </c:pt>
                <c:pt idx="3087">
                  <c:v>-1.3350000000000061E-3</c:v>
                </c:pt>
                <c:pt idx="3088">
                  <c:v>-1.1434380000000001E-3</c:v>
                </c:pt>
                <c:pt idx="3089">
                  <c:v>-9.9843800000000297E-4</c:v>
                </c:pt>
                <c:pt idx="3090">
                  <c:v>-8.3312500000000021E-4</c:v>
                </c:pt>
                <c:pt idx="3091">
                  <c:v>-1.0584380000000001E-3</c:v>
                </c:pt>
                <c:pt idx="3092">
                  <c:v>-1.0368750000000061E-3</c:v>
                </c:pt>
                <c:pt idx="3093">
                  <c:v>-1.2178130000000001E-3</c:v>
                </c:pt>
                <c:pt idx="3094">
                  <c:v>-1.0393750000000021E-3</c:v>
                </c:pt>
                <c:pt idx="3095">
                  <c:v>-1.2765630000000001E-3</c:v>
                </c:pt>
                <c:pt idx="3096">
                  <c:v>-1.2234380000000003E-3</c:v>
                </c:pt>
                <c:pt idx="3097">
                  <c:v>-1.2534379999999999E-3</c:v>
                </c:pt>
                <c:pt idx="3098">
                  <c:v>-1.0884380000000021E-3</c:v>
                </c:pt>
                <c:pt idx="3099">
                  <c:v>-9.9437500000000047E-4</c:v>
                </c:pt>
                <c:pt idx="3100">
                  <c:v>-1.3931250000000061E-3</c:v>
                </c:pt>
                <c:pt idx="3101">
                  <c:v>-9.4937500000001228E-4</c:v>
                </c:pt>
                <c:pt idx="3102">
                  <c:v>-8.7156300000001572E-4</c:v>
                </c:pt>
                <c:pt idx="3103">
                  <c:v>-9.6437500000000028E-4</c:v>
                </c:pt>
                <c:pt idx="3104">
                  <c:v>-1.0640630000000001E-3</c:v>
                </c:pt>
                <c:pt idx="3105">
                  <c:v>-1.043438E-3</c:v>
                </c:pt>
                <c:pt idx="3106">
                  <c:v>-1.0228130000000041E-3</c:v>
                </c:pt>
                <c:pt idx="3107">
                  <c:v>-1.290313000000018E-3</c:v>
                </c:pt>
                <c:pt idx="3108">
                  <c:v>-1.3821880000000281E-3</c:v>
                </c:pt>
                <c:pt idx="3109">
                  <c:v>-1.198750000000026E-3</c:v>
                </c:pt>
                <c:pt idx="3110">
                  <c:v>-1.2006250000000003E-3</c:v>
                </c:pt>
                <c:pt idx="3111">
                  <c:v>-1.1853130000000081E-3</c:v>
                </c:pt>
                <c:pt idx="3112">
                  <c:v>-1.1381250000000141E-3</c:v>
                </c:pt>
                <c:pt idx="3113">
                  <c:v>-1.3796880000000167E-3</c:v>
                </c:pt>
                <c:pt idx="3114">
                  <c:v>-1.2874999999999996E-3</c:v>
                </c:pt>
                <c:pt idx="3115">
                  <c:v>-1.2518750000000021E-3</c:v>
                </c:pt>
                <c:pt idx="3116">
                  <c:v>-1.3337500000000081E-3</c:v>
                </c:pt>
                <c:pt idx="3117">
                  <c:v>-1.1131250000000021E-3</c:v>
                </c:pt>
                <c:pt idx="3118">
                  <c:v>-1.2940630000000041E-3</c:v>
                </c:pt>
                <c:pt idx="3119">
                  <c:v>-1.0309380000000003E-3</c:v>
                </c:pt>
                <c:pt idx="3120">
                  <c:v>-1.1503130000000208E-3</c:v>
                </c:pt>
                <c:pt idx="3121">
                  <c:v>-1.2965630000000001E-3</c:v>
                </c:pt>
                <c:pt idx="3122">
                  <c:v>-9.9468800000000247E-4</c:v>
                </c:pt>
                <c:pt idx="3123">
                  <c:v>-1.0299999999999958E-3</c:v>
                </c:pt>
                <c:pt idx="3124">
                  <c:v>-1.1231250000000041E-3</c:v>
                </c:pt>
                <c:pt idx="3125">
                  <c:v>-9.8281300000000208E-4</c:v>
                </c:pt>
                <c:pt idx="3126">
                  <c:v>-8.7343800000000004E-4</c:v>
                </c:pt>
                <c:pt idx="3127">
                  <c:v>-1.1571880000000193E-3</c:v>
                </c:pt>
                <c:pt idx="3128">
                  <c:v>-9.8281300000000208E-4</c:v>
                </c:pt>
                <c:pt idx="3129">
                  <c:v>-1.3571880000000183E-3</c:v>
                </c:pt>
                <c:pt idx="3130">
                  <c:v>-9.7281300000000043E-4</c:v>
                </c:pt>
                <c:pt idx="3131">
                  <c:v>-1.257813E-3</c:v>
                </c:pt>
                <c:pt idx="3132">
                  <c:v>-9.0687500000000067E-4</c:v>
                </c:pt>
                <c:pt idx="3133">
                  <c:v>-1.0831249999999999E-3</c:v>
                </c:pt>
                <c:pt idx="3134">
                  <c:v>-1.2065630000000001E-3</c:v>
                </c:pt>
                <c:pt idx="3135">
                  <c:v>-9.5406300000000748E-4</c:v>
                </c:pt>
                <c:pt idx="3136">
                  <c:v>-1.1365630000000021E-3</c:v>
                </c:pt>
                <c:pt idx="3137">
                  <c:v>-1.1099999999999999E-3</c:v>
                </c:pt>
                <c:pt idx="3138">
                  <c:v>-8.7000000000000044E-4</c:v>
                </c:pt>
                <c:pt idx="3139">
                  <c:v>-7.3187500000000802E-4</c:v>
                </c:pt>
                <c:pt idx="3140">
                  <c:v>-8.4750000000001794E-4</c:v>
                </c:pt>
                <c:pt idx="3141">
                  <c:v>-8.2937500000000025E-4</c:v>
                </c:pt>
                <c:pt idx="3142">
                  <c:v>-1.0240630000000021E-3</c:v>
                </c:pt>
                <c:pt idx="3143">
                  <c:v>-1.4296880000000001E-3</c:v>
                </c:pt>
                <c:pt idx="3144">
                  <c:v>-8.8625000000002732E-4</c:v>
                </c:pt>
                <c:pt idx="3145">
                  <c:v>-6.5812500000001449E-4</c:v>
                </c:pt>
                <c:pt idx="3146">
                  <c:v>-8.2781300000000027E-4</c:v>
                </c:pt>
                <c:pt idx="3147">
                  <c:v>-8.5656300000002577E-4</c:v>
                </c:pt>
                <c:pt idx="3148">
                  <c:v>-1.0271880000000001E-3</c:v>
                </c:pt>
                <c:pt idx="3149">
                  <c:v>-8.2156300000000768E-4</c:v>
                </c:pt>
                <c:pt idx="3150">
                  <c:v>-7.9218800000000942E-4</c:v>
                </c:pt>
                <c:pt idx="3151">
                  <c:v>-7.8968800000000594E-4</c:v>
                </c:pt>
                <c:pt idx="3152">
                  <c:v>-7.0250000000000032E-4</c:v>
                </c:pt>
                <c:pt idx="3153">
                  <c:v>-8.4781300000000726E-4</c:v>
                </c:pt>
                <c:pt idx="3154">
                  <c:v>-6.8062500000001184E-4</c:v>
                </c:pt>
                <c:pt idx="3155">
                  <c:v>-7.0562500000001158E-4</c:v>
                </c:pt>
                <c:pt idx="3156">
                  <c:v>-8.6343800000000023E-4</c:v>
                </c:pt>
                <c:pt idx="3157">
                  <c:v>-8.7625000000001731E-4</c:v>
                </c:pt>
                <c:pt idx="3158">
                  <c:v>-4.0875000000000031E-4</c:v>
                </c:pt>
                <c:pt idx="3159">
                  <c:v>-7.0312500000001548E-4</c:v>
                </c:pt>
                <c:pt idx="3160">
                  <c:v>-6.1812500000001027E-4</c:v>
                </c:pt>
                <c:pt idx="3161">
                  <c:v>-6.7281300000000084E-4</c:v>
                </c:pt>
                <c:pt idx="3162">
                  <c:v>-4.8250000000000029E-4</c:v>
                </c:pt>
                <c:pt idx="3163">
                  <c:v>-8.8343800000000028E-4</c:v>
                </c:pt>
                <c:pt idx="3164">
                  <c:v>-6.2812500000001582E-4</c:v>
                </c:pt>
                <c:pt idx="3165">
                  <c:v>-7.0843800000000014E-4</c:v>
                </c:pt>
                <c:pt idx="3166">
                  <c:v>-8.9562500000001533E-4</c:v>
                </c:pt>
                <c:pt idx="3167">
                  <c:v>-4.7812500000001342E-4</c:v>
                </c:pt>
                <c:pt idx="3168">
                  <c:v>-7.9750000000001413E-4</c:v>
                </c:pt>
                <c:pt idx="3169">
                  <c:v>-1.0393750000000021E-3</c:v>
                </c:pt>
                <c:pt idx="3170">
                  <c:v>-4.6062500000000134E-4</c:v>
                </c:pt>
                <c:pt idx="3171">
                  <c:v>-6.115630000000003E-4</c:v>
                </c:pt>
                <c:pt idx="3172">
                  <c:v>-5.6624999999999991E-4</c:v>
                </c:pt>
                <c:pt idx="3173">
                  <c:v>-7.6375000000000032E-4</c:v>
                </c:pt>
                <c:pt idx="3174">
                  <c:v>-7.7375000000000946E-4</c:v>
                </c:pt>
                <c:pt idx="3175">
                  <c:v>-8.6281300000000003E-4</c:v>
                </c:pt>
                <c:pt idx="3176">
                  <c:v>-7.681250000000124E-4</c:v>
                </c:pt>
                <c:pt idx="3177">
                  <c:v>-7.2781300000000976E-4</c:v>
                </c:pt>
                <c:pt idx="3178">
                  <c:v>-8.7000000000000044E-4</c:v>
                </c:pt>
                <c:pt idx="3179">
                  <c:v>-6.8687500000000183E-4</c:v>
                </c:pt>
                <c:pt idx="3180">
                  <c:v>-7.953130000000094E-4</c:v>
                </c:pt>
                <c:pt idx="3181">
                  <c:v>-7.4937500000001273E-4</c:v>
                </c:pt>
                <c:pt idx="3182">
                  <c:v>-5.9562500000001205E-4</c:v>
                </c:pt>
                <c:pt idx="3183">
                  <c:v>-3.8343800000000471E-4</c:v>
                </c:pt>
                <c:pt idx="3184">
                  <c:v>-6.4468800000000979E-4</c:v>
                </c:pt>
                <c:pt idx="3185">
                  <c:v>-7.7437500000001323E-4</c:v>
                </c:pt>
                <c:pt idx="3186">
                  <c:v>-5.9437500000001221E-4</c:v>
                </c:pt>
                <c:pt idx="3187">
                  <c:v>-1.0484380000000001E-3</c:v>
                </c:pt>
                <c:pt idx="3188">
                  <c:v>-6.7687500000000863E-4</c:v>
                </c:pt>
                <c:pt idx="3189">
                  <c:v>-7.0562500000001158E-4</c:v>
                </c:pt>
                <c:pt idx="3190">
                  <c:v>-4.5093800000000722E-4</c:v>
                </c:pt>
                <c:pt idx="3191">
                  <c:v>-6.7625000000000031E-4</c:v>
                </c:pt>
                <c:pt idx="3192">
                  <c:v>-7.6468800000000132E-4</c:v>
                </c:pt>
                <c:pt idx="3193">
                  <c:v>-8.4468800000000728E-4</c:v>
                </c:pt>
                <c:pt idx="3194">
                  <c:v>-6.6187500000000014E-4</c:v>
                </c:pt>
                <c:pt idx="3195">
                  <c:v>-8.8718800000001574E-4</c:v>
                </c:pt>
                <c:pt idx="3196">
                  <c:v>-9.3406300000001632E-4</c:v>
                </c:pt>
                <c:pt idx="3197">
                  <c:v>-1.0384380000000061E-3</c:v>
                </c:pt>
                <c:pt idx="3198">
                  <c:v>-7.9031300000001101E-4</c:v>
                </c:pt>
                <c:pt idx="3199">
                  <c:v>-7.8781300000000862E-4</c:v>
                </c:pt>
                <c:pt idx="3200">
                  <c:v>-1.0787500000000181E-3</c:v>
                </c:pt>
                <c:pt idx="3201">
                  <c:v>-6.8749999999999974E-4</c:v>
                </c:pt>
                <c:pt idx="3202">
                  <c:v>-6.1843799999999991E-4</c:v>
                </c:pt>
                <c:pt idx="3203">
                  <c:v>-6.993750000000126E-4</c:v>
                </c:pt>
                <c:pt idx="3204">
                  <c:v>-8.1625000000001813E-4</c:v>
                </c:pt>
                <c:pt idx="3205">
                  <c:v>-7.8562500000001179E-4</c:v>
                </c:pt>
                <c:pt idx="3206">
                  <c:v>-7.9625000000000594E-4</c:v>
                </c:pt>
                <c:pt idx="3207">
                  <c:v>-9.1937500000000244E-4</c:v>
                </c:pt>
                <c:pt idx="3208">
                  <c:v>-1.140000000000021E-3</c:v>
                </c:pt>
                <c:pt idx="3209">
                  <c:v>-7.6343800000000094E-4</c:v>
                </c:pt>
                <c:pt idx="3210">
                  <c:v>-9.6250000000000567E-4</c:v>
                </c:pt>
                <c:pt idx="3211">
                  <c:v>-9.5718800000000747E-4</c:v>
                </c:pt>
                <c:pt idx="3212">
                  <c:v>-8.7843800000000005E-4</c:v>
                </c:pt>
                <c:pt idx="3213">
                  <c:v>-1.1706250000000041E-3</c:v>
                </c:pt>
                <c:pt idx="3214">
                  <c:v>-8.8937500000001266E-4</c:v>
                </c:pt>
                <c:pt idx="3215">
                  <c:v>-8.8843800000000268E-4</c:v>
                </c:pt>
                <c:pt idx="3216">
                  <c:v>-1.0918750000000021E-3</c:v>
                </c:pt>
                <c:pt idx="3217">
                  <c:v>-9.3937500000001268E-4</c:v>
                </c:pt>
                <c:pt idx="3218">
                  <c:v>-1.124688000000021E-3</c:v>
                </c:pt>
                <c:pt idx="3219">
                  <c:v>-7.9875000000000963E-4</c:v>
                </c:pt>
                <c:pt idx="3220">
                  <c:v>-9.3875000000001791E-4</c:v>
                </c:pt>
                <c:pt idx="3221">
                  <c:v>-1.0631249999999998E-3</c:v>
                </c:pt>
                <c:pt idx="3222">
                  <c:v>-7.9937500000001394E-4</c:v>
                </c:pt>
                <c:pt idx="3223">
                  <c:v>-9.0875000000001068E-4</c:v>
                </c:pt>
                <c:pt idx="3224">
                  <c:v>-1.0318749999999998E-3</c:v>
                </c:pt>
                <c:pt idx="3225">
                  <c:v>-8.0687500000000063E-4</c:v>
                </c:pt>
                <c:pt idx="3226">
                  <c:v>-7.1031300000000039E-4</c:v>
                </c:pt>
                <c:pt idx="3227">
                  <c:v>-9.8656300000003207E-4</c:v>
                </c:pt>
                <c:pt idx="3228">
                  <c:v>-8.7968800000000227E-4</c:v>
                </c:pt>
                <c:pt idx="3229">
                  <c:v>-1.1840630000000188E-3</c:v>
                </c:pt>
                <c:pt idx="3230">
                  <c:v>-8.0687500000000063E-4</c:v>
                </c:pt>
                <c:pt idx="3231">
                  <c:v>-1.0693750000000041E-3</c:v>
                </c:pt>
                <c:pt idx="3232">
                  <c:v>-8.8593800000001958E-4</c:v>
                </c:pt>
                <c:pt idx="3233">
                  <c:v>-1.0449999999999999E-3</c:v>
                </c:pt>
                <c:pt idx="3234">
                  <c:v>-1.1909380000000166E-3</c:v>
                </c:pt>
                <c:pt idx="3235">
                  <c:v>-9.9250000000000748E-4</c:v>
                </c:pt>
                <c:pt idx="3236">
                  <c:v>-9.9437500000000047E-4</c:v>
                </c:pt>
                <c:pt idx="3237">
                  <c:v>-1.0537500000000041E-3</c:v>
                </c:pt>
                <c:pt idx="3238">
                  <c:v>-8.5937500000000228E-4</c:v>
                </c:pt>
                <c:pt idx="3239">
                  <c:v>-8.2312500000000007E-4</c:v>
                </c:pt>
                <c:pt idx="3240">
                  <c:v>-8.5968800000001068E-4</c:v>
                </c:pt>
                <c:pt idx="3241">
                  <c:v>-8.8625000000002732E-4</c:v>
                </c:pt>
                <c:pt idx="3242">
                  <c:v>-1.027813E-3</c:v>
                </c:pt>
                <c:pt idx="3243">
                  <c:v>-1.5462500000000246E-3</c:v>
                </c:pt>
                <c:pt idx="3244">
                  <c:v>-9.2687500000000007E-4</c:v>
                </c:pt>
                <c:pt idx="3245">
                  <c:v>-7.9500000000001184E-4</c:v>
                </c:pt>
                <c:pt idx="3246">
                  <c:v>-1.0531250000000002E-3</c:v>
                </c:pt>
                <c:pt idx="3247">
                  <c:v>-9.3531300000002408E-4</c:v>
                </c:pt>
                <c:pt idx="3248">
                  <c:v>-1.1268750000000172E-3</c:v>
                </c:pt>
                <c:pt idx="3249">
                  <c:v>-9.5250000000001247E-4</c:v>
                </c:pt>
                <c:pt idx="3250">
                  <c:v>-1.059688E-3</c:v>
                </c:pt>
                <c:pt idx="3251">
                  <c:v>-1.0284380000000041E-3</c:v>
                </c:pt>
                <c:pt idx="3252">
                  <c:v>-1.0168750000000041E-3</c:v>
                </c:pt>
                <c:pt idx="3253">
                  <c:v>-1.1296880000000041E-3</c:v>
                </c:pt>
                <c:pt idx="3254">
                  <c:v>-1.0874999999999999E-3</c:v>
                </c:pt>
                <c:pt idx="3255">
                  <c:v>-1.1646880000000226E-3</c:v>
                </c:pt>
                <c:pt idx="3256">
                  <c:v>-1.2637500000000001E-3</c:v>
                </c:pt>
                <c:pt idx="3257">
                  <c:v>-1.2781249999999997E-3</c:v>
                </c:pt>
                <c:pt idx="3258">
                  <c:v>-8.3656300000002908E-4</c:v>
                </c:pt>
                <c:pt idx="3259">
                  <c:v>-1.1325000000000141E-3</c:v>
                </c:pt>
                <c:pt idx="3260">
                  <c:v>-1.1312500000000185E-3</c:v>
                </c:pt>
                <c:pt idx="3261">
                  <c:v>-1.1218749999999996E-3</c:v>
                </c:pt>
                <c:pt idx="3262">
                  <c:v>-9.7437500000000041E-4</c:v>
                </c:pt>
                <c:pt idx="3263">
                  <c:v>-1.4287500000000003E-3</c:v>
                </c:pt>
                <c:pt idx="3264">
                  <c:v>-1.140000000000021E-3</c:v>
                </c:pt>
                <c:pt idx="3265">
                  <c:v>-1.255E-3</c:v>
                </c:pt>
                <c:pt idx="3266">
                  <c:v>-1.4231249999999958E-3</c:v>
                </c:pt>
                <c:pt idx="3267">
                  <c:v>-9.7281300000000043E-4</c:v>
                </c:pt>
                <c:pt idx="3268">
                  <c:v>-1.3899999999999997E-3</c:v>
                </c:pt>
                <c:pt idx="3269">
                  <c:v>-1.6084380000000195E-3</c:v>
                </c:pt>
                <c:pt idx="3270">
                  <c:v>-1.0431249999999998E-3</c:v>
                </c:pt>
                <c:pt idx="3271">
                  <c:v>-1.1803130000000224E-3</c:v>
                </c:pt>
                <c:pt idx="3272">
                  <c:v>-1.1456249999999999E-3</c:v>
                </c:pt>
                <c:pt idx="3273">
                  <c:v>-1.4071880000000021E-3</c:v>
                </c:pt>
                <c:pt idx="3274">
                  <c:v>-1.3043750000000184E-3</c:v>
                </c:pt>
                <c:pt idx="3275">
                  <c:v>-1.5300000000000183E-3</c:v>
                </c:pt>
                <c:pt idx="3276">
                  <c:v>-1.4515629999999999E-3</c:v>
                </c:pt>
                <c:pt idx="3277">
                  <c:v>-1.3834380000000001E-3</c:v>
                </c:pt>
                <c:pt idx="3278">
                  <c:v>-1.4146880000000001E-3</c:v>
                </c:pt>
                <c:pt idx="3279">
                  <c:v>-1.3534380000000041E-3</c:v>
                </c:pt>
                <c:pt idx="3280">
                  <c:v>-1.4987500000000179E-3</c:v>
                </c:pt>
                <c:pt idx="3281">
                  <c:v>-1.453438E-3</c:v>
                </c:pt>
                <c:pt idx="3282">
                  <c:v>-1.2246880000000061E-3</c:v>
                </c:pt>
                <c:pt idx="3283">
                  <c:v>-1.0281250000000021E-3</c:v>
                </c:pt>
                <c:pt idx="3284">
                  <c:v>-1.2181249999999996E-3</c:v>
                </c:pt>
                <c:pt idx="3285">
                  <c:v>-1.4546880000000121E-3</c:v>
                </c:pt>
                <c:pt idx="3286">
                  <c:v>-1.1540630000000161E-3</c:v>
                </c:pt>
                <c:pt idx="3287">
                  <c:v>-1.6456250000000021E-3</c:v>
                </c:pt>
                <c:pt idx="3288">
                  <c:v>-1.2403130000000061E-3</c:v>
                </c:pt>
                <c:pt idx="3289">
                  <c:v>-1.2996880000000041E-3</c:v>
                </c:pt>
                <c:pt idx="3290">
                  <c:v>-1.0203130000000001E-3</c:v>
                </c:pt>
                <c:pt idx="3291">
                  <c:v>-1.2181249999999996E-3</c:v>
                </c:pt>
                <c:pt idx="3292">
                  <c:v>-1.2453130000000001E-3</c:v>
                </c:pt>
                <c:pt idx="3293">
                  <c:v>-1.4137500000000001E-3</c:v>
                </c:pt>
                <c:pt idx="3294">
                  <c:v>-1.2181249999999996E-3</c:v>
                </c:pt>
                <c:pt idx="3295">
                  <c:v>-1.4862500000000205E-3</c:v>
                </c:pt>
                <c:pt idx="3296">
                  <c:v>-1.5165630000000003E-3</c:v>
                </c:pt>
                <c:pt idx="3297">
                  <c:v>-1.4187499999999999E-3</c:v>
                </c:pt>
                <c:pt idx="3298">
                  <c:v>-1.1750000000000141E-3</c:v>
                </c:pt>
                <c:pt idx="3299">
                  <c:v>-1.1768750000000204E-3</c:v>
                </c:pt>
                <c:pt idx="3300">
                  <c:v>-1.5440630000000141E-3</c:v>
                </c:pt>
                <c:pt idx="3301">
                  <c:v>-1.1093750000000001E-3</c:v>
                </c:pt>
                <c:pt idx="3302">
                  <c:v>-9.5875000000000766E-4</c:v>
                </c:pt>
                <c:pt idx="3303">
                  <c:v>-1.1159380000000003E-3</c:v>
                </c:pt>
                <c:pt idx="3304">
                  <c:v>-1.1293750000000021E-3</c:v>
                </c:pt>
                <c:pt idx="3305">
                  <c:v>-1.1146880000000206E-3</c:v>
                </c:pt>
                <c:pt idx="3306">
                  <c:v>-1.1178130000000001E-3</c:v>
                </c:pt>
                <c:pt idx="3307">
                  <c:v>-1.283438E-3</c:v>
                </c:pt>
                <c:pt idx="3308">
                  <c:v>-1.4212500000000041E-3</c:v>
                </c:pt>
                <c:pt idx="3309">
                  <c:v>-1.1462500000000255E-3</c:v>
                </c:pt>
                <c:pt idx="3310">
                  <c:v>-1.228125E-3</c:v>
                </c:pt>
                <c:pt idx="3311">
                  <c:v>-1.2368750000000001E-3</c:v>
                </c:pt>
                <c:pt idx="3312">
                  <c:v>-1.0946880000000186E-3</c:v>
                </c:pt>
                <c:pt idx="3313">
                  <c:v>-1.4003130000000061E-3</c:v>
                </c:pt>
                <c:pt idx="3314">
                  <c:v>-1.2421880000000182E-3</c:v>
                </c:pt>
                <c:pt idx="3315">
                  <c:v>-1.1878130000000041E-3</c:v>
                </c:pt>
                <c:pt idx="3316">
                  <c:v>-1.2784380000000041E-3</c:v>
                </c:pt>
                <c:pt idx="3317">
                  <c:v>-1.0896880000000001E-3</c:v>
                </c:pt>
                <c:pt idx="3318">
                  <c:v>-1.3278130000000021E-3</c:v>
                </c:pt>
                <c:pt idx="3319">
                  <c:v>-1.0321880000000179E-3</c:v>
                </c:pt>
                <c:pt idx="3320">
                  <c:v>-1.0765630000000041E-3</c:v>
                </c:pt>
                <c:pt idx="3321">
                  <c:v>-1.2665630000000001E-3</c:v>
                </c:pt>
                <c:pt idx="3322">
                  <c:v>-9.4406300000000767E-4</c:v>
                </c:pt>
                <c:pt idx="3323">
                  <c:v>-1.0646880000000141E-3</c:v>
                </c:pt>
                <c:pt idx="3324">
                  <c:v>-1.1196880000000021E-3</c:v>
                </c:pt>
                <c:pt idx="3325">
                  <c:v>-1.0506250000000003E-3</c:v>
                </c:pt>
                <c:pt idx="3326">
                  <c:v>-8.6500000000000747E-4</c:v>
                </c:pt>
                <c:pt idx="3327">
                  <c:v>-1.1156250000000003E-3</c:v>
                </c:pt>
                <c:pt idx="3328">
                  <c:v>-1.0453130000000021E-3</c:v>
                </c:pt>
                <c:pt idx="3329">
                  <c:v>-1.3853130000000121E-3</c:v>
                </c:pt>
                <c:pt idx="3330">
                  <c:v>-9.7593800000000768E-4</c:v>
                </c:pt>
                <c:pt idx="3331">
                  <c:v>-1.2396880000000001E-3</c:v>
                </c:pt>
                <c:pt idx="3332">
                  <c:v>-1.0237500000000021E-3</c:v>
                </c:pt>
                <c:pt idx="3333">
                  <c:v>-1.1421880000000253E-3</c:v>
                </c:pt>
                <c:pt idx="3334">
                  <c:v>-1.293125E-3</c:v>
                </c:pt>
                <c:pt idx="3335">
                  <c:v>-1.0806250000000041E-3</c:v>
                </c:pt>
                <c:pt idx="3336">
                  <c:v>-1.1687500000000235E-3</c:v>
                </c:pt>
                <c:pt idx="3337">
                  <c:v>-1.1421880000000253E-3</c:v>
                </c:pt>
                <c:pt idx="3338">
                  <c:v>-9.6875000000000747E-4</c:v>
                </c:pt>
                <c:pt idx="3339">
                  <c:v>-9.965630000000308E-4</c:v>
                </c:pt>
                <c:pt idx="3340">
                  <c:v>-1.0221880000000178E-3</c:v>
                </c:pt>
                <c:pt idx="3341">
                  <c:v>-1.0140630000000021E-3</c:v>
                </c:pt>
                <c:pt idx="3342">
                  <c:v>-1.1959380000000001E-3</c:v>
                </c:pt>
                <c:pt idx="3343">
                  <c:v>-1.5731249999999999E-3</c:v>
                </c:pt>
                <c:pt idx="3344">
                  <c:v>-1.0225000000000021E-3</c:v>
                </c:pt>
                <c:pt idx="3345">
                  <c:v>-9.0750000000001767E-4</c:v>
                </c:pt>
                <c:pt idx="3346">
                  <c:v>-1.1790630000000021E-3</c:v>
                </c:pt>
                <c:pt idx="3347">
                  <c:v>-1.0462500000000194E-3</c:v>
                </c:pt>
                <c:pt idx="3348">
                  <c:v>-1.1774999999999997E-3</c:v>
                </c:pt>
                <c:pt idx="3349">
                  <c:v>-1.1037499999999997E-3</c:v>
                </c:pt>
                <c:pt idx="3350">
                  <c:v>-1.0640630000000001E-3</c:v>
                </c:pt>
                <c:pt idx="3351">
                  <c:v>-1.0924999999999997E-3</c:v>
                </c:pt>
                <c:pt idx="3352">
                  <c:v>-1.0918750000000021E-3</c:v>
                </c:pt>
                <c:pt idx="3353">
                  <c:v>-1.2634380000000004E-3</c:v>
                </c:pt>
                <c:pt idx="3354">
                  <c:v>-1.111250000000017E-3</c:v>
                </c:pt>
                <c:pt idx="3355">
                  <c:v>-1.1509380000000041E-3</c:v>
                </c:pt>
                <c:pt idx="3356">
                  <c:v>-1.2456250000000002E-3</c:v>
                </c:pt>
                <c:pt idx="3357">
                  <c:v>-1.3849999999999999E-3</c:v>
                </c:pt>
                <c:pt idx="3358">
                  <c:v>-8.5281300000000023E-4</c:v>
                </c:pt>
                <c:pt idx="3359">
                  <c:v>-1.1815630000000001E-3</c:v>
                </c:pt>
                <c:pt idx="3360">
                  <c:v>-1.0600000000000021E-3</c:v>
                </c:pt>
                <c:pt idx="3361">
                  <c:v>-1.1618749999999997E-3</c:v>
                </c:pt>
                <c:pt idx="3362">
                  <c:v>-9.8656300000003207E-4</c:v>
                </c:pt>
                <c:pt idx="3363">
                  <c:v>-1.3696880000000167E-3</c:v>
                </c:pt>
                <c:pt idx="3364">
                  <c:v>-1.0628130000000001E-3</c:v>
                </c:pt>
                <c:pt idx="3365">
                  <c:v>-1.1478130000000001E-3</c:v>
                </c:pt>
                <c:pt idx="3366">
                  <c:v>-1.3525000000000178E-3</c:v>
                </c:pt>
                <c:pt idx="3367">
                  <c:v>-9.1125000000001556E-4</c:v>
                </c:pt>
                <c:pt idx="3368">
                  <c:v>-1.2746880000000101E-3</c:v>
                </c:pt>
                <c:pt idx="3369">
                  <c:v>-1.4406250000000001E-3</c:v>
                </c:pt>
                <c:pt idx="3370">
                  <c:v>-8.9187500000000063E-4</c:v>
                </c:pt>
                <c:pt idx="3371">
                  <c:v>-1.0065630000000002E-3</c:v>
                </c:pt>
                <c:pt idx="3372">
                  <c:v>-9.2093800000000244E-4</c:v>
                </c:pt>
                <c:pt idx="3373">
                  <c:v>-1.1231250000000041E-3</c:v>
                </c:pt>
                <c:pt idx="3374">
                  <c:v>-1.0734380000000003E-3</c:v>
                </c:pt>
                <c:pt idx="3375">
                  <c:v>-1.1778130000000041E-3</c:v>
                </c:pt>
                <c:pt idx="3376">
                  <c:v>-1.1868750000000204E-3</c:v>
                </c:pt>
                <c:pt idx="3377">
                  <c:v>-1.1315630000000021E-3</c:v>
                </c:pt>
                <c:pt idx="3378">
                  <c:v>-1.1009380000000001E-3</c:v>
                </c:pt>
                <c:pt idx="3379">
                  <c:v>-9.7875000000000045E-4</c:v>
                </c:pt>
                <c:pt idx="3380">
                  <c:v>-1.2012500000000001E-3</c:v>
                </c:pt>
                <c:pt idx="3381">
                  <c:v>-1.143125E-3</c:v>
                </c:pt>
                <c:pt idx="3382">
                  <c:v>-8.7656300000001932E-4</c:v>
                </c:pt>
                <c:pt idx="3383">
                  <c:v>-6.8093800000000929E-4</c:v>
                </c:pt>
                <c:pt idx="3384">
                  <c:v>-8.9906300000001807E-4</c:v>
                </c:pt>
                <c:pt idx="3385">
                  <c:v>-9.9750000000002116E-4</c:v>
                </c:pt>
                <c:pt idx="3386">
                  <c:v>-7.3500000000000594E-4</c:v>
                </c:pt>
                <c:pt idx="3387">
                  <c:v>-1.1437500000000041E-3</c:v>
                </c:pt>
                <c:pt idx="3388">
                  <c:v>-9.3375000000001248E-4</c:v>
                </c:pt>
                <c:pt idx="3389">
                  <c:v>-8.0843800000000008E-4</c:v>
                </c:pt>
                <c:pt idx="3390">
                  <c:v>-5.5875000000000022E-4</c:v>
                </c:pt>
                <c:pt idx="3391">
                  <c:v>-7.6187500000000593E-4</c:v>
                </c:pt>
                <c:pt idx="3392">
                  <c:v>-7.2218800000000034E-4</c:v>
                </c:pt>
                <c:pt idx="3393">
                  <c:v>-9.2375000000000042E-4</c:v>
                </c:pt>
                <c:pt idx="3394">
                  <c:v>-6.5718800000000993E-4</c:v>
                </c:pt>
                <c:pt idx="3395">
                  <c:v>-9.2406300000000047E-4</c:v>
                </c:pt>
                <c:pt idx="3396">
                  <c:v>-9.4187500000000065E-4</c:v>
                </c:pt>
                <c:pt idx="3397">
                  <c:v>-9.0125000000001716E-4</c:v>
                </c:pt>
                <c:pt idx="3398">
                  <c:v>-6.734380000000084E-4</c:v>
                </c:pt>
                <c:pt idx="3399">
                  <c:v>-6.4343800000000854E-4</c:v>
                </c:pt>
                <c:pt idx="3400">
                  <c:v>-1.0487500000000121E-3</c:v>
                </c:pt>
                <c:pt idx="3401">
                  <c:v>-4.8156300000000023E-4</c:v>
                </c:pt>
                <c:pt idx="3402">
                  <c:v>-4.5593800000000133E-4</c:v>
                </c:pt>
                <c:pt idx="3403">
                  <c:v>-5.6718800000000113E-4</c:v>
                </c:pt>
                <c:pt idx="3404">
                  <c:v>-5.1062500000000532E-4</c:v>
                </c:pt>
                <c:pt idx="3405">
                  <c:v>-5.9718800000001173E-4</c:v>
                </c:pt>
                <c:pt idx="3406">
                  <c:v>-5.4406300000001053E-4</c:v>
                </c:pt>
                <c:pt idx="3407">
                  <c:v>-6.82813E-4</c:v>
                </c:pt>
                <c:pt idx="3408">
                  <c:v>-8.1687500000000043E-4</c:v>
                </c:pt>
                <c:pt idx="3409">
                  <c:v>-6.5468800000000114E-4</c:v>
                </c:pt>
                <c:pt idx="3410">
                  <c:v>-7.1937500000000831E-4</c:v>
                </c:pt>
                <c:pt idx="3411">
                  <c:v>-7.4875000000000939E-4</c:v>
                </c:pt>
                <c:pt idx="3412">
                  <c:v>-6.4750000000001232E-4</c:v>
                </c:pt>
                <c:pt idx="3413">
                  <c:v>-9.0531300000001717E-4</c:v>
                </c:pt>
                <c:pt idx="3414">
                  <c:v>-7.3437500000000954E-4</c:v>
                </c:pt>
                <c:pt idx="3415">
                  <c:v>-7.1281299999999964E-4</c:v>
                </c:pt>
                <c:pt idx="3416">
                  <c:v>-8.3593800000001869E-4</c:v>
                </c:pt>
                <c:pt idx="3417">
                  <c:v>-6.5343800000000033E-4</c:v>
                </c:pt>
                <c:pt idx="3418">
                  <c:v>-8.4406300000001359E-4</c:v>
                </c:pt>
                <c:pt idx="3419">
                  <c:v>-5.2781300000000024E-4</c:v>
                </c:pt>
                <c:pt idx="3420">
                  <c:v>-6.9718800000001372E-4</c:v>
                </c:pt>
                <c:pt idx="3421">
                  <c:v>-8.8437500000000246E-4</c:v>
                </c:pt>
                <c:pt idx="3422">
                  <c:v>-6.4718800000001272E-4</c:v>
                </c:pt>
                <c:pt idx="3423">
                  <c:v>-5.8562500000000932E-4</c:v>
                </c:pt>
                <c:pt idx="3424">
                  <c:v>-8.0875000000000727E-4</c:v>
                </c:pt>
                <c:pt idx="3425">
                  <c:v>-6.3624999999999999E-4</c:v>
                </c:pt>
                <c:pt idx="3426">
                  <c:v>-5.2156300000000743E-4</c:v>
                </c:pt>
                <c:pt idx="3427">
                  <c:v>-8.4343800000000028E-4</c:v>
                </c:pt>
                <c:pt idx="3428">
                  <c:v>-7.1906300000000123E-4</c:v>
                </c:pt>
                <c:pt idx="3429">
                  <c:v>-1.0756250000000002E-3</c:v>
                </c:pt>
                <c:pt idx="3430">
                  <c:v>-7.4093800000001443E-4</c:v>
                </c:pt>
                <c:pt idx="3431">
                  <c:v>-9.4687500000000728E-4</c:v>
                </c:pt>
                <c:pt idx="3432">
                  <c:v>-6.7562500000001291E-4</c:v>
                </c:pt>
                <c:pt idx="3433">
                  <c:v>-9.3031300000001843E-4</c:v>
                </c:pt>
                <c:pt idx="3434">
                  <c:v>-1.1371880000000179E-3</c:v>
                </c:pt>
                <c:pt idx="3435">
                  <c:v>-8.5375000000000067E-4</c:v>
                </c:pt>
                <c:pt idx="3436">
                  <c:v>-9.9531300000001957E-4</c:v>
                </c:pt>
                <c:pt idx="3437">
                  <c:v>-1.0003130000000001E-3</c:v>
                </c:pt>
                <c:pt idx="3438">
                  <c:v>-7.425000000000091E-4</c:v>
                </c:pt>
                <c:pt idx="3439">
                  <c:v>-7.1031300000000039E-4</c:v>
                </c:pt>
                <c:pt idx="3440">
                  <c:v>-8.5781300000000067E-4</c:v>
                </c:pt>
                <c:pt idx="3441">
                  <c:v>-9.3218800000001065E-4</c:v>
                </c:pt>
                <c:pt idx="3442">
                  <c:v>-1.1071880000000141E-3</c:v>
                </c:pt>
                <c:pt idx="3443">
                  <c:v>-1.4746880000000141E-3</c:v>
                </c:pt>
                <c:pt idx="3444">
                  <c:v>-9.5687500000000265E-4</c:v>
                </c:pt>
                <c:pt idx="3445">
                  <c:v>-8.5906300000001613E-4</c:v>
                </c:pt>
                <c:pt idx="3446">
                  <c:v>-1.0162500000000171E-3</c:v>
                </c:pt>
                <c:pt idx="3447">
                  <c:v>-9.7500000000000267E-4</c:v>
                </c:pt>
                <c:pt idx="3448">
                  <c:v>-1.2149999999999999E-3</c:v>
                </c:pt>
                <c:pt idx="3449">
                  <c:v>-1.1140630000000041E-3</c:v>
                </c:pt>
                <c:pt idx="3450">
                  <c:v>-1.0178130000000002E-3</c:v>
                </c:pt>
                <c:pt idx="3451">
                  <c:v>-1.0884380000000021E-3</c:v>
                </c:pt>
                <c:pt idx="3452">
                  <c:v>-1.0043750000000061E-3</c:v>
                </c:pt>
                <c:pt idx="3453">
                  <c:v>-1.145938E-3</c:v>
                </c:pt>
                <c:pt idx="3454">
                  <c:v>-1.2168750000000001E-3</c:v>
                </c:pt>
                <c:pt idx="3455">
                  <c:v>-1.1403130000000206E-3</c:v>
                </c:pt>
                <c:pt idx="3456">
                  <c:v>-1.3146880000000187E-3</c:v>
                </c:pt>
                <c:pt idx="3457">
                  <c:v>-1.2725000000000021E-3</c:v>
                </c:pt>
                <c:pt idx="3458">
                  <c:v>-9.5000000000000726E-4</c:v>
                </c:pt>
                <c:pt idx="3459">
                  <c:v>-1.2528130000000021E-3</c:v>
                </c:pt>
                <c:pt idx="3460">
                  <c:v>-1.1537500000000141E-3</c:v>
                </c:pt>
                <c:pt idx="3461">
                  <c:v>-1.1303130000000208E-3</c:v>
                </c:pt>
                <c:pt idx="3462">
                  <c:v>-1.0612499999999997E-3</c:v>
                </c:pt>
                <c:pt idx="3463">
                  <c:v>-1.4309380000000001E-3</c:v>
                </c:pt>
                <c:pt idx="3464">
                  <c:v>-1.1812500000000215E-3</c:v>
                </c:pt>
                <c:pt idx="3465">
                  <c:v>-1.2631250000000021E-3</c:v>
                </c:pt>
                <c:pt idx="3466">
                  <c:v>-1.4974999999999997E-3</c:v>
                </c:pt>
                <c:pt idx="3467">
                  <c:v>-1.0181249999999999E-3</c:v>
                </c:pt>
                <c:pt idx="3468">
                  <c:v>-1.3921880000000286E-3</c:v>
                </c:pt>
                <c:pt idx="3469">
                  <c:v>-1.6931250000000182E-3</c:v>
                </c:pt>
                <c:pt idx="3470">
                  <c:v>-1.0515630000000002E-3</c:v>
                </c:pt>
                <c:pt idx="3471">
                  <c:v>-1.1928130000000202E-3</c:v>
                </c:pt>
                <c:pt idx="3472">
                  <c:v>-1.140000000000021E-3</c:v>
                </c:pt>
                <c:pt idx="3473">
                  <c:v>-1.4062500000000101E-3</c:v>
                </c:pt>
                <c:pt idx="3474">
                  <c:v>-1.2612500000000041E-3</c:v>
                </c:pt>
                <c:pt idx="3475">
                  <c:v>-1.4031249999999938E-3</c:v>
                </c:pt>
                <c:pt idx="3476">
                  <c:v>-1.4159379999999998E-3</c:v>
                </c:pt>
                <c:pt idx="3477">
                  <c:v>-1.4393749999999997E-3</c:v>
                </c:pt>
                <c:pt idx="3478">
                  <c:v>-1.4724999999999999E-3</c:v>
                </c:pt>
                <c:pt idx="3479">
                  <c:v>-1.2115629999999997E-3</c:v>
                </c:pt>
                <c:pt idx="3480">
                  <c:v>-1.4149999999999996E-3</c:v>
                </c:pt>
                <c:pt idx="3481">
                  <c:v>-1.3843750000000238E-3</c:v>
                </c:pt>
                <c:pt idx="3482">
                  <c:v>-1.1096880000000021E-3</c:v>
                </c:pt>
                <c:pt idx="3483">
                  <c:v>-9.8593800000002017E-4</c:v>
                </c:pt>
                <c:pt idx="3484">
                  <c:v>-1.1843750000000235E-3</c:v>
                </c:pt>
                <c:pt idx="3485">
                  <c:v>-1.3359380000000001E-3</c:v>
                </c:pt>
                <c:pt idx="3486">
                  <c:v>-1.0587500000000167E-3</c:v>
                </c:pt>
                <c:pt idx="3487">
                  <c:v>-1.4556249999999958E-3</c:v>
                </c:pt>
                <c:pt idx="3488">
                  <c:v>-1.214063E-3</c:v>
                </c:pt>
                <c:pt idx="3489">
                  <c:v>-1.1634380000000001E-3</c:v>
                </c:pt>
                <c:pt idx="3490">
                  <c:v>-9.2062500000000044E-4</c:v>
                </c:pt>
                <c:pt idx="3491">
                  <c:v>-1.158750000000023E-3</c:v>
                </c:pt>
                <c:pt idx="3492">
                  <c:v>-1.1490630000000001E-3</c:v>
                </c:pt>
                <c:pt idx="3493">
                  <c:v>-1.3762500000000278E-3</c:v>
                </c:pt>
                <c:pt idx="3494">
                  <c:v>-1.1159380000000003E-3</c:v>
                </c:pt>
                <c:pt idx="3495">
                  <c:v>-1.3596880000000021E-3</c:v>
                </c:pt>
                <c:pt idx="3496">
                  <c:v>-1.3812500000000198E-3</c:v>
                </c:pt>
                <c:pt idx="3497">
                  <c:v>-1.3012500000000081E-3</c:v>
                </c:pt>
                <c:pt idx="3498">
                  <c:v>-1.1450000000000021E-3</c:v>
                </c:pt>
                <c:pt idx="3499">
                  <c:v>-1.0643750000000121E-3</c:v>
                </c:pt>
                <c:pt idx="3500">
                  <c:v>-1.4421880000000168E-3</c:v>
                </c:pt>
                <c:pt idx="3501">
                  <c:v>-1.0793749999999996E-3</c:v>
                </c:pt>
                <c:pt idx="3502">
                  <c:v>-8.3812500000000065E-4</c:v>
                </c:pt>
                <c:pt idx="3503">
                  <c:v>-1.0281250000000021E-3</c:v>
                </c:pt>
                <c:pt idx="3504">
                  <c:v>-9.9437500000000047E-4</c:v>
                </c:pt>
                <c:pt idx="3505">
                  <c:v>-1.1096880000000021E-3</c:v>
                </c:pt>
                <c:pt idx="3506">
                  <c:v>-1.0343749999999997E-3</c:v>
                </c:pt>
                <c:pt idx="3507">
                  <c:v>-1.2431250000000003E-3</c:v>
                </c:pt>
                <c:pt idx="3508">
                  <c:v>-1.3640630000000121E-3</c:v>
                </c:pt>
                <c:pt idx="3509">
                  <c:v>-1.1025000000000021E-3</c:v>
                </c:pt>
                <c:pt idx="3510">
                  <c:v>-1.164063000000017E-3</c:v>
                </c:pt>
                <c:pt idx="3511">
                  <c:v>-1.1971880000000211E-3</c:v>
                </c:pt>
                <c:pt idx="3512">
                  <c:v>-1.0893750000000001E-3</c:v>
                </c:pt>
                <c:pt idx="3513">
                  <c:v>-1.315938E-3</c:v>
                </c:pt>
                <c:pt idx="3514">
                  <c:v>-1.1243750000000208E-3</c:v>
                </c:pt>
                <c:pt idx="3515">
                  <c:v>-1.1184380000000041E-3</c:v>
                </c:pt>
                <c:pt idx="3516">
                  <c:v>-1.1762500000000288E-3</c:v>
                </c:pt>
                <c:pt idx="3517">
                  <c:v>-1.0350000000000003E-3</c:v>
                </c:pt>
                <c:pt idx="3518">
                  <c:v>-1.1728130000000197E-3</c:v>
                </c:pt>
                <c:pt idx="3519">
                  <c:v>-8.8906300000001902E-4</c:v>
                </c:pt>
                <c:pt idx="3520">
                  <c:v>-1.0306250000000003E-3</c:v>
                </c:pt>
                <c:pt idx="3521">
                  <c:v>-1.1225000000000041E-3</c:v>
                </c:pt>
                <c:pt idx="3522">
                  <c:v>-9.6093800000000265E-4</c:v>
                </c:pt>
                <c:pt idx="3523">
                  <c:v>-9.6406300000000068E-4</c:v>
                </c:pt>
                <c:pt idx="3524">
                  <c:v>-1.0487500000000121E-3</c:v>
                </c:pt>
                <c:pt idx="3525">
                  <c:v>-1.0103130000000001E-3</c:v>
                </c:pt>
                <c:pt idx="3526">
                  <c:v>-8.0625000000001973E-4</c:v>
                </c:pt>
                <c:pt idx="3527">
                  <c:v>-1.0290630000000002E-3</c:v>
                </c:pt>
                <c:pt idx="3528">
                  <c:v>-9.6656300000002508E-4</c:v>
                </c:pt>
                <c:pt idx="3529">
                  <c:v>-1.2746880000000101E-3</c:v>
                </c:pt>
                <c:pt idx="3530">
                  <c:v>-8.9656300000002902E-4</c:v>
                </c:pt>
                <c:pt idx="3531">
                  <c:v>-1.1834380000000021E-3</c:v>
                </c:pt>
                <c:pt idx="3532">
                  <c:v>-9.5468800000000247E-4</c:v>
                </c:pt>
                <c:pt idx="3533">
                  <c:v>-1.0906250000000041E-3</c:v>
                </c:pt>
                <c:pt idx="3534">
                  <c:v>-1.2115629999999997E-3</c:v>
                </c:pt>
                <c:pt idx="3535">
                  <c:v>-9.0656300000002579E-4</c:v>
                </c:pt>
                <c:pt idx="3536">
                  <c:v>-1.0259379999999997E-3</c:v>
                </c:pt>
                <c:pt idx="3537">
                  <c:v>-1.0084380000000021E-3</c:v>
                </c:pt>
                <c:pt idx="3538">
                  <c:v>-8.825000000000163E-4</c:v>
                </c:pt>
                <c:pt idx="3539">
                  <c:v>-8.0843800000000008E-4</c:v>
                </c:pt>
                <c:pt idx="3540">
                  <c:v>-7.8781300000000862E-4</c:v>
                </c:pt>
                <c:pt idx="3541">
                  <c:v>-8.6593800000001248E-4</c:v>
                </c:pt>
                <c:pt idx="3542">
                  <c:v>-1.001563E-3</c:v>
                </c:pt>
                <c:pt idx="3543">
                  <c:v>-1.3821880000000281E-3</c:v>
                </c:pt>
                <c:pt idx="3544">
                  <c:v>-8.3531300000002208E-4</c:v>
                </c:pt>
                <c:pt idx="3545">
                  <c:v>-7.1781300000000139E-4</c:v>
                </c:pt>
                <c:pt idx="3546">
                  <c:v>-8.9968800000001588E-4</c:v>
                </c:pt>
                <c:pt idx="3547">
                  <c:v>-7.7593800000001257E-4</c:v>
                </c:pt>
                <c:pt idx="3548">
                  <c:v>-1.0056249999999996E-3</c:v>
                </c:pt>
                <c:pt idx="3549">
                  <c:v>-8.7062500000000041E-4</c:v>
                </c:pt>
                <c:pt idx="3550">
                  <c:v>-8.0531300000001723E-4</c:v>
                </c:pt>
                <c:pt idx="3551">
                  <c:v>-8.3531300000002208E-4</c:v>
                </c:pt>
                <c:pt idx="3552">
                  <c:v>-7.8093800000001053E-4</c:v>
                </c:pt>
                <c:pt idx="3553">
                  <c:v>-9.5156300000002092E-4</c:v>
                </c:pt>
                <c:pt idx="3554">
                  <c:v>-7.6062500000001173E-4</c:v>
                </c:pt>
                <c:pt idx="3555">
                  <c:v>-8.6718800000000246E-4</c:v>
                </c:pt>
                <c:pt idx="3556">
                  <c:v>-9.9250000000000748E-4</c:v>
                </c:pt>
                <c:pt idx="3557">
                  <c:v>-9.8437500000000066E-4</c:v>
                </c:pt>
                <c:pt idx="3558">
                  <c:v>-6.3968800000000024E-4</c:v>
                </c:pt>
                <c:pt idx="3559">
                  <c:v>-8.7125000000000266E-4</c:v>
                </c:pt>
                <c:pt idx="3560">
                  <c:v>-8.1125000000001248E-4</c:v>
                </c:pt>
                <c:pt idx="3561">
                  <c:v>-8.1718800000000048E-4</c:v>
                </c:pt>
                <c:pt idx="3562">
                  <c:v>-6.3875000000000021E-4</c:v>
                </c:pt>
                <c:pt idx="3563">
                  <c:v>-1.0309380000000003E-3</c:v>
                </c:pt>
                <c:pt idx="3564">
                  <c:v>-7.5125000000000094E-4</c:v>
                </c:pt>
                <c:pt idx="3565">
                  <c:v>-8.5781300000000067E-4</c:v>
                </c:pt>
                <c:pt idx="3566">
                  <c:v>-1.0393750000000021E-3</c:v>
                </c:pt>
                <c:pt idx="3567">
                  <c:v>-6.0625000000000002E-4</c:v>
                </c:pt>
                <c:pt idx="3568">
                  <c:v>-9.893750000000165E-4</c:v>
                </c:pt>
                <c:pt idx="3569">
                  <c:v>-1.1962500000000298E-3</c:v>
                </c:pt>
                <c:pt idx="3570">
                  <c:v>-6.4562500000001457E-4</c:v>
                </c:pt>
                <c:pt idx="3571">
                  <c:v>-8.3531300000002208E-4</c:v>
                </c:pt>
                <c:pt idx="3572">
                  <c:v>-7.143750000000083E-4</c:v>
                </c:pt>
                <c:pt idx="3573">
                  <c:v>-8.7250000000000066E-4</c:v>
                </c:pt>
                <c:pt idx="3574">
                  <c:v>-8.9781300000000728E-4</c:v>
                </c:pt>
                <c:pt idx="3575">
                  <c:v>-1.0346880000000021E-3</c:v>
                </c:pt>
                <c:pt idx="3576">
                  <c:v>-9.590630000000165E-4</c:v>
                </c:pt>
                <c:pt idx="3577">
                  <c:v>-8.9187500000000063E-4</c:v>
                </c:pt>
                <c:pt idx="3578">
                  <c:v>-1.0178130000000002E-3</c:v>
                </c:pt>
                <c:pt idx="3579">
                  <c:v>-8.1375000000000024E-4</c:v>
                </c:pt>
                <c:pt idx="3580">
                  <c:v>-9.9625000000002619E-4</c:v>
                </c:pt>
                <c:pt idx="3581">
                  <c:v>-9.5468800000000247E-4</c:v>
                </c:pt>
                <c:pt idx="3582">
                  <c:v>-6.7437500000001134E-4</c:v>
                </c:pt>
                <c:pt idx="3583">
                  <c:v>-5.618750000000002E-4</c:v>
                </c:pt>
                <c:pt idx="3584">
                  <c:v>-7.9218800000000942E-4</c:v>
                </c:pt>
                <c:pt idx="3585">
                  <c:v>-8.4500000000001588E-4</c:v>
                </c:pt>
                <c:pt idx="3586">
                  <c:v>-6.9656300000000919E-4</c:v>
                </c:pt>
                <c:pt idx="3587">
                  <c:v>-1.1478130000000001E-3</c:v>
                </c:pt>
                <c:pt idx="3588">
                  <c:v>-8.0218800000000044E-4</c:v>
                </c:pt>
                <c:pt idx="3589">
                  <c:v>-7.9906300000001358E-4</c:v>
                </c:pt>
                <c:pt idx="3590">
                  <c:v>-6.2031300000000113E-4</c:v>
                </c:pt>
                <c:pt idx="3591">
                  <c:v>-8.2875000000000028E-4</c:v>
                </c:pt>
                <c:pt idx="3592">
                  <c:v>-7.9593800000001436E-4</c:v>
                </c:pt>
                <c:pt idx="3593">
                  <c:v>-9.0406300000000247E-4</c:v>
                </c:pt>
                <c:pt idx="3594">
                  <c:v>-6.9968800000000961E-4</c:v>
                </c:pt>
                <c:pt idx="3595">
                  <c:v>-1.0037500000000003E-3</c:v>
                </c:pt>
                <c:pt idx="3596">
                  <c:v>-1.1487500000000224E-3</c:v>
                </c:pt>
                <c:pt idx="3597">
                  <c:v>-1.0509380000000021E-3</c:v>
                </c:pt>
                <c:pt idx="3598">
                  <c:v>-8.8593800000001958E-4</c:v>
                </c:pt>
                <c:pt idx="3599">
                  <c:v>-8.7125000000000266E-4</c:v>
                </c:pt>
                <c:pt idx="3600">
                  <c:v>-1.2134380000000001E-3</c:v>
                </c:pt>
                <c:pt idx="3601">
                  <c:v>-8.1687500000000043E-4</c:v>
                </c:pt>
                <c:pt idx="3602">
                  <c:v>-7.6156300000000123E-4</c:v>
                </c:pt>
                <c:pt idx="3603">
                  <c:v>-7.5656300000000133E-4</c:v>
                </c:pt>
                <c:pt idx="3604">
                  <c:v>-9.0937500000000566E-4</c:v>
                </c:pt>
                <c:pt idx="3605">
                  <c:v>-8.9937500000000748E-4</c:v>
                </c:pt>
                <c:pt idx="3606">
                  <c:v>-9.1625000000001861E-4</c:v>
                </c:pt>
                <c:pt idx="3607">
                  <c:v>-1.1656250000000041E-3</c:v>
                </c:pt>
                <c:pt idx="3608">
                  <c:v>-1.1996880000000186E-3</c:v>
                </c:pt>
                <c:pt idx="3609">
                  <c:v>-1.0618750000000003E-3</c:v>
                </c:pt>
                <c:pt idx="3610">
                  <c:v>-1.1834380000000021E-3</c:v>
                </c:pt>
                <c:pt idx="3611">
                  <c:v>-1.2100000000000001E-3</c:v>
                </c:pt>
                <c:pt idx="3612">
                  <c:v>-1.081563E-3</c:v>
                </c:pt>
                <c:pt idx="3613">
                  <c:v>-1.3506250000000061E-3</c:v>
                </c:pt>
                <c:pt idx="3614">
                  <c:v>-1.2865630000000001E-3</c:v>
                </c:pt>
                <c:pt idx="3615">
                  <c:v>-1.2009380000000021E-3</c:v>
                </c:pt>
                <c:pt idx="3616">
                  <c:v>-1.405313E-3</c:v>
                </c:pt>
                <c:pt idx="3617">
                  <c:v>-1.185625E-3</c:v>
                </c:pt>
                <c:pt idx="3618">
                  <c:v>-1.4671880000000003E-3</c:v>
                </c:pt>
                <c:pt idx="3619">
                  <c:v>-1.1193749999999997E-3</c:v>
                </c:pt>
                <c:pt idx="3620">
                  <c:v>-1.3375000000000001E-3</c:v>
                </c:pt>
                <c:pt idx="3621">
                  <c:v>-1.4453130000000021E-3</c:v>
                </c:pt>
                <c:pt idx="3622">
                  <c:v>-1.3243750000000193E-3</c:v>
                </c:pt>
                <c:pt idx="3623">
                  <c:v>-1.3109380000000041E-3</c:v>
                </c:pt>
                <c:pt idx="3624">
                  <c:v>-1.4749999999999997E-3</c:v>
                </c:pt>
                <c:pt idx="3625">
                  <c:v>-1.3593750000000003E-3</c:v>
                </c:pt>
                <c:pt idx="3626">
                  <c:v>-1.2799999999999999E-3</c:v>
                </c:pt>
                <c:pt idx="3627">
                  <c:v>-1.6450000000000188E-3</c:v>
                </c:pt>
                <c:pt idx="3628">
                  <c:v>-1.4709380000000021E-3</c:v>
                </c:pt>
                <c:pt idx="3629">
                  <c:v>-1.8353130000000181E-3</c:v>
                </c:pt>
                <c:pt idx="3630">
                  <c:v>-1.6275000000000061E-3</c:v>
                </c:pt>
                <c:pt idx="3631">
                  <c:v>-1.8784380000000233E-3</c:v>
                </c:pt>
                <c:pt idx="3632">
                  <c:v>-1.7168750000000081E-3</c:v>
                </c:pt>
                <c:pt idx="3633">
                  <c:v>-1.9121880000000351E-3</c:v>
                </c:pt>
                <c:pt idx="3634">
                  <c:v>-2.0600000000000002E-3</c:v>
                </c:pt>
                <c:pt idx="3635">
                  <c:v>-1.7675000000000021E-3</c:v>
                </c:pt>
                <c:pt idx="3636">
                  <c:v>-1.9721880000000366E-3</c:v>
                </c:pt>
                <c:pt idx="3637">
                  <c:v>-1.9415630000000161E-3</c:v>
                </c:pt>
                <c:pt idx="3638">
                  <c:v>-1.8153130000000167E-3</c:v>
                </c:pt>
                <c:pt idx="3639">
                  <c:v>-1.8462500000000306E-3</c:v>
                </c:pt>
                <c:pt idx="3640">
                  <c:v>-1.8156250000000021E-3</c:v>
                </c:pt>
                <c:pt idx="3641">
                  <c:v>-1.9443750000000335E-3</c:v>
                </c:pt>
                <c:pt idx="3642">
                  <c:v>-2.1687500000000092E-3</c:v>
                </c:pt>
                <c:pt idx="3643">
                  <c:v>-2.4184380000000002E-3</c:v>
                </c:pt>
                <c:pt idx="3644">
                  <c:v>-2.1990629999999998E-3</c:v>
                </c:pt>
                <c:pt idx="3645">
                  <c:v>-2.0050000000000011E-3</c:v>
                </c:pt>
                <c:pt idx="3646">
                  <c:v>-2.0925000000000002E-3</c:v>
                </c:pt>
                <c:pt idx="3647">
                  <c:v>-2.1153130000000002E-3</c:v>
                </c:pt>
                <c:pt idx="3648">
                  <c:v>-2.3700000000000001E-3</c:v>
                </c:pt>
                <c:pt idx="3649">
                  <c:v>-2.3259380000000001E-3</c:v>
                </c:pt>
                <c:pt idx="3650">
                  <c:v>-2.2759380000000012E-3</c:v>
                </c:pt>
                <c:pt idx="3651">
                  <c:v>-2.2975000000000491E-3</c:v>
                </c:pt>
                <c:pt idx="3652">
                  <c:v>-2.2687500000000455E-3</c:v>
                </c:pt>
                <c:pt idx="3653">
                  <c:v>-2.5150000000000012E-3</c:v>
                </c:pt>
                <c:pt idx="3654">
                  <c:v>-2.608125000000044E-3</c:v>
                </c:pt>
                <c:pt idx="3655">
                  <c:v>-2.5171880000000092E-3</c:v>
                </c:pt>
                <c:pt idx="3656">
                  <c:v>-2.8078130000000001E-3</c:v>
                </c:pt>
                <c:pt idx="3657">
                  <c:v>-2.7590630000000052E-3</c:v>
                </c:pt>
                <c:pt idx="3658">
                  <c:v>-2.4787500000000001E-3</c:v>
                </c:pt>
                <c:pt idx="3659">
                  <c:v>-2.9253130000000092E-3</c:v>
                </c:pt>
                <c:pt idx="3660">
                  <c:v>-2.7150000000000052E-3</c:v>
                </c:pt>
                <c:pt idx="3661">
                  <c:v>-2.7690630000000052E-3</c:v>
                </c:pt>
                <c:pt idx="3662">
                  <c:v>-2.7696880000000002E-3</c:v>
                </c:pt>
                <c:pt idx="3663">
                  <c:v>-3.1800000000000469E-3</c:v>
                </c:pt>
                <c:pt idx="3664">
                  <c:v>-2.8490629999999998E-3</c:v>
                </c:pt>
                <c:pt idx="3665">
                  <c:v>-3.2262500000000052E-3</c:v>
                </c:pt>
                <c:pt idx="3666">
                  <c:v>-3.3690629999999998E-3</c:v>
                </c:pt>
                <c:pt idx="3667">
                  <c:v>-2.8175000000000092E-3</c:v>
                </c:pt>
                <c:pt idx="3668">
                  <c:v>-3.1965629999999999E-3</c:v>
                </c:pt>
                <c:pt idx="3669">
                  <c:v>-3.5150000000000012E-3</c:v>
                </c:pt>
                <c:pt idx="3670">
                  <c:v>-3.0887500000000437E-3</c:v>
                </c:pt>
                <c:pt idx="3671">
                  <c:v>-3.205938000000047E-3</c:v>
                </c:pt>
                <c:pt idx="3672">
                  <c:v>-3.1593750000000012E-3</c:v>
                </c:pt>
                <c:pt idx="3673">
                  <c:v>-3.4600000000000212E-3</c:v>
                </c:pt>
                <c:pt idx="3674">
                  <c:v>-3.2881250000000657E-3</c:v>
                </c:pt>
                <c:pt idx="3675">
                  <c:v>-3.5912499999999998E-3</c:v>
                </c:pt>
                <c:pt idx="3676">
                  <c:v>-3.5368750000000001E-3</c:v>
                </c:pt>
                <c:pt idx="3677">
                  <c:v>-3.48875000000004E-3</c:v>
                </c:pt>
                <c:pt idx="3678">
                  <c:v>-3.7203130000000684E-3</c:v>
                </c:pt>
                <c:pt idx="3679">
                  <c:v>-3.4568749999999999E-3</c:v>
                </c:pt>
                <c:pt idx="3680">
                  <c:v>-3.7521880000000092E-3</c:v>
                </c:pt>
                <c:pt idx="3681">
                  <c:v>-3.7440630000000518E-3</c:v>
                </c:pt>
                <c:pt idx="3682">
                  <c:v>-3.6128129999999999E-3</c:v>
                </c:pt>
                <c:pt idx="3683">
                  <c:v>-3.4450000000000292E-3</c:v>
                </c:pt>
                <c:pt idx="3684">
                  <c:v>-3.7953130000000519E-3</c:v>
                </c:pt>
                <c:pt idx="3685">
                  <c:v>-3.9268749999999998E-3</c:v>
                </c:pt>
                <c:pt idx="3686">
                  <c:v>-3.8212500000000052E-3</c:v>
                </c:pt>
                <c:pt idx="3687">
                  <c:v>-4.2312500000001108E-3</c:v>
                </c:pt>
                <c:pt idx="3688">
                  <c:v>-3.9190630000000004E-3</c:v>
                </c:pt>
                <c:pt idx="3689">
                  <c:v>-3.9800000000000052E-3</c:v>
                </c:pt>
                <c:pt idx="3690">
                  <c:v>-3.9478130000000092E-3</c:v>
                </c:pt>
                <c:pt idx="3691">
                  <c:v>-4.1690630000000709E-3</c:v>
                </c:pt>
                <c:pt idx="3692">
                  <c:v>-4.0674999999999999E-3</c:v>
                </c:pt>
                <c:pt idx="3693">
                  <c:v>-4.1431250000000001E-3</c:v>
                </c:pt>
                <c:pt idx="3694">
                  <c:v>-4.1281249999999955E-3</c:v>
                </c:pt>
                <c:pt idx="3695">
                  <c:v>-4.436250000000112E-3</c:v>
                </c:pt>
                <c:pt idx="3696">
                  <c:v>-4.5168750000000113E-3</c:v>
                </c:pt>
                <c:pt idx="3697">
                  <c:v>-4.4596880000000875E-3</c:v>
                </c:pt>
                <c:pt idx="3698">
                  <c:v>-4.3506250000000003E-3</c:v>
                </c:pt>
                <c:pt idx="3699">
                  <c:v>-4.4778129999999998E-3</c:v>
                </c:pt>
                <c:pt idx="3700">
                  <c:v>-4.6696880000000034E-3</c:v>
                </c:pt>
                <c:pt idx="3701">
                  <c:v>-4.3831249999999999E-3</c:v>
                </c:pt>
                <c:pt idx="3702">
                  <c:v>-4.3031249999999997E-3</c:v>
                </c:pt>
                <c:pt idx="3703">
                  <c:v>-4.4821879999999998E-3</c:v>
                </c:pt>
                <c:pt idx="3704">
                  <c:v>-4.6778130000000003E-3</c:v>
                </c:pt>
                <c:pt idx="3705">
                  <c:v>-4.6649999999999955E-3</c:v>
                </c:pt>
                <c:pt idx="3706">
                  <c:v>-4.7834380000000114E-3</c:v>
                </c:pt>
                <c:pt idx="3707">
                  <c:v>-4.9306250000001016E-3</c:v>
                </c:pt>
                <c:pt idx="3708">
                  <c:v>-4.9356250000000927E-3</c:v>
                </c:pt>
                <c:pt idx="3709">
                  <c:v>-5.0106254000000534E-3</c:v>
                </c:pt>
                <c:pt idx="3710">
                  <c:v>-4.9934378999999997E-3</c:v>
                </c:pt>
                <c:pt idx="3711">
                  <c:v>-5.0243754000000003E-3</c:v>
                </c:pt>
                <c:pt idx="3712">
                  <c:v>-4.9381250000000718E-3</c:v>
                </c:pt>
                <c:pt idx="3713">
                  <c:v>-5.1762504000000958E-3</c:v>
                </c:pt>
                <c:pt idx="3714">
                  <c:v>-5.2637504000000133E-3</c:v>
                </c:pt>
                <c:pt idx="3715">
                  <c:v>-5.3400004000000124E-3</c:v>
                </c:pt>
                <c:pt idx="3716">
                  <c:v>-5.4315629000001378E-3</c:v>
                </c:pt>
                <c:pt idx="3717">
                  <c:v>-5.489062900000145E-3</c:v>
                </c:pt>
                <c:pt idx="3718">
                  <c:v>-5.7268754000000133E-3</c:v>
                </c:pt>
                <c:pt idx="3719">
                  <c:v>-5.4806254000001149E-3</c:v>
                </c:pt>
                <c:pt idx="3720">
                  <c:v>-5.7015629000000999E-3</c:v>
                </c:pt>
                <c:pt idx="3721">
                  <c:v>-5.5575004000000001E-3</c:v>
                </c:pt>
                <c:pt idx="3722">
                  <c:v>-5.3440629000000104E-3</c:v>
                </c:pt>
                <c:pt idx="3723">
                  <c:v>-5.5203129000000002E-3</c:v>
                </c:pt>
                <c:pt idx="3724">
                  <c:v>-5.7621879000000001E-3</c:v>
                </c:pt>
                <c:pt idx="3725">
                  <c:v>-5.6778128999999955E-3</c:v>
                </c:pt>
                <c:pt idx="3726">
                  <c:v>-5.6765629000000819E-3</c:v>
                </c:pt>
                <c:pt idx="3727">
                  <c:v>-5.9184379300000114E-3</c:v>
                </c:pt>
                <c:pt idx="3728">
                  <c:v>-5.9587504300000534E-3</c:v>
                </c:pt>
                <c:pt idx="3729">
                  <c:v>-6.2740629000001E-3</c:v>
                </c:pt>
                <c:pt idx="3730">
                  <c:v>-6.1496878999999999E-3</c:v>
                </c:pt>
                <c:pt idx="3731">
                  <c:v>-6.2856254000001081E-3</c:v>
                </c:pt>
                <c:pt idx="3732">
                  <c:v>-6.2078128999999999E-3</c:v>
                </c:pt>
                <c:pt idx="3733">
                  <c:v>-6.2731254000000947E-3</c:v>
                </c:pt>
                <c:pt idx="3734">
                  <c:v>-6.5490629000001235E-3</c:v>
                </c:pt>
                <c:pt idx="3735">
                  <c:v>-6.3281253999999997E-3</c:v>
                </c:pt>
                <c:pt idx="3736">
                  <c:v>-6.3531253999999995E-3</c:v>
                </c:pt>
                <c:pt idx="3737">
                  <c:v>-6.3721879000000004E-3</c:v>
                </c:pt>
                <c:pt idx="3738">
                  <c:v>-6.3684379000000001E-3</c:v>
                </c:pt>
                <c:pt idx="3739">
                  <c:v>-6.4040629000000947E-3</c:v>
                </c:pt>
                <c:pt idx="3740">
                  <c:v>-6.4837504000001146E-3</c:v>
                </c:pt>
                <c:pt idx="3741">
                  <c:v>-6.3721879000000004E-3</c:v>
                </c:pt>
                <c:pt idx="3742">
                  <c:v>-6.635625400000093E-3</c:v>
                </c:pt>
                <c:pt idx="3743">
                  <c:v>-6.7696880000000948E-3</c:v>
                </c:pt>
                <c:pt idx="3744">
                  <c:v>-6.7368755000000134E-3</c:v>
                </c:pt>
                <c:pt idx="3745">
                  <c:v>-6.6925004999999985E-3</c:v>
                </c:pt>
                <c:pt idx="3746">
                  <c:v>-6.4259379000000004E-3</c:v>
                </c:pt>
                <c:pt idx="3747">
                  <c:v>-6.8037505000000014E-3</c:v>
                </c:pt>
                <c:pt idx="3748">
                  <c:v>-7.0937500000000124E-3</c:v>
                </c:pt>
                <c:pt idx="3749">
                  <c:v>-6.8871879999999998E-3</c:v>
                </c:pt>
                <c:pt idx="3750">
                  <c:v>-6.7046880000000133E-3</c:v>
                </c:pt>
                <c:pt idx="3751">
                  <c:v>-6.7437505000000134E-3</c:v>
                </c:pt>
                <c:pt idx="3752">
                  <c:v>-6.882188E-3</c:v>
                </c:pt>
                <c:pt idx="3753">
                  <c:v>-6.9403130000001033E-3</c:v>
                </c:pt>
                <c:pt idx="3754">
                  <c:v>-7.210625000000092E-3</c:v>
                </c:pt>
                <c:pt idx="3755">
                  <c:v>-7.0478130000000104E-3</c:v>
                </c:pt>
                <c:pt idx="3756">
                  <c:v>-7.2853130000000918E-3</c:v>
                </c:pt>
              </c:numCache>
            </c:numRef>
          </c:yVal>
          <c:smooth val="1"/>
        </c:ser>
        <c:ser>
          <c:idx val="1"/>
          <c:order val="1"/>
          <c:tx>
            <c:v>0.4 MV/m</c:v>
          </c:tx>
          <c:spPr>
            <a:ln w="38100">
              <a:solidFill>
                <a:srgbClr val="00CC00"/>
              </a:solidFill>
            </a:ln>
          </c:spPr>
          <c:marker>
            <c:symbol val="none"/>
          </c:marker>
          <c:xVal>
            <c:numRef>
              <c:f>'adjusted to 0'!$G$2:$G$3758</c:f>
              <c:numCache>
                <c:formatCode>General</c:formatCode>
                <c:ptCount val="3757"/>
                <c:pt idx="0">
                  <c:v>-5.4960010000000104</c:v>
                </c:pt>
                <c:pt idx="1">
                  <c:v>-5.488000999999997</c:v>
                </c:pt>
                <c:pt idx="2">
                  <c:v>-5.4800010000000174</c:v>
                </c:pt>
                <c:pt idx="3">
                  <c:v>-5.4720010000000094</c:v>
                </c:pt>
                <c:pt idx="4">
                  <c:v>-5.4640009999999855</c:v>
                </c:pt>
                <c:pt idx="5">
                  <c:v>-5.4560010000000174</c:v>
                </c:pt>
                <c:pt idx="6">
                  <c:v>-5.4480010000000094</c:v>
                </c:pt>
                <c:pt idx="7">
                  <c:v>-5.4400010000000334</c:v>
                </c:pt>
                <c:pt idx="8">
                  <c:v>-5.4320010000000138</c:v>
                </c:pt>
                <c:pt idx="9">
                  <c:v>-5.4240010000000041</c:v>
                </c:pt>
                <c:pt idx="10">
                  <c:v>-5.4160010000000334</c:v>
                </c:pt>
                <c:pt idx="11">
                  <c:v>-5.4080010000000129</c:v>
                </c:pt>
                <c:pt idx="12">
                  <c:v>-5.4000010000000032</c:v>
                </c:pt>
                <c:pt idx="13">
                  <c:v>-5.3920010000000218</c:v>
                </c:pt>
                <c:pt idx="14">
                  <c:v>-5.3840010000000085</c:v>
                </c:pt>
                <c:pt idx="15">
                  <c:v>-5.3760010000000023</c:v>
                </c:pt>
                <c:pt idx="16">
                  <c:v>-5.3680010000000209</c:v>
                </c:pt>
                <c:pt idx="17">
                  <c:v>-5.3600010000000085</c:v>
                </c:pt>
                <c:pt idx="18">
                  <c:v>-5.3520010000000005</c:v>
                </c:pt>
                <c:pt idx="19">
                  <c:v>-5.34400100000002</c:v>
                </c:pt>
                <c:pt idx="20">
                  <c:v>-5.3360010000000102</c:v>
                </c:pt>
                <c:pt idx="21">
                  <c:v>-5.3280009999999765</c:v>
                </c:pt>
                <c:pt idx="22">
                  <c:v>-5.3200010000000155</c:v>
                </c:pt>
                <c:pt idx="23">
                  <c:v>-5.3120010000000075</c:v>
                </c:pt>
                <c:pt idx="24">
                  <c:v>-5.3040009999999755</c:v>
                </c:pt>
                <c:pt idx="25">
                  <c:v>-5.2960010000000182</c:v>
                </c:pt>
                <c:pt idx="26">
                  <c:v>-5.2880010000000084</c:v>
                </c:pt>
                <c:pt idx="27">
                  <c:v>-5.2800009999999986</c:v>
                </c:pt>
                <c:pt idx="28">
                  <c:v>-5.2720010000000173</c:v>
                </c:pt>
                <c:pt idx="29">
                  <c:v>-5.2640010000000075</c:v>
                </c:pt>
                <c:pt idx="30">
                  <c:v>-5.2560009999999977</c:v>
                </c:pt>
                <c:pt idx="31">
                  <c:v>-5.2480010000000163</c:v>
                </c:pt>
                <c:pt idx="32">
                  <c:v>-5.2400010000000083</c:v>
                </c:pt>
                <c:pt idx="33">
                  <c:v>-5.2320009999999968</c:v>
                </c:pt>
                <c:pt idx="34">
                  <c:v>-5.2240010000000145</c:v>
                </c:pt>
                <c:pt idx="35">
                  <c:v>-5.2160010000000074</c:v>
                </c:pt>
                <c:pt idx="36">
                  <c:v>-5.2080009999999959</c:v>
                </c:pt>
                <c:pt idx="37">
                  <c:v>-5.2000010000000154</c:v>
                </c:pt>
                <c:pt idx="38">
                  <c:v>-5.1920010000000048</c:v>
                </c:pt>
                <c:pt idx="39">
                  <c:v>-5.1840009999999745</c:v>
                </c:pt>
                <c:pt idx="40">
                  <c:v>-5.1760010000000136</c:v>
                </c:pt>
                <c:pt idx="41">
                  <c:v>-5.1680009999999745</c:v>
                </c:pt>
                <c:pt idx="42">
                  <c:v>-5.1600010000000225</c:v>
                </c:pt>
                <c:pt idx="43">
                  <c:v>-5.1520010000000065</c:v>
                </c:pt>
                <c:pt idx="44">
                  <c:v>-5.1440009999999745</c:v>
                </c:pt>
                <c:pt idx="45">
                  <c:v>-5.1360010000000234</c:v>
                </c:pt>
                <c:pt idx="46">
                  <c:v>-5.1280010000000065</c:v>
                </c:pt>
                <c:pt idx="47">
                  <c:v>-5.1200009999999745</c:v>
                </c:pt>
                <c:pt idx="48">
                  <c:v>-5.1120010000000207</c:v>
                </c:pt>
                <c:pt idx="49">
                  <c:v>-5.1040010000000056</c:v>
                </c:pt>
                <c:pt idx="50">
                  <c:v>-5.0960010000000011</c:v>
                </c:pt>
                <c:pt idx="51">
                  <c:v>-5.0880010000000198</c:v>
                </c:pt>
                <c:pt idx="52">
                  <c:v>-5.08000100000001</c:v>
                </c:pt>
                <c:pt idx="53">
                  <c:v>-5.0720010000000002</c:v>
                </c:pt>
                <c:pt idx="54">
                  <c:v>-5.0640010000000055</c:v>
                </c:pt>
                <c:pt idx="55">
                  <c:v>-5.0560010000000091</c:v>
                </c:pt>
                <c:pt idx="56">
                  <c:v>-5.0480009999999975</c:v>
                </c:pt>
                <c:pt idx="57">
                  <c:v>-5.0400010000000179</c:v>
                </c:pt>
                <c:pt idx="58">
                  <c:v>-5.0320010000000082</c:v>
                </c:pt>
                <c:pt idx="59">
                  <c:v>-5.0240009999999655</c:v>
                </c:pt>
                <c:pt idx="60">
                  <c:v>-5.016001000000017</c:v>
                </c:pt>
                <c:pt idx="61">
                  <c:v>-5.0080010000000073</c:v>
                </c:pt>
                <c:pt idx="62">
                  <c:v>-5.0000009999999975</c:v>
                </c:pt>
                <c:pt idx="63">
                  <c:v>-4.9920010000000161</c:v>
                </c:pt>
                <c:pt idx="64">
                  <c:v>-4.9840010000000063</c:v>
                </c:pt>
                <c:pt idx="65">
                  <c:v>-4.9760009999999983</c:v>
                </c:pt>
                <c:pt idx="66">
                  <c:v>-4.9680010000000152</c:v>
                </c:pt>
                <c:pt idx="67">
                  <c:v>-4.9600010000000054</c:v>
                </c:pt>
                <c:pt idx="68">
                  <c:v>-4.9520009999999957</c:v>
                </c:pt>
                <c:pt idx="69">
                  <c:v>-4.9440010000000143</c:v>
                </c:pt>
                <c:pt idx="70">
                  <c:v>-4.9360010000000134</c:v>
                </c:pt>
                <c:pt idx="71">
                  <c:v>-4.9280009999999947</c:v>
                </c:pt>
                <c:pt idx="72">
                  <c:v>-4.9200010000000125</c:v>
                </c:pt>
                <c:pt idx="73">
                  <c:v>-4.9120010000000036</c:v>
                </c:pt>
                <c:pt idx="74">
                  <c:v>-4.9040009999999885</c:v>
                </c:pt>
                <c:pt idx="75">
                  <c:v>-4.8960010000000125</c:v>
                </c:pt>
                <c:pt idx="76">
                  <c:v>-4.8880010000000027</c:v>
                </c:pt>
                <c:pt idx="77">
                  <c:v>-4.8800010000000213</c:v>
                </c:pt>
                <c:pt idx="78">
                  <c:v>-4.8720010000000116</c:v>
                </c:pt>
                <c:pt idx="79">
                  <c:v>-4.8640009999999645</c:v>
                </c:pt>
                <c:pt idx="80">
                  <c:v>-4.8560010000000204</c:v>
                </c:pt>
                <c:pt idx="81">
                  <c:v>-4.8480010000000107</c:v>
                </c:pt>
                <c:pt idx="82">
                  <c:v>-4.8400010000000009</c:v>
                </c:pt>
                <c:pt idx="83">
                  <c:v>-4.8320010000000195</c:v>
                </c:pt>
                <c:pt idx="84">
                  <c:v>-4.8240009999999645</c:v>
                </c:pt>
                <c:pt idx="85">
                  <c:v>-4.816001</c:v>
                </c:pt>
                <c:pt idx="86">
                  <c:v>-4.8080010000000186</c:v>
                </c:pt>
                <c:pt idx="87">
                  <c:v>-4.8000010000000088</c:v>
                </c:pt>
                <c:pt idx="88">
                  <c:v>-4.7920009999999955</c:v>
                </c:pt>
                <c:pt idx="89">
                  <c:v>-4.7840010000000177</c:v>
                </c:pt>
                <c:pt idx="90">
                  <c:v>-4.7760010000000124</c:v>
                </c:pt>
                <c:pt idx="91">
                  <c:v>-4.7680009999999955</c:v>
                </c:pt>
                <c:pt idx="92">
                  <c:v>-4.7600010000000168</c:v>
                </c:pt>
                <c:pt idx="93">
                  <c:v>-4.752001000000007</c:v>
                </c:pt>
                <c:pt idx="94">
                  <c:v>-4.7440009999999955</c:v>
                </c:pt>
                <c:pt idx="95">
                  <c:v>-4.7360010000000194</c:v>
                </c:pt>
                <c:pt idx="96">
                  <c:v>-4.7280010000000061</c:v>
                </c:pt>
                <c:pt idx="97">
                  <c:v>-4.7200009999999955</c:v>
                </c:pt>
                <c:pt idx="98">
                  <c:v>-4.712001000000015</c:v>
                </c:pt>
                <c:pt idx="99">
                  <c:v>-4.7040010000000052</c:v>
                </c:pt>
                <c:pt idx="100">
                  <c:v>-4.6960009999999945</c:v>
                </c:pt>
                <c:pt idx="101">
                  <c:v>-4.6880010000000141</c:v>
                </c:pt>
                <c:pt idx="102">
                  <c:v>-4.6800010000000043</c:v>
                </c:pt>
                <c:pt idx="103">
                  <c:v>-4.6720009999999945</c:v>
                </c:pt>
                <c:pt idx="104">
                  <c:v>-4.664000999999935</c:v>
                </c:pt>
                <c:pt idx="105">
                  <c:v>-4.6560010000000025</c:v>
                </c:pt>
                <c:pt idx="106">
                  <c:v>-4.6480009999999865</c:v>
                </c:pt>
                <c:pt idx="107">
                  <c:v>-4.6400010000000105</c:v>
                </c:pt>
                <c:pt idx="108">
                  <c:v>-4.6320010000000025</c:v>
                </c:pt>
                <c:pt idx="109">
                  <c:v>-4.6240009999999145</c:v>
                </c:pt>
                <c:pt idx="110">
                  <c:v>-4.6160010000000105</c:v>
                </c:pt>
                <c:pt idx="111">
                  <c:v>-4.6080010000000016</c:v>
                </c:pt>
                <c:pt idx="112">
                  <c:v>-4.6000010000000202</c:v>
                </c:pt>
                <c:pt idx="113">
                  <c:v>-4.5920010000000095</c:v>
                </c:pt>
                <c:pt idx="114">
                  <c:v>-4.5840010000000007</c:v>
                </c:pt>
                <c:pt idx="115">
                  <c:v>-4.5760010000000193</c:v>
                </c:pt>
                <c:pt idx="116">
                  <c:v>-4.5680010000000095</c:v>
                </c:pt>
                <c:pt idx="117">
                  <c:v>-4.5600009999999855</c:v>
                </c:pt>
                <c:pt idx="118">
                  <c:v>-4.5520010000000175</c:v>
                </c:pt>
                <c:pt idx="119">
                  <c:v>-4.5440010000000086</c:v>
                </c:pt>
                <c:pt idx="120">
                  <c:v>-4.5360009999999988</c:v>
                </c:pt>
                <c:pt idx="121">
                  <c:v>-4.5280010000000175</c:v>
                </c:pt>
                <c:pt idx="122">
                  <c:v>-4.5200010000000077</c:v>
                </c:pt>
                <c:pt idx="123">
                  <c:v>-4.5120009999999855</c:v>
                </c:pt>
                <c:pt idx="124">
                  <c:v>-4.5040010000000166</c:v>
                </c:pt>
                <c:pt idx="125">
                  <c:v>-4.4960010000000104</c:v>
                </c:pt>
                <c:pt idx="126">
                  <c:v>-4.488000999999997</c:v>
                </c:pt>
                <c:pt idx="127">
                  <c:v>-4.4800010000000174</c:v>
                </c:pt>
                <c:pt idx="128">
                  <c:v>-4.4720010000000094</c:v>
                </c:pt>
                <c:pt idx="129">
                  <c:v>-4.4640009999999855</c:v>
                </c:pt>
                <c:pt idx="130">
                  <c:v>-4.4560010000000174</c:v>
                </c:pt>
                <c:pt idx="131">
                  <c:v>-4.4480010000000094</c:v>
                </c:pt>
                <c:pt idx="132">
                  <c:v>-4.4400009999999952</c:v>
                </c:pt>
                <c:pt idx="133">
                  <c:v>-4.4320010000000138</c:v>
                </c:pt>
                <c:pt idx="134">
                  <c:v>-4.4240010000000041</c:v>
                </c:pt>
                <c:pt idx="135">
                  <c:v>-4.4160009999999943</c:v>
                </c:pt>
                <c:pt idx="136">
                  <c:v>-4.4080010000000129</c:v>
                </c:pt>
                <c:pt idx="137">
                  <c:v>-4.4000010000000032</c:v>
                </c:pt>
                <c:pt idx="138">
                  <c:v>-4.3920009999999845</c:v>
                </c:pt>
                <c:pt idx="139">
                  <c:v>-4.3840010000000085</c:v>
                </c:pt>
                <c:pt idx="140">
                  <c:v>-4.3760010000000023</c:v>
                </c:pt>
                <c:pt idx="141">
                  <c:v>-4.3680009999999845</c:v>
                </c:pt>
                <c:pt idx="142">
                  <c:v>-4.3600010000000085</c:v>
                </c:pt>
                <c:pt idx="143">
                  <c:v>-4.3520010000000005</c:v>
                </c:pt>
                <c:pt idx="144">
                  <c:v>-4.3440009999999845</c:v>
                </c:pt>
                <c:pt idx="145">
                  <c:v>-4.3360010000000102</c:v>
                </c:pt>
                <c:pt idx="146">
                  <c:v>-4.3280009999999765</c:v>
                </c:pt>
                <c:pt idx="147">
                  <c:v>-4.3200010000000155</c:v>
                </c:pt>
                <c:pt idx="148">
                  <c:v>-4.3120010000000075</c:v>
                </c:pt>
                <c:pt idx="149">
                  <c:v>-4.3040009999999755</c:v>
                </c:pt>
                <c:pt idx="150">
                  <c:v>-4.2960010000000182</c:v>
                </c:pt>
                <c:pt idx="151">
                  <c:v>-4.2880010000000084</c:v>
                </c:pt>
                <c:pt idx="152">
                  <c:v>-4.2800009999999986</c:v>
                </c:pt>
                <c:pt idx="153">
                  <c:v>-4.2720010000000173</c:v>
                </c:pt>
                <c:pt idx="154">
                  <c:v>-4.2640010000000075</c:v>
                </c:pt>
                <c:pt idx="155">
                  <c:v>-4.2560009999999977</c:v>
                </c:pt>
                <c:pt idx="156">
                  <c:v>-4.2480010000000163</c:v>
                </c:pt>
                <c:pt idx="157">
                  <c:v>-4.2400010000000083</c:v>
                </c:pt>
                <c:pt idx="158">
                  <c:v>-4.2320009999999968</c:v>
                </c:pt>
                <c:pt idx="159">
                  <c:v>-4.2240010000000145</c:v>
                </c:pt>
                <c:pt idx="160">
                  <c:v>-4.2160010000000074</c:v>
                </c:pt>
                <c:pt idx="161">
                  <c:v>-4.2080009999999959</c:v>
                </c:pt>
                <c:pt idx="162">
                  <c:v>-4.2000010000000154</c:v>
                </c:pt>
                <c:pt idx="163">
                  <c:v>-4.1920010000000048</c:v>
                </c:pt>
                <c:pt idx="164">
                  <c:v>-4.1840009999999745</c:v>
                </c:pt>
                <c:pt idx="165">
                  <c:v>-4.1760010000000136</c:v>
                </c:pt>
                <c:pt idx="166">
                  <c:v>-4.1680009999999745</c:v>
                </c:pt>
                <c:pt idx="167">
                  <c:v>-4.1600009999999745</c:v>
                </c:pt>
                <c:pt idx="168">
                  <c:v>-4.1520010000000065</c:v>
                </c:pt>
                <c:pt idx="169">
                  <c:v>-4.1440009999999745</c:v>
                </c:pt>
                <c:pt idx="170">
                  <c:v>-4.1360009999999905</c:v>
                </c:pt>
                <c:pt idx="171">
                  <c:v>-4.1280010000000065</c:v>
                </c:pt>
                <c:pt idx="172">
                  <c:v>-4.1200009999999745</c:v>
                </c:pt>
                <c:pt idx="173">
                  <c:v>-4.1120009999999745</c:v>
                </c:pt>
                <c:pt idx="174">
                  <c:v>-4.1040010000000056</c:v>
                </c:pt>
                <c:pt idx="175">
                  <c:v>-4.0960010000000011</c:v>
                </c:pt>
                <c:pt idx="176">
                  <c:v>-4.0880009999999896</c:v>
                </c:pt>
                <c:pt idx="177">
                  <c:v>-4.08000100000001</c:v>
                </c:pt>
                <c:pt idx="178">
                  <c:v>-4.0720010000000002</c:v>
                </c:pt>
                <c:pt idx="179">
                  <c:v>-4.0640009999999656</c:v>
                </c:pt>
                <c:pt idx="180">
                  <c:v>-4.0560010000000091</c:v>
                </c:pt>
                <c:pt idx="181">
                  <c:v>-4.0480009999999975</c:v>
                </c:pt>
                <c:pt idx="182">
                  <c:v>-4.0400009999999895</c:v>
                </c:pt>
                <c:pt idx="183">
                  <c:v>-4.0320010000000082</c:v>
                </c:pt>
                <c:pt idx="184">
                  <c:v>-4.0240009999999655</c:v>
                </c:pt>
                <c:pt idx="185">
                  <c:v>-4.016001000000017</c:v>
                </c:pt>
                <c:pt idx="186">
                  <c:v>-4.0080010000000073</c:v>
                </c:pt>
                <c:pt idx="187">
                  <c:v>-4.0000009999999975</c:v>
                </c:pt>
                <c:pt idx="188">
                  <c:v>-3.9920010000000161</c:v>
                </c:pt>
                <c:pt idx="189">
                  <c:v>-3.9840010000000072</c:v>
                </c:pt>
                <c:pt idx="190">
                  <c:v>-3.9760009999999584</c:v>
                </c:pt>
                <c:pt idx="191">
                  <c:v>-3.9680010000000152</c:v>
                </c:pt>
                <c:pt idx="192">
                  <c:v>-3.9600010000000054</c:v>
                </c:pt>
                <c:pt idx="193">
                  <c:v>-3.9520009999999557</c:v>
                </c:pt>
                <c:pt idx="194">
                  <c:v>-3.9440010000000152</c:v>
                </c:pt>
                <c:pt idx="195">
                  <c:v>-3.9360010000000027</c:v>
                </c:pt>
                <c:pt idx="196">
                  <c:v>-3.9280009999999947</c:v>
                </c:pt>
                <c:pt idx="197">
                  <c:v>-3.9200010000000152</c:v>
                </c:pt>
                <c:pt idx="198">
                  <c:v>-3.9120010000000027</c:v>
                </c:pt>
                <c:pt idx="199">
                  <c:v>-3.9040009999999938</c:v>
                </c:pt>
                <c:pt idx="200">
                  <c:v>-3.8960010000000125</c:v>
                </c:pt>
                <c:pt idx="201">
                  <c:v>-3.8880010000000031</c:v>
                </c:pt>
                <c:pt idx="202">
                  <c:v>-3.8800009999999929</c:v>
                </c:pt>
                <c:pt idx="203">
                  <c:v>-3.8720010000000107</c:v>
                </c:pt>
                <c:pt idx="204">
                  <c:v>-3.8640010000000018</c:v>
                </c:pt>
                <c:pt idx="205">
                  <c:v>-3.8560009999999521</c:v>
                </c:pt>
                <c:pt idx="206">
                  <c:v>-3.8480010000000111</c:v>
                </c:pt>
                <c:pt idx="207">
                  <c:v>-3.8400010000000009</c:v>
                </c:pt>
                <c:pt idx="208">
                  <c:v>-3.832000999999948</c:v>
                </c:pt>
                <c:pt idx="209">
                  <c:v>-3.8240010000000098</c:v>
                </c:pt>
                <c:pt idx="210">
                  <c:v>-3.8160009999999573</c:v>
                </c:pt>
                <c:pt idx="211">
                  <c:v>-3.8080009999999787</c:v>
                </c:pt>
                <c:pt idx="212">
                  <c:v>-3.8000010000000088</c:v>
                </c:pt>
                <c:pt idx="213">
                  <c:v>-3.7920009999999977</c:v>
                </c:pt>
                <c:pt idx="214">
                  <c:v>-3.7840009999999893</c:v>
                </c:pt>
                <c:pt idx="215">
                  <c:v>-3.7760010000000079</c:v>
                </c:pt>
                <c:pt idx="216">
                  <c:v>-3.7680009999999982</c:v>
                </c:pt>
                <c:pt idx="217">
                  <c:v>-3.7600009999999884</c:v>
                </c:pt>
                <c:pt idx="218">
                  <c:v>-3.752001000000007</c:v>
                </c:pt>
                <c:pt idx="219">
                  <c:v>-3.7440009999999972</c:v>
                </c:pt>
                <c:pt idx="220">
                  <c:v>-3.7360010000000159</c:v>
                </c:pt>
                <c:pt idx="221">
                  <c:v>-3.7280010000000092</c:v>
                </c:pt>
                <c:pt idx="222">
                  <c:v>-3.7200009999999972</c:v>
                </c:pt>
                <c:pt idx="223">
                  <c:v>-3.712001000000015</c:v>
                </c:pt>
                <c:pt idx="224">
                  <c:v>-3.7040010000000052</c:v>
                </c:pt>
                <c:pt idx="225">
                  <c:v>-3.6960009999999937</c:v>
                </c:pt>
                <c:pt idx="226">
                  <c:v>-3.6880010000000212</c:v>
                </c:pt>
                <c:pt idx="227">
                  <c:v>-3.6800010000000052</c:v>
                </c:pt>
                <c:pt idx="228">
                  <c:v>-3.6720009999999927</c:v>
                </c:pt>
                <c:pt idx="229">
                  <c:v>-3.6640010000000212</c:v>
                </c:pt>
                <c:pt idx="230">
                  <c:v>-3.6560010000000034</c:v>
                </c:pt>
                <c:pt idx="231">
                  <c:v>-3.6480009999999936</c:v>
                </c:pt>
                <c:pt idx="232">
                  <c:v>-3.6400010000000202</c:v>
                </c:pt>
                <c:pt idx="233">
                  <c:v>-3.6320010000000025</c:v>
                </c:pt>
                <c:pt idx="234">
                  <c:v>-3.6240009999999931</c:v>
                </c:pt>
                <c:pt idx="235">
                  <c:v>-3.6160010000000113</c:v>
                </c:pt>
                <c:pt idx="236">
                  <c:v>-3.6080010000000016</c:v>
                </c:pt>
                <c:pt idx="237">
                  <c:v>-3.6000009999999918</c:v>
                </c:pt>
                <c:pt idx="238">
                  <c:v>-3.5920010000000104</c:v>
                </c:pt>
                <c:pt idx="239">
                  <c:v>-3.5840010000000011</c:v>
                </c:pt>
                <c:pt idx="240">
                  <c:v>-3.5760009999999767</c:v>
                </c:pt>
                <c:pt idx="241">
                  <c:v>-3.5680010000000095</c:v>
                </c:pt>
                <c:pt idx="242">
                  <c:v>-3.5600009999999997</c:v>
                </c:pt>
                <c:pt idx="243">
                  <c:v>-3.5520009999999727</c:v>
                </c:pt>
                <c:pt idx="244">
                  <c:v>-3.5440010000000086</c:v>
                </c:pt>
                <c:pt idx="245">
                  <c:v>-3.5360009999999678</c:v>
                </c:pt>
                <c:pt idx="246">
                  <c:v>-3.5280009999999877</c:v>
                </c:pt>
                <c:pt idx="247">
                  <c:v>-3.5200010000000082</c:v>
                </c:pt>
                <c:pt idx="248">
                  <c:v>-3.5120009999999655</c:v>
                </c:pt>
                <c:pt idx="249">
                  <c:v>-3.5040009999999877</c:v>
                </c:pt>
                <c:pt idx="250">
                  <c:v>-3.4960010000000068</c:v>
                </c:pt>
                <c:pt idx="251">
                  <c:v>-3.488000999999997</c:v>
                </c:pt>
                <c:pt idx="252">
                  <c:v>-3.4800009999999868</c:v>
                </c:pt>
                <c:pt idx="253">
                  <c:v>-3.4720010000000037</c:v>
                </c:pt>
                <c:pt idx="254">
                  <c:v>-3.4640009999999961</c:v>
                </c:pt>
                <c:pt idx="255">
                  <c:v>-3.4560010000000148</c:v>
                </c:pt>
                <c:pt idx="256">
                  <c:v>-3.448001000000005</c:v>
                </c:pt>
                <c:pt idx="257">
                  <c:v>-3.4400009999999948</c:v>
                </c:pt>
                <c:pt idx="258">
                  <c:v>-3.4320010000000138</c:v>
                </c:pt>
                <c:pt idx="259">
                  <c:v>-3.4240010000000041</c:v>
                </c:pt>
                <c:pt idx="260">
                  <c:v>-3.4160009999999543</c:v>
                </c:pt>
                <c:pt idx="261">
                  <c:v>-3.4080010000000152</c:v>
                </c:pt>
                <c:pt idx="262">
                  <c:v>-3.4000010000000032</c:v>
                </c:pt>
                <c:pt idx="263">
                  <c:v>-3.3920009999999534</c:v>
                </c:pt>
                <c:pt idx="264">
                  <c:v>-3.3840010000000142</c:v>
                </c:pt>
                <c:pt idx="265">
                  <c:v>-3.3760010000000023</c:v>
                </c:pt>
                <c:pt idx="266">
                  <c:v>-3.3680009999999925</c:v>
                </c:pt>
                <c:pt idx="267">
                  <c:v>-3.3600010000000111</c:v>
                </c:pt>
                <c:pt idx="268">
                  <c:v>-3.3520009999999609</c:v>
                </c:pt>
                <c:pt idx="269">
                  <c:v>-3.3440009999999907</c:v>
                </c:pt>
                <c:pt idx="270">
                  <c:v>-3.3360010000000067</c:v>
                </c:pt>
                <c:pt idx="271">
                  <c:v>-3.3280010000000004</c:v>
                </c:pt>
                <c:pt idx="272">
                  <c:v>-3.3200009999999907</c:v>
                </c:pt>
                <c:pt idx="273">
                  <c:v>-3.3120009999999724</c:v>
                </c:pt>
                <c:pt idx="274">
                  <c:v>-3.3040009999999977</c:v>
                </c:pt>
                <c:pt idx="275">
                  <c:v>-3.2960009999999778</c:v>
                </c:pt>
                <c:pt idx="276">
                  <c:v>-3.2880010000000395</c:v>
                </c:pt>
                <c:pt idx="277">
                  <c:v>-3.2800009999999986</c:v>
                </c:pt>
                <c:pt idx="278">
                  <c:v>-3.2720009999999777</c:v>
                </c:pt>
                <c:pt idx="279">
                  <c:v>-3.2640010000000212</c:v>
                </c:pt>
                <c:pt idx="280">
                  <c:v>-3.2560009999999977</c:v>
                </c:pt>
                <c:pt idx="281">
                  <c:v>-3.2480009999999879</c:v>
                </c:pt>
                <c:pt idx="282">
                  <c:v>-3.2400010000000092</c:v>
                </c:pt>
                <c:pt idx="283">
                  <c:v>-3.2320009999999968</c:v>
                </c:pt>
                <c:pt idx="284">
                  <c:v>-3.224000999999987</c:v>
                </c:pt>
                <c:pt idx="285">
                  <c:v>-3.2160010000000057</c:v>
                </c:pt>
                <c:pt idx="286">
                  <c:v>-3.2080009999999959</c:v>
                </c:pt>
                <c:pt idx="287">
                  <c:v>-3.2000009999999861</c:v>
                </c:pt>
                <c:pt idx="288">
                  <c:v>-3.1920010000000048</c:v>
                </c:pt>
                <c:pt idx="289">
                  <c:v>-3.184000999999995</c:v>
                </c:pt>
                <c:pt idx="290">
                  <c:v>-3.1760010000000136</c:v>
                </c:pt>
                <c:pt idx="291">
                  <c:v>-3.1680010000000052</c:v>
                </c:pt>
                <c:pt idx="292">
                  <c:v>-3.1600009999999941</c:v>
                </c:pt>
                <c:pt idx="293">
                  <c:v>-3.1520010000000132</c:v>
                </c:pt>
                <c:pt idx="294">
                  <c:v>-3.1440010000000052</c:v>
                </c:pt>
                <c:pt idx="295">
                  <c:v>-3.1360009999999927</c:v>
                </c:pt>
                <c:pt idx="296">
                  <c:v>-3.1280010000000202</c:v>
                </c:pt>
                <c:pt idx="297">
                  <c:v>-3.1200010000000042</c:v>
                </c:pt>
                <c:pt idx="298">
                  <c:v>-3.1120009999999767</c:v>
                </c:pt>
                <c:pt idx="299">
                  <c:v>-3.1040010000000202</c:v>
                </c:pt>
                <c:pt idx="300">
                  <c:v>-3.0960010000000007</c:v>
                </c:pt>
                <c:pt idx="301">
                  <c:v>-3.0880009999999913</c:v>
                </c:pt>
                <c:pt idx="302">
                  <c:v>-3.0800010000000202</c:v>
                </c:pt>
                <c:pt idx="303">
                  <c:v>-3.0720009999999967</c:v>
                </c:pt>
                <c:pt idx="304">
                  <c:v>-3.0640009999999904</c:v>
                </c:pt>
                <c:pt idx="305">
                  <c:v>-3.0560010000000077</c:v>
                </c:pt>
                <c:pt idx="306">
                  <c:v>-3.0480009999999993</c:v>
                </c:pt>
                <c:pt idx="307">
                  <c:v>-3.0400009999999877</c:v>
                </c:pt>
                <c:pt idx="308">
                  <c:v>-3.0320010000000077</c:v>
                </c:pt>
                <c:pt idx="309">
                  <c:v>-3.0240009999999984</c:v>
                </c:pt>
                <c:pt idx="310">
                  <c:v>-3.0160009999999553</c:v>
                </c:pt>
                <c:pt idx="311">
                  <c:v>-3.0080010000000081</c:v>
                </c:pt>
                <c:pt idx="312">
                  <c:v>-3.0000009999999975</c:v>
                </c:pt>
                <c:pt idx="313">
                  <c:v>-2.9920009999999535</c:v>
                </c:pt>
                <c:pt idx="314">
                  <c:v>-2.9840010000000072</c:v>
                </c:pt>
                <c:pt idx="315">
                  <c:v>-2.9760009999999584</c:v>
                </c:pt>
                <c:pt idx="316">
                  <c:v>-2.9680009999999868</c:v>
                </c:pt>
                <c:pt idx="317">
                  <c:v>-2.9600010000000054</c:v>
                </c:pt>
                <c:pt idx="318">
                  <c:v>-2.9520009999999557</c:v>
                </c:pt>
                <c:pt idx="319">
                  <c:v>-2.9440009999999837</c:v>
                </c:pt>
                <c:pt idx="320">
                  <c:v>-2.9360010000000027</c:v>
                </c:pt>
                <c:pt idx="321">
                  <c:v>-2.9280009999999947</c:v>
                </c:pt>
                <c:pt idx="322">
                  <c:v>-2.9200009999999827</c:v>
                </c:pt>
                <c:pt idx="323">
                  <c:v>-2.9120010000000027</c:v>
                </c:pt>
                <c:pt idx="324">
                  <c:v>-2.9040009999999938</c:v>
                </c:pt>
                <c:pt idx="325">
                  <c:v>-2.8960010000000125</c:v>
                </c:pt>
                <c:pt idx="326">
                  <c:v>-2.8880010000000031</c:v>
                </c:pt>
                <c:pt idx="327">
                  <c:v>-2.8800009999999929</c:v>
                </c:pt>
                <c:pt idx="328">
                  <c:v>-2.8720010000000107</c:v>
                </c:pt>
                <c:pt idx="329">
                  <c:v>-2.8640010000000018</c:v>
                </c:pt>
                <c:pt idx="330">
                  <c:v>-2.8560009999999521</c:v>
                </c:pt>
                <c:pt idx="331">
                  <c:v>-2.8480010000000111</c:v>
                </c:pt>
                <c:pt idx="332">
                  <c:v>-2.8400010000000009</c:v>
                </c:pt>
                <c:pt idx="333">
                  <c:v>-2.832000999999948</c:v>
                </c:pt>
                <c:pt idx="334">
                  <c:v>-2.8240010000000098</c:v>
                </c:pt>
                <c:pt idx="335">
                  <c:v>-2.8160009999999573</c:v>
                </c:pt>
                <c:pt idx="336">
                  <c:v>-2.8080009999999787</c:v>
                </c:pt>
                <c:pt idx="337">
                  <c:v>-2.8000010000000088</c:v>
                </c:pt>
                <c:pt idx="338">
                  <c:v>-2.7920009999999977</c:v>
                </c:pt>
                <c:pt idx="339">
                  <c:v>-2.7840009999999893</c:v>
                </c:pt>
                <c:pt idx="340">
                  <c:v>-2.7760010000000079</c:v>
                </c:pt>
                <c:pt idx="341">
                  <c:v>-2.7680009999999982</c:v>
                </c:pt>
                <c:pt idx="342">
                  <c:v>-2.7600009999999884</c:v>
                </c:pt>
                <c:pt idx="343">
                  <c:v>-2.752001000000007</c:v>
                </c:pt>
                <c:pt idx="344">
                  <c:v>-2.7440009999999972</c:v>
                </c:pt>
                <c:pt idx="345">
                  <c:v>-2.7360009999999777</c:v>
                </c:pt>
                <c:pt idx="346">
                  <c:v>-2.7280010000000092</c:v>
                </c:pt>
                <c:pt idx="347">
                  <c:v>-2.7200009999999972</c:v>
                </c:pt>
                <c:pt idx="348">
                  <c:v>-2.7120009999999777</c:v>
                </c:pt>
                <c:pt idx="349">
                  <c:v>-2.7040010000000052</c:v>
                </c:pt>
                <c:pt idx="350">
                  <c:v>-2.6960009999999937</c:v>
                </c:pt>
                <c:pt idx="351">
                  <c:v>-2.6880009999999857</c:v>
                </c:pt>
                <c:pt idx="352">
                  <c:v>-2.6800010000000052</c:v>
                </c:pt>
                <c:pt idx="353">
                  <c:v>-2.6720009999999927</c:v>
                </c:pt>
                <c:pt idx="354">
                  <c:v>-2.6640009999999847</c:v>
                </c:pt>
                <c:pt idx="355">
                  <c:v>-2.6560010000000034</c:v>
                </c:pt>
                <c:pt idx="356">
                  <c:v>-2.6480009999999936</c:v>
                </c:pt>
                <c:pt idx="357">
                  <c:v>-2.6400009999999838</c:v>
                </c:pt>
                <c:pt idx="358">
                  <c:v>-2.6320010000000025</c:v>
                </c:pt>
                <c:pt idx="359">
                  <c:v>-2.6240009999999931</c:v>
                </c:pt>
                <c:pt idx="360">
                  <c:v>-2.6160009999999767</c:v>
                </c:pt>
                <c:pt idx="361">
                  <c:v>-2.6080010000000016</c:v>
                </c:pt>
                <c:pt idx="362">
                  <c:v>-2.6000009999999918</c:v>
                </c:pt>
                <c:pt idx="363">
                  <c:v>-2.5920010000000104</c:v>
                </c:pt>
                <c:pt idx="364">
                  <c:v>-2.5840010000000011</c:v>
                </c:pt>
                <c:pt idx="365">
                  <c:v>-2.5760009999999767</c:v>
                </c:pt>
                <c:pt idx="366">
                  <c:v>-2.5680010000000095</c:v>
                </c:pt>
                <c:pt idx="367">
                  <c:v>-2.5600009999999997</c:v>
                </c:pt>
                <c:pt idx="368">
                  <c:v>-2.5520009999999727</c:v>
                </c:pt>
                <c:pt idx="369">
                  <c:v>-2.5440010000000086</c:v>
                </c:pt>
                <c:pt idx="370">
                  <c:v>-2.5360009999999678</c:v>
                </c:pt>
                <c:pt idx="371">
                  <c:v>-2.5280009999999877</c:v>
                </c:pt>
                <c:pt idx="372">
                  <c:v>-2.5200010000000082</c:v>
                </c:pt>
                <c:pt idx="373">
                  <c:v>-2.5120009999999655</c:v>
                </c:pt>
                <c:pt idx="374">
                  <c:v>-2.5040009999999877</c:v>
                </c:pt>
                <c:pt idx="375">
                  <c:v>-2.4960010000000068</c:v>
                </c:pt>
                <c:pt idx="376">
                  <c:v>-2.488000999999997</c:v>
                </c:pt>
                <c:pt idx="377">
                  <c:v>-2.4800009999999868</c:v>
                </c:pt>
                <c:pt idx="378">
                  <c:v>-2.4720010000000037</c:v>
                </c:pt>
                <c:pt idx="379">
                  <c:v>-2.4640009999999961</c:v>
                </c:pt>
                <c:pt idx="380">
                  <c:v>-2.4560009999999473</c:v>
                </c:pt>
                <c:pt idx="381">
                  <c:v>-2.448001000000005</c:v>
                </c:pt>
                <c:pt idx="382">
                  <c:v>-2.4400009999999948</c:v>
                </c:pt>
                <c:pt idx="383">
                  <c:v>-2.4320009999999459</c:v>
                </c:pt>
                <c:pt idx="384">
                  <c:v>-2.4240010000000041</c:v>
                </c:pt>
                <c:pt idx="385">
                  <c:v>-2.4160009999999543</c:v>
                </c:pt>
                <c:pt idx="386">
                  <c:v>-2.4080009999999827</c:v>
                </c:pt>
                <c:pt idx="387">
                  <c:v>-2.4000010000000032</c:v>
                </c:pt>
                <c:pt idx="388">
                  <c:v>-2.3920009999999534</c:v>
                </c:pt>
                <c:pt idx="389">
                  <c:v>-2.3840009999999827</c:v>
                </c:pt>
                <c:pt idx="390">
                  <c:v>-2.3760010000000023</c:v>
                </c:pt>
                <c:pt idx="391">
                  <c:v>-2.3680009999999925</c:v>
                </c:pt>
                <c:pt idx="392">
                  <c:v>-2.3600009999999827</c:v>
                </c:pt>
                <c:pt idx="393">
                  <c:v>-2.3520009999999609</c:v>
                </c:pt>
                <c:pt idx="394">
                  <c:v>-2.3440009999999907</c:v>
                </c:pt>
                <c:pt idx="395">
                  <c:v>-2.3360009999999392</c:v>
                </c:pt>
                <c:pt idx="396">
                  <c:v>-2.3280010000000004</c:v>
                </c:pt>
                <c:pt idx="397">
                  <c:v>-2.3200009999999907</c:v>
                </c:pt>
                <c:pt idx="398">
                  <c:v>-2.3120009999999724</c:v>
                </c:pt>
                <c:pt idx="399">
                  <c:v>-2.3040009999999977</c:v>
                </c:pt>
                <c:pt idx="400">
                  <c:v>-2.2960009999999778</c:v>
                </c:pt>
                <c:pt idx="401">
                  <c:v>-2.2880010000000395</c:v>
                </c:pt>
                <c:pt idx="402">
                  <c:v>-2.2800009999999986</c:v>
                </c:pt>
                <c:pt idx="403">
                  <c:v>-2.2720009999999777</c:v>
                </c:pt>
                <c:pt idx="404">
                  <c:v>-2.2640010000000212</c:v>
                </c:pt>
                <c:pt idx="405">
                  <c:v>-2.2560009999999977</c:v>
                </c:pt>
                <c:pt idx="406">
                  <c:v>-2.2480009999999879</c:v>
                </c:pt>
                <c:pt idx="407">
                  <c:v>-2.2400010000000092</c:v>
                </c:pt>
                <c:pt idx="408">
                  <c:v>-2.2320009999999968</c:v>
                </c:pt>
                <c:pt idx="409">
                  <c:v>-2.224000999999987</c:v>
                </c:pt>
                <c:pt idx="410">
                  <c:v>-2.2160010000000057</c:v>
                </c:pt>
                <c:pt idx="411">
                  <c:v>-2.2080009999999959</c:v>
                </c:pt>
                <c:pt idx="412">
                  <c:v>-2.2000009999999861</c:v>
                </c:pt>
                <c:pt idx="413">
                  <c:v>-2.1920010000000048</c:v>
                </c:pt>
                <c:pt idx="414">
                  <c:v>-2.184000999999995</c:v>
                </c:pt>
                <c:pt idx="415">
                  <c:v>-2.1760009999999768</c:v>
                </c:pt>
                <c:pt idx="416">
                  <c:v>-2.1680010000000052</c:v>
                </c:pt>
                <c:pt idx="417">
                  <c:v>-2.1600009999999941</c:v>
                </c:pt>
                <c:pt idx="418">
                  <c:v>-2.1520009999999767</c:v>
                </c:pt>
                <c:pt idx="419">
                  <c:v>-2.1440010000000052</c:v>
                </c:pt>
                <c:pt idx="420">
                  <c:v>-2.1360009999999927</c:v>
                </c:pt>
                <c:pt idx="421">
                  <c:v>-2.1280009999999834</c:v>
                </c:pt>
                <c:pt idx="422">
                  <c:v>-2.1200010000000042</c:v>
                </c:pt>
                <c:pt idx="423">
                  <c:v>-2.1120009999999767</c:v>
                </c:pt>
                <c:pt idx="424">
                  <c:v>-2.1040009999999825</c:v>
                </c:pt>
                <c:pt idx="425">
                  <c:v>-2.0960010000000007</c:v>
                </c:pt>
                <c:pt idx="426">
                  <c:v>-2.0880009999999913</c:v>
                </c:pt>
                <c:pt idx="427">
                  <c:v>-2.0800009999999807</c:v>
                </c:pt>
                <c:pt idx="428">
                  <c:v>-2.0720009999999967</c:v>
                </c:pt>
                <c:pt idx="429">
                  <c:v>-2.0640009999999904</c:v>
                </c:pt>
                <c:pt idx="430">
                  <c:v>-2.0560009999999767</c:v>
                </c:pt>
                <c:pt idx="431">
                  <c:v>-2.0480009999999993</c:v>
                </c:pt>
                <c:pt idx="432">
                  <c:v>-2.0400009999999877</c:v>
                </c:pt>
                <c:pt idx="433">
                  <c:v>-2.0320010000000077</c:v>
                </c:pt>
                <c:pt idx="434">
                  <c:v>-2.0240009999999984</c:v>
                </c:pt>
                <c:pt idx="435">
                  <c:v>-2.0160009999999553</c:v>
                </c:pt>
                <c:pt idx="436">
                  <c:v>-2.0080010000000081</c:v>
                </c:pt>
                <c:pt idx="437">
                  <c:v>-2.0000009999999975</c:v>
                </c:pt>
                <c:pt idx="438">
                  <c:v>-1.9920009999999881</c:v>
                </c:pt>
                <c:pt idx="439">
                  <c:v>-1.9840010000000063</c:v>
                </c:pt>
                <c:pt idx="440">
                  <c:v>-1.9760009999999981</c:v>
                </c:pt>
                <c:pt idx="441">
                  <c:v>-1.9680009999999881</c:v>
                </c:pt>
                <c:pt idx="442">
                  <c:v>-1.9600010000000061</c:v>
                </c:pt>
                <c:pt idx="443">
                  <c:v>-1.9520009999999961</c:v>
                </c:pt>
                <c:pt idx="444">
                  <c:v>-1.9440009999999861</c:v>
                </c:pt>
                <c:pt idx="445">
                  <c:v>-1.9360010000000045</c:v>
                </c:pt>
                <c:pt idx="446">
                  <c:v>-1.9280009999999947</c:v>
                </c:pt>
                <c:pt idx="447">
                  <c:v>-1.9200009999999861</c:v>
                </c:pt>
                <c:pt idx="448">
                  <c:v>-1.9120010000000041</c:v>
                </c:pt>
                <c:pt idx="449">
                  <c:v>-1.9040009999999941</c:v>
                </c:pt>
                <c:pt idx="450">
                  <c:v>-1.8960009999999841</c:v>
                </c:pt>
                <c:pt idx="451">
                  <c:v>-1.8880010000000027</c:v>
                </c:pt>
                <c:pt idx="452">
                  <c:v>-1.8800009999999929</c:v>
                </c:pt>
                <c:pt idx="453">
                  <c:v>-1.872000999999984</c:v>
                </c:pt>
                <c:pt idx="454">
                  <c:v>-1.864001000000002</c:v>
                </c:pt>
                <c:pt idx="455">
                  <c:v>-1.856000999999992</c:v>
                </c:pt>
                <c:pt idx="456">
                  <c:v>-1.8480009999999822</c:v>
                </c:pt>
                <c:pt idx="457">
                  <c:v>-1.8400010000000009</c:v>
                </c:pt>
                <c:pt idx="458">
                  <c:v>-1.8320009999999911</c:v>
                </c:pt>
                <c:pt idx="459">
                  <c:v>-1.8240009999999813</c:v>
                </c:pt>
                <c:pt idx="460">
                  <c:v>-1.816001</c:v>
                </c:pt>
                <c:pt idx="461">
                  <c:v>-1.8080009999999902</c:v>
                </c:pt>
                <c:pt idx="462">
                  <c:v>-1.8000009999999804</c:v>
                </c:pt>
                <c:pt idx="463">
                  <c:v>-1.7920009999999991</c:v>
                </c:pt>
                <c:pt idx="464">
                  <c:v>-1.7840009999999893</c:v>
                </c:pt>
                <c:pt idx="465">
                  <c:v>-1.7760009999999795</c:v>
                </c:pt>
                <c:pt idx="466">
                  <c:v>-1.7680009999999982</c:v>
                </c:pt>
                <c:pt idx="467">
                  <c:v>-1.7600009999999884</c:v>
                </c:pt>
                <c:pt idx="468">
                  <c:v>-1.752001000000007</c:v>
                </c:pt>
                <c:pt idx="469">
                  <c:v>-1.7440009999999972</c:v>
                </c:pt>
                <c:pt idx="470">
                  <c:v>-1.7360009999999875</c:v>
                </c:pt>
                <c:pt idx="471">
                  <c:v>-1.7280010000000059</c:v>
                </c:pt>
                <c:pt idx="472">
                  <c:v>-1.7200009999999959</c:v>
                </c:pt>
                <c:pt idx="473">
                  <c:v>-1.7120009999999866</c:v>
                </c:pt>
                <c:pt idx="474">
                  <c:v>-1.7040010000000052</c:v>
                </c:pt>
                <c:pt idx="475">
                  <c:v>-1.6960009999999961</c:v>
                </c:pt>
                <c:pt idx="476">
                  <c:v>-1.6880009999999861</c:v>
                </c:pt>
                <c:pt idx="477">
                  <c:v>-1.6800010000000043</c:v>
                </c:pt>
                <c:pt idx="478">
                  <c:v>-1.6720009999999945</c:v>
                </c:pt>
                <c:pt idx="479">
                  <c:v>-1.6640009999999847</c:v>
                </c:pt>
                <c:pt idx="480">
                  <c:v>-1.6560010000000041</c:v>
                </c:pt>
                <c:pt idx="481">
                  <c:v>-1.6480009999999941</c:v>
                </c:pt>
                <c:pt idx="482">
                  <c:v>-1.6400009999999841</c:v>
                </c:pt>
                <c:pt idx="483">
                  <c:v>-1.6320010000000025</c:v>
                </c:pt>
                <c:pt idx="484">
                  <c:v>-1.6240009999999927</c:v>
                </c:pt>
                <c:pt idx="485">
                  <c:v>-1.6160009999999829</c:v>
                </c:pt>
                <c:pt idx="486">
                  <c:v>-1.608001000000002</c:v>
                </c:pt>
                <c:pt idx="487">
                  <c:v>-1.600000999999992</c:v>
                </c:pt>
                <c:pt idx="488">
                  <c:v>-1.592000999999982</c:v>
                </c:pt>
                <c:pt idx="489">
                  <c:v>-1.5840010000000007</c:v>
                </c:pt>
                <c:pt idx="490">
                  <c:v>-1.5760009999999909</c:v>
                </c:pt>
                <c:pt idx="491">
                  <c:v>-1.5680009999999811</c:v>
                </c:pt>
                <c:pt idx="492">
                  <c:v>-1.5600009999999997</c:v>
                </c:pt>
                <c:pt idx="493">
                  <c:v>-1.55200099999999</c:v>
                </c:pt>
                <c:pt idx="494">
                  <c:v>-1.5440009999999802</c:v>
                </c:pt>
                <c:pt idx="495">
                  <c:v>-1.5360009999999988</c:v>
                </c:pt>
                <c:pt idx="496">
                  <c:v>-1.5280009999999891</c:v>
                </c:pt>
                <c:pt idx="497">
                  <c:v>-1.5200009999999793</c:v>
                </c:pt>
                <c:pt idx="498">
                  <c:v>-1.5120009999999979</c:v>
                </c:pt>
                <c:pt idx="499">
                  <c:v>-1.5040009999999882</c:v>
                </c:pt>
                <c:pt idx="500">
                  <c:v>-1.4960009999999784</c:v>
                </c:pt>
                <c:pt idx="501">
                  <c:v>-1.488000999999997</c:v>
                </c:pt>
                <c:pt idx="502">
                  <c:v>-1.4800009999999872</c:v>
                </c:pt>
                <c:pt idx="503">
                  <c:v>-1.4720010000000059</c:v>
                </c:pt>
                <c:pt idx="504">
                  <c:v>-1.4640009999999959</c:v>
                </c:pt>
                <c:pt idx="505">
                  <c:v>-1.4560009999999859</c:v>
                </c:pt>
                <c:pt idx="506">
                  <c:v>-1.448001000000005</c:v>
                </c:pt>
                <c:pt idx="507">
                  <c:v>-1.4400009999999952</c:v>
                </c:pt>
                <c:pt idx="508">
                  <c:v>-1.4320009999999854</c:v>
                </c:pt>
                <c:pt idx="509">
                  <c:v>-1.4240010000000038</c:v>
                </c:pt>
                <c:pt idx="510">
                  <c:v>-1.4160009999999938</c:v>
                </c:pt>
                <c:pt idx="511">
                  <c:v>-1.4080009999999838</c:v>
                </c:pt>
                <c:pt idx="512">
                  <c:v>-1.4000010000000032</c:v>
                </c:pt>
                <c:pt idx="513">
                  <c:v>-1.392000999999994</c:v>
                </c:pt>
                <c:pt idx="514">
                  <c:v>-1.384000999999984</c:v>
                </c:pt>
                <c:pt idx="515">
                  <c:v>-1.3760010000000023</c:v>
                </c:pt>
                <c:pt idx="516">
                  <c:v>-1.3680009999999925</c:v>
                </c:pt>
                <c:pt idx="517">
                  <c:v>-1.3600009999999827</c:v>
                </c:pt>
                <c:pt idx="518">
                  <c:v>-1.3520010000000013</c:v>
                </c:pt>
                <c:pt idx="519">
                  <c:v>-1.344000999999992</c:v>
                </c:pt>
                <c:pt idx="520">
                  <c:v>-1.336000999999982</c:v>
                </c:pt>
                <c:pt idx="521">
                  <c:v>-1.3280010000000004</c:v>
                </c:pt>
                <c:pt idx="522">
                  <c:v>-1.3200009999999907</c:v>
                </c:pt>
                <c:pt idx="523">
                  <c:v>-1.3120009999999809</c:v>
                </c:pt>
                <c:pt idx="524">
                  <c:v>-1.3040009999999995</c:v>
                </c:pt>
                <c:pt idx="525">
                  <c:v>-1.2960009999999897</c:v>
                </c:pt>
                <c:pt idx="526">
                  <c:v>-1.28800099999998</c:v>
                </c:pt>
                <c:pt idx="527">
                  <c:v>-1.2800009999999986</c:v>
                </c:pt>
                <c:pt idx="528">
                  <c:v>-1.2720009999999888</c:v>
                </c:pt>
                <c:pt idx="529">
                  <c:v>-1.2640009999999791</c:v>
                </c:pt>
                <c:pt idx="530">
                  <c:v>-1.2560009999999977</c:v>
                </c:pt>
                <c:pt idx="531">
                  <c:v>-1.2480009999999879</c:v>
                </c:pt>
                <c:pt idx="532">
                  <c:v>-1.2400009999999779</c:v>
                </c:pt>
                <c:pt idx="533">
                  <c:v>-1.2320009999999968</c:v>
                </c:pt>
                <c:pt idx="534">
                  <c:v>-1.224000999999987</c:v>
                </c:pt>
                <c:pt idx="535">
                  <c:v>-1.2160009999999772</c:v>
                </c:pt>
                <c:pt idx="536">
                  <c:v>-1.2080009999999959</c:v>
                </c:pt>
                <c:pt idx="537">
                  <c:v>-1.2000009999999859</c:v>
                </c:pt>
                <c:pt idx="538">
                  <c:v>-1.1920010000000061</c:v>
                </c:pt>
                <c:pt idx="539">
                  <c:v>-1.1840009999999961</c:v>
                </c:pt>
                <c:pt idx="540">
                  <c:v>-1.1760009999999861</c:v>
                </c:pt>
                <c:pt idx="541">
                  <c:v>-1.1680010000000041</c:v>
                </c:pt>
                <c:pt idx="542">
                  <c:v>-1.1600009999999941</c:v>
                </c:pt>
                <c:pt idx="543">
                  <c:v>-1.1520009999999843</c:v>
                </c:pt>
                <c:pt idx="544">
                  <c:v>-1.1440010000000029</c:v>
                </c:pt>
                <c:pt idx="545">
                  <c:v>-1.136000999999994</c:v>
                </c:pt>
                <c:pt idx="546">
                  <c:v>-1.128000999999984</c:v>
                </c:pt>
                <c:pt idx="547">
                  <c:v>-1.120001000000002</c:v>
                </c:pt>
                <c:pt idx="548">
                  <c:v>-1.1120009999999922</c:v>
                </c:pt>
                <c:pt idx="549">
                  <c:v>-1.1040009999999825</c:v>
                </c:pt>
                <c:pt idx="550">
                  <c:v>-1.0960010000000011</c:v>
                </c:pt>
                <c:pt idx="551">
                  <c:v>-1.0880009999999913</c:v>
                </c:pt>
                <c:pt idx="552">
                  <c:v>-1.080000999999982</c:v>
                </c:pt>
                <c:pt idx="553">
                  <c:v>-1.0720010000000002</c:v>
                </c:pt>
                <c:pt idx="554">
                  <c:v>-1.0640009999999904</c:v>
                </c:pt>
                <c:pt idx="555">
                  <c:v>-1.0560009999999806</c:v>
                </c:pt>
                <c:pt idx="556">
                  <c:v>-1.0480009999999993</c:v>
                </c:pt>
                <c:pt idx="557">
                  <c:v>-1.0400009999999895</c:v>
                </c:pt>
                <c:pt idx="558">
                  <c:v>-1.0320009999999797</c:v>
                </c:pt>
                <c:pt idx="559">
                  <c:v>-1.0240009999999984</c:v>
                </c:pt>
                <c:pt idx="560">
                  <c:v>-1.0160009999999886</c:v>
                </c:pt>
                <c:pt idx="561">
                  <c:v>-1.0080009999999788</c:v>
                </c:pt>
                <c:pt idx="562">
                  <c:v>-1.0000009999999975</c:v>
                </c:pt>
                <c:pt idx="563">
                  <c:v>-0.99200099999998759</c:v>
                </c:pt>
                <c:pt idx="564">
                  <c:v>-0.98400099999997759</c:v>
                </c:pt>
                <c:pt idx="565">
                  <c:v>-0.97600099999999668</c:v>
                </c:pt>
                <c:pt idx="566">
                  <c:v>-0.96800099999998679</c:v>
                </c:pt>
                <c:pt idx="567">
                  <c:v>-0.96000099999997701</c:v>
                </c:pt>
                <c:pt idx="568">
                  <c:v>-0.95200099999999566</c:v>
                </c:pt>
                <c:pt idx="569">
                  <c:v>-0.94400099999998588</c:v>
                </c:pt>
                <c:pt idx="570">
                  <c:v>-0.9360009999999761</c:v>
                </c:pt>
                <c:pt idx="571">
                  <c:v>-0.92800099999999452</c:v>
                </c:pt>
                <c:pt idx="572">
                  <c:v>-0.92000099999998497</c:v>
                </c:pt>
                <c:pt idx="573">
                  <c:v>-0.91200099999997519</c:v>
                </c:pt>
                <c:pt idx="574">
                  <c:v>-0.9040009999999935</c:v>
                </c:pt>
                <c:pt idx="575">
                  <c:v>-0.89600099999998406</c:v>
                </c:pt>
                <c:pt idx="576">
                  <c:v>-0.8880010000000027</c:v>
                </c:pt>
                <c:pt idx="577">
                  <c:v>-0.88000099999999259</c:v>
                </c:pt>
                <c:pt idx="578">
                  <c:v>-0.87200099999998315</c:v>
                </c:pt>
                <c:pt idx="579">
                  <c:v>-0.86400100000000946</c:v>
                </c:pt>
                <c:pt idx="580">
                  <c:v>-0.85600099999999202</c:v>
                </c:pt>
                <c:pt idx="581">
                  <c:v>-0.84800099999998224</c:v>
                </c:pt>
                <c:pt idx="582">
                  <c:v>-0.84000100000000777</c:v>
                </c:pt>
                <c:pt idx="583">
                  <c:v>-0.83200099999999111</c:v>
                </c:pt>
                <c:pt idx="584">
                  <c:v>-0.82400099999998133</c:v>
                </c:pt>
                <c:pt idx="585">
                  <c:v>-0.81600099999999998</c:v>
                </c:pt>
                <c:pt idx="586">
                  <c:v>-0.8080009999999902</c:v>
                </c:pt>
                <c:pt idx="587">
                  <c:v>-0.80000099999998042</c:v>
                </c:pt>
                <c:pt idx="588">
                  <c:v>-0.79200099999999907</c:v>
                </c:pt>
                <c:pt idx="589">
                  <c:v>-0.78400099999998929</c:v>
                </c:pt>
                <c:pt idx="590">
                  <c:v>-0.77600099999997962</c:v>
                </c:pt>
                <c:pt idx="591">
                  <c:v>-0.7680009999999986</c:v>
                </c:pt>
                <c:pt idx="592">
                  <c:v>-0.7600009999999886</c:v>
                </c:pt>
                <c:pt idx="593">
                  <c:v>-0.7520009999999786</c:v>
                </c:pt>
                <c:pt idx="594">
                  <c:v>-0.74400099999999725</c:v>
                </c:pt>
                <c:pt idx="595">
                  <c:v>-0.73600099999998769</c:v>
                </c:pt>
                <c:pt idx="596">
                  <c:v>-0.72800099999997769</c:v>
                </c:pt>
                <c:pt idx="597">
                  <c:v>-0.72000099999999634</c:v>
                </c:pt>
                <c:pt idx="598">
                  <c:v>-0.71200099999998667</c:v>
                </c:pt>
                <c:pt idx="599">
                  <c:v>-0.70400099999997678</c:v>
                </c:pt>
                <c:pt idx="600">
                  <c:v>-0.69600099999999543</c:v>
                </c:pt>
                <c:pt idx="601">
                  <c:v>-0.68800099999998554</c:v>
                </c:pt>
                <c:pt idx="602">
                  <c:v>-0.68000099999997587</c:v>
                </c:pt>
                <c:pt idx="603">
                  <c:v>-0.67200099999999463</c:v>
                </c:pt>
                <c:pt idx="604">
                  <c:v>-0.66400099999998474</c:v>
                </c:pt>
                <c:pt idx="605">
                  <c:v>-0.65600099999997563</c:v>
                </c:pt>
                <c:pt idx="606">
                  <c:v>-0.64800099999999361</c:v>
                </c:pt>
                <c:pt idx="607">
                  <c:v>-0.64000099999998383</c:v>
                </c:pt>
                <c:pt idx="608">
                  <c:v>-0.63200099999997461</c:v>
                </c:pt>
                <c:pt idx="609">
                  <c:v>-0.6240009999999927</c:v>
                </c:pt>
                <c:pt idx="610">
                  <c:v>-0.61600099999998292</c:v>
                </c:pt>
                <c:pt idx="611">
                  <c:v>-0.60800100000000934</c:v>
                </c:pt>
                <c:pt idx="612">
                  <c:v>-0.60000099999999179</c:v>
                </c:pt>
                <c:pt idx="613">
                  <c:v>-0.59200099999998157</c:v>
                </c:pt>
                <c:pt idx="614">
                  <c:v>-0.58400100000000066</c:v>
                </c:pt>
                <c:pt idx="615">
                  <c:v>-0.57600099999999088</c:v>
                </c:pt>
                <c:pt idx="616">
                  <c:v>-0.5680009999999811</c:v>
                </c:pt>
                <c:pt idx="617">
                  <c:v>-0.56000099999999953</c:v>
                </c:pt>
                <c:pt idx="618">
                  <c:v>-0.55200099999998997</c:v>
                </c:pt>
                <c:pt idx="619">
                  <c:v>-0.54400099999998019</c:v>
                </c:pt>
                <c:pt idx="620">
                  <c:v>-0.53600099999999851</c:v>
                </c:pt>
                <c:pt idx="621">
                  <c:v>-0.52800099999998906</c:v>
                </c:pt>
                <c:pt idx="622">
                  <c:v>-0.52000099999997929</c:v>
                </c:pt>
                <c:pt idx="623">
                  <c:v>-0.51200099999999749</c:v>
                </c:pt>
                <c:pt idx="624">
                  <c:v>-0.50400099999998749</c:v>
                </c:pt>
                <c:pt idx="625">
                  <c:v>-0.49600099999998826</c:v>
                </c:pt>
                <c:pt idx="626">
                  <c:v>-0.48800100000000002</c:v>
                </c:pt>
                <c:pt idx="627">
                  <c:v>-0.48000099999999507</c:v>
                </c:pt>
                <c:pt idx="628">
                  <c:v>-0.47200099999998518</c:v>
                </c:pt>
                <c:pt idx="629">
                  <c:v>-0.464001</c:v>
                </c:pt>
                <c:pt idx="630">
                  <c:v>-0.45600099999999316</c:v>
                </c:pt>
                <c:pt idx="631">
                  <c:v>-0.44800099999998344</c:v>
                </c:pt>
                <c:pt idx="632">
                  <c:v>-0.44000100000000003</c:v>
                </c:pt>
                <c:pt idx="633">
                  <c:v>-0.43200099999999408</c:v>
                </c:pt>
                <c:pt idx="634">
                  <c:v>-0.42400099999998447</c:v>
                </c:pt>
                <c:pt idx="635">
                  <c:v>-0.41600100000000007</c:v>
                </c:pt>
                <c:pt idx="636">
                  <c:v>-0.40800099999999229</c:v>
                </c:pt>
                <c:pt idx="637">
                  <c:v>-0.40000099999998256</c:v>
                </c:pt>
                <c:pt idx="638">
                  <c:v>-0.39200100000000032</c:v>
                </c:pt>
                <c:pt idx="639">
                  <c:v>-0.38400099999999393</c:v>
                </c:pt>
                <c:pt idx="640">
                  <c:v>-0.3760009999999841</c:v>
                </c:pt>
                <c:pt idx="641">
                  <c:v>-0.36800100000000008</c:v>
                </c:pt>
                <c:pt idx="642">
                  <c:v>-0.36000099999999047</c:v>
                </c:pt>
                <c:pt idx="643">
                  <c:v>-0.35200100000000134</c:v>
                </c:pt>
                <c:pt idx="644">
                  <c:v>-0.34400099999999911</c:v>
                </c:pt>
                <c:pt idx="645">
                  <c:v>-0.33600099999999217</c:v>
                </c:pt>
                <c:pt idx="646">
                  <c:v>-0.32800100000000082</c:v>
                </c:pt>
                <c:pt idx="647">
                  <c:v>-0.32000100000000031</c:v>
                </c:pt>
                <c:pt idx="648">
                  <c:v>-0.31200099999999098</c:v>
                </c:pt>
                <c:pt idx="649">
                  <c:v>-0.30400100000000002</c:v>
                </c:pt>
                <c:pt idx="650">
                  <c:v>-0.29600099999999757</c:v>
                </c:pt>
                <c:pt idx="651">
                  <c:v>-0.28800099999998768</c:v>
                </c:pt>
                <c:pt idx="652">
                  <c:v>-0.28000100000000006</c:v>
                </c:pt>
                <c:pt idx="653">
                  <c:v>-0.27200099999999572</c:v>
                </c:pt>
                <c:pt idx="654">
                  <c:v>-0.26400100000000726</c:v>
                </c:pt>
                <c:pt idx="655">
                  <c:v>-0.25600100000000003</c:v>
                </c:pt>
                <c:pt idx="656">
                  <c:v>-0.24800099999998793</c:v>
                </c:pt>
                <c:pt idx="657">
                  <c:v>-0.24000100000000671</c:v>
                </c:pt>
                <c:pt idx="658">
                  <c:v>-0.23200099999999679</c:v>
                </c:pt>
                <c:pt idx="659">
                  <c:v>-0.22400099999998702</c:v>
                </c:pt>
                <c:pt idx="660">
                  <c:v>-0.21600100000000574</c:v>
                </c:pt>
                <c:pt idx="661">
                  <c:v>-0.20800099999999591</c:v>
                </c:pt>
                <c:pt idx="662">
                  <c:v>-0.20000099999998611</c:v>
                </c:pt>
                <c:pt idx="663">
                  <c:v>-0.19200100000000475</c:v>
                </c:pt>
                <c:pt idx="664">
                  <c:v>-0.18400099999999681</c:v>
                </c:pt>
                <c:pt idx="665">
                  <c:v>-0.1760009999999852</c:v>
                </c:pt>
                <c:pt idx="666">
                  <c:v>-0.16800100000000384</c:v>
                </c:pt>
                <c:pt idx="667">
                  <c:v>-0.16000099999999406</c:v>
                </c:pt>
                <c:pt idx="668">
                  <c:v>-0.15200100000001271</c:v>
                </c:pt>
                <c:pt idx="669">
                  <c:v>-0.14400100000000293</c:v>
                </c:pt>
                <c:pt idx="670">
                  <c:v>-0.13600099999999321</c:v>
                </c:pt>
                <c:pt idx="671">
                  <c:v>-0.1280010000000118</c:v>
                </c:pt>
                <c:pt idx="672">
                  <c:v>-0.12000100000000202</c:v>
                </c:pt>
                <c:pt idx="673">
                  <c:v>-0.11200099999999112</c:v>
                </c:pt>
                <c:pt idx="674">
                  <c:v>-0.10400100000001122</c:v>
                </c:pt>
                <c:pt idx="675">
                  <c:v>-9.6001000000001127E-2</c:v>
                </c:pt>
                <c:pt idx="676">
                  <c:v>-8.8000999999991766E-2</c:v>
                </c:pt>
                <c:pt idx="677">
                  <c:v>-8.0001000000010022E-2</c:v>
                </c:pt>
                <c:pt idx="678">
                  <c:v>-7.2001000000000231E-2</c:v>
                </c:pt>
                <c:pt idx="679">
                  <c:v>-6.4001000000018904E-2</c:v>
                </c:pt>
                <c:pt idx="680">
                  <c:v>-5.6001000000009071E-2</c:v>
                </c:pt>
                <c:pt idx="681">
                  <c:v>-4.8000999999999412E-2</c:v>
                </c:pt>
                <c:pt idx="682">
                  <c:v>-4.0001000000017925E-2</c:v>
                </c:pt>
                <c:pt idx="683">
                  <c:v>-3.2001000000008252E-2</c:v>
                </c:pt>
                <c:pt idx="684">
                  <c:v>-2.4000999999998378E-2</c:v>
                </c:pt>
                <c:pt idx="685">
                  <c:v>-1.6001000000017328E-2</c:v>
                </c:pt>
                <c:pt idx="686">
                  <c:v>-8.0010000000072766E-3</c:v>
                </c:pt>
                <c:pt idx="687">
                  <c:v>-9.9999999747526812E-7</c:v>
                </c:pt>
                <c:pt idx="688">
                  <c:v>7.9989999999839929E-3</c:v>
                </c:pt>
                <c:pt idx="689">
                  <c:v>1.5998999999993657E-2</c:v>
                </c:pt>
                <c:pt idx="690">
                  <c:v>2.3998999999974999E-2</c:v>
                </c:pt>
                <c:pt idx="691">
                  <c:v>3.199899999998479E-2</c:v>
                </c:pt>
                <c:pt idx="692">
                  <c:v>3.9998999999994574E-2</c:v>
                </c:pt>
                <c:pt idx="693">
                  <c:v>4.7998999999976907E-2</c:v>
                </c:pt>
                <c:pt idx="694">
                  <c:v>5.5998999999986601E-2</c:v>
                </c:pt>
                <c:pt idx="695">
                  <c:v>6.3998999999995504E-2</c:v>
                </c:pt>
                <c:pt idx="696">
                  <c:v>7.1998999999976984E-2</c:v>
                </c:pt>
                <c:pt idx="697">
                  <c:v>7.9998999999987802E-2</c:v>
                </c:pt>
                <c:pt idx="698">
                  <c:v>8.7998999999996746E-2</c:v>
                </c:pt>
                <c:pt idx="699">
                  <c:v>9.5998999999978227E-2</c:v>
                </c:pt>
                <c:pt idx="700">
                  <c:v>0.10399899999998748</c:v>
                </c:pt>
                <c:pt idx="701">
                  <c:v>0.1119989999999958</c:v>
                </c:pt>
                <c:pt idx="702">
                  <c:v>0.11999899999997835</c:v>
                </c:pt>
                <c:pt idx="703">
                  <c:v>0.12799899999998843</c:v>
                </c:pt>
                <c:pt idx="704">
                  <c:v>0.13599900000000037</c:v>
                </c:pt>
                <c:pt idx="705">
                  <c:v>0.14399899999998148</c:v>
                </c:pt>
                <c:pt idx="706">
                  <c:v>0.1519989999999922</c:v>
                </c:pt>
                <c:pt idx="707">
                  <c:v>0.15999900000000258</c:v>
                </c:pt>
                <c:pt idx="708">
                  <c:v>0.16799899999998091</c:v>
                </c:pt>
                <c:pt idx="709">
                  <c:v>0.17599899999999333</c:v>
                </c:pt>
                <c:pt idx="710">
                  <c:v>0.18399900000000313</c:v>
                </c:pt>
                <c:pt idx="711">
                  <c:v>0.19199899999998141</c:v>
                </c:pt>
                <c:pt idx="712">
                  <c:v>0.19999899999999396</c:v>
                </c:pt>
                <c:pt idx="713">
                  <c:v>0.20799900000000357</c:v>
                </c:pt>
                <c:pt idx="714">
                  <c:v>0.21599899999998456</c:v>
                </c:pt>
                <c:pt idx="715">
                  <c:v>0.22399899999999426</c:v>
                </c:pt>
                <c:pt idx="716">
                  <c:v>0.23199899999997531</c:v>
                </c:pt>
                <c:pt idx="717">
                  <c:v>0.239998999999985</c:v>
                </c:pt>
                <c:pt idx="718">
                  <c:v>0.24799899999999642</c:v>
                </c:pt>
                <c:pt idx="719">
                  <c:v>0.25599899999998066</c:v>
                </c:pt>
                <c:pt idx="720">
                  <c:v>0.26399899999999038</c:v>
                </c:pt>
                <c:pt idx="721">
                  <c:v>0.27199900000000005</c:v>
                </c:pt>
                <c:pt idx="722">
                  <c:v>0.27999899999998307</c:v>
                </c:pt>
                <c:pt idx="723">
                  <c:v>0.28799899999999279</c:v>
                </c:pt>
                <c:pt idx="724">
                  <c:v>0.29599900000000007</c:v>
                </c:pt>
                <c:pt idx="725">
                  <c:v>0.30399899999998536</c:v>
                </c:pt>
                <c:pt idx="726">
                  <c:v>0.31199899999999503</c:v>
                </c:pt>
                <c:pt idx="727">
                  <c:v>0.31999900000000031</c:v>
                </c:pt>
                <c:pt idx="728">
                  <c:v>0.32799899999998744</c:v>
                </c:pt>
                <c:pt idx="729">
                  <c:v>0.33599899999999716</c:v>
                </c:pt>
                <c:pt idx="730">
                  <c:v>0.34399900000000005</c:v>
                </c:pt>
                <c:pt idx="731">
                  <c:v>0.35199899999998563</c:v>
                </c:pt>
                <c:pt idx="732">
                  <c:v>0.35999899999999557</c:v>
                </c:pt>
                <c:pt idx="733">
                  <c:v>0.36799900000000002</c:v>
                </c:pt>
                <c:pt idx="734">
                  <c:v>0.37599899999998909</c:v>
                </c:pt>
                <c:pt idx="735">
                  <c:v>0.38399899999999887</c:v>
                </c:pt>
                <c:pt idx="736">
                  <c:v>0.39199900000000032</c:v>
                </c:pt>
                <c:pt idx="737">
                  <c:v>0.39999899999999017</c:v>
                </c:pt>
                <c:pt idx="738">
                  <c:v>0.40799899999999722</c:v>
                </c:pt>
                <c:pt idx="739">
                  <c:v>0.41599900000000006</c:v>
                </c:pt>
                <c:pt idx="740">
                  <c:v>0.42399899999998858</c:v>
                </c:pt>
                <c:pt idx="741">
                  <c:v>0.43199899999999819</c:v>
                </c:pt>
                <c:pt idx="742">
                  <c:v>0.43999900000000031</c:v>
                </c:pt>
                <c:pt idx="743">
                  <c:v>0.44799899999998788</c:v>
                </c:pt>
                <c:pt idx="744">
                  <c:v>0.45599899999999755</c:v>
                </c:pt>
                <c:pt idx="745">
                  <c:v>0.46399900000000116</c:v>
                </c:pt>
                <c:pt idx="746">
                  <c:v>0.47199899999999029</c:v>
                </c:pt>
                <c:pt idx="747">
                  <c:v>0.47999900000000006</c:v>
                </c:pt>
                <c:pt idx="748">
                  <c:v>0.48799900000000207</c:v>
                </c:pt>
                <c:pt idx="749">
                  <c:v>0.49599899999999236</c:v>
                </c:pt>
                <c:pt idx="750">
                  <c:v>0.5039989999999932</c:v>
                </c:pt>
                <c:pt idx="751">
                  <c:v>0.51199900000000365</c:v>
                </c:pt>
                <c:pt idx="752">
                  <c:v>0.51999899999998433</c:v>
                </c:pt>
                <c:pt idx="753">
                  <c:v>0.52799899999999411</c:v>
                </c:pt>
                <c:pt idx="754">
                  <c:v>0.53599899999997569</c:v>
                </c:pt>
                <c:pt idx="755">
                  <c:v>0.54399899999998524</c:v>
                </c:pt>
                <c:pt idx="756">
                  <c:v>0.55199899999999502</c:v>
                </c:pt>
                <c:pt idx="757">
                  <c:v>0.5599989999999766</c:v>
                </c:pt>
                <c:pt idx="758">
                  <c:v>0.56799899999998615</c:v>
                </c:pt>
                <c:pt idx="759">
                  <c:v>0.57599899999999593</c:v>
                </c:pt>
                <c:pt idx="760">
                  <c:v>0.58399899999997729</c:v>
                </c:pt>
                <c:pt idx="761">
                  <c:v>0.59199899999998706</c:v>
                </c:pt>
                <c:pt idx="762">
                  <c:v>0.59999899999999651</c:v>
                </c:pt>
                <c:pt idx="763">
                  <c:v>0.60799899999997864</c:v>
                </c:pt>
                <c:pt idx="764">
                  <c:v>0.61599899999998864</c:v>
                </c:pt>
                <c:pt idx="765">
                  <c:v>0.62399899999999775</c:v>
                </c:pt>
                <c:pt idx="766">
                  <c:v>0.63199899999998599</c:v>
                </c:pt>
                <c:pt idx="767">
                  <c:v>0.63999899999999565</c:v>
                </c:pt>
                <c:pt idx="768">
                  <c:v>0.64799900000001043</c:v>
                </c:pt>
                <c:pt idx="769">
                  <c:v>0.65599899999998779</c:v>
                </c:pt>
                <c:pt idx="770">
                  <c:v>0.66399899999999745</c:v>
                </c:pt>
                <c:pt idx="771">
                  <c:v>0.67199900000001456</c:v>
                </c:pt>
                <c:pt idx="772">
                  <c:v>0.67999899999998981</c:v>
                </c:pt>
                <c:pt idx="773">
                  <c:v>0.6879989999999907</c:v>
                </c:pt>
                <c:pt idx="774">
                  <c:v>0.69599900000000925</c:v>
                </c:pt>
                <c:pt idx="775">
                  <c:v>0.70399899999998183</c:v>
                </c:pt>
                <c:pt idx="776">
                  <c:v>0.71199899999999161</c:v>
                </c:pt>
                <c:pt idx="777">
                  <c:v>0.71999900000001016</c:v>
                </c:pt>
                <c:pt idx="778">
                  <c:v>0.72799899999998274</c:v>
                </c:pt>
                <c:pt idx="779">
                  <c:v>0.73599899999999263</c:v>
                </c:pt>
                <c:pt idx="780">
                  <c:v>0.74399900000001273</c:v>
                </c:pt>
                <c:pt idx="781">
                  <c:v>0.75199899999998365</c:v>
                </c:pt>
                <c:pt idx="782">
                  <c:v>0.75999899999999365</c:v>
                </c:pt>
                <c:pt idx="783">
                  <c:v>0.76799900000001553</c:v>
                </c:pt>
                <c:pt idx="784">
                  <c:v>0.77599899999999233</c:v>
                </c:pt>
                <c:pt idx="785">
                  <c:v>0.78399899999999434</c:v>
                </c:pt>
                <c:pt idx="786">
                  <c:v>0.79199900000001178</c:v>
                </c:pt>
                <c:pt idx="787">
                  <c:v>0.79999899999998569</c:v>
                </c:pt>
                <c:pt idx="788">
                  <c:v>0.80799899999999525</c:v>
                </c:pt>
                <c:pt idx="789">
                  <c:v>0.8159989999999766</c:v>
                </c:pt>
                <c:pt idx="790">
                  <c:v>0.8239989999999866</c:v>
                </c:pt>
                <c:pt idx="791">
                  <c:v>0.8319989999999966</c:v>
                </c:pt>
                <c:pt idx="792">
                  <c:v>0.83999899999997762</c:v>
                </c:pt>
                <c:pt idx="793">
                  <c:v>0.84799899999998762</c:v>
                </c:pt>
                <c:pt idx="794">
                  <c:v>0.85599899999999762</c:v>
                </c:pt>
                <c:pt idx="795">
                  <c:v>0.86399899999997865</c:v>
                </c:pt>
                <c:pt idx="796">
                  <c:v>0.87199899999998864</c:v>
                </c:pt>
                <c:pt idx="797">
                  <c:v>0.87999899999999864</c:v>
                </c:pt>
                <c:pt idx="798">
                  <c:v>0.88799899999997933</c:v>
                </c:pt>
                <c:pt idx="799">
                  <c:v>0.89599899999998911</c:v>
                </c:pt>
                <c:pt idx="800">
                  <c:v>0.90399899999999889</c:v>
                </c:pt>
                <c:pt idx="801">
                  <c:v>0.91199899999998024</c:v>
                </c:pt>
                <c:pt idx="802">
                  <c:v>0.91999899999999002</c:v>
                </c:pt>
                <c:pt idx="803">
                  <c:v>0.9279989999999998</c:v>
                </c:pt>
                <c:pt idx="804">
                  <c:v>0.93599899999998115</c:v>
                </c:pt>
                <c:pt idx="805">
                  <c:v>0.94399899999999093</c:v>
                </c:pt>
                <c:pt idx="806">
                  <c:v>0.95199900000000937</c:v>
                </c:pt>
                <c:pt idx="807">
                  <c:v>0.95999899999998262</c:v>
                </c:pt>
                <c:pt idx="808">
                  <c:v>0.96799899999999184</c:v>
                </c:pt>
                <c:pt idx="809">
                  <c:v>0.97599900000001116</c:v>
                </c:pt>
                <c:pt idx="810">
                  <c:v>0.98399899999998297</c:v>
                </c:pt>
                <c:pt idx="811">
                  <c:v>0.99199899999999253</c:v>
                </c:pt>
                <c:pt idx="812">
                  <c:v>0.99999900000000264</c:v>
                </c:pt>
                <c:pt idx="813">
                  <c:v>1.0079989999999679</c:v>
                </c:pt>
                <c:pt idx="814">
                  <c:v>1.0159989999999777</c:v>
                </c:pt>
                <c:pt idx="815">
                  <c:v>1.0239989999999872</c:v>
                </c:pt>
                <c:pt idx="816">
                  <c:v>1.0319989999999692</c:v>
                </c:pt>
                <c:pt idx="817">
                  <c:v>1.039998999999979</c:v>
                </c:pt>
                <c:pt idx="818">
                  <c:v>1.0479989999999888</c:v>
                </c:pt>
                <c:pt idx="819">
                  <c:v>1.055998999999971</c:v>
                </c:pt>
                <c:pt idx="820">
                  <c:v>1.0639989999999808</c:v>
                </c:pt>
                <c:pt idx="821">
                  <c:v>1.0719989999999904</c:v>
                </c:pt>
                <c:pt idx="822">
                  <c:v>1.0799989999999728</c:v>
                </c:pt>
                <c:pt idx="823">
                  <c:v>1.0879989999999826</c:v>
                </c:pt>
                <c:pt idx="824">
                  <c:v>1.0959989999999658</c:v>
                </c:pt>
                <c:pt idx="825">
                  <c:v>1.1039989999999738</c:v>
                </c:pt>
                <c:pt idx="826">
                  <c:v>1.1119989999999838</c:v>
                </c:pt>
                <c:pt idx="827">
                  <c:v>1.1199989999999778</c:v>
                </c:pt>
                <c:pt idx="828">
                  <c:v>1.1279989999999878</c:v>
                </c:pt>
                <c:pt idx="829">
                  <c:v>1.1359989999999978</c:v>
                </c:pt>
                <c:pt idx="830">
                  <c:v>1.1439989999999796</c:v>
                </c:pt>
                <c:pt idx="831">
                  <c:v>1.1519989999999878</c:v>
                </c:pt>
                <c:pt idx="832">
                  <c:v>1.1599989999999978</c:v>
                </c:pt>
                <c:pt idx="833">
                  <c:v>1.1679989999999798</c:v>
                </c:pt>
                <c:pt idx="834">
                  <c:v>1.1759989999999898</c:v>
                </c:pt>
                <c:pt idx="835">
                  <c:v>1.1839989999999998</c:v>
                </c:pt>
                <c:pt idx="836">
                  <c:v>1.1919989999999814</c:v>
                </c:pt>
                <c:pt idx="837">
                  <c:v>1.1999989999999912</c:v>
                </c:pt>
                <c:pt idx="838">
                  <c:v>1.2079989999999801</c:v>
                </c:pt>
                <c:pt idx="839">
                  <c:v>1.2159989999999647</c:v>
                </c:pt>
                <c:pt idx="840">
                  <c:v>1.2239989999999743</c:v>
                </c:pt>
                <c:pt idx="841">
                  <c:v>1.2319989999999843</c:v>
                </c:pt>
                <c:pt idx="842">
                  <c:v>1.2399989999999654</c:v>
                </c:pt>
                <c:pt idx="843">
                  <c:v>1.2479989999999752</c:v>
                </c:pt>
                <c:pt idx="844">
                  <c:v>1.255998999999985</c:v>
                </c:pt>
                <c:pt idx="845">
                  <c:v>1.2639989999999686</c:v>
                </c:pt>
                <c:pt idx="846">
                  <c:v>1.2719989999999786</c:v>
                </c:pt>
                <c:pt idx="847">
                  <c:v>1.2799989999999883</c:v>
                </c:pt>
                <c:pt idx="848">
                  <c:v>1.2879989999999695</c:v>
                </c:pt>
                <c:pt idx="849">
                  <c:v>1.2959989999999793</c:v>
                </c:pt>
                <c:pt idx="850">
                  <c:v>1.303998999999989</c:v>
                </c:pt>
                <c:pt idx="851">
                  <c:v>1.3119989999999722</c:v>
                </c:pt>
                <c:pt idx="852">
                  <c:v>1.3199989999999817</c:v>
                </c:pt>
                <c:pt idx="853">
                  <c:v>1.3279989999999913</c:v>
                </c:pt>
                <c:pt idx="854">
                  <c:v>1.3359989999999731</c:v>
                </c:pt>
                <c:pt idx="855">
                  <c:v>1.3439989999999828</c:v>
                </c:pt>
                <c:pt idx="856">
                  <c:v>1.3519989999999926</c:v>
                </c:pt>
                <c:pt idx="857">
                  <c:v>1.3599989999999818</c:v>
                </c:pt>
                <c:pt idx="858">
                  <c:v>1.3679989999999898</c:v>
                </c:pt>
                <c:pt idx="859">
                  <c:v>1.3759989999999778</c:v>
                </c:pt>
                <c:pt idx="860">
                  <c:v>1.3839989999999878</c:v>
                </c:pt>
                <c:pt idx="861">
                  <c:v>1.3919989999999978</c:v>
                </c:pt>
                <c:pt idx="862">
                  <c:v>1.3999989999999798</c:v>
                </c:pt>
                <c:pt idx="863">
                  <c:v>1.4079989999999674</c:v>
                </c:pt>
                <c:pt idx="864">
                  <c:v>1.4159989999999767</c:v>
                </c:pt>
                <c:pt idx="865">
                  <c:v>1.42399899999996</c:v>
                </c:pt>
                <c:pt idx="866">
                  <c:v>1.4319989999999696</c:v>
                </c:pt>
                <c:pt idx="867">
                  <c:v>1.4399989999999796</c:v>
                </c:pt>
                <c:pt idx="868">
                  <c:v>1.4479989999999618</c:v>
                </c:pt>
                <c:pt idx="869">
                  <c:v>1.4559989999999716</c:v>
                </c:pt>
                <c:pt idx="870">
                  <c:v>1.4639989999999812</c:v>
                </c:pt>
                <c:pt idx="871">
                  <c:v>1.4719989999999648</c:v>
                </c:pt>
                <c:pt idx="872">
                  <c:v>1.4799989999999748</c:v>
                </c:pt>
                <c:pt idx="873">
                  <c:v>1.4879989999999845</c:v>
                </c:pt>
                <c:pt idx="874">
                  <c:v>1.4959989999999657</c:v>
                </c:pt>
                <c:pt idx="875">
                  <c:v>1.5039989999999754</c:v>
                </c:pt>
                <c:pt idx="876">
                  <c:v>1.5119989999999852</c:v>
                </c:pt>
                <c:pt idx="877">
                  <c:v>1.5199989999999688</c:v>
                </c:pt>
                <c:pt idx="878">
                  <c:v>1.5279989999999786</c:v>
                </c:pt>
                <c:pt idx="879">
                  <c:v>1.5359989999999886</c:v>
                </c:pt>
                <c:pt idx="880">
                  <c:v>1.5439989999999697</c:v>
                </c:pt>
                <c:pt idx="881">
                  <c:v>1.5519989999999795</c:v>
                </c:pt>
                <c:pt idx="882">
                  <c:v>1.5599989999999893</c:v>
                </c:pt>
                <c:pt idx="883">
                  <c:v>1.5679989999999724</c:v>
                </c:pt>
                <c:pt idx="884">
                  <c:v>1.5759989999999822</c:v>
                </c:pt>
                <c:pt idx="885">
                  <c:v>1.5839989999999919</c:v>
                </c:pt>
                <c:pt idx="886">
                  <c:v>1.5919989999999733</c:v>
                </c:pt>
                <c:pt idx="887">
                  <c:v>1.5999989999999831</c:v>
                </c:pt>
                <c:pt idx="888">
                  <c:v>1.6079989999999929</c:v>
                </c:pt>
                <c:pt idx="889">
                  <c:v>1.6159989999999878</c:v>
                </c:pt>
                <c:pt idx="890">
                  <c:v>1.6239989999999958</c:v>
                </c:pt>
                <c:pt idx="891">
                  <c:v>1.6319990000000058</c:v>
                </c:pt>
                <c:pt idx="892">
                  <c:v>1.6399989999999878</c:v>
                </c:pt>
                <c:pt idx="893">
                  <c:v>1.6479989999999978</c:v>
                </c:pt>
                <c:pt idx="894">
                  <c:v>1.6559989999999798</c:v>
                </c:pt>
                <c:pt idx="895">
                  <c:v>1.6639989999999898</c:v>
                </c:pt>
                <c:pt idx="896">
                  <c:v>1.6719989999999996</c:v>
                </c:pt>
                <c:pt idx="897">
                  <c:v>1.6799989999999798</c:v>
                </c:pt>
                <c:pt idx="898">
                  <c:v>1.6879989999999898</c:v>
                </c:pt>
                <c:pt idx="899">
                  <c:v>1.6959989999999998</c:v>
                </c:pt>
                <c:pt idx="900">
                  <c:v>1.7039989999999634</c:v>
                </c:pt>
                <c:pt idx="901">
                  <c:v>1.711998999999973</c:v>
                </c:pt>
                <c:pt idx="902">
                  <c:v>1.7199989999999827</c:v>
                </c:pt>
                <c:pt idx="903">
                  <c:v>1.727998999999965</c:v>
                </c:pt>
                <c:pt idx="904">
                  <c:v>1.7359989999999748</c:v>
                </c:pt>
                <c:pt idx="905">
                  <c:v>1.7439989999999848</c:v>
                </c:pt>
                <c:pt idx="906">
                  <c:v>1.751998999999967</c:v>
                </c:pt>
                <c:pt idx="907">
                  <c:v>1.7599989999999766</c:v>
                </c:pt>
                <c:pt idx="908">
                  <c:v>1.7679989999999863</c:v>
                </c:pt>
                <c:pt idx="909">
                  <c:v>1.775998999999969</c:v>
                </c:pt>
                <c:pt idx="910">
                  <c:v>1.7839989999999788</c:v>
                </c:pt>
                <c:pt idx="911">
                  <c:v>1.7919989999999886</c:v>
                </c:pt>
                <c:pt idx="912">
                  <c:v>1.7999989999999702</c:v>
                </c:pt>
                <c:pt idx="913">
                  <c:v>1.8079989999999797</c:v>
                </c:pt>
                <c:pt idx="914">
                  <c:v>1.8159989999999895</c:v>
                </c:pt>
                <c:pt idx="915">
                  <c:v>1.8239989999999726</c:v>
                </c:pt>
                <c:pt idx="916">
                  <c:v>1.8319989999999824</c:v>
                </c:pt>
                <c:pt idx="917">
                  <c:v>1.8399989999999922</c:v>
                </c:pt>
                <c:pt idx="918">
                  <c:v>1.8479989999999735</c:v>
                </c:pt>
                <c:pt idx="919">
                  <c:v>1.8559989999999833</c:v>
                </c:pt>
                <c:pt idx="920">
                  <c:v>1.8639989999999931</c:v>
                </c:pt>
                <c:pt idx="921">
                  <c:v>1.8719989999999878</c:v>
                </c:pt>
                <c:pt idx="922">
                  <c:v>1.8799989999999978</c:v>
                </c:pt>
                <c:pt idx="923">
                  <c:v>1.8879990000000078</c:v>
                </c:pt>
                <c:pt idx="924">
                  <c:v>1.8959989999999878</c:v>
                </c:pt>
                <c:pt idx="925">
                  <c:v>1.9039989999999978</c:v>
                </c:pt>
                <c:pt idx="926">
                  <c:v>1.9119990000000078</c:v>
                </c:pt>
                <c:pt idx="927">
                  <c:v>1.9199989999999898</c:v>
                </c:pt>
                <c:pt idx="928">
                  <c:v>1.9279989999999998</c:v>
                </c:pt>
                <c:pt idx="929">
                  <c:v>1.9359990000000096</c:v>
                </c:pt>
                <c:pt idx="930">
                  <c:v>1.9439989999999898</c:v>
                </c:pt>
                <c:pt idx="931">
                  <c:v>1.9519989999999998</c:v>
                </c:pt>
                <c:pt idx="932">
                  <c:v>1.9599989999999818</c:v>
                </c:pt>
                <c:pt idx="933">
                  <c:v>1.9679989999999918</c:v>
                </c:pt>
                <c:pt idx="934">
                  <c:v>1.9759990000000016</c:v>
                </c:pt>
                <c:pt idx="935">
                  <c:v>1.983998999999983</c:v>
                </c:pt>
                <c:pt idx="936">
                  <c:v>1.9919989999999919</c:v>
                </c:pt>
                <c:pt idx="937">
                  <c:v>1.9999990000000019</c:v>
                </c:pt>
                <c:pt idx="938">
                  <c:v>2.0079989999999839</c:v>
                </c:pt>
                <c:pt idx="939">
                  <c:v>2.0159989999999937</c:v>
                </c:pt>
                <c:pt idx="940">
                  <c:v>2.0239990000000052</c:v>
                </c:pt>
                <c:pt idx="941">
                  <c:v>2.0319989999999777</c:v>
                </c:pt>
                <c:pt idx="942">
                  <c:v>2.0399989999999937</c:v>
                </c:pt>
                <c:pt idx="943">
                  <c:v>2.0479990000000052</c:v>
                </c:pt>
                <c:pt idx="944">
                  <c:v>2.0559989999999777</c:v>
                </c:pt>
                <c:pt idx="945">
                  <c:v>2.0639989999999955</c:v>
                </c:pt>
                <c:pt idx="946">
                  <c:v>2.0719990000000053</c:v>
                </c:pt>
                <c:pt idx="947">
                  <c:v>2.0799989999999777</c:v>
                </c:pt>
                <c:pt idx="948">
                  <c:v>2.0879989999999982</c:v>
                </c:pt>
                <c:pt idx="949">
                  <c:v>2.0959990000000062</c:v>
                </c:pt>
                <c:pt idx="950">
                  <c:v>2.1039989999999875</c:v>
                </c:pt>
                <c:pt idx="951">
                  <c:v>2.1119989999999973</c:v>
                </c:pt>
                <c:pt idx="952">
                  <c:v>2.1199990000000071</c:v>
                </c:pt>
                <c:pt idx="953">
                  <c:v>2.1279989999999884</c:v>
                </c:pt>
                <c:pt idx="954">
                  <c:v>2.1359989999999978</c:v>
                </c:pt>
                <c:pt idx="955">
                  <c:v>2.1439990000000408</c:v>
                </c:pt>
                <c:pt idx="956">
                  <c:v>2.1519989999999867</c:v>
                </c:pt>
                <c:pt idx="957">
                  <c:v>2.1599989999999987</c:v>
                </c:pt>
                <c:pt idx="958">
                  <c:v>2.1679990000000444</c:v>
                </c:pt>
                <c:pt idx="959">
                  <c:v>2.1759989999999867</c:v>
                </c:pt>
                <c:pt idx="960">
                  <c:v>2.1839990000000356</c:v>
                </c:pt>
                <c:pt idx="961">
                  <c:v>2.1919990000000098</c:v>
                </c:pt>
                <c:pt idx="962">
                  <c:v>2.1999989999999907</c:v>
                </c:pt>
                <c:pt idx="963">
                  <c:v>2.2079990000000369</c:v>
                </c:pt>
                <c:pt idx="964">
                  <c:v>2.2159990000000112</c:v>
                </c:pt>
                <c:pt idx="965">
                  <c:v>2.2239989999999952</c:v>
                </c:pt>
                <c:pt idx="966">
                  <c:v>2.2319990000000018</c:v>
                </c:pt>
                <c:pt idx="967">
                  <c:v>2.2399989999999828</c:v>
                </c:pt>
                <c:pt idx="968">
                  <c:v>2.2479989999999952</c:v>
                </c:pt>
                <c:pt idx="969">
                  <c:v>2.2559990000000032</c:v>
                </c:pt>
                <c:pt idx="970">
                  <c:v>2.2639989999999841</c:v>
                </c:pt>
                <c:pt idx="971">
                  <c:v>2.2719989999999939</c:v>
                </c:pt>
                <c:pt idx="972">
                  <c:v>2.2799990000000041</c:v>
                </c:pt>
                <c:pt idx="973">
                  <c:v>2.287998999999985</c:v>
                </c:pt>
                <c:pt idx="974">
                  <c:v>2.2959989999999948</c:v>
                </c:pt>
                <c:pt idx="975">
                  <c:v>2.3039990000000046</c:v>
                </c:pt>
                <c:pt idx="976">
                  <c:v>2.3119989999999517</c:v>
                </c:pt>
                <c:pt idx="977">
                  <c:v>2.3199989999999615</c:v>
                </c:pt>
                <c:pt idx="978">
                  <c:v>2.3279990000000055</c:v>
                </c:pt>
                <c:pt idx="979">
                  <c:v>2.3359989999999544</c:v>
                </c:pt>
                <c:pt idx="980">
                  <c:v>2.3439989999999966</c:v>
                </c:pt>
                <c:pt idx="981">
                  <c:v>2.3519990000000064</c:v>
                </c:pt>
                <c:pt idx="982">
                  <c:v>2.3599989999999567</c:v>
                </c:pt>
                <c:pt idx="983">
                  <c:v>2.3679989999999975</c:v>
                </c:pt>
                <c:pt idx="984">
                  <c:v>2.3759990000000073</c:v>
                </c:pt>
                <c:pt idx="985">
                  <c:v>2.3839989999999887</c:v>
                </c:pt>
                <c:pt idx="986">
                  <c:v>2.3919989999999967</c:v>
                </c:pt>
                <c:pt idx="987">
                  <c:v>2.3999990000000078</c:v>
                </c:pt>
                <c:pt idx="988">
                  <c:v>2.4079989999999887</c:v>
                </c:pt>
                <c:pt idx="989">
                  <c:v>2.4159989999999967</c:v>
                </c:pt>
                <c:pt idx="990">
                  <c:v>2.4239990000000091</c:v>
                </c:pt>
                <c:pt idx="991">
                  <c:v>2.4319989999999767</c:v>
                </c:pt>
                <c:pt idx="992">
                  <c:v>2.4399990000000003</c:v>
                </c:pt>
                <c:pt idx="993">
                  <c:v>2.4479990000000202</c:v>
                </c:pt>
                <c:pt idx="994">
                  <c:v>2.4559989999999767</c:v>
                </c:pt>
                <c:pt idx="995">
                  <c:v>2.4639990000000012</c:v>
                </c:pt>
                <c:pt idx="996">
                  <c:v>2.4719990000000109</c:v>
                </c:pt>
                <c:pt idx="997">
                  <c:v>2.4799989999999923</c:v>
                </c:pt>
                <c:pt idx="998">
                  <c:v>2.4879990000000052</c:v>
                </c:pt>
                <c:pt idx="999">
                  <c:v>2.4959990000000118</c:v>
                </c:pt>
                <c:pt idx="1000">
                  <c:v>2.5039989999999932</c:v>
                </c:pt>
                <c:pt idx="1001">
                  <c:v>2.511999000000003</c:v>
                </c:pt>
                <c:pt idx="1002">
                  <c:v>2.5199989999999777</c:v>
                </c:pt>
                <c:pt idx="1003">
                  <c:v>2.5279989999999941</c:v>
                </c:pt>
                <c:pt idx="1004">
                  <c:v>2.5359990000000039</c:v>
                </c:pt>
                <c:pt idx="1005">
                  <c:v>2.5439989999999848</c:v>
                </c:pt>
                <c:pt idx="1006">
                  <c:v>2.5519989999999937</c:v>
                </c:pt>
                <c:pt idx="1007">
                  <c:v>2.5599990000000048</c:v>
                </c:pt>
                <c:pt idx="1008">
                  <c:v>2.5679989999999862</c:v>
                </c:pt>
                <c:pt idx="1009">
                  <c:v>2.5759989999999937</c:v>
                </c:pt>
                <c:pt idx="1010">
                  <c:v>2.5839990000000252</c:v>
                </c:pt>
                <c:pt idx="1011">
                  <c:v>2.5919989999999777</c:v>
                </c:pt>
                <c:pt idx="1012">
                  <c:v>2.5999989999999968</c:v>
                </c:pt>
                <c:pt idx="1013">
                  <c:v>2.6079990000000373</c:v>
                </c:pt>
                <c:pt idx="1014">
                  <c:v>2.6159989999999778</c:v>
                </c:pt>
                <c:pt idx="1015">
                  <c:v>2.6239989999999982</c:v>
                </c:pt>
                <c:pt idx="1016">
                  <c:v>2.6319990000000075</c:v>
                </c:pt>
                <c:pt idx="1017">
                  <c:v>2.6399989999999867</c:v>
                </c:pt>
                <c:pt idx="1018">
                  <c:v>2.6479989999999991</c:v>
                </c:pt>
                <c:pt idx="1019">
                  <c:v>2.6559990000000084</c:v>
                </c:pt>
                <c:pt idx="1020">
                  <c:v>2.6639989999999898</c:v>
                </c:pt>
                <c:pt idx="1021">
                  <c:v>2.6719989999999987</c:v>
                </c:pt>
                <c:pt idx="1022">
                  <c:v>2.6799990000000093</c:v>
                </c:pt>
                <c:pt idx="1023">
                  <c:v>2.6879989999999911</c:v>
                </c:pt>
                <c:pt idx="1024">
                  <c:v>2.6959990000000005</c:v>
                </c:pt>
                <c:pt idx="1025">
                  <c:v>2.7039990000000476</c:v>
                </c:pt>
                <c:pt idx="1026">
                  <c:v>2.7119989999999907</c:v>
                </c:pt>
                <c:pt idx="1027">
                  <c:v>2.7199990000000014</c:v>
                </c:pt>
                <c:pt idx="1028">
                  <c:v>2.727999000000048</c:v>
                </c:pt>
                <c:pt idx="1029">
                  <c:v>2.7359989999999925</c:v>
                </c:pt>
                <c:pt idx="1030">
                  <c:v>2.7439990000000396</c:v>
                </c:pt>
                <c:pt idx="1031">
                  <c:v>2.7519990000000152</c:v>
                </c:pt>
                <c:pt idx="1032">
                  <c:v>2.7599989999999934</c:v>
                </c:pt>
                <c:pt idx="1033">
                  <c:v>2.7679990000000405</c:v>
                </c:pt>
                <c:pt idx="1034">
                  <c:v>2.7759990000000152</c:v>
                </c:pt>
                <c:pt idx="1035">
                  <c:v>2.7839989999999952</c:v>
                </c:pt>
                <c:pt idx="1036">
                  <c:v>2.7919990000000041</c:v>
                </c:pt>
                <c:pt idx="1037">
                  <c:v>2.7999989999999837</c:v>
                </c:pt>
                <c:pt idx="1038">
                  <c:v>2.8079989999999948</c:v>
                </c:pt>
                <c:pt idx="1039">
                  <c:v>2.8159990000000037</c:v>
                </c:pt>
                <c:pt idx="1040">
                  <c:v>2.8239989999999864</c:v>
                </c:pt>
                <c:pt idx="1041">
                  <c:v>2.8319989999999629</c:v>
                </c:pt>
                <c:pt idx="1042">
                  <c:v>2.8399990000000037</c:v>
                </c:pt>
                <c:pt idx="1043">
                  <c:v>2.8479989999999873</c:v>
                </c:pt>
                <c:pt idx="1044">
                  <c:v>2.855998999999966</c:v>
                </c:pt>
                <c:pt idx="1045">
                  <c:v>2.8639990000000082</c:v>
                </c:pt>
                <c:pt idx="1046">
                  <c:v>2.8719989999999767</c:v>
                </c:pt>
                <c:pt idx="1047">
                  <c:v>2.8799989999999767</c:v>
                </c:pt>
                <c:pt idx="1048">
                  <c:v>2.8879990000000082</c:v>
                </c:pt>
                <c:pt idx="1049">
                  <c:v>2.8959989999999767</c:v>
                </c:pt>
                <c:pt idx="1050">
                  <c:v>2.9039989999999989</c:v>
                </c:pt>
                <c:pt idx="1051">
                  <c:v>2.9119990000000087</c:v>
                </c:pt>
                <c:pt idx="1052">
                  <c:v>2.9199989999999767</c:v>
                </c:pt>
                <c:pt idx="1053">
                  <c:v>2.9279989999999998</c:v>
                </c:pt>
                <c:pt idx="1054">
                  <c:v>2.9359990000000087</c:v>
                </c:pt>
                <c:pt idx="1055">
                  <c:v>2.9439989999999909</c:v>
                </c:pt>
                <c:pt idx="1056">
                  <c:v>2.9519990000000007</c:v>
                </c:pt>
                <c:pt idx="1057">
                  <c:v>2.9599990000000105</c:v>
                </c:pt>
                <c:pt idx="1058">
                  <c:v>2.9679989999999918</c:v>
                </c:pt>
                <c:pt idx="1059">
                  <c:v>2.9759990000000007</c:v>
                </c:pt>
                <c:pt idx="1060">
                  <c:v>2.9839990000000212</c:v>
                </c:pt>
                <c:pt idx="1061">
                  <c:v>2.9919989999999927</c:v>
                </c:pt>
                <c:pt idx="1062">
                  <c:v>2.9999990000000025</c:v>
                </c:pt>
                <c:pt idx="1063">
                  <c:v>3.0079990000000212</c:v>
                </c:pt>
                <c:pt idx="1064">
                  <c:v>3.0159989999999937</c:v>
                </c:pt>
                <c:pt idx="1065">
                  <c:v>3.0239990000000052</c:v>
                </c:pt>
                <c:pt idx="1066">
                  <c:v>3.0319990000000132</c:v>
                </c:pt>
                <c:pt idx="1067">
                  <c:v>3.0399989999999937</c:v>
                </c:pt>
                <c:pt idx="1068">
                  <c:v>3.0479990000000052</c:v>
                </c:pt>
                <c:pt idx="1069">
                  <c:v>3.0559990000000141</c:v>
                </c:pt>
                <c:pt idx="1070">
                  <c:v>3.0639989999999955</c:v>
                </c:pt>
                <c:pt idx="1071">
                  <c:v>3.0719990000000053</c:v>
                </c:pt>
                <c:pt idx="1072">
                  <c:v>3.0799989999999777</c:v>
                </c:pt>
                <c:pt idx="1073">
                  <c:v>3.0879989999999982</c:v>
                </c:pt>
                <c:pt idx="1074">
                  <c:v>3.0959990000000062</c:v>
                </c:pt>
                <c:pt idx="1075">
                  <c:v>3.1039989999999875</c:v>
                </c:pt>
                <c:pt idx="1076">
                  <c:v>3.1119989999999973</c:v>
                </c:pt>
                <c:pt idx="1077">
                  <c:v>3.1199990000000071</c:v>
                </c:pt>
                <c:pt idx="1078">
                  <c:v>3.1279989999999884</c:v>
                </c:pt>
                <c:pt idx="1079">
                  <c:v>3.1359989999999978</c:v>
                </c:pt>
                <c:pt idx="1080">
                  <c:v>3.1439990000000408</c:v>
                </c:pt>
                <c:pt idx="1081">
                  <c:v>3.1519989999999867</c:v>
                </c:pt>
                <c:pt idx="1082">
                  <c:v>3.1599989999999987</c:v>
                </c:pt>
                <c:pt idx="1083">
                  <c:v>3.1679990000000444</c:v>
                </c:pt>
                <c:pt idx="1084">
                  <c:v>3.1759989999999867</c:v>
                </c:pt>
                <c:pt idx="1085">
                  <c:v>3.1839990000000356</c:v>
                </c:pt>
                <c:pt idx="1086">
                  <c:v>3.1919990000000098</c:v>
                </c:pt>
                <c:pt idx="1087">
                  <c:v>3.1999989999999907</c:v>
                </c:pt>
                <c:pt idx="1088">
                  <c:v>3.2079990000000369</c:v>
                </c:pt>
                <c:pt idx="1089">
                  <c:v>3.2159990000000112</c:v>
                </c:pt>
                <c:pt idx="1090">
                  <c:v>3.2239989999999952</c:v>
                </c:pt>
                <c:pt idx="1091">
                  <c:v>3.2319990000000018</c:v>
                </c:pt>
                <c:pt idx="1092">
                  <c:v>3.2399990000000116</c:v>
                </c:pt>
                <c:pt idx="1093">
                  <c:v>3.2479989999999952</c:v>
                </c:pt>
                <c:pt idx="1094">
                  <c:v>3.2559990000000032</c:v>
                </c:pt>
                <c:pt idx="1095">
                  <c:v>3.2639990000000489</c:v>
                </c:pt>
                <c:pt idx="1096">
                  <c:v>3.2719989999999939</c:v>
                </c:pt>
                <c:pt idx="1097">
                  <c:v>3.2799990000000041</c:v>
                </c:pt>
                <c:pt idx="1098">
                  <c:v>3.2879990000000503</c:v>
                </c:pt>
                <c:pt idx="1099">
                  <c:v>3.2959989999999948</c:v>
                </c:pt>
                <c:pt idx="1100">
                  <c:v>3.3039990000000046</c:v>
                </c:pt>
                <c:pt idx="1101">
                  <c:v>3.3119990000000143</c:v>
                </c:pt>
                <c:pt idx="1102">
                  <c:v>3.3199989999999615</c:v>
                </c:pt>
                <c:pt idx="1103">
                  <c:v>3.3279990000000055</c:v>
                </c:pt>
                <c:pt idx="1104">
                  <c:v>3.3359990000000153</c:v>
                </c:pt>
                <c:pt idx="1105">
                  <c:v>3.3439989999999966</c:v>
                </c:pt>
                <c:pt idx="1106">
                  <c:v>3.3519990000000064</c:v>
                </c:pt>
                <c:pt idx="1107">
                  <c:v>3.3599989999999567</c:v>
                </c:pt>
                <c:pt idx="1108">
                  <c:v>3.3679989999999975</c:v>
                </c:pt>
                <c:pt idx="1109">
                  <c:v>3.3759990000000073</c:v>
                </c:pt>
                <c:pt idx="1110">
                  <c:v>3.3839989999999887</c:v>
                </c:pt>
                <c:pt idx="1111">
                  <c:v>3.3919989999999967</c:v>
                </c:pt>
                <c:pt idx="1112">
                  <c:v>3.3999990000000078</c:v>
                </c:pt>
                <c:pt idx="1113">
                  <c:v>3.4079989999999887</c:v>
                </c:pt>
                <c:pt idx="1114">
                  <c:v>3.4159989999999967</c:v>
                </c:pt>
                <c:pt idx="1115">
                  <c:v>3.4239990000000091</c:v>
                </c:pt>
                <c:pt idx="1116">
                  <c:v>3.4319989999999767</c:v>
                </c:pt>
                <c:pt idx="1117">
                  <c:v>3.4399990000000003</c:v>
                </c:pt>
                <c:pt idx="1118">
                  <c:v>3.4479990000000202</c:v>
                </c:pt>
                <c:pt idx="1119">
                  <c:v>3.4559989999999767</c:v>
                </c:pt>
                <c:pt idx="1120">
                  <c:v>3.4639990000000012</c:v>
                </c:pt>
                <c:pt idx="1121">
                  <c:v>3.4719990000000109</c:v>
                </c:pt>
                <c:pt idx="1122">
                  <c:v>3.4799989999999923</c:v>
                </c:pt>
                <c:pt idx="1123">
                  <c:v>3.4879990000000052</c:v>
                </c:pt>
                <c:pt idx="1124">
                  <c:v>3.4959990000000118</c:v>
                </c:pt>
                <c:pt idx="1125">
                  <c:v>3.5039989999999932</c:v>
                </c:pt>
                <c:pt idx="1126">
                  <c:v>3.511999000000003</c:v>
                </c:pt>
                <c:pt idx="1127">
                  <c:v>3.5199990000000132</c:v>
                </c:pt>
                <c:pt idx="1128">
                  <c:v>3.5279989999999941</c:v>
                </c:pt>
                <c:pt idx="1129">
                  <c:v>3.5359990000000039</c:v>
                </c:pt>
                <c:pt idx="1130">
                  <c:v>3.5439990000000212</c:v>
                </c:pt>
                <c:pt idx="1131">
                  <c:v>3.5519989999999937</c:v>
                </c:pt>
                <c:pt idx="1132">
                  <c:v>3.5599990000000048</c:v>
                </c:pt>
                <c:pt idx="1133">
                  <c:v>3.5679990000000212</c:v>
                </c:pt>
                <c:pt idx="1134">
                  <c:v>3.5759989999999937</c:v>
                </c:pt>
                <c:pt idx="1135">
                  <c:v>3.5839990000000252</c:v>
                </c:pt>
                <c:pt idx="1136">
                  <c:v>3.5919990000000155</c:v>
                </c:pt>
                <c:pt idx="1137">
                  <c:v>3.5999989999999968</c:v>
                </c:pt>
                <c:pt idx="1138">
                  <c:v>3.6079990000000373</c:v>
                </c:pt>
                <c:pt idx="1139">
                  <c:v>3.6159990000000182</c:v>
                </c:pt>
                <c:pt idx="1140">
                  <c:v>3.6239989999999982</c:v>
                </c:pt>
                <c:pt idx="1141">
                  <c:v>3.6319990000000075</c:v>
                </c:pt>
                <c:pt idx="1142">
                  <c:v>3.6399990000000182</c:v>
                </c:pt>
                <c:pt idx="1143">
                  <c:v>3.6479989999999991</c:v>
                </c:pt>
                <c:pt idx="1144">
                  <c:v>3.6559990000000084</c:v>
                </c:pt>
                <c:pt idx="1145">
                  <c:v>3.6639989999999898</c:v>
                </c:pt>
                <c:pt idx="1146">
                  <c:v>3.6719989999999987</c:v>
                </c:pt>
                <c:pt idx="1147">
                  <c:v>3.6799990000000093</c:v>
                </c:pt>
                <c:pt idx="1148">
                  <c:v>3.6879989999999911</c:v>
                </c:pt>
                <c:pt idx="1149">
                  <c:v>3.6959990000000005</c:v>
                </c:pt>
                <c:pt idx="1150">
                  <c:v>3.7039990000000476</c:v>
                </c:pt>
                <c:pt idx="1151">
                  <c:v>3.7119989999999907</c:v>
                </c:pt>
                <c:pt idx="1152">
                  <c:v>3.7199990000000014</c:v>
                </c:pt>
                <c:pt idx="1153">
                  <c:v>3.727999000000048</c:v>
                </c:pt>
                <c:pt idx="1154">
                  <c:v>3.7359989999999925</c:v>
                </c:pt>
                <c:pt idx="1155">
                  <c:v>3.7439990000000396</c:v>
                </c:pt>
                <c:pt idx="1156">
                  <c:v>3.7519990000000152</c:v>
                </c:pt>
                <c:pt idx="1157">
                  <c:v>3.7599989999999934</c:v>
                </c:pt>
                <c:pt idx="1158">
                  <c:v>3.7679990000000405</c:v>
                </c:pt>
                <c:pt idx="1159">
                  <c:v>3.7759990000000152</c:v>
                </c:pt>
                <c:pt idx="1160">
                  <c:v>3.7839989999999952</c:v>
                </c:pt>
                <c:pt idx="1161">
                  <c:v>3.7919990000000041</c:v>
                </c:pt>
                <c:pt idx="1162">
                  <c:v>3.7999990000000152</c:v>
                </c:pt>
                <c:pt idx="1163">
                  <c:v>3.8079989999999948</c:v>
                </c:pt>
                <c:pt idx="1164">
                  <c:v>3.8159990000000037</c:v>
                </c:pt>
                <c:pt idx="1165">
                  <c:v>3.8239990000000152</c:v>
                </c:pt>
                <c:pt idx="1166">
                  <c:v>3.8319989999999629</c:v>
                </c:pt>
                <c:pt idx="1167">
                  <c:v>3.8399990000000037</c:v>
                </c:pt>
                <c:pt idx="1168">
                  <c:v>3.8479990000000202</c:v>
                </c:pt>
                <c:pt idx="1169">
                  <c:v>3.855998999999966</c:v>
                </c:pt>
                <c:pt idx="1170">
                  <c:v>3.8639990000000082</c:v>
                </c:pt>
                <c:pt idx="1171">
                  <c:v>3.8719990000000166</c:v>
                </c:pt>
                <c:pt idx="1172">
                  <c:v>3.8799989999999767</c:v>
                </c:pt>
                <c:pt idx="1173">
                  <c:v>3.8879990000000082</c:v>
                </c:pt>
                <c:pt idx="1174">
                  <c:v>3.8959990000000175</c:v>
                </c:pt>
                <c:pt idx="1175">
                  <c:v>3.9039989999999989</c:v>
                </c:pt>
                <c:pt idx="1176">
                  <c:v>3.9119990000000087</c:v>
                </c:pt>
                <c:pt idx="1177">
                  <c:v>3.9199990000000184</c:v>
                </c:pt>
                <c:pt idx="1178">
                  <c:v>3.9279989999999998</c:v>
                </c:pt>
                <c:pt idx="1179">
                  <c:v>3.9359990000000087</c:v>
                </c:pt>
                <c:pt idx="1180">
                  <c:v>3.9439989999999909</c:v>
                </c:pt>
                <c:pt idx="1181">
                  <c:v>3.9519990000000007</c:v>
                </c:pt>
                <c:pt idx="1182">
                  <c:v>3.9599990000000105</c:v>
                </c:pt>
                <c:pt idx="1183">
                  <c:v>3.9679989999999918</c:v>
                </c:pt>
                <c:pt idx="1184">
                  <c:v>3.9759990000000007</c:v>
                </c:pt>
                <c:pt idx="1185">
                  <c:v>3.9839990000000212</c:v>
                </c:pt>
                <c:pt idx="1186">
                  <c:v>3.9919989999999927</c:v>
                </c:pt>
                <c:pt idx="1187">
                  <c:v>3.9999990000000025</c:v>
                </c:pt>
                <c:pt idx="1188">
                  <c:v>4.0079990000000105</c:v>
                </c:pt>
                <c:pt idx="1189">
                  <c:v>4.0159989999999866</c:v>
                </c:pt>
                <c:pt idx="1190">
                  <c:v>4.0239990000000025</c:v>
                </c:pt>
                <c:pt idx="1191">
                  <c:v>4.0319990000000132</c:v>
                </c:pt>
                <c:pt idx="1192">
                  <c:v>4.0399989999999963</c:v>
                </c:pt>
                <c:pt idx="1193">
                  <c:v>4.0479990000000043</c:v>
                </c:pt>
                <c:pt idx="1194">
                  <c:v>4.0559990000000141</c:v>
                </c:pt>
                <c:pt idx="1195">
                  <c:v>4.0639989999999955</c:v>
                </c:pt>
                <c:pt idx="1196">
                  <c:v>4.0719990000000124</c:v>
                </c:pt>
                <c:pt idx="1197">
                  <c:v>4.0799990000000514</c:v>
                </c:pt>
                <c:pt idx="1198">
                  <c:v>4.0879989999999955</c:v>
                </c:pt>
                <c:pt idx="1199">
                  <c:v>4.0959990000000062</c:v>
                </c:pt>
                <c:pt idx="1200">
                  <c:v>4.1039990000000159</c:v>
                </c:pt>
                <c:pt idx="1201">
                  <c:v>4.1119989999999955</c:v>
                </c:pt>
                <c:pt idx="1202">
                  <c:v>4.1199990000000071</c:v>
                </c:pt>
                <c:pt idx="1203">
                  <c:v>4.1279989999999485</c:v>
                </c:pt>
                <c:pt idx="1204">
                  <c:v>4.1359989999999955</c:v>
                </c:pt>
                <c:pt idx="1205">
                  <c:v>4.143999000000008</c:v>
                </c:pt>
                <c:pt idx="1206">
                  <c:v>4.1519990000000178</c:v>
                </c:pt>
                <c:pt idx="1207">
                  <c:v>4.1599989999999956</c:v>
                </c:pt>
                <c:pt idx="1208">
                  <c:v>4.1679990000000045</c:v>
                </c:pt>
                <c:pt idx="1209">
                  <c:v>4.1759990000000187</c:v>
                </c:pt>
                <c:pt idx="1210">
                  <c:v>4.183999</c:v>
                </c:pt>
                <c:pt idx="1211">
                  <c:v>4.1919990000000098</c:v>
                </c:pt>
                <c:pt idx="1212">
                  <c:v>4.1999990000000196</c:v>
                </c:pt>
                <c:pt idx="1213">
                  <c:v>4.2079990000000009</c:v>
                </c:pt>
                <c:pt idx="1214">
                  <c:v>4.2159990000000107</c:v>
                </c:pt>
                <c:pt idx="1215">
                  <c:v>4.2239989999999885</c:v>
                </c:pt>
                <c:pt idx="1216">
                  <c:v>4.2319990000000134</c:v>
                </c:pt>
                <c:pt idx="1217">
                  <c:v>4.2399990000000134</c:v>
                </c:pt>
                <c:pt idx="1218">
                  <c:v>4.2479989999999885</c:v>
                </c:pt>
                <c:pt idx="1219">
                  <c:v>4.2559990000000028</c:v>
                </c:pt>
                <c:pt idx="1220">
                  <c:v>4.2639990000000125</c:v>
                </c:pt>
                <c:pt idx="1221">
                  <c:v>4.2719989999999939</c:v>
                </c:pt>
                <c:pt idx="1222">
                  <c:v>4.2799990000000134</c:v>
                </c:pt>
                <c:pt idx="1223">
                  <c:v>4.2879990000000126</c:v>
                </c:pt>
                <c:pt idx="1224">
                  <c:v>4.2959989999999948</c:v>
                </c:pt>
                <c:pt idx="1225">
                  <c:v>4.3039990000000063</c:v>
                </c:pt>
                <c:pt idx="1226">
                  <c:v>4.3119990000000143</c:v>
                </c:pt>
                <c:pt idx="1227">
                  <c:v>4.3199989999999957</c:v>
                </c:pt>
                <c:pt idx="1228">
                  <c:v>4.3279990000000055</c:v>
                </c:pt>
                <c:pt idx="1229">
                  <c:v>4.3359990000000153</c:v>
                </c:pt>
                <c:pt idx="1230">
                  <c:v>4.3439989999999966</c:v>
                </c:pt>
                <c:pt idx="1231">
                  <c:v>4.3519990000000064</c:v>
                </c:pt>
                <c:pt idx="1232">
                  <c:v>4.3599990000000162</c:v>
                </c:pt>
                <c:pt idx="1233">
                  <c:v>4.3679989999999655</c:v>
                </c:pt>
                <c:pt idx="1234">
                  <c:v>4.3759990000000073</c:v>
                </c:pt>
                <c:pt idx="1235">
                  <c:v>4.3839990000000171</c:v>
                </c:pt>
                <c:pt idx="1236">
                  <c:v>4.3919989999999975</c:v>
                </c:pt>
                <c:pt idx="1237">
                  <c:v>4.3999990000000082</c:v>
                </c:pt>
                <c:pt idx="1238">
                  <c:v>4.407999000000018</c:v>
                </c:pt>
                <c:pt idx="1239">
                  <c:v>4.4159989999999985</c:v>
                </c:pt>
                <c:pt idx="1240">
                  <c:v>4.4239990000000091</c:v>
                </c:pt>
                <c:pt idx="1241">
                  <c:v>4.4319990000000899</c:v>
                </c:pt>
                <c:pt idx="1242">
                  <c:v>4.4399990000000713</c:v>
                </c:pt>
                <c:pt idx="1243">
                  <c:v>4.44799900000001</c:v>
                </c:pt>
                <c:pt idx="1244">
                  <c:v>4.4559990000000198</c:v>
                </c:pt>
                <c:pt idx="1245">
                  <c:v>4.4639990000000012</c:v>
                </c:pt>
                <c:pt idx="1246">
                  <c:v>4.4719990000000864</c:v>
                </c:pt>
                <c:pt idx="1247">
                  <c:v>4.4799990000000953</c:v>
                </c:pt>
                <c:pt idx="1248">
                  <c:v>4.4879990000000021</c:v>
                </c:pt>
                <c:pt idx="1249">
                  <c:v>4.4959990000000118</c:v>
                </c:pt>
                <c:pt idx="1250">
                  <c:v>4.5039989999999905</c:v>
                </c:pt>
                <c:pt idx="1251">
                  <c:v>4.511999000000003</c:v>
                </c:pt>
                <c:pt idx="1252">
                  <c:v>4.5199990000000128</c:v>
                </c:pt>
                <c:pt idx="1253">
                  <c:v>4.5279989999999755</c:v>
                </c:pt>
                <c:pt idx="1254">
                  <c:v>4.5359990000000039</c:v>
                </c:pt>
                <c:pt idx="1255">
                  <c:v>4.5439990000000137</c:v>
                </c:pt>
                <c:pt idx="1256">
                  <c:v>4.551998999999995</c:v>
                </c:pt>
                <c:pt idx="1257">
                  <c:v>4.5599990000000084</c:v>
                </c:pt>
                <c:pt idx="1258">
                  <c:v>4.5679990000000146</c:v>
                </c:pt>
                <c:pt idx="1259">
                  <c:v>4.5759989999999959</c:v>
                </c:pt>
                <c:pt idx="1260">
                  <c:v>4.5839990000000084</c:v>
                </c:pt>
                <c:pt idx="1261">
                  <c:v>4.5919990000000164</c:v>
                </c:pt>
                <c:pt idx="1262">
                  <c:v>4.5999989999999968</c:v>
                </c:pt>
                <c:pt idx="1263">
                  <c:v>4.6079990000000066</c:v>
                </c:pt>
                <c:pt idx="1264">
                  <c:v>4.6159990000000155</c:v>
                </c:pt>
                <c:pt idx="1265">
                  <c:v>4.6239989999999755</c:v>
                </c:pt>
                <c:pt idx="1266">
                  <c:v>4.6319990000000084</c:v>
                </c:pt>
                <c:pt idx="1267">
                  <c:v>4.6399990000000173</c:v>
                </c:pt>
                <c:pt idx="1268">
                  <c:v>4.6479989999999765</c:v>
                </c:pt>
                <c:pt idx="1269">
                  <c:v>4.6559990000000075</c:v>
                </c:pt>
                <c:pt idx="1270">
                  <c:v>4.6639990000000155</c:v>
                </c:pt>
                <c:pt idx="1271">
                  <c:v>4.6719989999999996</c:v>
                </c:pt>
                <c:pt idx="1272">
                  <c:v>4.6799990000000093</c:v>
                </c:pt>
                <c:pt idx="1273">
                  <c:v>4.6879990000000165</c:v>
                </c:pt>
                <c:pt idx="1274">
                  <c:v>4.6959990000000005</c:v>
                </c:pt>
                <c:pt idx="1275">
                  <c:v>4.7039990000000103</c:v>
                </c:pt>
                <c:pt idx="1276">
                  <c:v>4.7119990000000334</c:v>
                </c:pt>
                <c:pt idx="1277">
                  <c:v>4.7199990000000014</c:v>
                </c:pt>
                <c:pt idx="1278">
                  <c:v>4.7279990000000085</c:v>
                </c:pt>
                <c:pt idx="1279">
                  <c:v>4.7359990000000334</c:v>
                </c:pt>
                <c:pt idx="1280">
                  <c:v>4.7439990000000023</c:v>
                </c:pt>
                <c:pt idx="1281">
                  <c:v>4.7519990000000121</c:v>
                </c:pt>
                <c:pt idx="1282">
                  <c:v>4.7599990000000334</c:v>
                </c:pt>
                <c:pt idx="1283">
                  <c:v>4.7679990000000005</c:v>
                </c:pt>
                <c:pt idx="1284">
                  <c:v>4.775999000000013</c:v>
                </c:pt>
                <c:pt idx="1285">
                  <c:v>4.7839989999999943</c:v>
                </c:pt>
                <c:pt idx="1286">
                  <c:v>4.7919990000000094</c:v>
                </c:pt>
                <c:pt idx="1287">
                  <c:v>4.7999990000000139</c:v>
                </c:pt>
                <c:pt idx="1288">
                  <c:v>4.8079989999999855</c:v>
                </c:pt>
                <c:pt idx="1289">
                  <c:v>4.815999000000005</c:v>
                </c:pt>
                <c:pt idx="1290">
                  <c:v>4.8239990000000148</c:v>
                </c:pt>
                <c:pt idx="1291">
                  <c:v>4.8319989999999962</c:v>
                </c:pt>
                <c:pt idx="1292">
                  <c:v>4.8399990000000104</c:v>
                </c:pt>
                <c:pt idx="1293">
                  <c:v>4.8479990000000157</c:v>
                </c:pt>
                <c:pt idx="1294">
                  <c:v>4.8559989999999855</c:v>
                </c:pt>
                <c:pt idx="1295">
                  <c:v>4.8639990000000068</c:v>
                </c:pt>
                <c:pt idx="1296">
                  <c:v>4.8719990000000184</c:v>
                </c:pt>
                <c:pt idx="1297">
                  <c:v>4.879998999999998</c:v>
                </c:pt>
                <c:pt idx="1298">
                  <c:v>4.8879990000000078</c:v>
                </c:pt>
                <c:pt idx="1299">
                  <c:v>4.8959990000000175</c:v>
                </c:pt>
                <c:pt idx="1300">
                  <c:v>4.9039989999999989</c:v>
                </c:pt>
                <c:pt idx="1301">
                  <c:v>4.9119990000000104</c:v>
                </c:pt>
                <c:pt idx="1302">
                  <c:v>4.9199990000000184</c:v>
                </c:pt>
                <c:pt idx="1303">
                  <c:v>4.9279989999999945</c:v>
                </c:pt>
                <c:pt idx="1304">
                  <c:v>4.9359990000000113</c:v>
                </c:pt>
                <c:pt idx="1305">
                  <c:v>4.9439990000000194</c:v>
                </c:pt>
                <c:pt idx="1306">
                  <c:v>4.9519990000000034</c:v>
                </c:pt>
                <c:pt idx="1307">
                  <c:v>4.9599990000000114</c:v>
                </c:pt>
                <c:pt idx="1308">
                  <c:v>4.9679990000000203</c:v>
                </c:pt>
                <c:pt idx="1309">
                  <c:v>4.9759990000000034</c:v>
                </c:pt>
                <c:pt idx="1310">
                  <c:v>4.9839990000000114</c:v>
                </c:pt>
                <c:pt idx="1311">
                  <c:v>4.9919990000000434</c:v>
                </c:pt>
                <c:pt idx="1312">
                  <c:v>4.9999990000000034</c:v>
                </c:pt>
                <c:pt idx="1313">
                  <c:v>5.0079990000000105</c:v>
                </c:pt>
                <c:pt idx="1314">
                  <c:v>5.0159990000000221</c:v>
                </c:pt>
                <c:pt idx="1315">
                  <c:v>5.0239990000000025</c:v>
                </c:pt>
                <c:pt idx="1316">
                  <c:v>5.0319990000000132</c:v>
                </c:pt>
                <c:pt idx="1317">
                  <c:v>5.0399990000000434</c:v>
                </c:pt>
                <c:pt idx="1318">
                  <c:v>5.0479990000000043</c:v>
                </c:pt>
                <c:pt idx="1319">
                  <c:v>5.0559990000000141</c:v>
                </c:pt>
                <c:pt idx="1320">
                  <c:v>5.0639990000000239</c:v>
                </c:pt>
                <c:pt idx="1321">
                  <c:v>5.0719990000000124</c:v>
                </c:pt>
                <c:pt idx="1322">
                  <c:v>5.0799990000000514</c:v>
                </c:pt>
                <c:pt idx="1323">
                  <c:v>5.0879989999999955</c:v>
                </c:pt>
                <c:pt idx="1324">
                  <c:v>5.0959990000000062</c:v>
                </c:pt>
                <c:pt idx="1325">
                  <c:v>5.1039990000000159</c:v>
                </c:pt>
                <c:pt idx="1326">
                  <c:v>5.1119989999999955</c:v>
                </c:pt>
                <c:pt idx="1327">
                  <c:v>5.1199990000000071</c:v>
                </c:pt>
                <c:pt idx="1328">
                  <c:v>5.1279989999999485</c:v>
                </c:pt>
                <c:pt idx="1329">
                  <c:v>5.1359989999999955</c:v>
                </c:pt>
                <c:pt idx="1330">
                  <c:v>5.143999000000008</c:v>
                </c:pt>
                <c:pt idx="1331">
                  <c:v>5.1519990000000178</c:v>
                </c:pt>
                <c:pt idx="1332">
                  <c:v>5.1599989999999956</c:v>
                </c:pt>
                <c:pt idx="1333">
                  <c:v>5.1679990000000045</c:v>
                </c:pt>
                <c:pt idx="1334">
                  <c:v>5.1759990000000187</c:v>
                </c:pt>
                <c:pt idx="1335">
                  <c:v>5.183999</c:v>
                </c:pt>
                <c:pt idx="1336">
                  <c:v>5.1919990000000098</c:v>
                </c:pt>
                <c:pt idx="1337">
                  <c:v>5.1999990000000196</c:v>
                </c:pt>
                <c:pt idx="1338">
                  <c:v>5.2079990000000009</c:v>
                </c:pt>
                <c:pt idx="1339">
                  <c:v>5.2159990000000107</c:v>
                </c:pt>
                <c:pt idx="1340">
                  <c:v>5.2239990000000214</c:v>
                </c:pt>
                <c:pt idx="1341">
                  <c:v>5.2319990000000134</c:v>
                </c:pt>
                <c:pt idx="1342">
                  <c:v>5.2399990000000134</c:v>
                </c:pt>
                <c:pt idx="1343">
                  <c:v>5.2479990000000214</c:v>
                </c:pt>
                <c:pt idx="1344">
                  <c:v>5.2559990000000028</c:v>
                </c:pt>
                <c:pt idx="1345">
                  <c:v>5.2639990000000125</c:v>
                </c:pt>
                <c:pt idx="1346">
                  <c:v>5.2719990000000534</c:v>
                </c:pt>
                <c:pt idx="1347">
                  <c:v>5.2799990000000134</c:v>
                </c:pt>
                <c:pt idx="1348">
                  <c:v>5.2879990000000126</c:v>
                </c:pt>
                <c:pt idx="1349">
                  <c:v>5.2959990000000232</c:v>
                </c:pt>
                <c:pt idx="1350">
                  <c:v>5.3039990000000063</c:v>
                </c:pt>
                <c:pt idx="1351">
                  <c:v>5.3119990000000143</c:v>
                </c:pt>
                <c:pt idx="1352">
                  <c:v>5.3199990000000303</c:v>
                </c:pt>
                <c:pt idx="1353">
                  <c:v>5.3279990000000055</c:v>
                </c:pt>
                <c:pt idx="1354">
                  <c:v>5.3359990000000153</c:v>
                </c:pt>
                <c:pt idx="1355">
                  <c:v>5.3439990000000304</c:v>
                </c:pt>
                <c:pt idx="1356">
                  <c:v>5.3519990000000064</c:v>
                </c:pt>
                <c:pt idx="1357">
                  <c:v>5.3599990000000162</c:v>
                </c:pt>
                <c:pt idx="1358">
                  <c:v>5.3679989999999655</c:v>
                </c:pt>
                <c:pt idx="1359">
                  <c:v>5.3759990000000073</c:v>
                </c:pt>
                <c:pt idx="1360">
                  <c:v>5.3839990000000171</c:v>
                </c:pt>
                <c:pt idx="1361">
                  <c:v>5.3919989999999975</c:v>
                </c:pt>
                <c:pt idx="1362">
                  <c:v>5.3999990000000082</c:v>
                </c:pt>
                <c:pt idx="1363">
                  <c:v>5.407999000000018</c:v>
                </c:pt>
                <c:pt idx="1364">
                  <c:v>5.4159989999999985</c:v>
                </c:pt>
                <c:pt idx="1365">
                  <c:v>5.4239990000000091</c:v>
                </c:pt>
                <c:pt idx="1366">
                  <c:v>5.4319990000000899</c:v>
                </c:pt>
                <c:pt idx="1367">
                  <c:v>5.4399990000000713</c:v>
                </c:pt>
                <c:pt idx="1368">
                  <c:v>5.44799900000001</c:v>
                </c:pt>
                <c:pt idx="1369">
                  <c:v>5.4559990000000198</c:v>
                </c:pt>
                <c:pt idx="1370">
                  <c:v>5.4639990000000012</c:v>
                </c:pt>
                <c:pt idx="1371">
                  <c:v>5.4719990000000864</c:v>
                </c:pt>
                <c:pt idx="1372">
                  <c:v>5.4799990000000953</c:v>
                </c:pt>
                <c:pt idx="1373">
                  <c:v>5.4879990000000021</c:v>
                </c:pt>
                <c:pt idx="1374">
                  <c:v>5.4959990000000118</c:v>
                </c:pt>
                <c:pt idx="1375">
                  <c:v>5.5039990000000234</c:v>
                </c:pt>
                <c:pt idx="1376">
                  <c:v>5.511999000000003</c:v>
                </c:pt>
                <c:pt idx="1377">
                  <c:v>5.5199990000000128</c:v>
                </c:pt>
                <c:pt idx="1378">
                  <c:v>5.5279990000000225</c:v>
                </c:pt>
                <c:pt idx="1379">
                  <c:v>5.5359990000000039</c:v>
                </c:pt>
                <c:pt idx="1380">
                  <c:v>5.5439990000000137</c:v>
                </c:pt>
                <c:pt idx="1381">
                  <c:v>5.5519990000000234</c:v>
                </c:pt>
                <c:pt idx="1382">
                  <c:v>5.5599990000000084</c:v>
                </c:pt>
                <c:pt idx="1383">
                  <c:v>5.5679990000000146</c:v>
                </c:pt>
                <c:pt idx="1384">
                  <c:v>5.5759990000000323</c:v>
                </c:pt>
                <c:pt idx="1385">
                  <c:v>5.5839990000000084</c:v>
                </c:pt>
                <c:pt idx="1386">
                  <c:v>5.5919990000000164</c:v>
                </c:pt>
                <c:pt idx="1387">
                  <c:v>5.5999990000000324</c:v>
                </c:pt>
                <c:pt idx="1388">
                  <c:v>5.6079990000000066</c:v>
                </c:pt>
                <c:pt idx="1389">
                  <c:v>5.6159990000000155</c:v>
                </c:pt>
                <c:pt idx="1390">
                  <c:v>5.6239990000000262</c:v>
                </c:pt>
                <c:pt idx="1391">
                  <c:v>5.6319990000000084</c:v>
                </c:pt>
                <c:pt idx="1392">
                  <c:v>5.6399990000000173</c:v>
                </c:pt>
                <c:pt idx="1393">
                  <c:v>5.6479989999999765</c:v>
                </c:pt>
                <c:pt idx="1394">
                  <c:v>5.6559990000000075</c:v>
                </c:pt>
                <c:pt idx="1395">
                  <c:v>5.6639990000000155</c:v>
                </c:pt>
                <c:pt idx="1396">
                  <c:v>5.6719989999999996</c:v>
                </c:pt>
                <c:pt idx="1397">
                  <c:v>5.6799990000000093</c:v>
                </c:pt>
                <c:pt idx="1398">
                  <c:v>5.6879990000000165</c:v>
                </c:pt>
                <c:pt idx="1399">
                  <c:v>5.6959990000000005</c:v>
                </c:pt>
                <c:pt idx="1400">
                  <c:v>5.7039990000000103</c:v>
                </c:pt>
                <c:pt idx="1401">
                  <c:v>5.7119990000000334</c:v>
                </c:pt>
                <c:pt idx="1402">
                  <c:v>5.7199990000000014</c:v>
                </c:pt>
                <c:pt idx="1403">
                  <c:v>5.7279990000000085</c:v>
                </c:pt>
                <c:pt idx="1404">
                  <c:v>5.7359990000000334</c:v>
                </c:pt>
                <c:pt idx="1405">
                  <c:v>5.7439990000000023</c:v>
                </c:pt>
                <c:pt idx="1406">
                  <c:v>5.7519990000000121</c:v>
                </c:pt>
                <c:pt idx="1407">
                  <c:v>5.7599990000000334</c:v>
                </c:pt>
                <c:pt idx="1408">
                  <c:v>5.7679990000000005</c:v>
                </c:pt>
                <c:pt idx="1409">
                  <c:v>5.775999000000013</c:v>
                </c:pt>
                <c:pt idx="1410">
                  <c:v>5.7839990000000334</c:v>
                </c:pt>
                <c:pt idx="1411">
                  <c:v>5.7919990000000094</c:v>
                </c:pt>
                <c:pt idx="1412">
                  <c:v>5.7999990000000139</c:v>
                </c:pt>
                <c:pt idx="1413">
                  <c:v>5.8079990000000237</c:v>
                </c:pt>
                <c:pt idx="1414">
                  <c:v>5.815999000000005</c:v>
                </c:pt>
                <c:pt idx="1415">
                  <c:v>5.8239990000000148</c:v>
                </c:pt>
                <c:pt idx="1416">
                  <c:v>5.8319990000000423</c:v>
                </c:pt>
                <c:pt idx="1417">
                  <c:v>5.8399990000000104</c:v>
                </c:pt>
                <c:pt idx="1418">
                  <c:v>5.8479990000000157</c:v>
                </c:pt>
                <c:pt idx="1419">
                  <c:v>5.8559989999999855</c:v>
                </c:pt>
                <c:pt idx="1420">
                  <c:v>5.8639990000000068</c:v>
                </c:pt>
                <c:pt idx="1421">
                  <c:v>5.8719990000000184</c:v>
                </c:pt>
                <c:pt idx="1422">
                  <c:v>5.879998999999998</c:v>
                </c:pt>
                <c:pt idx="1423">
                  <c:v>5.8879990000000078</c:v>
                </c:pt>
                <c:pt idx="1424">
                  <c:v>5.8959990000000175</c:v>
                </c:pt>
                <c:pt idx="1425">
                  <c:v>5.9039989999999989</c:v>
                </c:pt>
                <c:pt idx="1426">
                  <c:v>5.9119990000000104</c:v>
                </c:pt>
                <c:pt idx="1427">
                  <c:v>5.9199990000000184</c:v>
                </c:pt>
                <c:pt idx="1428">
                  <c:v>5.9279989999999945</c:v>
                </c:pt>
                <c:pt idx="1429">
                  <c:v>5.9359990000000113</c:v>
                </c:pt>
                <c:pt idx="1430">
                  <c:v>5.9439990000000194</c:v>
                </c:pt>
                <c:pt idx="1431">
                  <c:v>5.9519990000000034</c:v>
                </c:pt>
                <c:pt idx="1432">
                  <c:v>5.9599990000000114</c:v>
                </c:pt>
                <c:pt idx="1433">
                  <c:v>5.9679989999999865</c:v>
                </c:pt>
                <c:pt idx="1434">
                  <c:v>5.9759990000000034</c:v>
                </c:pt>
                <c:pt idx="1435">
                  <c:v>5.9839990000000114</c:v>
                </c:pt>
                <c:pt idx="1436">
                  <c:v>5.9919989999999927</c:v>
                </c:pt>
                <c:pt idx="1437">
                  <c:v>5.9999990000000034</c:v>
                </c:pt>
                <c:pt idx="1438">
                  <c:v>6.0079990000000105</c:v>
                </c:pt>
                <c:pt idx="1439">
                  <c:v>6.0159989999999866</c:v>
                </c:pt>
                <c:pt idx="1440">
                  <c:v>6.0239990000000025</c:v>
                </c:pt>
                <c:pt idx="1441">
                  <c:v>6.0319990000000132</c:v>
                </c:pt>
                <c:pt idx="1442">
                  <c:v>6.0399989999999963</c:v>
                </c:pt>
                <c:pt idx="1443">
                  <c:v>6.0479990000000043</c:v>
                </c:pt>
                <c:pt idx="1444">
                  <c:v>6.0559989999999857</c:v>
                </c:pt>
                <c:pt idx="1445">
                  <c:v>6.0639989999999955</c:v>
                </c:pt>
                <c:pt idx="1446">
                  <c:v>6.0719990000000124</c:v>
                </c:pt>
                <c:pt idx="1447">
                  <c:v>6.0799989999999884</c:v>
                </c:pt>
                <c:pt idx="1448">
                  <c:v>6.0879989999999955</c:v>
                </c:pt>
                <c:pt idx="1449">
                  <c:v>6.0959990000000062</c:v>
                </c:pt>
                <c:pt idx="1450">
                  <c:v>6.1039989999999875</c:v>
                </c:pt>
                <c:pt idx="1451">
                  <c:v>6.1119989999999955</c:v>
                </c:pt>
                <c:pt idx="1452">
                  <c:v>6.1199990000000071</c:v>
                </c:pt>
                <c:pt idx="1453">
                  <c:v>6.1279989999999245</c:v>
                </c:pt>
                <c:pt idx="1454">
                  <c:v>6.1359989999999955</c:v>
                </c:pt>
                <c:pt idx="1455">
                  <c:v>6.1439989999999796</c:v>
                </c:pt>
                <c:pt idx="1456">
                  <c:v>6.1519989999999876</c:v>
                </c:pt>
                <c:pt idx="1457">
                  <c:v>6.1599989999999956</c:v>
                </c:pt>
                <c:pt idx="1458">
                  <c:v>6.1679989999999645</c:v>
                </c:pt>
                <c:pt idx="1459">
                  <c:v>6.1759989999999885</c:v>
                </c:pt>
                <c:pt idx="1460">
                  <c:v>6.183999</c:v>
                </c:pt>
                <c:pt idx="1461">
                  <c:v>6.1919989999999805</c:v>
                </c:pt>
                <c:pt idx="1462">
                  <c:v>6.1999989999999885</c:v>
                </c:pt>
                <c:pt idx="1463">
                  <c:v>6.2079990000000009</c:v>
                </c:pt>
                <c:pt idx="1464">
                  <c:v>6.2159989999999805</c:v>
                </c:pt>
                <c:pt idx="1465">
                  <c:v>6.2239989999999885</c:v>
                </c:pt>
                <c:pt idx="1466">
                  <c:v>6.2319989999999734</c:v>
                </c:pt>
                <c:pt idx="1467">
                  <c:v>6.2399989999999832</c:v>
                </c:pt>
                <c:pt idx="1468">
                  <c:v>6.2479989999999885</c:v>
                </c:pt>
                <c:pt idx="1469">
                  <c:v>6.2559989999999743</c:v>
                </c:pt>
                <c:pt idx="1470">
                  <c:v>6.2639989999999841</c:v>
                </c:pt>
                <c:pt idx="1471">
                  <c:v>6.2719989999999939</c:v>
                </c:pt>
                <c:pt idx="1472">
                  <c:v>6.2799989999999823</c:v>
                </c:pt>
                <c:pt idx="1473">
                  <c:v>6.287998999999985</c:v>
                </c:pt>
                <c:pt idx="1474">
                  <c:v>6.2959989999999948</c:v>
                </c:pt>
                <c:pt idx="1475">
                  <c:v>6.3039989999999761</c:v>
                </c:pt>
                <c:pt idx="1476">
                  <c:v>6.3119989999999859</c:v>
                </c:pt>
                <c:pt idx="1477">
                  <c:v>6.3199989999999957</c:v>
                </c:pt>
                <c:pt idx="1478">
                  <c:v>6.3279989999999655</c:v>
                </c:pt>
                <c:pt idx="1479">
                  <c:v>6.3359989999999868</c:v>
                </c:pt>
                <c:pt idx="1480">
                  <c:v>6.3439989999999966</c:v>
                </c:pt>
                <c:pt idx="1481">
                  <c:v>6.351998999999978</c:v>
                </c:pt>
                <c:pt idx="1482">
                  <c:v>6.3599989999999877</c:v>
                </c:pt>
                <c:pt idx="1483">
                  <c:v>6.3679989999999655</c:v>
                </c:pt>
                <c:pt idx="1484">
                  <c:v>6.3759989999999789</c:v>
                </c:pt>
                <c:pt idx="1485">
                  <c:v>6.3839989999999887</c:v>
                </c:pt>
                <c:pt idx="1486">
                  <c:v>6.3919989999999975</c:v>
                </c:pt>
                <c:pt idx="1487">
                  <c:v>6.3999989999999798</c:v>
                </c:pt>
                <c:pt idx="1488">
                  <c:v>6.4079989999999896</c:v>
                </c:pt>
                <c:pt idx="1489">
                  <c:v>6.4159989999999985</c:v>
                </c:pt>
                <c:pt idx="1490">
                  <c:v>6.4239989999999807</c:v>
                </c:pt>
                <c:pt idx="1491">
                  <c:v>6.4319989999999914</c:v>
                </c:pt>
                <c:pt idx="1492">
                  <c:v>6.4399990000000713</c:v>
                </c:pt>
                <c:pt idx="1493">
                  <c:v>6.4479989999999816</c:v>
                </c:pt>
                <c:pt idx="1494">
                  <c:v>6.4559989999999905</c:v>
                </c:pt>
                <c:pt idx="1495">
                  <c:v>6.4639990000000012</c:v>
                </c:pt>
                <c:pt idx="1496">
                  <c:v>6.4719989999999834</c:v>
                </c:pt>
                <c:pt idx="1497">
                  <c:v>6.4799989999999923</c:v>
                </c:pt>
                <c:pt idx="1498">
                  <c:v>6.4879990000000021</c:v>
                </c:pt>
                <c:pt idx="1499">
                  <c:v>6.4959989999999825</c:v>
                </c:pt>
                <c:pt idx="1500">
                  <c:v>6.5039989999999905</c:v>
                </c:pt>
                <c:pt idx="1501">
                  <c:v>6.5119989999999754</c:v>
                </c:pt>
                <c:pt idx="1502">
                  <c:v>6.5199989999999843</c:v>
                </c:pt>
                <c:pt idx="1503">
                  <c:v>6.5279989999999755</c:v>
                </c:pt>
                <c:pt idx="1504">
                  <c:v>6.5359989999999764</c:v>
                </c:pt>
                <c:pt idx="1505">
                  <c:v>6.5439989999999852</c:v>
                </c:pt>
                <c:pt idx="1506">
                  <c:v>6.551998999999995</c:v>
                </c:pt>
                <c:pt idx="1507">
                  <c:v>6.5599989999999764</c:v>
                </c:pt>
                <c:pt idx="1508">
                  <c:v>6.5679989999999755</c:v>
                </c:pt>
                <c:pt idx="1509">
                  <c:v>6.5759989999999959</c:v>
                </c:pt>
                <c:pt idx="1510">
                  <c:v>6.5839989999999773</c:v>
                </c:pt>
                <c:pt idx="1511">
                  <c:v>6.5919989999999871</c:v>
                </c:pt>
                <c:pt idx="1512">
                  <c:v>6.5999989999999968</c:v>
                </c:pt>
                <c:pt idx="1513">
                  <c:v>6.6079989999999755</c:v>
                </c:pt>
                <c:pt idx="1514">
                  <c:v>6.6159989999999755</c:v>
                </c:pt>
                <c:pt idx="1515">
                  <c:v>6.6239989999999755</c:v>
                </c:pt>
                <c:pt idx="1516">
                  <c:v>6.6319989999999791</c:v>
                </c:pt>
                <c:pt idx="1517">
                  <c:v>6.6399989999999889</c:v>
                </c:pt>
                <c:pt idx="1518">
                  <c:v>6.6479989999999765</c:v>
                </c:pt>
                <c:pt idx="1519">
                  <c:v>6.6559989999999765</c:v>
                </c:pt>
                <c:pt idx="1520">
                  <c:v>6.6639989999999845</c:v>
                </c:pt>
                <c:pt idx="1521">
                  <c:v>6.6719989999999996</c:v>
                </c:pt>
                <c:pt idx="1522">
                  <c:v>6.6799989999999809</c:v>
                </c:pt>
                <c:pt idx="1523">
                  <c:v>6.6879989999999845</c:v>
                </c:pt>
                <c:pt idx="1524">
                  <c:v>6.6959990000000005</c:v>
                </c:pt>
                <c:pt idx="1525">
                  <c:v>6.7039989999999818</c:v>
                </c:pt>
                <c:pt idx="1526">
                  <c:v>6.7119989999999916</c:v>
                </c:pt>
                <c:pt idx="1527">
                  <c:v>6.7199990000000014</c:v>
                </c:pt>
                <c:pt idx="1528">
                  <c:v>6.7279989999999765</c:v>
                </c:pt>
                <c:pt idx="1529">
                  <c:v>6.7359989999999925</c:v>
                </c:pt>
                <c:pt idx="1530">
                  <c:v>6.7439990000000023</c:v>
                </c:pt>
                <c:pt idx="1531">
                  <c:v>6.7519989999999837</c:v>
                </c:pt>
                <c:pt idx="1532">
                  <c:v>6.7599989999999925</c:v>
                </c:pt>
                <c:pt idx="1533">
                  <c:v>6.7679990000000005</c:v>
                </c:pt>
                <c:pt idx="1534">
                  <c:v>6.7759989999999863</c:v>
                </c:pt>
                <c:pt idx="1535">
                  <c:v>6.7839989999999943</c:v>
                </c:pt>
                <c:pt idx="1536">
                  <c:v>6.7919989999999784</c:v>
                </c:pt>
                <c:pt idx="1537">
                  <c:v>6.7999989999999864</c:v>
                </c:pt>
                <c:pt idx="1538">
                  <c:v>6.8079989999999855</c:v>
                </c:pt>
                <c:pt idx="1539">
                  <c:v>6.8159989999999766</c:v>
                </c:pt>
                <c:pt idx="1540">
                  <c:v>6.8239989999999855</c:v>
                </c:pt>
                <c:pt idx="1541">
                  <c:v>6.8319989999999962</c:v>
                </c:pt>
                <c:pt idx="1542">
                  <c:v>6.8399989999999784</c:v>
                </c:pt>
                <c:pt idx="1543">
                  <c:v>6.8479989999999855</c:v>
                </c:pt>
                <c:pt idx="1544">
                  <c:v>6.8559989999999855</c:v>
                </c:pt>
                <c:pt idx="1545">
                  <c:v>6.8639989999999775</c:v>
                </c:pt>
                <c:pt idx="1546">
                  <c:v>6.8719989999999882</c:v>
                </c:pt>
                <c:pt idx="1547">
                  <c:v>6.879998999999998</c:v>
                </c:pt>
                <c:pt idx="1548">
                  <c:v>6.8879989999999776</c:v>
                </c:pt>
                <c:pt idx="1549">
                  <c:v>6.8959989999999856</c:v>
                </c:pt>
                <c:pt idx="1550">
                  <c:v>6.9039989999999989</c:v>
                </c:pt>
                <c:pt idx="1551">
                  <c:v>6.9119989999999802</c:v>
                </c:pt>
                <c:pt idx="1552">
                  <c:v>6.91999899999999</c:v>
                </c:pt>
                <c:pt idx="1553">
                  <c:v>6.9279989999999945</c:v>
                </c:pt>
                <c:pt idx="1554">
                  <c:v>6.9359989999999812</c:v>
                </c:pt>
                <c:pt idx="1555">
                  <c:v>6.9439989999999909</c:v>
                </c:pt>
                <c:pt idx="1556">
                  <c:v>6.9519990000000034</c:v>
                </c:pt>
                <c:pt idx="1557">
                  <c:v>6.9599989999999821</c:v>
                </c:pt>
                <c:pt idx="1558">
                  <c:v>6.9679989999999865</c:v>
                </c:pt>
                <c:pt idx="1559">
                  <c:v>6.9759990000000034</c:v>
                </c:pt>
                <c:pt idx="1560">
                  <c:v>6.983998999999983</c:v>
                </c:pt>
                <c:pt idx="1561">
                  <c:v>6.9919989999999927</c:v>
                </c:pt>
                <c:pt idx="1562">
                  <c:v>6.9999990000000034</c:v>
                </c:pt>
                <c:pt idx="1563">
                  <c:v>7.0079989999999786</c:v>
                </c:pt>
                <c:pt idx="1564">
                  <c:v>7.0159989999999866</c:v>
                </c:pt>
                <c:pt idx="1565">
                  <c:v>7.0239990000000025</c:v>
                </c:pt>
                <c:pt idx="1566">
                  <c:v>7.0319989999999883</c:v>
                </c:pt>
                <c:pt idx="1567">
                  <c:v>7.0399989999999963</c:v>
                </c:pt>
                <c:pt idx="1568">
                  <c:v>7.0479990000000043</c:v>
                </c:pt>
                <c:pt idx="1569">
                  <c:v>7.0559989999999857</c:v>
                </c:pt>
                <c:pt idx="1570">
                  <c:v>7.0639989999999955</c:v>
                </c:pt>
                <c:pt idx="1571">
                  <c:v>7.0719989999999804</c:v>
                </c:pt>
                <c:pt idx="1572">
                  <c:v>7.0799989999999884</c:v>
                </c:pt>
                <c:pt idx="1573">
                  <c:v>7.0879989999999955</c:v>
                </c:pt>
                <c:pt idx="1574">
                  <c:v>7.0959989999999777</c:v>
                </c:pt>
                <c:pt idx="1575">
                  <c:v>7.1039989999999875</c:v>
                </c:pt>
                <c:pt idx="1576">
                  <c:v>7.1119989999999955</c:v>
                </c:pt>
                <c:pt idx="1577">
                  <c:v>7.1199989999999787</c:v>
                </c:pt>
                <c:pt idx="1578">
                  <c:v>7.1279989999999245</c:v>
                </c:pt>
                <c:pt idx="1579">
                  <c:v>7.1359989999999955</c:v>
                </c:pt>
                <c:pt idx="1580">
                  <c:v>7.1439989999999796</c:v>
                </c:pt>
                <c:pt idx="1581">
                  <c:v>7.1519989999999876</c:v>
                </c:pt>
                <c:pt idx="1582">
                  <c:v>7.1599989999999956</c:v>
                </c:pt>
                <c:pt idx="1583">
                  <c:v>7.1679989999999645</c:v>
                </c:pt>
                <c:pt idx="1584">
                  <c:v>7.1759989999999885</c:v>
                </c:pt>
                <c:pt idx="1585">
                  <c:v>7.183999</c:v>
                </c:pt>
                <c:pt idx="1586">
                  <c:v>7.1919989999999805</c:v>
                </c:pt>
                <c:pt idx="1587">
                  <c:v>7.1999989999999885</c:v>
                </c:pt>
                <c:pt idx="1588">
                  <c:v>7.2079990000000009</c:v>
                </c:pt>
                <c:pt idx="1589">
                  <c:v>7.2159989999999805</c:v>
                </c:pt>
                <c:pt idx="1590">
                  <c:v>7.2239989999999885</c:v>
                </c:pt>
                <c:pt idx="1591">
                  <c:v>7.2319990000000134</c:v>
                </c:pt>
                <c:pt idx="1592">
                  <c:v>7.2399989999999832</c:v>
                </c:pt>
                <c:pt idx="1593">
                  <c:v>7.2479989999999885</c:v>
                </c:pt>
                <c:pt idx="1594">
                  <c:v>7.2559990000000028</c:v>
                </c:pt>
                <c:pt idx="1595">
                  <c:v>7.2639989999999841</c:v>
                </c:pt>
                <c:pt idx="1596">
                  <c:v>7.2719989999999939</c:v>
                </c:pt>
                <c:pt idx="1597">
                  <c:v>7.2799990000000134</c:v>
                </c:pt>
                <c:pt idx="1598">
                  <c:v>7.287998999999985</c:v>
                </c:pt>
                <c:pt idx="1599">
                  <c:v>7.2959989999999948</c:v>
                </c:pt>
                <c:pt idx="1600">
                  <c:v>7.3039990000000063</c:v>
                </c:pt>
                <c:pt idx="1601">
                  <c:v>7.3119989999999859</c:v>
                </c:pt>
                <c:pt idx="1602">
                  <c:v>7.3199989999999957</c:v>
                </c:pt>
                <c:pt idx="1603">
                  <c:v>7.3279990000000055</c:v>
                </c:pt>
                <c:pt idx="1604">
                  <c:v>7.3359989999999868</c:v>
                </c:pt>
                <c:pt idx="1605">
                  <c:v>7.3439989999999966</c:v>
                </c:pt>
                <c:pt idx="1606">
                  <c:v>7.351998999999978</c:v>
                </c:pt>
                <c:pt idx="1607">
                  <c:v>7.3599989999999877</c:v>
                </c:pt>
                <c:pt idx="1608">
                  <c:v>7.3679989999999655</c:v>
                </c:pt>
                <c:pt idx="1609">
                  <c:v>7.3759989999999789</c:v>
                </c:pt>
                <c:pt idx="1610">
                  <c:v>7.3839989999999887</c:v>
                </c:pt>
                <c:pt idx="1611">
                  <c:v>7.3919989999999975</c:v>
                </c:pt>
                <c:pt idx="1612">
                  <c:v>7.3999989999999798</c:v>
                </c:pt>
                <c:pt idx="1613">
                  <c:v>7.4079989999999896</c:v>
                </c:pt>
                <c:pt idx="1614">
                  <c:v>7.4159989999999985</c:v>
                </c:pt>
                <c:pt idx="1615">
                  <c:v>7.4239989999999807</c:v>
                </c:pt>
                <c:pt idx="1616">
                  <c:v>7.4319989999999914</c:v>
                </c:pt>
                <c:pt idx="1617">
                  <c:v>7.4399990000000713</c:v>
                </c:pt>
                <c:pt idx="1618">
                  <c:v>7.4479989999999816</c:v>
                </c:pt>
                <c:pt idx="1619">
                  <c:v>7.4559989999999905</c:v>
                </c:pt>
                <c:pt idx="1620">
                  <c:v>7.4639990000000012</c:v>
                </c:pt>
                <c:pt idx="1621">
                  <c:v>7.4719989999999834</c:v>
                </c:pt>
                <c:pt idx="1622">
                  <c:v>7.4799989999999923</c:v>
                </c:pt>
                <c:pt idx="1623">
                  <c:v>7.4879990000000021</c:v>
                </c:pt>
                <c:pt idx="1624">
                  <c:v>7.4959989999999825</c:v>
                </c:pt>
                <c:pt idx="1625">
                  <c:v>7.5039989999999905</c:v>
                </c:pt>
                <c:pt idx="1626">
                  <c:v>7.511999000000003</c:v>
                </c:pt>
                <c:pt idx="1627">
                  <c:v>7.5199989999999843</c:v>
                </c:pt>
                <c:pt idx="1628">
                  <c:v>7.5279989999999755</c:v>
                </c:pt>
                <c:pt idx="1629">
                  <c:v>7.5359990000000039</c:v>
                </c:pt>
                <c:pt idx="1630">
                  <c:v>7.5439989999999852</c:v>
                </c:pt>
                <c:pt idx="1631">
                  <c:v>7.551998999999995</c:v>
                </c:pt>
                <c:pt idx="1632">
                  <c:v>7.5599990000000084</c:v>
                </c:pt>
                <c:pt idx="1633">
                  <c:v>7.5679989999999755</c:v>
                </c:pt>
                <c:pt idx="1634">
                  <c:v>7.5759989999999959</c:v>
                </c:pt>
                <c:pt idx="1635">
                  <c:v>7.5839990000000084</c:v>
                </c:pt>
                <c:pt idx="1636">
                  <c:v>7.5919989999999871</c:v>
                </c:pt>
                <c:pt idx="1637">
                  <c:v>7.5999989999999968</c:v>
                </c:pt>
                <c:pt idx="1638">
                  <c:v>7.6079990000000066</c:v>
                </c:pt>
                <c:pt idx="1639">
                  <c:v>7.6159989999999755</c:v>
                </c:pt>
                <c:pt idx="1640">
                  <c:v>7.6239989999999755</c:v>
                </c:pt>
                <c:pt idx="1641">
                  <c:v>7.6319989999999791</c:v>
                </c:pt>
                <c:pt idx="1642">
                  <c:v>7.6399989999999889</c:v>
                </c:pt>
                <c:pt idx="1643">
                  <c:v>7.6479989999999765</c:v>
                </c:pt>
                <c:pt idx="1644">
                  <c:v>7.6559989999999765</c:v>
                </c:pt>
                <c:pt idx="1645">
                  <c:v>7.6639989999999845</c:v>
                </c:pt>
                <c:pt idx="1646">
                  <c:v>7.6719989999999996</c:v>
                </c:pt>
                <c:pt idx="1647">
                  <c:v>7.6799989999999809</c:v>
                </c:pt>
                <c:pt idx="1648">
                  <c:v>7.6879989999999845</c:v>
                </c:pt>
                <c:pt idx="1649">
                  <c:v>7.6959990000000005</c:v>
                </c:pt>
                <c:pt idx="1650">
                  <c:v>7.7039989999999818</c:v>
                </c:pt>
                <c:pt idx="1651">
                  <c:v>7.7119989999999916</c:v>
                </c:pt>
                <c:pt idx="1652">
                  <c:v>7.7199990000000014</c:v>
                </c:pt>
                <c:pt idx="1653">
                  <c:v>7.7279989999999765</c:v>
                </c:pt>
                <c:pt idx="1654">
                  <c:v>7.7359989999999925</c:v>
                </c:pt>
                <c:pt idx="1655">
                  <c:v>7.7439990000000023</c:v>
                </c:pt>
                <c:pt idx="1656">
                  <c:v>7.7519989999999837</c:v>
                </c:pt>
                <c:pt idx="1657">
                  <c:v>7.7599989999999925</c:v>
                </c:pt>
                <c:pt idx="1658">
                  <c:v>7.7679990000000005</c:v>
                </c:pt>
                <c:pt idx="1659">
                  <c:v>7.7759989999999863</c:v>
                </c:pt>
                <c:pt idx="1660">
                  <c:v>7.7839989999999943</c:v>
                </c:pt>
                <c:pt idx="1661">
                  <c:v>7.7919990000000094</c:v>
                </c:pt>
                <c:pt idx="1662">
                  <c:v>7.7999989999999864</c:v>
                </c:pt>
                <c:pt idx="1663">
                  <c:v>7.8079989999999855</c:v>
                </c:pt>
                <c:pt idx="1664">
                  <c:v>7.815999000000005</c:v>
                </c:pt>
                <c:pt idx="1665">
                  <c:v>7.8239989999999855</c:v>
                </c:pt>
                <c:pt idx="1666">
                  <c:v>7.8319989999999962</c:v>
                </c:pt>
                <c:pt idx="1667">
                  <c:v>7.8399990000000104</c:v>
                </c:pt>
                <c:pt idx="1668">
                  <c:v>7.8479989999999855</c:v>
                </c:pt>
                <c:pt idx="1669">
                  <c:v>7.8559989999999855</c:v>
                </c:pt>
                <c:pt idx="1670">
                  <c:v>7.8639990000000068</c:v>
                </c:pt>
                <c:pt idx="1671">
                  <c:v>7.8719989999999882</c:v>
                </c:pt>
                <c:pt idx="1672">
                  <c:v>7.879998999999998</c:v>
                </c:pt>
                <c:pt idx="1673">
                  <c:v>7.8879990000000078</c:v>
                </c:pt>
                <c:pt idx="1674">
                  <c:v>7.8959989999999856</c:v>
                </c:pt>
                <c:pt idx="1675">
                  <c:v>7.9039989999999989</c:v>
                </c:pt>
                <c:pt idx="1676">
                  <c:v>7.9119989999999802</c:v>
                </c:pt>
                <c:pt idx="1677">
                  <c:v>7.91999899999999</c:v>
                </c:pt>
                <c:pt idx="1678">
                  <c:v>7.9279989999999945</c:v>
                </c:pt>
                <c:pt idx="1679">
                  <c:v>7.9359989999999812</c:v>
                </c:pt>
                <c:pt idx="1680">
                  <c:v>7.9439989999999909</c:v>
                </c:pt>
                <c:pt idx="1681">
                  <c:v>7.9519990000000034</c:v>
                </c:pt>
                <c:pt idx="1682">
                  <c:v>7.9599989999999821</c:v>
                </c:pt>
                <c:pt idx="1683">
                  <c:v>7.9679989999999865</c:v>
                </c:pt>
                <c:pt idx="1684">
                  <c:v>7.9759990000000034</c:v>
                </c:pt>
                <c:pt idx="1685">
                  <c:v>7.983998999999983</c:v>
                </c:pt>
                <c:pt idx="1686">
                  <c:v>7.9919989999999927</c:v>
                </c:pt>
                <c:pt idx="1687">
                  <c:v>7.9999990000000034</c:v>
                </c:pt>
                <c:pt idx="1688">
                  <c:v>8.0079989999999857</c:v>
                </c:pt>
                <c:pt idx="1689">
                  <c:v>8.0159990000000008</c:v>
                </c:pt>
                <c:pt idx="1690">
                  <c:v>8.0239990000000034</c:v>
                </c:pt>
                <c:pt idx="1691">
                  <c:v>8.031998999999983</c:v>
                </c:pt>
                <c:pt idx="1692">
                  <c:v>8.0399989999999946</c:v>
                </c:pt>
                <c:pt idx="1693">
                  <c:v>8.047998999999999</c:v>
                </c:pt>
                <c:pt idx="1694">
                  <c:v>8.0559990000000248</c:v>
                </c:pt>
                <c:pt idx="1695">
                  <c:v>8.0639990000000008</c:v>
                </c:pt>
                <c:pt idx="1696">
                  <c:v>8.0719990000000053</c:v>
                </c:pt>
                <c:pt idx="1697">
                  <c:v>8.0799989999999866</c:v>
                </c:pt>
                <c:pt idx="1698">
                  <c:v>8.0879989999999964</c:v>
                </c:pt>
                <c:pt idx="1699">
                  <c:v>8.0959990000000062</c:v>
                </c:pt>
                <c:pt idx="1700">
                  <c:v>8.1039989999999875</c:v>
                </c:pt>
                <c:pt idx="1701">
                  <c:v>8.1119989999999973</c:v>
                </c:pt>
                <c:pt idx="1702">
                  <c:v>8.1199990000000071</c:v>
                </c:pt>
                <c:pt idx="1703">
                  <c:v>8.1279989999999884</c:v>
                </c:pt>
                <c:pt idx="1704">
                  <c:v>8.135999</c:v>
                </c:pt>
                <c:pt idx="1705">
                  <c:v>8.143999000000008</c:v>
                </c:pt>
                <c:pt idx="1706">
                  <c:v>8.1519989999999893</c:v>
                </c:pt>
                <c:pt idx="1707">
                  <c:v>8.1599990000000027</c:v>
                </c:pt>
                <c:pt idx="1708">
                  <c:v>8.1679990000000107</c:v>
                </c:pt>
                <c:pt idx="1709">
                  <c:v>8.1759990000000027</c:v>
                </c:pt>
                <c:pt idx="1710">
                  <c:v>8.183999</c:v>
                </c:pt>
                <c:pt idx="1711">
                  <c:v>8.191999000000008</c:v>
                </c:pt>
                <c:pt idx="1712">
                  <c:v>8.1999989999999947</c:v>
                </c:pt>
                <c:pt idx="1713">
                  <c:v>8.2079990000000009</c:v>
                </c:pt>
                <c:pt idx="1714">
                  <c:v>8.2159989999999823</c:v>
                </c:pt>
                <c:pt idx="1715">
                  <c:v>8.2239989999999921</c:v>
                </c:pt>
                <c:pt idx="1716">
                  <c:v>8.2319989999999983</c:v>
                </c:pt>
                <c:pt idx="1717">
                  <c:v>8.2399989999999832</c:v>
                </c:pt>
                <c:pt idx="1718">
                  <c:v>8.247998999999993</c:v>
                </c:pt>
                <c:pt idx="1719">
                  <c:v>8.2559990000000028</c:v>
                </c:pt>
                <c:pt idx="1720">
                  <c:v>8.2639989999999841</c:v>
                </c:pt>
                <c:pt idx="1721">
                  <c:v>8.2719989999999957</c:v>
                </c:pt>
                <c:pt idx="1722">
                  <c:v>8.2799990000000037</c:v>
                </c:pt>
                <c:pt idx="1723">
                  <c:v>8.287998999999985</c:v>
                </c:pt>
                <c:pt idx="1724">
                  <c:v>8.2959989999999948</c:v>
                </c:pt>
                <c:pt idx="1725">
                  <c:v>8.3039990000000046</c:v>
                </c:pt>
                <c:pt idx="1726">
                  <c:v>8.3119989999999877</c:v>
                </c:pt>
                <c:pt idx="1727">
                  <c:v>8.3199990000000028</c:v>
                </c:pt>
                <c:pt idx="1728">
                  <c:v>8.3279990000000055</c:v>
                </c:pt>
                <c:pt idx="1729">
                  <c:v>8.3359989999999868</c:v>
                </c:pt>
                <c:pt idx="1730">
                  <c:v>8.3439989999999966</c:v>
                </c:pt>
                <c:pt idx="1731">
                  <c:v>8.3519990000000064</c:v>
                </c:pt>
                <c:pt idx="1732">
                  <c:v>8.3599990000000268</c:v>
                </c:pt>
                <c:pt idx="1733">
                  <c:v>8.3679990000000046</c:v>
                </c:pt>
                <c:pt idx="1734">
                  <c:v>8.3759990000000268</c:v>
                </c:pt>
                <c:pt idx="1735">
                  <c:v>8.3839990000000046</c:v>
                </c:pt>
                <c:pt idx="1736">
                  <c:v>8.3919990000000002</c:v>
                </c:pt>
                <c:pt idx="1737">
                  <c:v>8.3999990000000224</c:v>
                </c:pt>
                <c:pt idx="1738">
                  <c:v>8.4079989999999896</c:v>
                </c:pt>
                <c:pt idx="1739">
                  <c:v>8.4159990000000047</c:v>
                </c:pt>
                <c:pt idx="1740">
                  <c:v>8.4239990000000091</c:v>
                </c:pt>
                <c:pt idx="1741">
                  <c:v>8.4319989999999905</c:v>
                </c:pt>
                <c:pt idx="1742">
                  <c:v>8.4399990000000003</c:v>
                </c:pt>
                <c:pt idx="1743">
                  <c:v>8.44799900000001</c:v>
                </c:pt>
                <c:pt idx="1744">
                  <c:v>8.4559990000000766</c:v>
                </c:pt>
                <c:pt idx="1745">
                  <c:v>8.4639990000000047</c:v>
                </c:pt>
                <c:pt idx="1746">
                  <c:v>8.4719990000000127</c:v>
                </c:pt>
                <c:pt idx="1747">
                  <c:v>8.4799990000000047</c:v>
                </c:pt>
                <c:pt idx="1748">
                  <c:v>8.4879990000000021</c:v>
                </c:pt>
                <c:pt idx="1749">
                  <c:v>8.4959990000000047</c:v>
                </c:pt>
                <c:pt idx="1750">
                  <c:v>8.5039989999999968</c:v>
                </c:pt>
                <c:pt idx="1751">
                  <c:v>8.511999000000003</c:v>
                </c:pt>
                <c:pt idx="1752">
                  <c:v>8.5199989999999843</c:v>
                </c:pt>
                <c:pt idx="1753">
                  <c:v>8.5279989999999941</c:v>
                </c:pt>
                <c:pt idx="1754">
                  <c:v>8.5359990000000057</c:v>
                </c:pt>
                <c:pt idx="1755">
                  <c:v>8.5439989999999852</c:v>
                </c:pt>
                <c:pt idx="1756">
                  <c:v>8.5519989999999968</c:v>
                </c:pt>
                <c:pt idx="1757">
                  <c:v>8.5599990000000048</c:v>
                </c:pt>
                <c:pt idx="1758">
                  <c:v>8.5679989999999862</c:v>
                </c:pt>
                <c:pt idx="1759">
                  <c:v>8.5759990000000048</c:v>
                </c:pt>
                <c:pt idx="1760">
                  <c:v>8.5839990000000057</c:v>
                </c:pt>
                <c:pt idx="1761">
                  <c:v>8.5919989999999871</c:v>
                </c:pt>
                <c:pt idx="1762">
                  <c:v>8.5999989999999968</c:v>
                </c:pt>
                <c:pt idx="1763">
                  <c:v>8.6079990000000031</c:v>
                </c:pt>
                <c:pt idx="1764">
                  <c:v>8.6159989999999897</c:v>
                </c:pt>
                <c:pt idx="1765">
                  <c:v>8.6239989999999977</c:v>
                </c:pt>
                <c:pt idx="1766">
                  <c:v>8.6319989999999986</c:v>
                </c:pt>
                <c:pt idx="1767">
                  <c:v>8.6399989999999907</c:v>
                </c:pt>
                <c:pt idx="1768">
                  <c:v>8.6479989999999987</c:v>
                </c:pt>
                <c:pt idx="1769">
                  <c:v>8.6559990000000226</c:v>
                </c:pt>
                <c:pt idx="1770">
                  <c:v>8.6639989999999898</c:v>
                </c:pt>
                <c:pt idx="1771">
                  <c:v>8.6719989999999996</c:v>
                </c:pt>
                <c:pt idx="1772">
                  <c:v>8.6799990000000093</c:v>
                </c:pt>
                <c:pt idx="1773">
                  <c:v>8.6879989999999907</c:v>
                </c:pt>
                <c:pt idx="1774">
                  <c:v>8.6959990000000005</c:v>
                </c:pt>
                <c:pt idx="1775">
                  <c:v>8.7039990000000103</c:v>
                </c:pt>
                <c:pt idx="1776">
                  <c:v>8.7119989999999916</c:v>
                </c:pt>
                <c:pt idx="1777">
                  <c:v>8.7199990000000014</c:v>
                </c:pt>
                <c:pt idx="1778">
                  <c:v>8.7279990000000112</c:v>
                </c:pt>
                <c:pt idx="1779">
                  <c:v>8.7359989999999925</c:v>
                </c:pt>
                <c:pt idx="1780">
                  <c:v>8.7439989999999987</c:v>
                </c:pt>
                <c:pt idx="1781">
                  <c:v>8.7519990000000121</c:v>
                </c:pt>
                <c:pt idx="1782">
                  <c:v>8.7599990000000005</c:v>
                </c:pt>
                <c:pt idx="1783">
                  <c:v>8.7679990000000032</c:v>
                </c:pt>
                <c:pt idx="1784">
                  <c:v>8.7759989999999846</c:v>
                </c:pt>
                <c:pt idx="1785">
                  <c:v>8.7839989999999943</c:v>
                </c:pt>
                <c:pt idx="1786">
                  <c:v>8.7919989999999988</c:v>
                </c:pt>
                <c:pt idx="1787">
                  <c:v>8.7999989999999855</c:v>
                </c:pt>
                <c:pt idx="1788">
                  <c:v>8.8079990000000006</c:v>
                </c:pt>
                <c:pt idx="1789">
                  <c:v>8.8159990000000068</c:v>
                </c:pt>
                <c:pt idx="1790">
                  <c:v>8.8239989999999864</c:v>
                </c:pt>
                <c:pt idx="1791">
                  <c:v>8.8319989999999962</c:v>
                </c:pt>
                <c:pt idx="1792">
                  <c:v>8.8399990000000077</c:v>
                </c:pt>
                <c:pt idx="1793">
                  <c:v>8.8479989999999873</c:v>
                </c:pt>
                <c:pt idx="1794">
                  <c:v>8.8559990000001267</c:v>
                </c:pt>
                <c:pt idx="1795">
                  <c:v>8.8639990000000068</c:v>
                </c:pt>
                <c:pt idx="1796">
                  <c:v>8.8719990000000024</c:v>
                </c:pt>
                <c:pt idx="1797">
                  <c:v>8.8799990000000228</c:v>
                </c:pt>
                <c:pt idx="1798">
                  <c:v>8.8879990000000078</c:v>
                </c:pt>
                <c:pt idx="1799">
                  <c:v>8.8959990000000246</c:v>
                </c:pt>
                <c:pt idx="1800">
                  <c:v>8.9039990000000024</c:v>
                </c:pt>
                <c:pt idx="1801">
                  <c:v>8.9119990000000087</c:v>
                </c:pt>
                <c:pt idx="1802">
                  <c:v>8.9199990000000025</c:v>
                </c:pt>
                <c:pt idx="1803">
                  <c:v>8.9279989999999998</c:v>
                </c:pt>
                <c:pt idx="1804">
                  <c:v>8.9359990000000096</c:v>
                </c:pt>
                <c:pt idx="1805">
                  <c:v>8.9439989999999927</c:v>
                </c:pt>
                <c:pt idx="1806">
                  <c:v>8.9519990000000007</c:v>
                </c:pt>
                <c:pt idx="1807">
                  <c:v>8.9599990000000247</c:v>
                </c:pt>
                <c:pt idx="1808">
                  <c:v>8.9679990000000025</c:v>
                </c:pt>
                <c:pt idx="1809">
                  <c:v>8.9759990000000247</c:v>
                </c:pt>
                <c:pt idx="1810">
                  <c:v>8.9839990000000167</c:v>
                </c:pt>
                <c:pt idx="1811">
                  <c:v>8.9919989999999927</c:v>
                </c:pt>
                <c:pt idx="1812">
                  <c:v>8.9999990000000025</c:v>
                </c:pt>
                <c:pt idx="1813">
                  <c:v>9.0079990000000123</c:v>
                </c:pt>
                <c:pt idx="1814">
                  <c:v>9.0159990000000008</c:v>
                </c:pt>
                <c:pt idx="1815">
                  <c:v>9.0239990000000034</c:v>
                </c:pt>
                <c:pt idx="1816">
                  <c:v>9.0319990000000132</c:v>
                </c:pt>
                <c:pt idx="1817">
                  <c:v>9.0399989999999946</c:v>
                </c:pt>
                <c:pt idx="1818">
                  <c:v>9.047998999999999</c:v>
                </c:pt>
                <c:pt idx="1819">
                  <c:v>9.0559990000000248</c:v>
                </c:pt>
                <c:pt idx="1820">
                  <c:v>9.0639990000000008</c:v>
                </c:pt>
                <c:pt idx="1821">
                  <c:v>9.0719990000000053</c:v>
                </c:pt>
                <c:pt idx="1822">
                  <c:v>9.0799989999999866</c:v>
                </c:pt>
                <c:pt idx="1823">
                  <c:v>9.0879989999999964</c:v>
                </c:pt>
                <c:pt idx="1824">
                  <c:v>9.0959990000000062</c:v>
                </c:pt>
                <c:pt idx="1825">
                  <c:v>9.1039989999999875</c:v>
                </c:pt>
                <c:pt idx="1826">
                  <c:v>9.1119989999999973</c:v>
                </c:pt>
                <c:pt idx="1827">
                  <c:v>9.1199990000000071</c:v>
                </c:pt>
                <c:pt idx="1828">
                  <c:v>9.1279989999999884</c:v>
                </c:pt>
                <c:pt idx="1829">
                  <c:v>9.135999</c:v>
                </c:pt>
                <c:pt idx="1830">
                  <c:v>9.143999000000008</c:v>
                </c:pt>
                <c:pt idx="1831">
                  <c:v>9.1519989999999893</c:v>
                </c:pt>
                <c:pt idx="1832">
                  <c:v>9.1599990000000027</c:v>
                </c:pt>
                <c:pt idx="1833">
                  <c:v>9.1679990000000107</c:v>
                </c:pt>
                <c:pt idx="1834">
                  <c:v>9.1759990000000027</c:v>
                </c:pt>
                <c:pt idx="1835">
                  <c:v>9.183999</c:v>
                </c:pt>
                <c:pt idx="1836">
                  <c:v>9.191999000000008</c:v>
                </c:pt>
                <c:pt idx="1837">
                  <c:v>9.1999989999999947</c:v>
                </c:pt>
                <c:pt idx="1838">
                  <c:v>9.2079990000000009</c:v>
                </c:pt>
                <c:pt idx="1839">
                  <c:v>9.2159990000000107</c:v>
                </c:pt>
                <c:pt idx="1840">
                  <c:v>9.2239989999999921</c:v>
                </c:pt>
                <c:pt idx="1841">
                  <c:v>9.2319989999999983</c:v>
                </c:pt>
                <c:pt idx="1842">
                  <c:v>9.2399990000000116</c:v>
                </c:pt>
                <c:pt idx="1843">
                  <c:v>9.247998999999993</c:v>
                </c:pt>
                <c:pt idx="1844">
                  <c:v>9.2559990000000028</c:v>
                </c:pt>
                <c:pt idx="1845">
                  <c:v>9.2639990000000125</c:v>
                </c:pt>
                <c:pt idx="1846">
                  <c:v>9.2719989999999957</c:v>
                </c:pt>
                <c:pt idx="1847">
                  <c:v>9.2799990000000037</c:v>
                </c:pt>
                <c:pt idx="1848">
                  <c:v>9.2879990000000134</c:v>
                </c:pt>
                <c:pt idx="1849">
                  <c:v>9.2959989999999948</c:v>
                </c:pt>
                <c:pt idx="1850">
                  <c:v>9.3039990000000046</c:v>
                </c:pt>
                <c:pt idx="1851">
                  <c:v>9.3119990000000143</c:v>
                </c:pt>
                <c:pt idx="1852">
                  <c:v>9.3199990000000028</c:v>
                </c:pt>
                <c:pt idx="1853">
                  <c:v>9.3279990000000055</c:v>
                </c:pt>
                <c:pt idx="1854">
                  <c:v>9.3359989999999868</c:v>
                </c:pt>
                <c:pt idx="1855">
                  <c:v>9.3439989999999966</c:v>
                </c:pt>
                <c:pt idx="1856">
                  <c:v>9.3519990000000064</c:v>
                </c:pt>
                <c:pt idx="1857">
                  <c:v>9.3599990000000268</c:v>
                </c:pt>
                <c:pt idx="1858">
                  <c:v>9.3679990000000046</c:v>
                </c:pt>
                <c:pt idx="1859">
                  <c:v>9.3759990000000268</c:v>
                </c:pt>
                <c:pt idx="1860">
                  <c:v>9.3839990000000046</c:v>
                </c:pt>
                <c:pt idx="1861">
                  <c:v>9.3919990000000002</c:v>
                </c:pt>
                <c:pt idx="1862">
                  <c:v>9.3999990000000224</c:v>
                </c:pt>
                <c:pt idx="1863">
                  <c:v>9.4079989999999896</c:v>
                </c:pt>
                <c:pt idx="1864">
                  <c:v>9.4159990000000047</c:v>
                </c:pt>
                <c:pt idx="1865">
                  <c:v>9.4239990000000091</c:v>
                </c:pt>
                <c:pt idx="1866">
                  <c:v>9.4319989999999905</c:v>
                </c:pt>
                <c:pt idx="1867">
                  <c:v>9.4399990000000003</c:v>
                </c:pt>
                <c:pt idx="1868">
                  <c:v>9.44799900000001</c:v>
                </c:pt>
                <c:pt idx="1869">
                  <c:v>9.4559990000000766</c:v>
                </c:pt>
                <c:pt idx="1870">
                  <c:v>9.4639990000000047</c:v>
                </c:pt>
                <c:pt idx="1871">
                  <c:v>9.4719990000000127</c:v>
                </c:pt>
                <c:pt idx="1872">
                  <c:v>9.4799990000000047</c:v>
                </c:pt>
                <c:pt idx="1873">
                  <c:v>9.4879990000000021</c:v>
                </c:pt>
                <c:pt idx="1874">
                  <c:v>9.4959990000000207</c:v>
                </c:pt>
                <c:pt idx="1875">
                  <c:v>9.5039989999999968</c:v>
                </c:pt>
                <c:pt idx="1876">
                  <c:v>9.511999000000003</c:v>
                </c:pt>
                <c:pt idx="1877">
                  <c:v>9.5199990000000128</c:v>
                </c:pt>
                <c:pt idx="1878">
                  <c:v>9.5279989999999941</c:v>
                </c:pt>
                <c:pt idx="1879">
                  <c:v>9.5359990000000057</c:v>
                </c:pt>
                <c:pt idx="1880">
                  <c:v>9.5439990000000137</c:v>
                </c:pt>
                <c:pt idx="1881">
                  <c:v>9.5519989999999968</c:v>
                </c:pt>
                <c:pt idx="1882">
                  <c:v>9.5599990000000048</c:v>
                </c:pt>
                <c:pt idx="1883">
                  <c:v>9.5679990000000146</c:v>
                </c:pt>
                <c:pt idx="1884">
                  <c:v>9.5759990000000048</c:v>
                </c:pt>
                <c:pt idx="1885">
                  <c:v>9.5839990000000057</c:v>
                </c:pt>
                <c:pt idx="1886">
                  <c:v>9.5919990000000155</c:v>
                </c:pt>
                <c:pt idx="1887">
                  <c:v>9.5999989999999968</c:v>
                </c:pt>
                <c:pt idx="1888">
                  <c:v>9.6079990000000031</c:v>
                </c:pt>
                <c:pt idx="1889">
                  <c:v>9.6159990000000164</c:v>
                </c:pt>
                <c:pt idx="1890">
                  <c:v>9.6239989999999977</c:v>
                </c:pt>
                <c:pt idx="1891">
                  <c:v>9.6319989999999986</c:v>
                </c:pt>
                <c:pt idx="1892">
                  <c:v>9.6399989999999907</c:v>
                </c:pt>
                <c:pt idx="1893">
                  <c:v>9.6479989999999987</c:v>
                </c:pt>
                <c:pt idx="1894">
                  <c:v>9.6559990000000226</c:v>
                </c:pt>
                <c:pt idx="1895">
                  <c:v>9.6639989999999898</c:v>
                </c:pt>
                <c:pt idx="1896">
                  <c:v>9.6719989999999996</c:v>
                </c:pt>
                <c:pt idx="1897">
                  <c:v>9.6799990000000093</c:v>
                </c:pt>
                <c:pt idx="1898">
                  <c:v>9.6879989999999907</c:v>
                </c:pt>
                <c:pt idx="1899">
                  <c:v>9.6959990000000005</c:v>
                </c:pt>
                <c:pt idx="1900">
                  <c:v>9.7039990000000103</c:v>
                </c:pt>
                <c:pt idx="1901">
                  <c:v>9.7119989999999916</c:v>
                </c:pt>
                <c:pt idx="1902">
                  <c:v>9.7199990000000014</c:v>
                </c:pt>
                <c:pt idx="1903">
                  <c:v>9.7279990000000112</c:v>
                </c:pt>
                <c:pt idx="1904">
                  <c:v>9.7359989999999925</c:v>
                </c:pt>
                <c:pt idx="1905">
                  <c:v>9.7439989999999987</c:v>
                </c:pt>
                <c:pt idx="1906">
                  <c:v>9.7519990000000121</c:v>
                </c:pt>
                <c:pt idx="1907">
                  <c:v>9.7599990000000005</c:v>
                </c:pt>
                <c:pt idx="1908">
                  <c:v>9.7679990000000032</c:v>
                </c:pt>
                <c:pt idx="1909">
                  <c:v>9.7759990000000148</c:v>
                </c:pt>
                <c:pt idx="1910">
                  <c:v>9.7839989999999943</c:v>
                </c:pt>
                <c:pt idx="1911">
                  <c:v>9.7919989999999988</c:v>
                </c:pt>
                <c:pt idx="1912">
                  <c:v>9.7999990000000157</c:v>
                </c:pt>
                <c:pt idx="1913">
                  <c:v>9.8079990000000006</c:v>
                </c:pt>
                <c:pt idx="1914">
                  <c:v>9.8159990000000068</c:v>
                </c:pt>
                <c:pt idx="1915">
                  <c:v>9.8239990000000148</c:v>
                </c:pt>
                <c:pt idx="1916">
                  <c:v>9.8319989999999962</c:v>
                </c:pt>
                <c:pt idx="1917">
                  <c:v>9.8399990000000077</c:v>
                </c:pt>
                <c:pt idx="1918">
                  <c:v>9.8479990000000157</c:v>
                </c:pt>
                <c:pt idx="1919">
                  <c:v>9.8559990000001267</c:v>
                </c:pt>
                <c:pt idx="1920">
                  <c:v>9.8639990000000068</c:v>
                </c:pt>
                <c:pt idx="1921">
                  <c:v>9.8719990000000166</c:v>
                </c:pt>
                <c:pt idx="1922">
                  <c:v>9.8799990000000228</c:v>
                </c:pt>
                <c:pt idx="1923">
                  <c:v>9.8879990000000078</c:v>
                </c:pt>
                <c:pt idx="1924">
                  <c:v>9.8959990000000246</c:v>
                </c:pt>
                <c:pt idx="1925">
                  <c:v>9.9039990000000024</c:v>
                </c:pt>
                <c:pt idx="1926">
                  <c:v>9.9119990000000087</c:v>
                </c:pt>
                <c:pt idx="1927">
                  <c:v>9.9199990000000025</c:v>
                </c:pt>
                <c:pt idx="1928">
                  <c:v>9.9279989999999998</c:v>
                </c:pt>
                <c:pt idx="1929">
                  <c:v>9.9359990000000096</c:v>
                </c:pt>
                <c:pt idx="1930">
                  <c:v>9.9439989999999927</c:v>
                </c:pt>
                <c:pt idx="1931">
                  <c:v>9.9519990000000007</c:v>
                </c:pt>
                <c:pt idx="1932">
                  <c:v>9.9599990000000247</c:v>
                </c:pt>
                <c:pt idx="1933">
                  <c:v>9.9679990000000025</c:v>
                </c:pt>
                <c:pt idx="1934">
                  <c:v>9.9759990000000247</c:v>
                </c:pt>
                <c:pt idx="1935">
                  <c:v>9.9839990000000167</c:v>
                </c:pt>
                <c:pt idx="1936">
                  <c:v>9.9919989999999927</c:v>
                </c:pt>
                <c:pt idx="1937">
                  <c:v>9.9999990000000025</c:v>
                </c:pt>
                <c:pt idx="1938">
                  <c:v>10.007999000000012</c:v>
                </c:pt>
                <c:pt idx="1939">
                  <c:v>10.015999000000004</c:v>
                </c:pt>
                <c:pt idx="1940">
                  <c:v>10.023999000000003</c:v>
                </c:pt>
                <c:pt idx="1941">
                  <c:v>10.031999000000013</c:v>
                </c:pt>
                <c:pt idx="1942">
                  <c:v>10.039998999999996</c:v>
                </c:pt>
                <c:pt idx="1943">
                  <c:v>10.047999000000003</c:v>
                </c:pt>
                <c:pt idx="1944">
                  <c:v>10.055999000000076</c:v>
                </c:pt>
                <c:pt idx="1945">
                  <c:v>10.063999000000004</c:v>
                </c:pt>
                <c:pt idx="1946">
                  <c:v>10.071999000000005</c:v>
                </c:pt>
                <c:pt idx="1947">
                  <c:v>10.07999900000002</c:v>
                </c:pt>
                <c:pt idx="1948">
                  <c:v>10.087998999999996</c:v>
                </c:pt>
                <c:pt idx="1949">
                  <c:v>10.095999000000006</c:v>
                </c:pt>
                <c:pt idx="1950">
                  <c:v>10.103999000000016</c:v>
                </c:pt>
                <c:pt idx="1951">
                  <c:v>10.111998999999997</c:v>
                </c:pt>
                <c:pt idx="1952">
                  <c:v>10.119999000000007</c:v>
                </c:pt>
                <c:pt idx="1953">
                  <c:v>10.127999000000017</c:v>
                </c:pt>
                <c:pt idx="1954">
                  <c:v>10.135999</c:v>
                </c:pt>
                <c:pt idx="1955">
                  <c:v>10.143999000000008</c:v>
                </c:pt>
                <c:pt idx="1956">
                  <c:v>10.15199900000002</c:v>
                </c:pt>
                <c:pt idx="1957">
                  <c:v>10.159999000000004</c:v>
                </c:pt>
                <c:pt idx="1958">
                  <c:v>10.167999000000009</c:v>
                </c:pt>
                <c:pt idx="1959">
                  <c:v>10.17599900000002</c:v>
                </c:pt>
                <c:pt idx="1960">
                  <c:v>10.183999</c:v>
                </c:pt>
                <c:pt idx="1961">
                  <c:v>10.19199900000001</c:v>
                </c:pt>
                <c:pt idx="1962">
                  <c:v>10.199998999999996</c:v>
                </c:pt>
                <c:pt idx="1963">
                  <c:v>10.207999000000001</c:v>
                </c:pt>
                <c:pt idx="1964">
                  <c:v>10.215999000000012</c:v>
                </c:pt>
                <c:pt idx="1965">
                  <c:v>10.223998999999992</c:v>
                </c:pt>
                <c:pt idx="1966">
                  <c:v>10.231998999999998</c:v>
                </c:pt>
                <c:pt idx="1967">
                  <c:v>10.239999000000012</c:v>
                </c:pt>
                <c:pt idx="1968">
                  <c:v>10.247998999999993</c:v>
                </c:pt>
                <c:pt idx="1969">
                  <c:v>10.255999000000006</c:v>
                </c:pt>
                <c:pt idx="1970">
                  <c:v>10.263999000000014</c:v>
                </c:pt>
                <c:pt idx="1971">
                  <c:v>10.271998999999994</c:v>
                </c:pt>
                <c:pt idx="1972">
                  <c:v>10.279999000000004</c:v>
                </c:pt>
                <c:pt idx="1973">
                  <c:v>10.287999000000013</c:v>
                </c:pt>
                <c:pt idx="1974">
                  <c:v>10.295999</c:v>
                </c:pt>
                <c:pt idx="1975">
                  <c:v>10.303999000000006</c:v>
                </c:pt>
                <c:pt idx="1976">
                  <c:v>10.311999000000014</c:v>
                </c:pt>
                <c:pt idx="1977">
                  <c:v>10.319999000000006</c:v>
                </c:pt>
                <c:pt idx="1978">
                  <c:v>10.327999000000005</c:v>
                </c:pt>
                <c:pt idx="1979">
                  <c:v>10.335999000000022</c:v>
                </c:pt>
                <c:pt idx="1980">
                  <c:v>10.343999</c:v>
                </c:pt>
                <c:pt idx="1981">
                  <c:v>10.351999000000006</c:v>
                </c:pt>
                <c:pt idx="1982">
                  <c:v>10.359999000000126</c:v>
                </c:pt>
                <c:pt idx="1983">
                  <c:v>10.367999000000006</c:v>
                </c:pt>
                <c:pt idx="1984">
                  <c:v>10.375999000000126</c:v>
                </c:pt>
                <c:pt idx="1985">
                  <c:v>10.383999000000022</c:v>
                </c:pt>
                <c:pt idx="1986">
                  <c:v>10.391999</c:v>
                </c:pt>
                <c:pt idx="1987">
                  <c:v>10.399999000000022</c:v>
                </c:pt>
                <c:pt idx="1988">
                  <c:v>10.40799900000002</c:v>
                </c:pt>
                <c:pt idx="1989">
                  <c:v>10.415999000000006</c:v>
                </c:pt>
                <c:pt idx="1990">
                  <c:v>10.423999000000009</c:v>
                </c:pt>
                <c:pt idx="1991">
                  <c:v>10.431999000000019</c:v>
                </c:pt>
                <c:pt idx="1992">
                  <c:v>10.439999</c:v>
                </c:pt>
                <c:pt idx="1993">
                  <c:v>10.44799900000001</c:v>
                </c:pt>
                <c:pt idx="1994">
                  <c:v>10.455999000000126</c:v>
                </c:pt>
                <c:pt idx="1995">
                  <c:v>10.463999000000006</c:v>
                </c:pt>
                <c:pt idx="1996">
                  <c:v>10.471999000000014</c:v>
                </c:pt>
                <c:pt idx="1997">
                  <c:v>10.479999000000022</c:v>
                </c:pt>
                <c:pt idx="1998">
                  <c:v>10.487999000000002</c:v>
                </c:pt>
                <c:pt idx="1999">
                  <c:v>10.495999000000024</c:v>
                </c:pt>
                <c:pt idx="2000">
                  <c:v>10.503999</c:v>
                </c:pt>
                <c:pt idx="2001">
                  <c:v>10.511999000000003</c:v>
                </c:pt>
                <c:pt idx="2002">
                  <c:v>10.519999000000016</c:v>
                </c:pt>
                <c:pt idx="2003">
                  <c:v>10.527998999999994</c:v>
                </c:pt>
                <c:pt idx="2004">
                  <c:v>10.535999000000004</c:v>
                </c:pt>
                <c:pt idx="2005">
                  <c:v>10.543999000000014</c:v>
                </c:pt>
                <c:pt idx="2006">
                  <c:v>10.551999</c:v>
                </c:pt>
                <c:pt idx="2007">
                  <c:v>10.559999000000024</c:v>
                </c:pt>
                <c:pt idx="2008">
                  <c:v>10.567999000000016</c:v>
                </c:pt>
                <c:pt idx="2009">
                  <c:v>10.575999000000024</c:v>
                </c:pt>
                <c:pt idx="2010">
                  <c:v>10.583999000000006</c:v>
                </c:pt>
                <c:pt idx="2011">
                  <c:v>10.591999000000015</c:v>
                </c:pt>
                <c:pt idx="2012">
                  <c:v>10.599999</c:v>
                </c:pt>
                <c:pt idx="2013">
                  <c:v>10.607999000000007</c:v>
                </c:pt>
                <c:pt idx="2014">
                  <c:v>10.615999000000016</c:v>
                </c:pt>
                <c:pt idx="2015">
                  <c:v>10.623999</c:v>
                </c:pt>
                <c:pt idx="2016">
                  <c:v>10.631999000000008</c:v>
                </c:pt>
                <c:pt idx="2017">
                  <c:v>10.639999000000017</c:v>
                </c:pt>
                <c:pt idx="2018">
                  <c:v>10.647998999999999</c:v>
                </c:pt>
                <c:pt idx="2019">
                  <c:v>10.655999000000024</c:v>
                </c:pt>
                <c:pt idx="2020">
                  <c:v>10.66399900000002</c:v>
                </c:pt>
                <c:pt idx="2021">
                  <c:v>10.671999</c:v>
                </c:pt>
                <c:pt idx="2022">
                  <c:v>10.679999000000009</c:v>
                </c:pt>
                <c:pt idx="2023">
                  <c:v>10.687999000000019</c:v>
                </c:pt>
                <c:pt idx="2024">
                  <c:v>10.695999</c:v>
                </c:pt>
                <c:pt idx="2025">
                  <c:v>10.70399900000001</c:v>
                </c:pt>
                <c:pt idx="2026">
                  <c:v>10.711999000000018</c:v>
                </c:pt>
                <c:pt idx="2027">
                  <c:v>10.719999000000001</c:v>
                </c:pt>
                <c:pt idx="2028">
                  <c:v>10.727999000000011</c:v>
                </c:pt>
                <c:pt idx="2029">
                  <c:v>10.735999000000021</c:v>
                </c:pt>
                <c:pt idx="2030">
                  <c:v>10.743999000000001</c:v>
                </c:pt>
                <c:pt idx="2031">
                  <c:v>10.751999000000012</c:v>
                </c:pt>
                <c:pt idx="2032">
                  <c:v>10.759999000000002</c:v>
                </c:pt>
                <c:pt idx="2033">
                  <c:v>10.767999000000003</c:v>
                </c:pt>
                <c:pt idx="2034">
                  <c:v>10.77599900000002</c:v>
                </c:pt>
                <c:pt idx="2035">
                  <c:v>10.783998999999994</c:v>
                </c:pt>
                <c:pt idx="2036">
                  <c:v>10.791999000000001</c:v>
                </c:pt>
                <c:pt idx="2037">
                  <c:v>10.799999000000014</c:v>
                </c:pt>
                <c:pt idx="2038">
                  <c:v>10.807999000000002</c:v>
                </c:pt>
                <c:pt idx="2039">
                  <c:v>10.815999000000026</c:v>
                </c:pt>
                <c:pt idx="2040">
                  <c:v>10.82399900000002</c:v>
                </c:pt>
                <c:pt idx="2041">
                  <c:v>10.831998999999996</c:v>
                </c:pt>
                <c:pt idx="2042">
                  <c:v>10.839999000000006</c:v>
                </c:pt>
                <c:pt idx="2043">
                  <c:v>10.847999000000016</c:v>
                </c:pt>
                <c:pt idx="2044">
                  <c:v>10.855999000000148</c:v>
                </c:pt>
                <c:pt idx="2045">
                  <c:v>10.863999000000026</c:v>
                </c:pt>
                <c:pt idx="2046">
                  <c:v>10.87199900000002</c:v>
                </c:pt>
                <c:pt idx="2047">
                  <c:v>10.879999000000026</c:v>
                </c:pt>
                <c:pt idx="2048">
                  <c:v>10.88799900000002</c:v>
                </c:pt>
                <c:pt idx="2049">
                  <c:v>10.895999000000026</c:v>
                </c:pt>
                <c:pt idx="2050">
                  <c:v>10.903999000000002</c:v>
                </c:pt>
                <c:pt idx="2051">
                  <c:v>10.911999000000009</c:v>
                </c:pt>
                <c:pt idx="2052">
                  <c:v>10.91999900000002</c:v>
                </c:pt>
                <c:pt idx="2053">
                  <c:v>10.927999</c:v>
                </c:pt>
                <c:pt idx="2054">
                  <c:v>10.93599900000002</c:v>
                </c:pt>
                <c:pt idx="2055">
                  <c:v>10.943999000000019</c:v>
                </c:pt>
                <c:pt idx="2056">
                  <c:v>10.951999000000002</c:v>
                </c:pt>
                <c:pt idx="2057">
                  <c:v>10.959999000000026</c:v>
                </c:pt>
                <c:pt idx="2058">
                  <c:v>10.96799900000002</c:v>
                </c:pt>
                <c:pt idx="2059">
                  <c:v>10.975999000000026</c:v>
                </c:pt>
                <c:pt idx="2060">
                  <c:v>10.98399900000002</c:v>
                </c:pt>
                <c:pt idx="2061">
                  <c:v>10.991999000000021</c:v>
                </c:pt>
                <c:pt idx="2062">
                  <c:v>10.999999000000004</c:v>
                </c:pt>
                <c:pt idx="2063">
                  <c:v>11.007999000000012</c:v>
                </c:pt>
                <c:pt idx="2064">
                  <c:v>11.015999000000022</c:v>
                </c:pt>
                <c:pt idx="2065">
                  <c:v>11.023999000000003</c:v>
                </c:pt>
                <c:pt idx="2066">
                  <c:v>11.031999000000013</c:v>
                </c:pt>
                <c:pt idx="2067">
                  <c:v>11.039999000000023</c:v>
                </c:pt>
                <c:pt idx="2068">
                  <c:v>11.047999000000003</c:v>
                </c:pt>
                <c:pt idx="2069">
                  <c:v>11.055999000000076</c:v>
                </c:pt>
                <c:pt idx="2070">
                  <c:v>11.063999000000004</c:v>
                </c:pt>
                <c:pt idx="2071">
                  <c:v>11.071999000000005</c:v>
                </c:pt>
                <c:pt idx="2072">
                  <c:v>11.07999900000002</c:v>
                </c:pt>
                <c:pt idx="2073">
                  <c:v>11.087998999999996</c:v>
                </c:pt>
                <c:pt idx="2074">
                  <c:v>11.095999000000006</c:v>
                </c:pt>
                <c:pt idx="2075">
                  <c:v>11.103999000000016</c:v>
                </c:pt>
                <c:pt idx="2076">
                  <c:v>11.111998999999997</c:v>
                </c:pt>
                <c:pt idx="2077">
                  <c:v>11.119999000000007</c:v>
                </c:pt>
                <c:pt idx="2078">
                  <c:v>11.127999000000017</c:v>
                </c:pt>
                <c:pt idx="2079">
                  <c:v>11.135999</c:v>
                </c:pt>
                <c:pt idx="2080">
                  <c:v>11.143999000000008</c:v>
                </c:pt>
                <c:pt idx="2081">
                  <c:v>11.15199900000002</c:v>
                </c:pt>
                <c:pt idx="2082">
                  <c:v>11.159999000000004</c:v>
                </c:pt>
                <c:pt idx="2083">
                  <c:v>11.167999000000009</c:v>
                </c:pt>
                <c:pt idx="2084">
                  <c:v>11.17599900000002</c:v>
                </c:pt>
                <c:pt idx="2085">
                  <c:v>11.183999</c:v>
                </c:pt>
                <c:pt idx="2086">
                  <c:v>11.19199900000001</c:v>
                </c:pt>
                <c:pt idx="2087">
                  <c:v>11.19999900000002</c:v>
                </c:pt>
                <c:pt idx="2088">
                  <c:v>11.207999000000001</c:v>
                </c:pt>
                <c:pt idx="2089">
                  <c:v>11.215999000000012</c:v>
                </c:pt>
                <c:pt idx="2090">
                  <c:v>11.223999000000019</c:v>
                </c:pt>
                <c:pt idx="2091">
                  <c:v>11.231998999999998</c:v>
                </c:pt>
                <c:pt idx="2092">
                  <c:v>11.239999000000012</c:v>
                </c:pt>
                <c:pt idx="2093">
                  <c:v>11.247999000000018</c:v>
                </c:pt>
                <c:pt idx="2094">
                  <c:v>11.255999000000006</c:v>
                </c:pt>
                <c:pt idx="2095">
                  <c:v>11.263999000000014</c:v>
                </c:pt>
                <c:pt idx="2096">
                  <c:v>11.271999000000021</c:v>
                </c:pt>
                <c:pt idx="2097">
                  <c:v>11.279999000000004</c:v>
                </c:pt>
                <c:pt idx="2098">
                  <c:v>11.287999000000013</c:v>
                </c:pt>
                <c:pt idx="2099">
                  <c:v>11.295999000000023</c:v>
                </c:pt>
                <c:pt idx="2100">
                  <c:v>11.303999000000006</c:v>
                </c:pt>
                <c:pt idx="2101">
                  <c:v>11.311999000000014</c:v>
                </c:pt>
                <c:pt idx="2102">
                  <c:v>11.319999000000024</c:v>
                </c:pt>
                <c:pt idx="2103">
                  <c:v>11.327999000000005</c:v>
                </c:pt>
                <c:pt idx="2104">
                  <c:v>11.335999000000022</c:v>
                </c:pt>
                <c:pt idx="2105">
                  <c:v>11.343999</c:v>
                </c:pt>
                <c:pt idx="2106">
                  <c:v>11.351999000000006</c:v>
                </c:pt>
                <c:pt idx="2107">
                  <c:v>11.359999000000126</c:v>
                </c:pt>
                <c:pt idx="2108">
                  <c:v>11.367999000000006</c:v>
                </c:pt>
                <c:pt idx="2109">
                  <c:v>11.375999000000126</c:v>
                </c:pt>
                <c:pt idx="2110">
                  <c:v>11.383999000000022</c:v>
                </c:pt>
                <c:pt idx="2111">
                  <c:v>11.391999</c:v>
                </c:pt>
                <c:pt idx="2112">
                  <c:v>11.399999000000022</c:v>
                </c:pt>
                <c:pt idx="2113">
                  <c:v>11.40799900000002</c:v>
                </c:pt>
                <c:pt idx="2114">
                  <c:v>11.415999000000006</c:v>
                </c:pt>
                <c:pt idx="2115">
                  <c:v>11.423999000000009</c:v>
                </c:pt>
                <c:pt idx="2116">
                  <c:v>11.431999000000019</c:v>
                </c:pt>
                <c:pt idx="2117">
                  <c:v>11.439999</c:v>
                </c:pt>
                <c:pt idx="2118">
                  <c:v>11.44799900000001</c:v>
                </c:pt>
                <c:pt idx="2119">
                  <c:v>11.455999000000126</c:v>
                </c:pt>
                <c:pt idx="2120">
                  <c:v>11.463999000000006</c:v>
                </c:pt>
                <c:pt idx="2121">
                  <c:v>11.471999000000014</c:v>
                </c:pt>
                <c:pt idx="2122">
                  <c:v>11.479999000000022</c:v>
                </c:pt>
                <c:pt idx="2123">
                  <c:v>11.487999000000002</c:v>
                </c:pt>
                <c:pt idx="2124">
                  <c:v>11.495999000000024</c:v>
                </c:pt>
                <c:pt idx="2125">
                  <c:v>11.503999000000022</c:v>
                </c:pt>
                <c:pt idx="2126">
                  <c:v>11.511999000000003</c:v>
                </c:pt>
                <c:pt idx="2127">
                  <c:v>11.519999000000016</c:v>
                </c:pt>
                <c:pt idx="2128">
                  <c:v>11.527999000000023</c:v>
                </c:pt>
                <c:pt idx="2129">
                  <c:v>11.535999000000004</c:v>
                </c:pt>
                <c:pt idx="2130">
                  <c:v>11.543999000000014</c:v>
                </c:pt>
                <c:pt idx="2131">
                  <c:v>11.551999000000023</c:v>
                </c:pt>
                <c:pt idx="2132">
                  <c:v>11.559999000000024</c:v>
                </c:pt>
                <c:pt idx="2133">
                  <c:v>11.567999000000016</c:v>
                </c:pt>
                <c:pt idx="2134">
                  <c:v>11.575999000000024</c:v>
                </c:pt>
                <c:pt idx="2135">
                  <c:v>11.583999000000006</c:v>
                </c:pt>
                <c:pt idx="2136">
                  <c:v>11.591999000000015</c:v>
                </c:pt>
                <c:pt idx="2137">
                  <c:v>11.599999000000025</c:v>
                </c:pt>
                <c:pt idx="2138">
                  <c:v>11.607999000000007</c:v>
                </c:pt>
                <c:pt idx="2139">
                  <c:v>11.615999000000016</c:v>
                </c:pt>
                <c:pt idx="2140">
                  <c:v>11.623999</c:v>
                </c:pt>
                <c:pt idx="2141">
                  <c:v>11.631999000000008</c:v>
                </c:pt>
                <c:pt idx="2142">
                  <c:v>11.639999000000017</c:v>
                </c:pt>
                <c:pt idx="2143">
                  <c:v>11.647998999999999</c:v>
                </c:pt>
                <c:pt idx="2144">
                  <c:v>11.655999000000024</c:v>
                </c:pt>
                <c:pt idx="2145">
                  <c:v>11.66399900000002</c:v>
                </c:pt>
                <c:pt idx="2146">
                  <c:v>11.671999</c:v>
                </c:pt>
                <c:pt idx="2147">
                  <c:v>11.679999000000009</c:v>
                </c:pt>
                <c:pt idx="2148">
                  <c:v>11.687999000000019</c:v>
                </c:pt>
                <c:pt idx="2149">
                  <c:v>11.695999</c:v>
                </c:pt>
                <c:pt idx="2150">
                  <c:v>11.70399900000001</c:v>
                </c:pt>
                <c:pt idx="2151">
                  <c:v>11.711999000000018</c:v>
                </c:pt>
                <c:pt idx="2152">
                  <c:v>11.719999000000001</c:v>
                </c:pt>
                <c:pt idx="2153">
                  <c:v>11.727999000000011</c:v>
                </c:pt>
                <c:pt idx="2154">
                  <c:v>11.735999000000021</c:v>
                </c:pt>
                <c:pt idx="2155">
                  <c:v>11.743999000000001</c:v>
                </c:pt>
                <c:pt idx="2156">
                  <c:v>11.751999000000012</c:v>
                </c:pt>
                <c:pt idx="2157">
                  <c:v>11.759999000000022</c:v>
                </c:pt>
                <c:pt idx="2158">
                  <c:v>11.767999000000003</c:v>
                </c:pt>
                <c:pt idx="2159">
                  <c:v>11.77599900000002</c:v>
                </c:pt>
                <c:pt idx="2160">
                  <c:v>11.783999000000023</c:v>
                </c:pt>
                <c:pt idx="2161">
                  <c:v>11.791999000000001</c:v>
                </c:pt>
                <c:pt idx="2162">
                  <c:v>11.799999000000014</c:v>
                </c:pt>
                <c:pt idx="2163">
                  <c:v>11.807999000000024</c:v>
                </c:pt>
                <c:pt idx="2164">
                  <c:v>11.815999000000026</c:v>
                </c:pt>
                <c:pt idx="2165">
                  <c:v>11.82399900000002</c:v>
                </c:pt>
                <c:pt idx="2166">
                  <c:v>11.831999000000025</c:v>
                </c:pt>
                <c:pt idx="2167">
                  <c:v>11.839999000000006</c:v>
                </c:pt>
                <c:pt idx="2168">
                  <c:v>11.847999000000016</c:v>
                </c:pt>
                <c:pt idx="2169">
                  <c:v>11.855999000000168</c:v>
                </c:pt>
                <c:pt idx="2170">
                  <c:v>11.863999000000026</c:v>
                </c:pt>
                <c:pt idx="2171">
                  <c:v>11.87199900000002</c:v>
                </c:pt>
                <c:pt idx="2172">
                  <c:v>11.879999000000026</c:v>
                </c:pt>
                <c:pt idx="2173">
                  <c:v>11.88799900000002</c:v>
                </c:pt>
                <c:pt idx="2174">
                  <c:v>11.895999000000026</c:v>
                </c:pt>
                <c:pt idx="2175">
                  <c:v>11.903999000000002</c:v>
                </c:pt>
                <c:pt idx="2176">
                  <c:v>11.911999000000009</c:v>
                </c:pt>
                <c:pt idx="2177">
                  <c:v>11.91999900000002</c:v>
                </c:pt>
                <c:pt idx="2178">
                  <c:v>11.927999</c:v>
                </c:pt>
                <c:pt idx="2179">
                  <c:v>11.93599900000002</c:v>
                </c:pt>
                <c:pt idx="2180">
                  <c:v>11.943999000000019</c:v>
                </c:pt>
                <c:pt idx="2181">
                  <c:v>11.951999000000002</c:v>
                </c:pt>
                <c:pt idx="2182">
                  <c:v>11.959999000000026</c:v>
                </c:pt>
                <c:pt idx="2183">
                  <c:v>11.96799900000002</c:v>
                </c:pt>
                <c:pt idx="2184">
                  <c:v>11.975999000000026</c:v>
                </c:pt>
                <c:pt idx="2185">
                  <c:v>11.98399900000002</c:v>
                </c:pt>
                <c:pt idx="2186">
                  <c:v>11.991999000000021</c:v>
                </c:pt>
                <c:pt idx="2187">
                  <c:v>11.999999000000004</c:v>
                </c:pt>
                <c:pt idx="2188">
                  <c:v>12.007999000000012</c:v>
                </c:pt>
                <c:pt idx="2189">
                  <c:v>12.015999000000022</c:v>
                </c:pt>
                <c:pt idx="2190">
                  <c:v>12.023999000000003</c:v>
                </c:pt>
                <c:pt idx="2191">
                  <c:v>12.031999000000013</c:v>
                </c:pt>
                <c:pt idx="2192">
                  <c:v>12.039999000000023</c:v>
                </c:pt>
                <c:pt idx="2193">
                  <c:v>12.047999000000003</c:v>
                </c:pt>
                <c:pt idx="2194">
                  <c:v>12.055999000000076</c:v>
                </c:pt>
                <c:pt idx="2195">
                  <c:v>12.063999000000004</c:v>
                </c:pt>
                <c:pt idx="2196">
                  <c:v>12.071999000000005</c:v>
                </c:pt>
                <c:pt idx="2197">
                  <c:v>12.07999900000002</c:v>
                </c:pt>
                <c:pt idx="2198">
                  <c:v>12.087998999999996</c:v>
                </c:pt>
                <c:pt idx="2199">
                  <c:v>12.095999000000006</c:v>
                </c:pt>
                <c:pt idx="2200">
                  <c:v>12.103999000000016</c:v>
                </c:pt>
                <c:pt idx="2201">
                  <c:v>12.111998999999997</c:v>
                </c:pt>
                <c:pt idx="2202">
                  <c:v>12.119999000000007</c:v>
                </c:pt>
                <c:pt idx="2203">
                  <c:v>12.127999000000017</c:v>
                </c:pt>
                <c:pt idx="2204">
                  <c:v>12.135999</c:v>
                </c:pt>
                <c:pt idx="2205">
                  <c:v>12.143999000000008</c:v>
                </c:pt>
                <c:pt idx="2206">
                  <c:v>12.15199900000002</c:v>
                </c:pt>
                <c:pt idx="2207">
                  <c:v>12.159999000000004</c:v>
                </c:pt>
                <c:pt idx="2208">
                  <c:v>12.167999000000009</c:v>
                </c:pt>
                <c:pt idx="2209">
                  <c:v>12.175999000000004</c:v>
                </c:pt>
                <c:pt idx="2210">
                  <c:v>12.183999</c:v>
                </c:pt>
                <c:pt idx="2211">
                  <c:v>12.19199900000001</c:v>
                </c:pt>
                <c:pt idx="2212">
                  <c:v>12.199998999999996</c:v>
                </c:pt>
                <c:pt idx="2213">
                  <c:v>12.207999000000001</c:v>
                </c:pt>
                <c:pt idx="2214">
                  <c:v>12.215999000000012</c:v>
                </c:pt>
                <c:pt idx="2215">
                  <c:v>12.223998999999992</c:v>
                </c:pt>
                <c:pt idx="2216">
                  <c:v>12.231998999999998</c:v>
                </c:pt>
                <c:pt idx="2217">
                  <c:v>12.239999000000012</c:v>
                </c:pt>
                <c:pt idx="2218">
                  <c:v>12.247998999999993</c:v>
                </c:pt>
                <c:pt idx="2219">
                  <c:v>12.255999000000006</c:v>
                </c:pt>
                <c:pt idx="2220">
                  <c:v>12.263998999999984</c:v>
                </c:pt>
                <c:pt idx="2221">
                  <c:v>12.271998999999994</c:v>
                </c:pt>
                <c:pt idx="2222">
                  <c:v>12.279999000000004</c:v>
                </c:pt>
                <c:pt idx="2223">
                  <c:v>12.287998999999985</c:v>
                </c:pt>
                <c:pt idx="2224">
                  <c:v>12.295999</c:v>
                </c:pt>
                <c:pt idx="2225">
                  <c:v>12.303999000000006</c:v>
                </c:pt>
                <c:pt idx="2226">
                  <c:v>12.311998999999986</c:v>
                </c:pt>
                <c:pt idx="2227">
                  <c:v>12.319999000000006</c:v>
                </c:pt>
                <c:pt idx="2228">
                  <c:v>12.327999000000005</c:v>
                </c:pt>
                <c:pt idx="2229">
                  <c:v>12.335999000000006</c:v>
                </c:pt>
                <c:pt idx="2230">
                  <c:v>12.343999</c:v>
                </c:pt>
                <c:pt idx="2231">
                  <c:v>12.351999000000006</c:v>
                </c:pt>
                <c:pt idx="2232">
                  <c:v>12.359999000000121</c:v>
                </c:pt>
                <c:pt idx="2233">
                  <c:v>12.367999000000006</c:v>
                </c:pt>
                <c:pt idx="2234">
                  <c:v>12.375999000000114</c:v>
                </c:pt>
                <c:pt idx="2235">
                  <c:v>12.383999000000006</c:v>
                </c:pt>
                <c:pt idx="2236">
                  <c:v>12.391999</c:v>
                </c:pt>
                <c:pt idx="2237">
                  <c:v>12.399999000000006</c:v>
                </c:pt>
                <c:pt idx="2238">
                  <c:v>12.407999</c:v>
                </c:pt>
                <c:pt idx="2239">
                  <c:v>12.415999000000006</c:v>
                </c:pt>
                <c:pt idx="2240">
                  <c:v>12.423998999999982</c:v>
                </c:pt>
                <c:pt idx="2241">
                  <c:v>12.43199899999999</c:v>
                </c:pt>
                <c:pt idx="2242">
                  <c:v>12.439999</c:v>
                </c:pt>
                <c:pt idx="2243">
                  <c:v>12.447998999999982</c:v>
                </c:pt>
                <c:pt idx="2244">
                  <c:v>12.455999000000126</c:v>
                </c:pt>
                <c:pt idx="2245">
                  <c:v>12.463998999999976</c:v>
                </c:pt>
                <c:pt idx="2246">
                  <c:v>12.471998999999984</c:v>
                </c:pt>
                <c:pt idx="2247">
                  <c:v>12.479999000000022</c:v>
                </c:pt>
                <c:pt idx="2248">
                  <c:v>12.487998999999974</c:v>
                </c:pt>
                <c:pt idx="2249">
                  <c:v>12.495999000000024</c:v>
                </c:pt>
                <c:pt idx="2250">
                  <c:v>12.503999</c:v>
                </c:pt>
                <c:pt idx="2251">
                  <c:v>12.511998999999975</c:v>
                </c:pt>
                <c:pt idx="2252">
                  <c:v>12.519998999999984</c:v>
                </c:pt>
                <c:pt idx="2253">
                  <c:v>12.527998999999994</c:v>
                </c:pt>
                <c:pt idx="2254">
                  <c:v>12.535998999999975</c:v>
                </c:pt>
                <c:pt idx="2255">
                  <c:v>12.543998999999985</c:v>
                </c:pt>
                <c:pt idx="2256">
                  <c:v>12.551999</c:v>
                </c:pt>
                <c:pt idx="2257">
                  <c:v>12.559998999999976</c:v>
                </c:pt>
                <c:pt idx="2258">
                  <c:v>12.567998999999986</c:v>
                </c:pt>
                <c:pt idx="2259">
                  <c:v>12.575999000000024</c:v>
                </c:pt>
                <c:pt idx="2260">
                  <c:v>12.583998999999977</c:v>
                </c:pt>
                <c:pt idx="2261">
                  <c:v>12.591998999999987</c:v>
                </c:pt>
                <c:pt idx="2262">
                  <c:v>12.599999</c:v>
                </c:pt>
                <c:pt idx="2263">
                  <c:v>12.607998999999978</c:v>
                </c:pt>
                <c:pt idx="2264">
                  <c:v>12.615999</c:v>
                </c:pt>
                <c:pt idx="2265">
                  <c:v>12.623999</c:v>
                </c:pt>
                <c:pt idx="2266">
                  <c:v>12.631998999999968</c:v>
                </c:pt>
                <c:pt idx="2267">
                  <c:v>12.639998999999989</c:v>
                </c:pt>
                <c:pt idx="2268">
                  <c:v>12.647998999999999</c:v>
                </c:pt>
                <c:pt idx="2269">
                  <c:v>12.655999000000024</c:v>
                </c:pt>
                <c:pt idx="2270">
                  <c:v>12.663999</c:v>
                </c:pt>
                <c:pt idx="2271">
                  <c:v>12.671999</c:v>
                </c:pt>
                <c:pt idx="2272">
                  <c:v>12.679998999999984</c:v>
                </c:pt>
                <c:pt idx="2273">
                  <c:v>12.687998999999992</c:v>
                </c:pt>
                <c:pt idx="2274">
                  <c:v>12.695999</c:v>
                </c:pt>
                <c:pt idx="2275">
                  <c:v>12.703998999999982</c:v>
                </c:pt>
                <c:pt idx="2276">
                  <c:v>12.711998999999992</c:v>
                </c:pt>
                <c:pt idx="2277">
                  <c:v>12.719999000000001</c:v>
                </c:pt>
                <c:pt idx="2278">
                  <c:v>12.727998999999983</c:v>
                </c:pt>
                <c:pt idx="2279">
                  <c:v>12.735998999999994</c:v>
                </c:pt>
                <c:pt idx="2280">
                  <c:v>12.743999000000001</c:v>
                </c:pt>
                <c:pt idx="2281">
                  <c:v>12.751998999999984</c:v>
                </c:pt>
                <c:pt idx="2282">
                  <c:v>12.759999000000002</c:v>
                </c:pt>
                <c:pt idx="2283">
                  <c:v>12.767998999999975</c:v>
                </c:pt>
                <c:pt idx="2284">
                  <c:v>12.775998999999986</c:v>
                </c:pt>
                <c:pt idx="2285">
                  <c:v>12.783998999999994</c:v>
                </c:pt>
                <c:pt idx="2286">
                  <c:v>12.791998999999969</c:v>
                </c:pt>
                <c:pt idx="2287">
                  <c:v>12.799998999999985</c:v>
                </c:pt>
                <c:pt idx="2288">
                  <c:v>12.807999000000002</c:v>
                </c:pt>
                <c:pt idx="2289">
                  <c:v>12.815999000000026</c:v>
                </c:pt>
                <c:pt idx="2290">
                  <c:v>12.823998999999986</c:v>
                </c:pt>
                <c:pt idx="2291">
                  <c:v>12.831998999999996</c:v>
                </c:pt>
                <c:pt idx="2292">
                  <c:v>12.839998999999979</c:v>
                </c:pt>
                <c:pt idx="2293">
                  <c:v>12.847998999999987</c:v>
                </c:pt>
                <c:pt idx="2294">
                  <c:v>12.855999000000148</c:v>
                </c:pt>
                <c:pt idx="2295">
                  <c:v>12.863999000000026</c:v>
                </c:pt>
                <c:pt idx="2296">
                  <c:v>12.871999000000002</c:v>
                </c:pt>
                <c:pt idx="2297">
                  <c:v>12.879999000000026</c:v>
                </c:pt>
                <c:pt idx="2298">
                  <c:v>12.887998999999979</c:v>
                </c:pt>
                <c:pt idx="2299">
                  <c:v>12.895999000000026</c:v>
                </c:pt>
                <c:pt idx="2300">
                  <c:v>12.903999000000002</c:v>
                </c:pt>
                <c:pt idx="2301">
                  <c:v>12.91199899999998</c:v>
                </c:pt>
                <c:pt idx="2302">
                  <c:v>12.919999000000002</c:v>
                </c:pt>
                <c:pt idx="2303">
                  <c:v>12.927999</c:v>
                </c:pt>
                <c:pt idx="2304">
                  <c:v>12.935998999999986</c:v>
                </c:pt>
                <c:pt idx="2305">
                  <c:v>12.943998999999994</c:v>
                </c:pt>
                <c:pt idx="2306">
                  <c:v>12.951999000000002</c:v>
                </c:pt>
                <c:pt idx="2307">
                  <c:v>12.959999000000026</c:v>
                </c:pt>
                <c:pt idx="2308">
                  <c:v>12.967999000000002</c:v>
                </c:pt>
                <c:pt idx="2309">
                  <c:v>12.975999000000026</c:v>
                </c:pt>
                <c:pt idx="2310">
                  <c:v>12.983999000000004</c:v>
                </c:pt>
                <c:pt idx="2311">
                  <c:v>12.991998999999996</c:v>
                </c:pt>
                <c:pt idx="2312">
                  <c:v>12.999999000000004</c:v>
                </c:pt>
                <c:pt idx="2313">
                  <c:v>13.007998999999984</c:v>
                </c:pt>
                <c:pt idx="2314">
                  <c:v>13.015999000000004</c:v>
                </c:pt>
                <c:pt idx="2315">
                  <c:v>13.023999000000003</c:v>
                </c:pt>
                <c:pt idx="2316">
                  <c:v>13.031998999999985</c:v>
                </c:pt>
                <c:pt idx="2317">
                  <c:v>13.039998999999996</c:v>
                </c:pt>
                <c:pt idx="2318">
                  <c:v>13.047998999999971</c:v>
                </c:pt>
                <c:pt idx="2319">
                  <c:v>13.055999000000076</c:v>
                </c:pt>
                <c:pt idx="2320">
                  <c:v>13.063999000000004</c:v>
                </c:pt>
                <c:pt idx="2321">
                  <c:v>13.071998999999977</c:v>
                </c:pt>
                <c:pt idx="2322">
                  <c:v>13.079999000000004</c:v>
                </c:pt>
                <c:pt idx="2323">
                  <c:v>13.087998999999996</c:v>
                </c:pt>
                <c:pt idx="2324">
                  <c:v>13.095999000000004</c:v>
                </c:pt>
                <c:pt idx="2325">
                  <c:v>13.103998999999989</c:v>
                </c:pt>
                <c:pt idx="2326">
                  <c:v>13.111998999999997</c:v>
                </c:pt>
                <c:pt idx="2327">
                  <c:v>13.119998999999979</c:v>
                </c:pt>
                <c:pt idx="2328">
                  <c:v>13.127998999999988</c:v>
                </c:pt>
                <c:pt idx="2329">
                  <c:v>13.135999</c:v>
                </c:pt>
                <c:pt idx="2330">
                  <c:v>13.14399899999998</c:v>
                </c:pt>
                <c:pt idx="2331">
                  <c:v>13.151998999999989</c:v>
                </c:pt>
                <c:pt idx="2332">
                  <c:v>13.159999000000004</c:v>
                </c:pt>
                <c:pt idx="2333">
                  <c:v>13.16799899999998</c:v>
                </c:pt>
                <c:pt idx="2334">
                  <c:v>13.175999000000004</c:v>
                </c:pt>
                <c:pt idx="2335">
                  <c:v>13.183999</c:v>
                </c:pt>
                <c:pt idx="2336">
                  <c:v>13.191998999999981</c:v>
                </c:pt>
                <c:pt idx="2337">
                  <c:v>13.199998999999996</c:v>
                </c:pt>
                <c:pt idx="2338">
                  <c:v>13.207999000000001</c:v>
                </c:pt>
                <c:pt idx="2339">
                  <c:v>13.215998999999982</c:v>
                </c:pt>
                <c:pt idx="2340">
                  <c:v>13.223998999999992</c:v>
                </c:pt>
                <c:pt idx="2341">
                  <c:v>13.231998999999998</c:v>
                </c:pt>
                <c:pt idx="2342">
                  <c:v>13.239998999999983</c:v>
                </c:pt>
                <c:pt idx="2343">
                  <c:v>13.247998999999993</c:v>
                </c:pt>
                <c:pt idx="2344">
                  <c:v>13.255999000000006</c:v>
                </c:pt>
                <c:pt idx="2345">
                  <c:v>13.263998999999984</c:v>
                </c:pt>
                <c:pt idx="2346">
                  <c:v>13.271998999999994</c:v>
                </c:pt>
                <c:pt idx="2347">
                  <c:v>13.279999000000004</c:v>
                </c:pt>
                <c:pt idx="2348">
                  <c:v>13.287998999999985</c:v>
                </c:pt>
                <c:pt idx="2349">
                  <c:v>13.295999</c:v>
                </c:pt>
                <c:pt idx="2350">
                  <c:v>13.303999000000006</c:v>
                </c:pt>
                <c:pt idx="2351">
                  <c:v>13.311998999999986</c:v>
                </c:pt>
                <c:pt idx="2352">
                  <c:v>13.319999000000006</c:v>
                </c:pt>
                <c:pt idx="2353">
                  <c:v>13.327998999999977</c:v>
                </c:pt>
                <c:pt idx="2354">
                  <c:v>13.335999000000006</c:v>
                </c:pt>
                <c:pt idx="2355">
                  <c:v>13.343999</c:v>
                </c:pt>
                <c:pt idx="2356">
                  <c:v>13.351999000000006</c:v>
                </c:pt>
                <c:pt idx="2357">
                  <c:v>13.359999000000121</c:v>
                </c:pt>
                <c:pt idx="2358">
                  <c:v>13.367999000000006</c:v>
                </c:pt>
                <c:pt idx="2359">
                  <c:v>13.375999000000114</c:v>
                </c:pt>
                <c:pt idx="2360">
                  <c:v>13.383999000000006</c:v>
                </c:pt>
                <c:pt idx="2361">
                  <c:v>13.391999</c:v>
                </c:pt>
                <c:pt idx="2362">
                  <c:v>13.399999000000006</c:v>
                </c:pt>
                <c:pt idx="2363">
                  <c:v>13.407999</c:v>
                </c:pt>
                <c:pt idx="2364">
                  <c:v>13.415999000000006</c:v>
                </c:pt>
                <c:pt idx="2365">
                  <c:v>13.423998999999982</c:v>
                </c:pt>
                <c:pt idx="2366">
                  <c:v>13.43199899999999</c:v>
                </c:pt>
                <c:pt idx="2367">
                  <c:v>13.439999</c:v>
                </c:pt>
                <c:pt idx="2368">
                  <c:v>13.447998999999982</c:v>
                </c:pt>
                <c:pt idx="2369">
                  <c:v>13.455999000000126</c:v>
                </c:pt>
                <c:pt idx="2370">
                  <c:v>13.463999000000006</c:v>
                </c:pt>
                <c:pt idx="2371">
                  <c:v>13.471998999999984</c:v>
                </c:pt>
                <c:pt idx="2372">
                  <c:v>13.479999000000022</c:v>
                </c:pt>
                <c:pt idx="2373">
                  <c:v>13.487999000000002</c:v>
                </c:pt>
                <c:pt idx="2374">
                  <c:v>13.495999000000024</c:v>
                </c:pt>
                <c:pt idx="2375">
                  <c:v>13.503999</c:v>
                </c:pt>
                <c:pt idx="2376">
                  <c:v>13.511999000000003</c:v>
                </c:pt>
                <c:pt idx="2377">
                  <c:v>13.519998999999984</c:v>
                </c:pt>
                <c:pt idx="2378">
                  <c:v>13.527998999999994</c:v>
                </c:pt>
                <c:pt idx="2379">
                  <c:v>13.535999000000004</c:v>
                </c:pt>
                <c:pt idx="2380">
                  <c:v>13.543998999999985</c:v>
                </c:pt>
                <c:pt idx="2381">
                  <c:v>13.551999</c:v>
                </c:pt>
                <c:pt idx="2382">
                  <c:v>13.559999000000024</c:v>
                </c:pt>
                <c:pt idx="2383">
                  <c:v>13.567998999999986</c:v>
                </c:pt>
                <c:pt idx="2384">
                  <c:v>13.575999000000024</c:v>
                </c:pt>
                <c:pt idx="2385">
                  <c:v>13.583999000000006</c:v>
                </c:pt>
                <c:pt idx="2386">
                  <c:v>13.591998999999987</c:v>
                </c:pt>
                <c:pt idx="2387">
                  <c:v>13.599999</c:v>
                </c:pt>
                <c:pt idx="2388">
                  <c:v>13.607998999999978</c:v>
                </c:pt>
                <c:pt idx="2389">
                  <c:v>13.615999</c:v>
                </c:pt>
                <c:pt idx="2390">
                  <c:v>13.623999</c:v>
                </c:pt>
                <c:pt idx="2391">
                  <c:v>13.631998999999968</c:v>
                </c:pt>
                <c:pt idx="2392">
                  <c:v>13.639998999999989</c:v>
                </c:pt>
                <c:pt idx="2393">
                  <c:v>13.647998999999999</c:v>
                </c:pt>
                <c:pt idx="2394">
                  <c:v>13.655999000000024</c:v>
                </c:pt>
                <c:pt idx="2395">
                  <c:v>13.663999</c:v>
                </c:pt>
                <c:pt idx="2396">
                  <c:v>13.671999</c:v>
                </c:pt>
                <c:pt idx="2397">
                  <c:v>13.679998999999984</c:v>
                </c:pt>
                <c:pt idx="2398">
                  <c:v>13.687998999999992</c:v>
                </c:pt>
                <c:pt idx="2399">
                  <c:v>13.695999</c:v>
                </c:pt>
                <c:pt idx="2400">
                  <c:v>13.703998999999982</c:v>
                </c:pt>
                <c:pt idx="2401">
                  <c:v>13.711998999999992</c:v>
                </c:pt>
                <c:pt idx="2402">
                  <c:v>13.719999000000001</c:v>
                </c:pt>
                <c:pt idx="2403">
                  <c:v>13.727998999999983</c:v>
                </c:pt>
                <c:pt idx="2404">
                  <c:v>13.735998999999994</c:v>
                </c:pt>
                <c:pt idx="2405">
                  <c:v>13.743999000000001</c:v>
                </c:pt>
                <c:pt idx="2406">
                  <c:v>13.751998999999984</c:v>
                </c:pt>
                <c:pt idx="2407">
                  <c:v>13.759999000000002</c:v>
                </c:pt>
                <c:pt idx="2408">
                  <c:v>13.767999000000003</c:v>
                </c:pt>
                <c:pt idx="2409">
                  <c:v>13.775998999999986</c:v>
                </c:pt>
                <c:pt idx="2410">
                  <c:v>13.783998999999994</c:v>
                </c:pt>
                <c:pt idx="2411">
                  <c:v>13.791999000000001</c:v>
                </c:pt>
                <c:pt idx="2412">
                  <c:v>13.799998999999985</c:v>
                </c:pt>
                <c:pt idx="2413">
                  <c:v>13.807999000000002</c:v>
                </c:pt>
                <c:pt idx="2414">
                  <c:v>13.815999000000026</c:v>
                </c:pt>
                <c:pt idx="2415">
                  <c:v>13.823998999999986</c:v>
                </c:pt>
                <c:pt idx="2416">
                  <c:v>13.831998999999996</c:v>
                </c:pt>
                <c:pt idx="2417">
                  <c:v>13.839999000000006</c:v>
                </c:pt>
                <c:pt idx="2418">
                  <c:v>13.847998999999987</c:v>
                </c:pt>
                <c:pt idx="2419">
                  <c:v>13.855999000000148</c:v>
                </c:pt>
                <c:pt idx="2420">
                  <c:v>13.863999000000026</c:v>
                </c:pt>
                <c:pt idx="2421">
                  <c:v>13.871999000000002</c:v>
                </c:pt>
                <c:pt idx="2422">
                  <c:v>13.879999000000026</c:v>
                </c:pt>
                <c:pt idx="2423">
                  <c:v>13.887998999999979</c:v>
                </c:pt>
                <c:pt idx="2424">
                  <c:v>13.895999000000026</c:v>
                </c:pt>
                <c:pt idx="2425">
                  <c:v>13.903999000000002</c:v>
                </c:pt>
                <c:pt idx="2426">
                  <c:v>13.91199899999998</c:v>
                </c:pt>
                <c:pt idx="2427">
                  <c:v>13.919999000000002</c:v>
                </c:pt>
                <c:pt idx="2428">
                  <c:v>13.927999</c:v>
                </c:pt>
                <c:pt idx="2429">
                  <c:v>13.935998999999986</c:v>
                </c:pt>
                <c:pt idx="2430">
                  <c:v>13.943998999999994</c:v>
                </c:pt>
                <c:pt idx="2431">
                  <c:v>13.951999000000002</c:v>
                </c:pt>
                <c:pt idx="2432">
                  <c:v>13.959999000000026</c:v>
                </c:pt>
                <c:pt idx="2433">
                  <c:v>13.967999000000002</c:v>
                </c:pt>
                <c:pt idx="2434">
                  <c:v>13.975999000000026</c:v>
                </c:pt>
                <c:pt idx="2435">
                  <c:v>13.983999000000004</c:v>
                </c:pt>
                <c:pt idx="2436">
                  <c:v>13.991998999999996</c:v>
                </c:pt>
                <c:pt idx="2437">
                  <c:v>13.999999000000004</c:v>
                </c:pt>
                <c:pt idx="2438">
                  <c:v>14.007998999999984</c:v>
                </c:pt>
                <c:pt idx="2439">
                  <c:v>14.015999000000004</c:v>
                </c:pt>
                <c:pt idx="2440">
                  <c:v>14.023999000000003</c:v>
                </c:pt>
                <c:pt idx="2441">
                  <c:v>14.031998999999985</c:v>
                </c:pt>
                <c:pt idx="2442">
                  <c:v>14.039998999999996</c:v>
                </c:pt>
                <c:pt idx="2443">
                  <c:v>14.047999000000003</c:v>
                </c:pt>
                <c:pt idx="2444">
                  <c:v>14.055999000000076</c:v>
                </c:pt>
                <c:pt idx="2445">
                  <c:v>14.063999000000004</c:v>
                </c:pt>
                <c:pt idx="2446">
                  <c:v>14.071999000000005</c:v>
                </c:pt>
                <c:pt idx="2447">
                  <c:v>14.079999000000004</c:v>
                </c:pt>
                <c:pt idx="2448">
                  <c:v>14.087998999999996</c:v>
                </c:pt>
                <c:pt idx="2449">
                  <c:v>14.095999000000006</c:v>
                </c:pt>
                <c:pt idx="2450">
                  <c:v>14.103998999999989</c:v>
                </c:pt>
                <c:pt idx="2451">
                  <c:v>14.111998999999997</c:v>
                </c:pt>
                <c:pt idx="2452">
                  <c:v>14.119999000000007</c:v>
                </c:pt>
                <c:pt idx="2453">
                  <c:v>14.127998999999988</c:v>
                </c:pt>
                <c:pt idx="2454">
                  <c:v>14.135999</c:v>
                </c:pt>
                <c:pt idx="2455">
                  <c:v>14.143999000000008</c:v>
                </c:pt>
                <c:pt idx="2456">
                  <c:v>14.151998999999989</c:v>
                </c:pt>
                <c:pt idx="2457">
                  <c:v>14.159999000000004</c:v>
                </c:pt>
                <c:pt idx="2458">
                  <c:v>14.167999000000009</c:v>
                </c:pt>
                <c:pt idx="2459">
                  <c:v>14.175999000000004</c:v>
                </c:pt>
                <c:pt idx="2460">
                  <c:v>14.183999</c:v>
                </c:pt>
                <c:pt idx="2461">
                  <c:v>14.191998999999981</c:v>
                </c:pt>
                <c:pt idx="2462">
                  <c:v>14.199998999999996</c:v>
                </c:pt>
                <c:pt idx="2463">
                  <c:v>14.207999000000001</c:v>
                </c:pt>
                <c:pt idx="2464">
                  <c:v>14.215998999999982</c:v>
                </c:pt>
                <c:pt idx="2465">
                  <c:v>14.223998999999992</c:v>
                </c:pt>
                <c:pt idx="2466">
                  <c:v>14.231998999999998</c:v>
                </c:pt>
                <c:pt idx="2467">
                  <c:v>14.239998999999983</c:v>
                </c:pt>
                <c:pt idx="2468">
                  <c:v>14.247998999999993</c:v>
                </c:pt>
                <c:pt idx="2469">
                  <c:v>14.255999000000006</c:v>
                </c:pt>
                <c:pt idx="2470">
                  <c:v>14.263998999999984</c:v>
                </c:pt>
                <c:pt idx="2471">
                  <c:v>14.271998999999994</c:v>
                </c:pt>
                <c:pt idx="2472">
                  <c:v>14.279999000000004</c:v>
                </c:pt>
                <c:pt idx="2473">
                  <c:v>14.287998999999985</c:v>
                </c:pt>
                <c:pt idx="2474">
                  <c:v>14.295999</c:v>
                </c:pt>
                <c:pt idx="2475">
                  <c:v>14.303999000000006</c:v>
                </c:pt>
                <c:pt idx="2476">
                  <c:v>14.311998999999986</c:v>
                </c:pt>
                <c:pt idx="2477">
                  <c:v>14.319999000000006</c:v>
                </c:pt>
                <c:pt idx="2478">
                  <c:v>14.327999000000005</c:v>
                </c:pt>
                <c:pt idx="2479">
                  <c:v>14.335999000000006</c:v>
                </c:pt>
                <c:pt idx="2480">
                  <c:v>14.343999</c:v>
                </c:pt>
                <c:pt idx="2481">
                  <c:v>14.351999000000006</c:v>
                </c:pt>
                <c:pt idx="2482">
                  <c:v>14.359999000000121</c:v>
                </c:pt>
                <c:pt idx="2483">
                  <c:v>14.367999000000006</c:v>
                </c:pt>
                <c:pt idx="2484">
                  <c:v>14.375999000000126</c:v>
                </c:pt>
                <c:pt idx="2485">
                  <c:v>14.383999000000006</c:v>
                </c:pt>
                <c:pt idx="2486">
                  <c:v>14.391999</c:v>
                </c:pt>
                <c:pt idx="2487">
                  <c:v>14.399999000000022</c:v>
                </c:pt>
                <c:pt idx="2488">
                  <c:v>14.407999</c:v>
                </c:pt>
                <c:pt idx="2489">
                  <c:v>14.415999000000006</c:v>
                </c:pt>
                <c:pt idx="2490">
                  <c:v>14.423999000000009</c:v>
                </c:pt>
                <c:pt idx="2491">
                  <c:v>14.43199899999999</c:v>
                </c:pt>
                <c:pt idx="2492">
                  <c:v>14.439999</c:v>
                </c:pt>
                <c:pt idx="2493">
                  <c:v>14.44799900000001</c:v>
                </c:pt>
                <c:pt idx="2494">
                  <c:v>14.455999000000126</c:v>
                </c:pt>
                <c:pt idx="2495">
                  <c:v>14.463999000000006</c:v>
                </c:pt>
                <c:pt idx="2496">
                  <c:v>14.471998999999984</c:v>
                </c:pt>
                <c:pt idx="2497">
                  <c:v>14.479999000000022</c:v>
                </c:pt>
                <c:pt idx="2498">
                  <c:v>14.487999000000002</c:v>
                </c:pt>
                <c:pt idx="2499">
                  <c:v>14.495999000000024</c:v>
                </c:pt>
                <c:pt idx="2500">
                  <c:v>14.503999</c:v>
                </c:pt>
                <c:pt idx="2501">
                  <c:v>14.511999000000003</c:v>
                </c:pt>
                <c:pt idx="2502">
                  <c:v>14.519998999999984</c:v>
                </c:pt>
                <c:pt idx="2503">
                  <c:v>14.527998999999994</c:v>
                </c:pt>
                <c:pt idx="2504">
                  <c:v>14.535999000000004</c:v>
                </c:pt>
                <c:pt idx="2505">
                  <c:v>14.543998999999985</c:v>
                </c:pt>
                <c:pt idx="2506">
                  <c:v>14.551999</c:v>
                </c:pt>
                <c:pt idx="2507">
                  <c:v>14.559999000000024</c:v>
                </c:pt>
                <c:pt idx="2508">
                  <c:v>14.567998999999986</c:v>
                </c:pt>
                <c:pt idx="2509">
                  <c:v>14.575999000000024</c:v>
                </c:pt>
                <c:pt idx="2510">
                  <c:v>14.583999000000006</c:v>
                </c:pt>
                <c:pt idx="2511">
                  <c:v>14.591998999999987</c:v>
                </c:pt>
                <c:pt idx="2512">
                  <c:v>14.599999</c:v>
                </c:pt>
                <c:pt idx="2513">
                  <c:v>14.607999000000007</c:v>
                </c:pt>
                <c:pt idx="2514">
                  <c:v>14.615999</c:v>
                </c:pt>
                <c:pt idx="2515">
                  <c:v>14.623999</c:v>
                </c:pt>
                <c:pt idx="2516">
                  <c:v>14.631999000000008</c:v>
                </c:pt>
                <c:pt idx="2517">
                  <c:v>14.639998999999989</c:v>
                </c:pt>
                <c:pt idx="2518">
                  <c:v>14.647998999999999</c:v>
                </c:pt>
                <c:pt idx="2519">
                  <c:v>14.655999000000024</c:v>
                </c:pt>
                <c:pt idx="2520">
                  <c:v>14.663999</c:v>
                </c:pt>
                <c:pt idx="2521">
                  <c:v>14.671999</c:v>
                </c:pt>
                <c:pt idx="2522">
                  <c:v>14.679999000000009</c:v>
                </c:pt>
                <c:pt idx="2523">
                  <c:v>14.687998999999992</c:v>
                </c:pt>
                <c:pt idx="2524">
                  <c:v>14.695999</c:v>
                </c:pt>
                <c:pt idx="2525">
                  <c:v>14.70399900000001</c:v>
                </c:pt>
                <c:pt idx="2526">
                  <c:v>14.711998999999992</c:v>
                </c:pt>
                <c:pt idx="2527">
                  <c:v>14.719999000000001</c:v>
                </c:pt>
                <c:pt idx="2528">
                  <c:v>14.727999000000011</c:v>
                </c:pt>
                <c:pt idx="2529">
                  <c:v>14.735998999999994</c:v>
                </c:pt>
                <c:pt idx="2530">
                  <c:v>14.743999000000001</c:v>
                </c:pt>
                <c:pt idx="2531">
                  <c:v>14.751998999999984</c:v>
                </c:pt>
                <c:pt idx="2532">
                  <c:v>14.759999000000002</c:v>
                </c:pt>
                <c:pt idx="2533">
                  <c:v>14.767999000000003</c:v>
                </c:pt>
                <c:pt idx="2534">
                  <c:v>14.775998999999986</c:v>
                </c:pt>
                <c:pt idx="2535">
                  <c:v>14.783998999999994</c:v>
                </c:pt>
                <c:pt idx="2536">
                  <c:v>14.791999000000001</c:v>
                </c:pt>
                <c:pt idx="2537">
                  <c:v>14.799998999999985</c:v>
                </c:pt>
                <c:pt idx="2538">
                  <c:v>14.807999000000002</c:v>
                </c:pt>
                <c:pt idx="2539">
                  <c:v>14.815999000000026</c:v>
                </c:pt>
                <c:pt idx="2540">
                  <c:v>14.823998999999986</c:v>
                </c:pt>
                <c:pt idx="2541">
                  <c:v>14.831998999999996</c:v>
                </c:pt>
                <c:pt idx="2542">
                  <c:v>14.839999000000006</c:v>
                </c:pt>
                <c:pt idx="2543">
                  <c:v>14.847998999999987</c:v>
                </c:pt>
                <c:pt idx="2544">
                  <c:v>14.855999000000148</c:v>
                </c:pt>
                <c:pt idx="2545">
                  <c:v>14.863999000000026</c:v>
                </c:pt>
                <c:pt idx="2546">
                  <c:v>14.871999000000002</c:v>
                </c:pt>
                <c:pt idx="2547">
                  <c:v>14.879999000000026</c:v>
                </c:pt>
                <c:pt idx="2548">
                  <c:v>14.88799900000002</c:v>
                </c:pt>
                <c:pt idx="2549">
                  <c:v>14.895999000000026</c:v>
                </c:pt>
                <c:pt idx="2550">
                  <c:v>14.903999000000002</c:v>
                </c:pt>
                <c:pt idx="2551">
                  <c:v>14.911999000000009</c:v>
                </c:pt>
                <c:pt idx="2552">
                  <c:v>14.919999000000002</c:v>
                </c:pt>
                <c:pt idx="2553">
                  <c:v>14.927999</c:v>
                </c:pt>
                <c:pt idx="2554">
                  <c:v>14.93599900000002</c:v>
                </c:pt>
                <c:pt idx="2555">
                  <c:v>14.943998999999994</c:v>
                </c:pt>
                <c:pt idx="2556">
                  <c:v>14.951999000000002</c:v>
                </c:pt>
                <c:pt idx="2557">
                  <c:v>14.959999000000026</c:v>
                </c:pt>
                <c:pt idx="2558">
                  <c:v>14.967999000000002</c:v>
                </c:pt>
                <c:pt idx="2559">
                  <c:v>14.975999000000026</c:v>
                </c:pt>
                <c:pt idx="2560">
                  <c:v>14.98399900000002</c:v>
                </c:pt>
                <c:pt idx="2561">
                  <c:v>14.991998999999996</c:v>
                </c:pt>
                <c:pt idx="2562">
                  <c:v>14.999999000000004</c:v>
                </c:pt>
                <c:pt idx="2563">
                  <c:v>15.007999000000012</c:v>
                </c:pt>
                <c:pt idx="2564">
                  <c:v>15.015999000000004</c:v>
                </c:pt>
                <c:pt idx="2565">
                  <c:v>15.023999000000003</c:v>
                </c:pt>
                <c:pt idx="2566">
                  <c:v>15.031998999999985</c:v>
                </c:pt>
                <c:pt idx="2567">
                  <c:v>15.039998999999996</c:v>
                </c:pt>
                <c:pt idx="2568">
                  <c:v>15.047999000000003</c:v>
                </c:pt>
                <c:pt idx="2569">
                  <c:v>15.055999000000076</c:v>
                </c:pt>
                <c:pt idx="2570">
                  <c:v>15.063999000000004</c:v>
                </c:pt>
                <c:pt idx="2571">
                  <c:v>15.071999000000005</c:v>
                </c:pt>
                <c:pt idx="2572">
                  <c:v>15.079999000000004</c:v>
                </c:pt>
                <c:pt idx="2573">
                  <c:v>15.087998999999996</c:v>
                </c:pt>
                <c:pt idx="2574">
                  <c:v>15.095999000000006</c:v>
                </c:pt>
                <c:pt idx="2575">
                  <c:v>15.103998999999989</c:v>
                </c:pt>
                <c:pt idx="2576">
                  <c:v>15.111998999999997</c:v>
                </c:pt>
                <c:pt idx="2577">
                  <c:v>15.119999000000007</c:v>
                </c:pt>
                <c:pt idx="2578">
                  <c:v>15.127998999999988</c:v>
                </c:pt>
                <c:pt idx="2579">
                  <c:v>15.135999</c:v>
                </c:pt>
                <c:pt idx="2580">
                  <c:v>15.143999000000008</c:v>
                </c:pt>
                <c:pt idx="2581">
                  <c:v>15.151998999999989</c:v>
                </c:pt>
                <c:pt idx="2582">
                  <c:v>15.159999000000004</c:v>
                </c:pt>
                <c:pt idx="2583">
                  <c:v>15.167999000000009</c:v>
                </c:pt>
                <c:pt idx="2584">
                  <c:v>15.175999000000004</c:v>
                </c:pt>
                <c:pt idx="2585">
                  <c:v>15.183999</c:v>
                </c:pt>
                <c:pt idx="2586">
                  <c:v>15.19199900000001</c:v>
                </c:pt>
                <c:pt idx="2587">
                  <c:v>15.199998999999996</c:v>
                </c:pt>
                <c:pt idx="2588">
                  <c:v>15.207999000000001</c:v>
                </c:pt>
                <c:pt idx="2589">
                  <c:v>15.215999000000012</c:v>
                </c:pt>
                <c:pt idx="2590">
                  <c:v>15.223998999999992</c:v>
                </c:pt>
                <c:pt idx="2591">
                  <c:v>15.231998999999998</c:v>
                </c:pt>
                <c:pt idx="2592">
                  <c:v>15.239999000000012</c:v>
                </c:pt>
                <c:pt idx="2593">
                  <c:v>15.247998999999993</c:v>
                </c:pt>
                <c:pt idx="2594">
                  <c:v>15.255999000000006</c:v>
                </c:pt>
                <c:pt idx="2595">
                  <c:v>15.263999000000014</c:v>
                </c:pt>
                <c:pt idx="2596">
                  <c:v>15.271998999999994</c:v>
                </c:pt>
                <c:pt idx="2597">
                  <c:v>15.279999000000004</c:v>
                </c:pt>
                <c:pt idx="2598">
                  <c:v>15.287999000000013</c:v>
                </c:pt>
                <c:pt idx="2599">
                  <c:v>15.295999</c:v>
                </c:pt>
                <c:pt idx="2600">
                  <c:v>15.303999000000006</c:v>
                </c:pt>
                <c:pt idx="2601">
                  <c:v>15.311998999999986</c:v>
                </c:pt>
                <c:pt idx="2602">
                  <c:v>15.319999000000006</c:v>
                </c:pt>
                <c:pt idx="2603">
                  <c:v>15.327999000000005</c:v>
                </c:pt>
                <c:pt idx="2604">
                  <c:v>15.335999000000006</c:v>
                </c:pt>
                <c:pt idx="2605">
                  <c:v>15.343999</c:v>
                </c:pt>
                <c:pt idx="2606">
                  <c:v>15.351999000000006</c:v>
                </c:pt>
                <c:pt idx="2607">
                  <c:v>15.359999000000121</c:v>
                </c:pt>
                <c:pt idx="2608">
                  <c:v>15.367999000000006</c:v>
                </c:pt>
                <c:pt idx="2609">
                  <c:v>15.375999000000126</c:v>
                </c:pt>
                <c:pt idx="2610">
                  <c:v>15.383999000000006</c:v>
                </c:pt>
                <c:pt idx="2611">
                  <c:v>15.391999</c:v>
                </c:pt>
                <c:pt idx="2612">
                  <c:v>15.399999000000022</c:v>
                </c:pt>
                <c:pt idx="2613">
                  <c:v>15.407999</c:v>
                </c:pt>
                <c:pt idx="2614">
                  <c:v>15.415999000000006</c:v>
                </c:pt>
                <c:pt idx="2615">
                  <c:v>15.423999000000009</c:v>
                </c:pt>
                <c:pt idx="2616">
                  <c:v>15.43199899999999</c:v>
                </c:pt>
                <c:pt idx="2617">
                  <c:v>15.439999</c:v>
                </c:pt>
                <c:pt idx="2618">
                  <c:v>15.44799900000001</c:v>
                </c:pt>
                <c:pt idx="2619">
                  <c:v>15.455999000000126</c:v>
                </c:pt>
                <c:pt idx="2620">
                  <c:v>15.463999000000006</c:v>
                </c:pt>
                <c:pt idx="2621">
                  <c:v>15.471999000000014</c:v>
                </c:pt>
                <c:pt idx="2622">
                  <c:v>15.479999000000022</c:v>
                </c:pt>
                <c:pt idx="2623">
                  <c:v>15.487999000000002</c:v>
                </c:pt>
                <c:pt idx="2624">
                  <c:v>15.495999000000024</c:v>
                </c:pt>
                <c:pt idx="2625">
                  <c:v>15.503999</c:v>
                </c:pt>
                <c:pt idx="2626">
                  <c:v>15.511999000000003</c:v>
                </c:pt>
                <c:pt idx="2627">
                  <c:v>15.519999000000016</c:v>
                </c:pt>
                <c:pt idx="2628">
                  <c:v>15.527998999999994</c:v>
                </c:pt>
                <c:pt idx="2629">
                  <c:v>15.535999000000004</c:v>
                </c:pt>
                <c:pt idx="2630">
                  <c:v>15.543999000000014</c:v>
                </c:pt>
                <c:pt idx="2631">
                  <c:v>15.551999</c:v>
                </c:pt>
                <c:pt idx="2632">
                  <c:v>15.559999000000024</c:v>
                </c:pt>
                <c:pt idx="2633">
                  <c:v>15.567999000000016</c:v>
                </c:pt>
                <c:pt idx="2634">
                  <c:v>15.575999000000024</c:v>
                </c:pt>
                <c:pt idx="2635">
                  <c:v>15.583999000000006</c:v>
                </c:pt>
                <c:pt idx="2636">
                  <c:v>15.591999000000015</c:v>
                </c:pt>
                <c:pt idx="2637">
                  <c:v>15.599999</c:v>
                </c:pt>
                <c:pt idx="2638">
                  <c:v>15.607999000000007</c:v>
                </c:pt>
                <c:pt idx="2639">
                  <c:v>15.615999</c:v>
                </c:pt>
                <c:pt idx="2640">
                  <c:v>15.623999</c:v>
                </c:pt>
                <c:pt idx="2641">
                  <c:v>15.631999000000008</c:v>
                </c:pt>
                <c:pt idx="2642">
                  <c:v>15.639998999999989</c:v>
                </c:pt>
                <c:pt idx="2643">
                  <c:v>15.647998999999999</c:v>
                </c:pt>
                <c:pt idx="2644">
                  <c:v>15.655999000000024</c:v>
                </c:pt>
                <c:pt idx="2645">
                  <c:v>15.663999</c:v>
                </c:pt>
                <c:pt idx="2646">
                  <c:v>15.671999</c:v>
                </c:pt>
                <c:pt idx="2647">
                  <c:v>15.679999000000009</c:v>
                </c:pt>
                <c:pt idx="2648">
                  <c:v>15.687998999999992</c:v>
                </c:pt>
                <c:pt idx="2649">
                  <c:v>15.695999</c:v>
                </c:pt>
                <c:pt idx="2650">
                  <c:v>15.70399900000001</c:v>
                </c:pt>
                <c:pt idx="2651">
                  <c:v>15.711998999999992</c:v>
                </c:pt>
                <c:pt idx="2652">
                  <c:v>15.719999000000001</c:v>
                </c:pt>
                <c:pt idx="2653">
                  <c:v>15.727999000000011</c:v>
                </c:pt>
                <c:pt idx="2654">
                  <c:v>15.735998999999994</c:v>
                </c:pt>
                <c:pt idx="2655">
                  <c:v>15.743999000000001</c:v>
                </c:pt>
                <c:pt idx="2656">
                  <c:v>15.751999000000012</c:v>
                </c:pt>
                <c:pt idx="2657">
                  <c:v>15.759999000000002</c:v>
                </c:pt>
                <c:pt idx="2658">
                  <c:v>15.767999000000003</c:v>
                </c:pt>
                <c:pt idx="2659">
                  <c:v>15.77599900000002</c:v>
                </c:pt>
                <c:pt idx="2660">
                  <c:v>15.783998999999994</c:v>
                </c:pt>
                <c:pt idx="2661">
                  <c:v>15.791999000000001</c:v>
                </c:pt>
                <c:pt idx="2662">
                  <c:v>15.799999000000014</c:v>
                </c:pt>
                <c:pt idx="2663">
                  <c:v>15.807999000000002</c:v>
                </c:pt>
                <c:pt idx="2664">
                  <c:v>15.815999000000026</c:v>
                </c:pt>
                <c:pt idx="2665">
                  <c:v>15.82399900000002</c:v>
                </c:pt>
                <c:pt idx="2666">
                  <c:v>15.831998999999996</c:v>
                </c:pt>
                <c:pt idx="2667">
                  <c:v>15.839999000000006</c:v>
                </c:pt>
                <c:pt idx="2668">
                  <c:v>15.847999000000016</c:v>
                </c:pt>
                <c:pt idx="2669">
                  <c:v>15.855999000000148</c:v>
                </c:pt>
                <c:pt idx="2670">
                  <c:v>15.863999000000026</c:v>
                </c:pt>
                <c:pt idx="2671">
                  <c:v>15.87199900000002</c:v>
                </c:pt>
                <c:pt idx="2672">
                  <c:v>15.879999000000026</c:v>
                </c:pt>
                <c:pt idx="2673">
                  <c:v>15.88799900000002</c:v>
                </c:pt>
                <c:pt idx="2674">
                  <c:v>15.895999000000026</c:v>
                </c:pt>
                <c:pt idx="2675">
                  <c:v>15.903999000000002</c:v>
                </c:pt>
                <c:pt idx="2676">
                  <c:v>15.911999000000009</c:v>
                </c:pt>
                <c:pt idx="2677">
                  <c:v>15.919999000000002</c:v>
                </c:pt>
                <c:pt idx="2678">
                  <c:v>15.927999</c:v>
                </c:pt>
                <c:pt idx="2679">
                  <c:v>15.93599900000002</c:v>
                </c:pt>
                <c:pt idx="2680">
                  <c:v>15.943998999999994</c:v>
                </c:pt>
                <c:pt idx="2681">
                  <c:v>15.951999000000002</c:v>
                </c:pt>
                <c:pt idx="2682">
                  <c:v>15.959999000000026</c:v>
                </c:pt>
                <c:pt idx="2683">
                  <c:v>15.967999000000002</c:v>
                </c:pt>
                <c:pt idx="2684">
                  <c:v>15.975999000000026</c:v>
                </c:pt>
                <c:pt idx="2685">
                  <c:v>15.98399900000002</c:v>
                </c:pt>
                <c:pt idx="2686">
                  <c:v>15.991998999999996</c:v>
                </c:pt>
                <c:pt idx="2687">
                  <c:v>15.999999000000004</c:v>
                </c:pt>
                <c:pt idx="2688">
                  <c:v>16.00799900000003</c:v>
                </c:pt>
                <c:pt idx="2689">
                  <c:v>16.015998999999994</c:v>
                </c:pt>
                <c:pt idx="2690">
                  <c:v>16.023999000000003</c:v>
                </c:pt>
                <c:pt idx="2691">
                  <c:v>16.031999000000031</c:v>
                </c:pt>
                <c:pt idx="2692">
                  <c:v>16.039998999999995</c:v>
                </c:pt>
                <c:pt idx="2693">
                  <c:v>16.047999000000004</c:v>
                </c:pt>
                <c:pt idx="2694">
                  <c:v>16.055999000000014</c:v>
                </c:pt>
                <c:pt idx="2695">
                  <c:v>16.063998999999992</c:v>
                </c:pt>
                <c:pt idx="2696">
                  <c:v>16.071999000000005</c:v>
                </c:pt>
                <c:pt idx="2697">
                  <c:v>16.079999000000015</c:v>
                </c:pt>
                <c:pt idx="2698">
                  <c:v>16.087998999999996</c:v>
                </c:pt>
                <c:pt idx="2699">
                  <c:v>16.095999000000006</c:v>
                </c:pt>
                <c:pt idx="2700">
                  <c:v>16.10399900000003</c:v>
                </c:pt>
                <c:pt idx="2701">
                  <c:v>16.111999000000235</c:v>
                </c:pt>
                <c:pt idx="2702">
                  <c:v>16.119999000000035</c:v>
                </c:pt>
                <c:pt idx="2703">
                  <c:v>16.127999000000031</c:v>
                </c:pt>
                <c:pt idx="2704">
                  <c:v>16.135998999999998</c:v>
                </c:pt>
                <c:pt idx="2705">
                  <c:v>16.143999000000008</c:v>
                </c:pt>
                <c:pt idx="2706">
                  <c:v>16.151999000000131</c:v>
                </c:pt>
                <c:pt idx="2707">
                  <c:v>16.159999000000031</c:v>
                </c:pt>
                <c:pt idx="2708">
                  <c:v>16.16799900000003</c:v>
                </c:pt>
                <c:pt idx="2709">
                  <c:v>16.17599899999999</c:v>
                </c:pt>
                <c:pt idx="2710">
                  <c:v>16.183999</c:v>
                </c:pt>
                <c:pt idx="2711">
                  <c:v>16.191999000000031</c:v>
                </c:pt>
                <c:pt idx="2712">
                  <c:v>16.199998999999991</c:v>
                </c:pt>
                <c:pt idx="2713">
                  <c:v>16.207999000000001</c:v>
                </c:pt>
                <c:pt idx="2714">
                  <c:v>16.215999000000011</c:v>
                </c:pt>
                <c:pt idx="2715">
                  <c:v>16.223998999999992</c:v>
                </c:pt>
                <c:pt idx="2716">
                  <c:v>16.231999000000005</c:v>
                </c:pt>
                <c:pt idx="2717">
                  <c:v>16.239999000000015</c:v>
                </c:pt>
                <c:pt idx="2718">
                  <c:v>16.247998999999993</c:v>
                </c:pt>
                <c:pt idx="2719">
                  <c:v>16.255999000000003</c:v>
                </c:pt>
                <c:pt idx="2720">
                  <c:v>16.263999000000013</c:v>
                </c:pt>
                <c:pt idx="2721">
                  <c:v>16.271998999999994</c:v>
                </c:pt>
                <c:pt idx="2722">
                  <c:v>16.279999000000004</c:v>
                </c:pt>
                <c:pt idx="2723">
                  <c:v>16.287999000000013</c:v>
                </c:pt>
                <c:pt idx="2724">
                  <c:v>16.295998999999988</c:v>
                </c:pt>
                <c:pt idx="2725">
                  <c:v>16.303999000000005</c:v>
                </c:pt>
                <c:pt idx="2726">
                  <c:v>16.311999000000135</c:v>
                </c:pt>
                <c:pt idx="2727">
                  <c:v>16.319999000000031</c:v>
                </c:pt>
                <c:pt idx="2728">
                  <c:v>16.327999000000005</c:v>
                </c:pt>
                <c:pt idx="2729">
                  <c:v>16.335999000000015</c:v>
                </c:pt>
                <c:pt idx="2730">
                  <c:v>16.343998999999997</c:v>
                </c:pt>
                <c:pt idx="2731">
                  <c:v>16.351999000000031</c:v>
                </c:pt>
                <c:pt idx="2732">
                  <c:v>16.35999900000003</c:v>
                </c:pt>
                <c:pt idx="2733">
                  <c:v>16.367998999999998</c:v>
                </c:pt>
                <c:pt idx="2734">
                  <c:v>16.375999000000007</c:v>
                </c:pt>
                <c:pt idx="2735">
                  <c:v>16.383999000000017</c:v>
                </c:pt>
                <c:pt idx="2736">
                  <c:v>16.391998999999998</c:v>
                </c:pt>
                <c:pt idx="2737">
                  <c:v>16.399999000000008</c:v>
                </c:pt>
                <c:pt idx="2738">
                  <c:v>16.407999000000018</c:v>
                </c:pt>
                <c:pt idx="2739">
                  <c:v>16.415998999999999</c:v>
                </c:pt>
                <c:pt idx="2740">
                  <c:v>16.423999000000009</c:v>
                </c:pt>
                <c:pt idx="2741">
                  <c:v>16.43199900000003</c:v>
                </c:pt>
                <c:pt idx="2742">
                  <c:v>16.439999</c:v>
                </c:pt>
                <c:pt idx="2743">
                  <c:v>16.44799900000001</c:v>
                </c:pt>
                <c:pt idx="2744">
                  <c:v>16.455998999999988</c:v>
                </c:pt>
                <c:pt idx="2745">
                  <c:v>16.463998999999987</c:v>
                </c:pt>
                <c:pt idx="2746">
                  <c:v>16.471999000000011</c:v>
                </c:pt>
                <c:pt idx="2747">
                  <c:v>16.479998999999992</c:v>
                </c:pt>
                <c:pt idx="2748">
                  <c:v>16.487999000000002</c:v>
                </c:pt>
                <c:pt idx="2749">
                  <c:v>16.495999000000012</c:v>
                </c:pt>
                <c:pt idx="2750">
                  <c:v>16.503998999999993</c:v>
                </c:pt>
                <c:pt idx="2751">
                  <c:v>16.511999000000031</c:v>
                </c:pt>
                <c:pt idx="2752">
                  <c:v>16.519999000000031</c:v>
                </c:pt>
                <c:pt idx="2753">
                  <c:v>16.527998999999994</c:v>
                </c:pt>
                <c:pt idx="2754">
                  <c:v>16.535999000000004</c:v>
                </c:pt>
                <c:pt idx="2755">
                  <c:v>16.543999000000014</c:v>
                </c:pt>
                <c:pt idx="2756">
                  <c:v>16.551998999999995</c:v>
                </c:pt>
                <c:pt idx="2757">
                  <c:v>16.559999000000005</c:v>
                </c:pt>
                <c:pt idx="2758">
                  <c:v>16.567999000000015</c:v>
                </c:pt>
                <c:pt idx="2759">
                  <c:v>16.575998999999996</c:v>
                </c:pt>
                <c:pt idx="2760">
                  <c:v>16.583999000000006</c:v>
                </c:pt>
                <c:pt idx="2761">
                  <c:v>16.591999000000015</c:v>
                </c:pt>
                <c:pt idx="2762">
                  <c:v>16.599998999999997</c:v>
                </c:pt>
                <c:pt idx="2763">
                  <c:v>16.607999000000031</c:v>
                </c:pt>
                <c:pt idx="2764">
                  <c:v>16.615999000000031</c:v>
                </c:pt>
                <c:pt idx="2765">
                  <c:v>16.623998999999998</c:v>
                </c:pt>
                <c:pt idx="2766">
                  <c:v>16.631999000000135</c:v>
                </c:pt>
                <c:pt idx="2767">
                  <c:v>16.639999000000035</c:v>
                </c:pt>
                <c:pt idx="2768">
                  <c:v>16.647999000000031</c:v>
                </c:pt>
                <c:pt idx="2769">
                  <c:v>16.655999000000008</c:v>
                </c:pt>
                <c:pt idx="2770">
                  <c:v>16.663999000000018</c:v>
                </c:pt>
                <c:pt idx="2771">
                  <c:v>16.671999000000035</c:v>
                </c:pt>
                <c:pt idx="2772">
                  <c:v>16.679999000000031</c:v>
                </c:pt>
                <c:pt idx="2773">
                  <c:v>16.68799900000003</c:v>
                </c:pt>
                <c:pt idx="2774">
                  <c:v>16.695999</c:v>
                </c:pt>
                <c:pt idx="2775">
                  <c:v>16.70399900000001</c:v>
                </c:pt>
                <c:pt idx="2776">
                  <c:v>16.711999000000031</c:v>
                </c:pt>
                <c:pt idx="2777">
                  <c:v>16.719999000000001</c:v>
                </c:pt>
                <c:pt idx="2778">
                  <c:v>16.727999000000011</c:v>
                </c:pt>
                <c:pt idx="2779">
                  <c:v>16.735998999999993</c:v>
                </c:pt>
                <c:pt idx="2780">
                  <c:v>16.743999000000002</c:v>
                </c:pt>
                <c:pt idx="2781">
                  <c:v>16.75199900000003</c:v>
                </c:pt>
                <c:pt idx="2782">
                  <c:v>16.759998999999993</c:v>
                </c:pt>
                <c:pt idx="2783">
                  <c:v>16.767999000000003</c:v>
                </c:pt>
                <c:pt idx="2784">
                  <c:v>16.775999000000013</c:v>
                </c:pt>
                <c:pt idx="2785">
                  <c:v>16.783998999999987</c:v>
                </c:pt>
                <c:pt idx="2786">
                  <c:v>16.791999000000004</c:v>
                </c:pt>
                <c:pt idx="2787">
                  <c:v>16.799999000000014</c:v>
                </c:pt>
                <c:pt idx="2788">
                  <c:v>16.807998999999995</c:v>
                </c:pt>
                <c:pt idx="2789">
                  <c:v>16.815999000000005</c:v>
                </c:pt>
                <c:pt idx="2790">
                  <c:v>16.823999000000015</c:v>
                </c:pt>
                <c:pt idx="2791">
                  <c:v>16.831999000000035</c:v>
                </c:pt>
                <c:pt idx="2792">
                  <c:v>16.839999000000031</c:v>
                </c:pt>
                <c:pt idx="2793">
                  <c:v>16.84799900000003</c:v>
                </c:pt>
                <c:pt idx="2794">
                  <c:v>16.855998999999997</c:v>
                </c:pt>
                <c:pt idx="2795">
                  <c:v>16.863999000000007</c:v>
                </c:pt>
                <c:pt idx="2796">
                  <c:v>16.871999000000031</c:v>
                </c:pt>
                <c:pt idx="2797">
                  <c:v>16.879998999999998</c:v>
                </c:pt>
                <c:pt idx="2798">
                  <c:v>16.887999000000008</c:v>
                </c:pt>
                <c:pt idx="2799">
                  <c:v>16.895999000000018</c:v>
                </c:pt>
                <c:pt idx="2800">
                  <c:v>16.903998999999999</c:v>
                </c:pt>
                <c:pt idx="2801">
                  <c:v>16.91199900000003</c:v>
                </c:pt>
                <c:pt idx="2802">
                  <c:v>16.919999000000018</c:v>
                </c:pt>
                <c:pt idx="2803">
                  <c:v>16.927999</c:v>
                </c:pt>
                <c:pt idx="2804">
                  <c:v>16.93599900000001</c:v>
                </c:pt>
                <c:pt idx="2805">
                  <c:v>16.943999000000019</c:v>
                </c:pt>
                <c:pt idx="2806">
                  <c:v>16.951999000000001</c:v>
                </c:pt>
                <c:pt idx="2807">
                  <c:v>16.95999900000001</c:v>
                </c:pt>
                <c:pt idx="2808">
                  <c:v>16.96799900000002</c:v>
                </c:pt>
                <c:pt idx="2809">
                  <c:v>16.975999000000002</c:v>
                </c:pt>
                <c:pt idx="2810">
                  <c:v>16.983998999999987</c:v>
                </c:pt>
                <c:pt idx="2811">
                  <c:v>16.991999000000021</c:v>
                </c:pt>
                <c:pt idx="2812">
                  <c:v>16.999999000000003</c:v>
                </c:pt>
                <c:pt idx="2813">
                  <c:v>17.00799900000003</c:v>
                </c:pt>
                <c:pt idx="2814">
                  <c:v>17.015998999999994</c:v>
                </c:pt>
                <c:pt idx="2815">
                  <c:v>17.023999000000003</c:v>
                </c:pt>
                <c:pt idx="2816">
                  <c:v>17.031999000000031</c:v>
                </c:pt>
                <c:pt idx="2817">
                  <c:v>17.039998999999995</c:v>
                </c:pt>
                <c:pt idx="2818">
                  <c:v>17.047999000000004</c:v>
                </c:pt>
                <c:pt idx="2819">
                  <c:v>17.055999000000014</c:v>
                </c:pt>
                <c:pt idx="2820">
                  <c:v>17.063998999999992</c:v>
                </c:pt>
                <c:pt idx="2821">
                  <c:v>17.071999000000005</c:v>
                </c:pt>
                <c:pt idx="2822">
                  <c:v>17.079999000000015</c:v>
                </c:pt>
                <c:pt idx="2823">
                  <c:v>17.087998999999996</c:v>
                </c:pt>
                <c:pt idx="2824">
                  <c:v>17.095999000000006</c:v>
                </c:pt>
                <c:pt idx="2825">
                  <c:v>17.10399900000003</c:v>
                </c:pt>
                <c:pt idx="2826">
                  <c:v>17.111999000000235</c:v>
                </c:pt>
                <c:pt idx="2827">
                  <c:v>17.119999000000035</c:v>
                </c:pt>
                <c:pt idx="2828">
                  <c:v>17.127999000000031</c:v>
                </c:pt>
                <c:pt idx="2829">
                  <c:v>17.135998999999998</c:v>
                </c:pt>
                <c:pt idx="2830">
                  <c:v>17.143999000000008</c:v>
                </c:pt>
                <c:pt idx="2831">
                  <c:v>17.151999000000131</c:v>
                </c:pt>
                <c:pt idx="2832">
                  <c:v>17.159999000000031</c:v>
                </c:pt>
                <c:pt idx="2833">
                  <c:v>17.16799900000003</c:v>
                </c:pt>
                <c:pt idx="2834">
                  <c:v>17.175999000000033</c:v>
                </c:pt>
                <c:pt idx="2835">
                  <c:v>17.183999</c:v>
                </c:pt>
                <c:pt idx="2836">
                  <c:v>17.191999000000031</c:v>
                </c:pt>
                <c:pt idx="2837">
                  <c:v>17.19999900000003</c:v>
                </c:pt>
                <c:pt idx="2838">
                  <c:v>17.207999000000001</c:v>
                </c:pt>
                <c:pt idx="2839">
                  <c:v>17.215999000000011</c:v>
                </c:pt>
                <c:pt idx="2840">
                  <c:v>17.22399900000002</c:v>
                </c:pt>
                <c:pt idx="2841">
                  <c:v>17.231999000000005</c:v>
                </c:pt>
                <c:pt idx="2842">
                  <c:v>17.239999000000015</c:v>
                </c:pt>
                <c:pt idx="2843">
                  <c:v>17.247999000000021</c:v>
                </c:pt>
                <c:pt idx="2844">
                  <c:v>17.255999000000003</c:v>
                </c:pt>
                <c:pt idx="2845">
                  <c:v>17.263999000000013</c:v>
                </c:pt>
                <c:pt idx="2846">
                  <c:v>17.271999000000033</c:v>
                </c:pt>
                <c:pt idx="2847">
                  <c:v>17.279999000000004</c:v>
                </c:pt>
                <c:pt idx="2848">
                  <c:v>17.287999000000013</c:v>
                </c:pt>
                <c:pt idx="2849">
                  <c:v>17.295999000000023</c:v>
                </c:pt>
                <c:pt idx="2850">
                  <c:v>17.303999000000005</c:v>
                </c:pt>
                <c:pt idx="2851">
                  <c:v>17.311999000000135</c:v>
                </c:pt>
                <c:pt idx="2852">
                  <c:v>17.319999000000031</c:v>
                </c:pt>
                <c:pt idx="2853">
                  <c:v>17.327999000000005</c:v>
                </c:pt>
                <c:pt idx="2854">
                  <c:v>17.335999000000015</c:v>
                </c:pt>
                <c:pt idx="2855">
                  <c:v>17.343998999999997</c:v>
                </c:pt>
                <c:pt idx="2856">
                  <c:v>17.351999000000031</c:v>
                </c:pt>
                <c:pt idx="2857">
                  <c:v>17.35999900000003</c:v>
                </c:pt>
                <c:pt idx="2858">
                  <c:v>17.367998999999998</c:v>
                </c:pt>
                <c:pt idx="2859">
                  <c:v>17.375999000000007</c:v>
                </c:pt>
                <c:pt idx="2860">
                  <c:v>17.383999000000017</c:v>
                </c:pt>
                <c:pt idx="2861">
                  <c:v>17.391998999999998</c:v>
                </c:pt>
                <c:pt idx="2862">
                  <c:v>17.399999000000008</c:v>
                </c:pt>
                <c:pt idx="2863">
                  <c:v>17.407999000000018</c:v>
                </c:pt>
                <c:pt idx="2864">
                  <c:v>17.415998999999999</c:v>
                </c:pt>
                <c:pt idx="2865">
                  <c:v>17.423999000000009</c:v>
                </c:pt>
                <c:pt idx="2866">
                  <c:v>17.43199900000003</c:v>
                </c:pt>
                <c:pt idx="2867">
                  <c:v>17.439999</c:v>
                </c:pt>
                <c:pt idx="2868">
                  <c:v>17.44799900000001</c:v>
                </c:pt>
                <c:pt idx="2869">
                  <c:v>17.45599900000002</c:v>
                </c:pt>
                <c:pt idx="2870">
                  <c:v>17.463998999999987</c:v>
                </c:pt>
                <c:pt idx="2871">
                  <c:v>17.471999000000011</c:v>
                </c:pt>
                <c:pt idx="2872">
                  <c:v>17.479999000000021</c:v>
                </c:pt>
                <c:pt idx="2873">
                  <c:v>17.487999000000002</c:v>
                </c:pt>
                <c:pt idx="2874">
                  <c:v>17.495999000000012</c:v>
                </c:pt>
                <c:pt idx="2875">
                  <c:v>17.503999000000025</c:v>
                </c:pt>
                <c:pt idx="2876">
                  <c:v>17.511999000000031</c:v>
                </c:pt>
                <c:pt idx="2877">
                  <c:v>17.519999000000031</c:v>
                </c:pt>
                <c:pt idx="2878">
                  <c:v>17.52799900000003</c:v>
                </c:pt>
                <c:pt idx="2879">
                  <c:v>17.535999000000004</c:v>
                </c:pt>
                <c:pt idx="2880">
                  <c:v>17.543999000000014</c:v>
                </c:pt>
                <c:pt idx="2881">
                  <c:v>17.551999000000031</c:v>
                </c:pt>
                <c:pt idx="2882">
                  <c:v>17.559999000000005</c:v>
                </c:pt>
                <c:pt idx="2883">
                  <c:v>17.567999000000015</c:v>
                </c:pt>
                <c:pt idx="2884">
                  <c:v>17.575999000000024</c:v>
                </c:pt>
                <c:pt idx="2885">
                  <c:v>17.583999000000006</c:v>
                </c:pt>
                <c:pt idx="2886">
                  <c:v>17.591999000000015</c:v>
                </c:pt>
                <c:pt idx="2887">
                  <c:v>17.599998999999997</c:v>
                </c:pt>
                <c:pt idx="2888">
                  <c:v>17.607999000000031</c:v>
                </c:pt>
                <c:pt idx="2889">
                  <c:v>17.615999000000031</c:v>
                </c:pt>
                <c:pt idx="2890">
                  <c:v>17.623998999999998</c:v>
                </c:pt>
                <c:pt idx="2891">
                  <c:v>17.631999000000135</c:v>
                </c:pt>
                <c:pt idx="2892">
                  <c:v>17.639999000000035</c:v>
                </c:pt>
                <c:pt idx="2893">
                  <c:v>17.647999000000031</c:v>
                </c:pt>
                <c:pt idx="2894">
                  <c:v>17.655999000000008</c:v>
                </c:pt>
                <c:pt idx="2895">
                  <c:v>17.663999000000018</c:v>
                </c:pt>
                <c:pt idx="2896">
                  <c:v>17.671999000000035</c:v>
                </c:pt>
                <c:pt idx="2897">
                  <c:v>17.679999000000031</c:v>
                </c:pt>
                <c:pt idx="2898">
                  <c:v>17.68799900000003</c:v>
                </c:pt>
                <c:pt idx="2899">
                  <c:v>17.695999</c:v>
                </c:pt>
                <c:pt idx="2900">
                  <c:v>17.70399900000001</c:v>
                </c:pt>
                <c:pt idx="2901">
                  <c:v>17.711999000000031</c:v>
                </c:pt>
                <c:pt idx="2902">
                  <c:v>17.719999000000001</c:v>
                </c:pt>
                <c:pt idx="2903">
                  <c:v>17.727999000000011</c:v>
                </c:pt>
                <c:pt idx="2904">
                  <c:v>17.735999000000021</c:v>
                </c:pt>
                <c:pt idx="2905">
                  <c:v>17.743999000000002</c:v>
                </c:pt>
                <c:pt idx="2906">
                  <c:v>17.75199900000003</c:v>
                </c:pt>
                <c:pt idx="2907">
                  <c:v>17.759999000000025</c:v>
                </c:pt>
                <c:pt idx="2908">
                  <c:v>17.767999000000003</c:v>
                </c:pt>
                <c:pt idx="2909">
                  <c:v>17.775999000000013</c:v>
                </c:pt>
                <c:pt idx="2910">
                  <c:v>17.783999000000023</c:v>
                </c:pt>
                <c:pt idx="2911">
                  <c:v>17.791999000000004</c:v>
                </c:pt>
                <c:pt idx="2912">
                  <c:v>17.799999000000014</c:v>
                </c:pt>
                <c:pt idx="2913">
                  <c:v>17.807999000000031</c:v>
                </c:pt>
                <c:pt idx="2914">
                  <c:v>17.815999000000005</c:v>
                </c:pt>
                <c:pt idx="2915">
                  <c:v>17.823999000000015</c:v>
                </c:pt>
                <c:pt idx="2916">
                  <c:v>17.831999000000035</c:v>
                </c:pt>
                <c:pt idx="2917">
                  <c:v>17.839999000000031</c:v>
                </c:pt>
                <c:pt idx="2918">
                  <c:v>17.84799900000003</c:v>
                </c:pt>
                <c:pt idx="2919">
                  <c:v>17.855999000000025</c:v>
                </c:pt>
                <c:pt idx="2920">
                  <c:v>17.863999000000007</c:v>
                </c:pt>
                <c:pt idx="2921">
                  <c:v>17.871999000000031</c:v>
                </c:pt>
                <c:pt idx="2922">
                  <c:v>17.879998999999998</c:v>
                </c:pt>
                <c:pt idx="2923">
                  <c:v>17.887999000000008</c:v>
                </c:pt>
                <c:pt idx="2924">
                  <c:v>17.895999000000018</c:v>
                </c:pt>
                <c:pt idx="2925">
                  <c:v>17.903998999999999</c:v>
                </c:pt>
                <c:pt idx="2926">
                  <c:v>17.91199900000003</c:v>
                </c:pt>
                <c:pt idx="2927">
                  <c:v>17.919999000000018</c:v>
                </c:pt>
                <c:pt idx="2928">
                  <c:v>17.927999</c:v>
                </c:pt>
                <c:pt idx="2929">
                  <c:v>17.93599900000001</c:v>
                </c:pt>
                <c:pt idx="2930">
                  <c:v>17.943999000000019</c:v>
                </c:pt>
                <c:pt idx="2931">
                  <c:v>17.951999000000001</c:v>
                </c:pt>
                <c:pt idx="2932">
                  <c:v>17.95999900000001</c:v>
                </c:pt>
                <c:pt idx="2933">
                  <c:v>17.96799900000002</c:v>
                </c:pt>
                <c:pt idx="2934">
                  <c:v>17.975999000000002</c:v>
                </c:pt>
                <c:pt idx="2935">
                  <c:v>17.983998999999987</c:v>
                </c:pt>
                <c:pt idx="2936">
                  <c:v>17.991999000000021</c:v>
                </c:pt>
                <c:pt idx="2937">
                  <c:v>17.999999000000003</c:v>
                </c:pt>
                <c:pt idx="2938">
                  <c:v>18.00799900000003</c:v>
                </c:pt>
                <c:pt idx="2939">
                  <c:v>18.015999000000033</c:v>
                </c:pt>
                <c:pt idx="2940">
                  <c:v>18.023999000000003</c:v>
                </c:pt>
                <c:pt idx="2941">
                  <c:v>18.031999000000031</c:v>
                </c:pt>
                <c:pt idx="2942">
                  <c:v>18.03999900000003</c:v>
                </c:pt>
                <c:pt idx="2943">
                  <c:v>18.047999000000004</c:v>
                </c:pt>
                <c:pt idx="2944">
                  <c:v>18.055999000000014</c:v>
                </c:pt>
                <c:pt idx="2945">
                  <c:v>18.063999000000024</c:v>
                </c:pt>
                <c:pt idx="2946">
                  <c:v>18.071999000000005</c:v>
                </c:pt>
                <c:pt idx="2947">
                  <c:v>18.079999000000015</c:v>
                </c:pt>
                <c:pt idx="2948">
                  <c:v>18.087999000000025</c:v>
                </c:pt>
                <c:pt idx="2949">
                  <c:v>18.095999000000006</c:v>
                </c:pt>
                <c:pt idx="2950">
                  <c:v>18.10399900000003</c:v>
                </c:pt>
                <c:pt idx="2951">
                  <c:v>18.111999000000235</c:v>
                </c:pt>
                <c:pt idx="2952">
                  <c:v>18.119999000000035</c:v>
                </c:pt>
                <c:pt idx="2953">
                  <c:v>18.127999000000031</c:v>
                </c:pt>
                <c:pt idx="2954">
                  <c:v>18.13599900000003</c:v>
                </c:pt>
                <c:pt idx="2955">
                  <c:v>18.143999000000008</c:v>
                </c:pt>
                <c:pt idx="2956">
                  <c:v>18.151999000000131</c:v>
                </c:pt>
                <c:pt idx="2957">
                  <c:v>18.159999000000031</c:v>
                </c:pt>
                <c:pt idx="2958">
                  <c:v>18.16799900000003</c:v>
                </c:pt>
                <c:pt idx="2959">
                  <c:v>18.175999000000033</c:v>
                </c:pt>
                <c:pt idx="2960">
                  <c:v>18.183999</c:v>
                </c:pt>
                <c:pt idx="2961">
                  <c:v>18.191999000000031</c:v>
                </c:pt>
                <c:pt idx="2962">
                  <c:v>18.19999900000003</c:v>
                </c:pt>
                <c:pt idx="2963">
                  <c:v>18.207999000000001</c:v>
                </c:pt>
                <c:pt idx="2964">
                  <c:v>18.215999000000011</c:v>
                </c:pt>
                <c:pt idx="2965">
                  <c:v>18.22399900000002</c:v>
                </c:pt>
                <c:pt idx="2966">
                  <c:v>18.231999000000005</c:v>
                </c:pt>
                <c:pt idx="2967">
                  <c:v>18.239999000000015</c:v>
                </c:pt>
                <c:pt idx="2968">
                  <c:v>18.247999000000021</c:v>
                </c:pt>
                <c:pt idx="2969">
                  <c:v>18.255999000000003</c:v>
                </c:pt>
                <c:pt idx="2970">
                  <c:v>18.263999000000013</c:v>
                </c:pt>
                <c:pt idx="2971">
                  <c:v>18.271998999999994</c:v>
                </c:pt>
                <c:pt idx="2972">
                  <c:v>18.279999000000004</c:v>
                </c:pt>
                <c:pt idx="2973">
                  <c:v>18.287999000000013</c:v>
                </c:pt>
                <c:pt idx="2974">
                  <c:v>18.295998999999988</c:v>
                </c:pt>
                <c:pt idx="2975">
                  <c:v>18.303999000000005</c:v>
                </c:pt>
                <c:pt idx="2976">
                  <c:v>18.311999000000135</c:v>
                </c:pt>
                <c:pt idx="2977">
                  <c:v>18.319999000000031</c:v>
                </c:pt>
                <c:pt idx="2978">
                  <c:v>18.327999000000005</c:v>
                </c:pt>
                <c:pt idx="2979">
                  <c:v>18.335999000000015</c:v>
                </c:pt>
                <c:pt idx="2980">
                  <c:v>18.343998999999997</c:v>
                </c:pt>
                <c:pt idx="2981">
                  <c:v>18.351999000000031</c:v>
                </c:pt>
                <c:pt idx="2982">
                  <c:v>18.35999900000003</c:v>
                </c:pt>
                <c:pt idx="2983">
                  <c:v>18.367998999999998</c:v>
                </c:pt>
                <c:pt idx="2984">
                  <c:v>18.375999000000007</c:v>
                </c:pt>
                <c:pt idx="2985">
                  <c:v>18.383998999999992</c:v>
                </c:pt>
                <c:pt idx="2986">
                  <c:v>18.391998999999998</c:v>
                </c:pt>
                <c:pt idx="2987">
                  <c:v>18.399999000000008</c:v>
                </c:pt>
                <c:pt idx="2988">
                  <c:v>18.40799899999999</c:v>
                </c:pt>
                <c:pt idx="2989">
                  <c:v>18.415998999999999</c:v>
                </c:pt>
                <c:pt idx="2990">
                  <c:v>18.423999000000009</c:v>
                </c:pt>
                <c:pt idx="2991">
                  <c:v>18.43199899999999</c:v>
                </c:pt>
                <c:pt idx="2992">
                  <c:v>18.439999</c:v>
                </c:pt>
                <c:pt idx="2993">
                  <c:v>18.44799900000001</c:v>
                </c:pt>
                <c:pt idx="2994">
                  <c:v>18.455998999999988</c:v>
                </c:pt>
                <c:pt idx="2995">
                  <c:v>18.463998999999987</c:v>
                </c:pt>
                <c:pt idx="2996">
                  <c:v>18.47199899999999</c:v>
                </c:pt>
                <c:pt idx="2997">
                  <c:v>18.479998999999992</c:v>
                </c:pt>
                <c:pt idx="2998">
                  <c:v>18.487999000000002</c:v>
                </c:pt>
                <c:pt idx="2999">
                  <c:v>18.495998999999983</c:v>
                </c:pt>
                <c:pt idx="3000">
                  <c:v>18.503998999999993</c:v>
                </c:pt>
                <c:pt idx="3001">
                  <c:v>18.511999000000031</c:v>
                </c:pt>
                <c:pt idx="3002">
                  <c:v>18.519998999999991</c:v>
                </c:pt>
                <c:pt idx="3003">
                  <c:v>18.527998999999994</c:v>
                </c:pt>
                <c:pt idx="3004">
                  <c:v>18.535999000000004</c:v>
                </c:pt>
                <c:pt idx="3005">
                  <c:v>18.543998999999985</c:v>
                </c:pt>
                <c:pt idx="3006">
                  <c:v>18.551998999999995</c:v>
                </c:pt>
                <c:pt idx="3007">
                  <c:v>18.559998999999991</c:v>
                </c:pt>
                <c:pt idx="3008">
                  <c:v>18.56799899999999</c:v>
                </c:pt>
                <c:pt idx="3009">
                  <c:v>18.575998999999996</c:v>
                </c:pt>
                <c:pt idx="3010">
                  <c:v>18.583998999999977</c:v>
                </c:pt>
                <c:pt idx="3011">
                  <c:v>18.591998999999991</c:v>
                </c:pt>
                <c:pt idx="3012">
                  <c:v>18.599998999999997</c:v>
                </c:pt>
                <c:pt idx="3013">
                  <c:v>18.607999000000031</c:v>
                </c:pt>
                <c:pt idx="3014">
                  <c:v>18.615998999999995</c:v>
                </c:pt>
                <c:pt idx="3015">
                  <c:v>18.623998999999998</c:v>
                </c:pt>
                <c:pt idx="3016">
                  <c:v>18.631999000000135</c:v>
                </c:pt>
                <c:pt idx="3017">
                  <c:v>18.639999000000035</c:v>
                </c:pt>
                <c:pt idx="3018">
                  <c:v>18.647999000000031</c:v>
                </c:pt>
                <c:pt idx="3019">
                  <c:v>18.655998999999991</c:v>
                </c:pt>
                <c:pt idx="3020">
                  <c:v>18.66399899999999</c:v>
                </c:pt>
                <c:pt idx="3021">
                  <c:v>18.671999000000035</c:v>
                </c:pt>
                <c:pt idx="3022">
                  <c:v>18.679998999999995</c:v>
                </c:pt>
                <c:pt idx="3023">
                  <c:v>18.687998999999991</c:v>
                </c:pt>
                <c:pt idx="3024">
                  <c:v>18.695999</c:v>
                </c:pt>
                <c:pt idx="3025">
                  <c:v>18.703998999999985</c:v>
                </c:pt>
                <c:pt idx="3026">
                  <c:v>18.711998999999995</c:v>
                </c:pt>
                <c:pt idx="3027">
                  <c:v>18.719999000000001</c:v>
                </c:pt>
                <c:pt idx="3028">
                  <c:v>18.72799899999999</c:v>
                </c:pt>
                <c:pt idx="3029">
                  <c:v>18.735998999999993</c:v>
                </c:pt>
                <c:pt idx="3030">
                  <c:v>18.743998999999974</c:v>
                </c:pt>
                <c:pt idx="3031">
                  <c:v>18.751998999999991</c:v>
                </c:pt>
                <c:pt idx="3032">
                  <c:v>18.759998999999993</c:v>
                </c:pt>
                <c:pt idx="3033">
                  <c:v>18.767998999999975</c:v>
                </c:pt>
                <c:pt idx="3034">
                  <c:v>18.775998999999985</c:v>
                </c:pt>
                <c:pt idx="3035">
                  <c:v>18.783998999999987</c:v>
                </c:pt>
                <c:pt idx="3036">
                  <c:v>18.79199899999999</c:v>
                </c:pt>
                <c:pt idx="3037">
                  <c:v>18.799998999999985</c:v>
                </c:pt>
                <c:pt idx="3038">
                  <c:v>18.807998999999995</c:v>
                </c:pt>
                <c:pt idx="3039">
                  <c:v>18.815998999999991</c:v>
                </c:pt>
                <c:pt idx="3040">
                  <c:v>18.82399899999999</c:v>
                </c:pt>
                <c:pt idx="3041">
                  <c:v>18.831999000000035</c:v>
                </c:pt>
                <c:pt idx="3042">
                  <c:v>18.839998999999995</c:v>
                </c:pt>
                <c:pt idx="3043">
                  <c:v>18.847998999999991</c:v>
                </c:pt>
                <c:pt idx="3044">
                  <c:v>18.855998999999997</c:v>
                </c:pt>
                <c:pt idx="3045">
                  <c:v>18.863998999999978</c:v>
                </c:pt>
                <c:pt idx="3046">
                  <c:v>18.871998999999995</c:v>
                </c:pt>
                <c:pt idx="3047">
                  <c:v>18.879998999999998</c:v>
                </c:pt>
                <c:pt idx="3048">
                  <c:v>18.88799899999999</c:v>
                </c:pt>
                <c:pt idx="3049">
                  <c:v>18.895998999999993</c:v>
                </c:pt>
                <c:pt idx="3050">
                  <c:v>18.903998999999999</c:v>
                </c:pt>
                <c:pt idx="3051">
                  <c:v>18.911998999999991</c:v>
                </c:pt>
                <c:pt idx="3052">
                  <c:v>18.91999899999999</c:v>
                </c:pt>
                <c:pt idx="3053">
                  <c:v>18.927999</c:v>
                </c:pt>
                <c:pt idx="3054">
                  <c:v>18.935998999999981</c:v>
                </c:pt>
                <c:pt idx="3055">
                  <c:v>18.943998999999987</c:v>
                </c:pt>
                <c:pt idx="3056">
                  <c:v>18.951999000000001</c:v>
                </c:pt>
                <c:pt idx="3057">
                  <c:v>18.959998999999993</c:v>
                </c:pt>
                <c:pt idx="3058">
                  <c:v>18.967998999999992</c:v>
                </c:pt>
                <c:pt idx="3059">
                  <c:v>18.975999000000002</c:v>
                </c:pt>
                <c:pt idx="3060">
                  <c:v>18.983998999999983</c:v>
                </c:pt>
                <c:pt idx="3061">
                  <c:v>18.991998999999993</c:v>
                </c:pt>
                <c:pt idx="3062">
                  <c:v>18.999999000000003</c:v>
                </c:pt>
                <c:pt idx="3063">
                  <c:v>19.007998999999991</c:v>
                </c:pt>
                <c:pt idx="3064">
                  <c:v>19.015998999999994</c:v>
                </c:pt>
                <c:pt idx="3065">
                  <c:v>19.023998999999975</c:v>
                </c:pt>
                <c:pt idx="3066">
                  <c:v>19.031998999999995</c:v>
                </c:pt>
                <c:pt idx="3067">
                  <c:v>19.039998999999995</c:v>
                </c:pt>
                <c:pt idx="3068">
                  <c:v>19.04799899999999</c:v>
                </c:pt>
                <c:pt idx="3069">
                  <c:v>19.055998999999993</c:v>
                </c:pt>
                <c:pt idx="3070">
                  <c:v>19.063998999999992</c:v>
                </c:pt>
                <c:pt idx="3071">
                  <c:v>19.071998999999991</c:v>
                </c:pt>
                <c:pt idx="3072">
                  <c:v>19.07999899999999</c:v>
                </c:pt>
                <c:pt idx="3073">
                  <c:v>19.087998999999996</c:v>
                </c:pt>
                <c:pt idx="3074">
                  <c:v>19.095998999999978</c:v>
                </c:pt>
                <c:pt idx="3075">
                  <c:v>19.103998999999991</c:v>
                </c:pt>
                <c:pt idx="3076">
                  <c:v>19.111999000000235</c:v>
                </c:pt>
                <c:pt idx="3077">
                  <c:v>19.119999000000035</c:v>
                </c:pt>
                <c:pt idx="3078">
                  <c:v>19.127999000000031</c:v>
                </c:pt>
                <c:pt idx="3079">
                  <c:v>19.135998999999998</c:v>
                </c:pt>
                <c:pt idx="3080">
                  <c:v>19.14399899999999</c:v>
                </c:pt>
                <c:pt idx="3081">
                  <c:v>19.151999000000131</c:v>
                </c:pt>
                <c:pt idx="3082">
                  <c:v>19.159999000000031</c:v>
                </c:pt>
                <c:pt idx="3083">
                  <c:v>19.167998999999991</c:v>
                </c:pt>
                <c:pt idx="3084">
                  <c:v>19.17599899999999</c:v>
                </c:pt>
                <c:pt idx="3085">
                  <c:v>19.183999</c:v>
                </c:pt>
                <c:pt idx="3086">
                  <c:v>19.191999000000031</c:v>
                </c:pt>
                <c:pt idx="3087">
                  <c:v>19.199998999999991</c:v>
                </c:pt>
                <c:pt idx="3088">
                  <c:v>19.207999000000001</c:v>
                </c:pt>
                <c:pt idx="3089">
                  <c:v>19.215998999999993</c:v>
                </c:pt>
                <c:pt idx="3090">
                  <c:v>19.223998999999992</c:v>
                </c:pt>
                <c:pt idx="3091">
                  <c:v>19.231999000000005</c:v>
                </c:pt>
                <c:pt idx="3092">
                  <c:v>19.23999899999999</c:v>
                </c:pt>
                <c:pt idx="3093">
                  <c:v>19.247998999999993</c:v>
                </c:pt>
                <c:pt idx="3094">
                  <c:v>19.255999000000003</c:v>
                </c:pt>
                <c:pt idx="3095">
                  <c:v>19.263998999999984</c:v>
                </c:pt>
                <c:pt idx="3096">
                  <c:v>19.271998999999994</c:v>
                </c:pt>
                <c:pt idx="3097">
                  <c:v>19.279999000000004</c:v>
                </c:pt>
                <c:pt idx="3098">
                  <c:v>19.287998999999985</c:v>
                </c:pt>
                <c:pt idx="3099">
                  <c:v>19.295998999999988</c:v>
                </c:pt>
                <c:pt idx="3100">
                  <c:v>19.30399899999999</c:v>
                </c:pt>
                <c:pt idx="3101">
                  <c:v>19.311999000000135</c:v>
                </c:pt>
                <c:pt idx="3102">
                  <c:v>19.319999000000031</c:v>
                </c:pt>
                <c:pt idx="3103">
                  <c:v>19.327998999999991</c:v>
                </c:pt>
                <c:pt idx="3104">
                  <c:v>19.33599899999999</c:v>
                </c:pt>
                <c:pt idx="3105">
                  <c:v>19.343998999999997</c:v>
                </c:pt>
                <c:pt idx="3106">
                  <c:v>19.351999000000031</c:v>
                </c:pt>
                <c:pt idx="3107">
                  <c:v>19.359998999999991</c:v>
                </c:pt>
                <c:pt idx="3108">
                  <c:v>19.367998999999998</c:v>
                </c:pt>
                <c:pt idx="3109">
                  <c:v>19.37599899999999</c:v>
                </c:pt>
                <c:pt idx="3110">
                  <c:v>19.383998999999992</c:v>
                </c:pt>
                <c:pt idx="3111">
                  <c:v>19.391998999999998</c:v>
                </c:pt>
                <c:pt idx="3112">
                  <c:v>19.39999899999999</c:v>
                </c:pt>
                <c:pt idx="3113">
                  <c:v>19.40799899999999</c:v>
                </c:pt>
                <c:pt idx="3114">
                  <c:v>19.415998999999999</c:v>
                </c:pt>
                <c:pt idx="3115">
                  <c:v>19.423998999999981</c:v>
                </c:pt>
                <c:pt idx="3116">
                  <c:v>19.43199899999999</c:v>
                </c:pt>
                <c:pt idx="3117">
                  <c:v>19.439999</c:v>
                </c:pt>
                <c:pt idx="3118">
                  <c:v>19.447998999999985</c:v>
                </c:pt>
                <c:pt idx="3119">
                  <c:v>19.455998999999988</c:v>
                </c:pt>
                <c:pt idx="3120">
                  <c:v>19.463998999999987</c:v>
                </c:pt>
                <c:pt idx="3121">
                  <c:v>19.47199899999999</c:v>
                </c:pt>
                <c:pt idx="3122">
                  <c:v>19.479998999999992</c:v>
                </c:pt>
                <c:pt idx="3123">
                  <c:v>19.487999000000002</c:v>
                </c:pt>
                <c:pt idx="3124">
                  <c:v>19.495998999999983</c:v>
                </c:pt>
                <c:pt idx="3125">
                  <c:v>19.503998999999993</c:v>
                </c:pt>
                <c:pt idx="3126">
                  <c:v>19.511999000000031</c:v>
                </c:pt>
                <c:pt idx="3127">
                  <c:v>19.519998999999991</c:v>
                </c:pt>
                <c:pt idx="3128">
                  <c:v>19.527998999999994</c:v>
                </c:pt>
                <c:pt idx="3129">
                  <c:v>19.535999000000004</c:v>
                </c:pt>
                <c:pt idx="3130">
                  <c:v>19.543998999999985</c:v>
                </c:pt>
                <c:pt idx="3131">
                  <c:v>19.551998999999995</c:v>
                </c:pt>
                <c:pt idx="3132">
                  <c:v>19.559999000000005</c:v>
                </c:pt>
                <c:pt idx="3133">
                  <c:v>19.56799899999999</c:v>
                </c:pt>
                <c:pt idx="3134">
                  <c:v>19.575998999999996</c:v>
                </c:pt>
                <c:pt idx="3135">
                  <c:v>19.583998999999977</c:v>
                </c:pt>
                <c:pt idx="3136">
                  <c:v>19.591998999999991</c:v>
                </c:pt>
                <c:pt idx="3137">
                  <c:v>19.599998999999997</c:v>
                </c:pt>
                <c:pt idx="3138">
                  <c:v>19.607999000000031</c:v>
                </c:pt>
                <c:pt idx="3139">
                  <c:v>19.615998999999995</c:v>
                </c:pt>
                <c:pt idx="3140">
                  <c:v>19.623998999999998</c:v>
                </c:pt>
                <c:pt idx="3141">
                  <c:v>19.631999000000135</c:v>
                </c:pt>
                <c:pt idx="3142">
                  <c:v>19.639999000000035</c:v>
                </c:pt>
                <c:pt idx="3143">
                  <c:v>19.647999000000031</c:v>
                </c:pt>
                <c:pt idx="3144">
                  <c:v>19.655998999999991</c:v>
                </c:pt>
                <c:pt idx="3145">
                  <c:v>19.66399899999999</c:v>
                </c:pt>
                <c:pt idx="3146">
                  <c:v>19.671999000000035</c:v>
                </c:pt>
                <c:pt idx="3147">
                  <c:v>19.679998999999995</c:v>
                </c:pt>
                <c:pt idx="3148">
                  <c:v>19.687998999999991</c:v>
                </c:pt>
                <c:pt idx="3149">
                  <c:v>19.695999</c:v>
                </c:pt>
                <c:pt idx="3150">
                  <c:v>19.703998999999985</c:v>
                </c:pt>
                <c:pt idx="3151">
                  <c:v>19.711998999999995</c:v>
                </c:pt>
                <c:pt idx="3152">
                  <c:v>19.719999000000001</c:v>
                </c:pt>
                <c:pt idx="3153">
                  <c:v>19.72799899999999</c:v>
                </c:pt>
                <c:pt idx="3154">
                  <c:v>19.735998999999993</c:v>
                </c:pt>
                <c:pt idx="3155">
                  <c:v>19.743999000000002</c:v>
                </c:pt>
                <c:pt idx="3156">
                  <c:v>19.751998999999991</c:v>
                </c:pt>
                <c:pt idx="3157">
                  <c:v>19.759998999999993</c:v>
                </c:pt>
                <c:pt idx="3158">
                  <c:v>19.767999000000003</c:v>
                </c:pt>
                <c:pt idx="3159">
                  <c:v>19.775998999999985</c:v>
                </c:pt>
                <c:pt idx="3160">
                  <c:v>19.783998999999987</c:v>
                </c:pt>
                <c:pt idx="3161">
                  <c:v>19.791999000000004</c:v>
                </c:pt>
                <c:pt idx="3162">
                  <c:v>19.799998999999985</c:v>
                </c:pt>
                <c:pt idx="3163">
                  <c:v>19.807998999999995</c:v>
                </c:pt>
                <c:pt idx="3164">
                  <c:v>19.815999000000005</c:v>
                </c:pt>
                <c:pt idx="3165">
                  <c:v>19.82399899999999</c:v>
                </c:pt>
                <c:pt idx="3166">
                  <c:v>19.831999000000035</c:v>
                </c:pt>
                <c:pt idx="3167">
                  <c:v>19.839999000000031</c:v>
                </c:pt>
                <c:pt idx="3168">
                  <c:v>19.847998999999991</c:v>
                </c:pt>
                <c:pt idx="3169">
                  <c:v>19.855998999999997</c:v>
                </c:pt>
                <c:pt idx="3170">
                  <c:v>19.863998999999978</c:v>
                </c:pt>
                <c:pt idx="3171">
                  <c:v>19.871998999999995</c:v>
                </c:pt>
                <c:pt idx="3172">
                  <c:v>19.879998999999998</c:v>
                </c:pt>
                <c:pt idx="3173">
                  <c:v>19.88799899999999</c:v>
                </c:pt>
                <c:pt idx="3174">
                  <c:v>19.895998999999993</c:v>
                </c:pt>
                <c:pt idx="3175">
                  <c:v>19.903998999999999</c:v>
                </c:pt>
                <c:pt idx="3176">
                  <c:v>19.911998999999991</c:v>
                </c:pt>
                <c:pt idx="3177">
                  <c:v>19.91999899999999</c:v>
                </c:pt>
                <c:pt idx="3178">
                  <c:v>19.927999</c:v>
                </c:pt>
                <c:pt idx="3179">
                  <c:v>19.935998999999981</c:v>
                </c:pt>
                <c:pt idx="3180">
                  <c:v>19.943998999999987</c:v>
                </c:pt>
                <c:pt idx="3181">
                  <c:v>19.951999000000001</c:v>
                </c:pt>
                <c:pt idx="3182">
                  <c:v>19.959998999999993</c:v>
                </c:pt>
                <c:pt idx="3183">
                  <c:v>19.967998999999992</c:v>
                </c:pt>
                <c:pt idx="3184">
                  <c:v>19.975999000000002</c:v>
                </c:pt>
                <c:pt idx="3185">
                  <c:v>19.983998999999983</c:v>
                </c:pt>
                <c:pt idx="3186">
                  <c:v>19.991998999999993</c:v>
                </c:pt>
                <c:pt idx="3187">
                  <c:v>19.999999000000003</c:v>
                </c:pt>
                <c:pt idx="3188">
                  <c:v>20.007998999999991</c:v>
                </c:pt>
                <c:pt idx="3189">
                  <c:v>20.015998999999994</c:v>
                </c:pt>
                <c:pt idx="3190">
                  <c:v>20.023999000000003</c:v>
                </c:pt>
                <c:pt idx="3191">
                  <c:v>20.031998999999995</c:v>
                </c:pt>
                <c:pt idx="3192">
                  <c:v>20.039998999999995</c:v>
                </c:pt>
                <c:pt idx="3193">
                  <c:v>20.047999000000004</c:v>
                </c:pt>
                <c:pt idx="3194">
                  <c:v>20.055998999999993</c:v>
                </c:pt>
                <c:pt idx="3195">
                  <c:v>20.063998999999992</c:v>
                </c:pt>
                <c:pt idx="3196">
                  <c:v>20.071999000000005</c:v>
                </c:pt>
                <c:pt idx="3197">
                  <c:v>20.07999899999999</c:v>
                </c:pt>
                <c:pt idx="3198">
                  <c:v>20.087998999999996</c:v>
                </c:pt>
                <c:pt idx="3199">
                  <c:v>20.095999000000006</c:v>
                </c:pt>
                <c:pt idx="3200">
                  <c:v>20.103998999999991</c:v>
                </c:pt>
                <c:pt idx="3201">
                  <c:v>20.111999000000235</c:v>
                </c:pt>
                <c:pt idx="3202">
                  <c:v>20.119999000000035</c:v>
                </c:pt>
                <c:pt idx="3203">
                  <c:v>20.127999000000031</c:v>
                </c:pt>
                <c:pt idx="3204">
                  <c:v>20.135998999999998</c:v>
                </c:pt>
                <c:pt idx="3205">
                  <c:v>20.143999000000008</c:v>
                </c:pt>
                <c:pt idx="3206">
                  <c:v>20.151999000000131</c:v>
                </c:pt>
                <c:pt idx="3207">
                  <c:v>20.159999000000031</c:v>
                </c:pt>
                <c:pt idx="3208">
                  <c:v>20.167998999999991</c:v>
                </c:pt>
                <c:pt idx="3209">
                  <c:v>20.17599899999999</c:v>
                </c:pt>
                <c:pt idx="3210">
                  <c:v>20.183999</c:v>
                </c:pt>
                <c:pt idx="3211">
                  <c:v>20.191999000000031</c:v>
                </c:pt>
                <c:pt idx="3212">
                  <c:v>20.199998999999991</c:v>
                </c:pt>
                <c:pt idx="3213">
                  <c:v>20.207999000000001</c:v>
                </c:pt>
                <c:pt idx="3214">
                  <c:v>20.215998999999993</c:v>
                </c:pt>
                <c:pt idx="3215">
                  <c:v>20.223998999999992</c:v>
                </c:pt>
                <c:pt idx="3216">
                  <c:v>20.231999000000005</c:v>
                </c:pt>
                <c:pt idx="3217">
                  <c:v>20.23999899999999</c:v>
                </c:pt>
                <c:pt idx="3218">
                  <c:v>20.247998999999993</c:v>
                </c:pt>
                <c:pt idx="3219">
                  <c:v>20.255999000000003</c:v>
                </c:pt>
                <c:pt idx="3220">
                  <c:v>20.263998999999984</c:v>
                </c:pt>
                <c:pt idx="3221">
                  <c:v>20.271998999999994</c:v>
                </c:pt>
                <c:pt idx="3222">
                  <c:v>20.279999000000004</c:v>
                </c:pt>
                <c:pt idx="3223">
                  <c:v>20.287998999999985</c:v>
                </c:pt>
                <c:pt idx="3224">
                  <c:v>20.295998999999988</c:v>
                </c:pt>
                <c:pt idx="3225">
                  <c:v>20.303999000000005</c:v>
                </c:pt>
                <c:pt idx="3226">
                  <c:v>20.311999000000135</c:v>
                </c:pt>
                <c:pt idx="3227">
                  <c:v>20.319999000000031</c:v>
                </c:pt>
                <c:pt idx="3228">
                  <c:v>20.327999000000005</c:v>
                </c:pt>
                <c:pt idx="3229">
                  <c:v>20.33599899999999</c:v>
                </c:pt>
                <c:pt idx="3230">
                  <c:v>20.343998999999997</c:v>
                </c:pt>
                <c:pt idx="3231">
                  <c:v>20.351999000000031</c:v>
                </c:pt>
                <c:pt idx="3232">
                  <c:v>20.359998999999991</c:v>
                </c:pt>
                <c:pt idx="3233">
                  <c:v>20.367998999999998</c:v>
                </c:pt>
                <c:pt idx="3234">
                  <c:v>20.375999000000007</c:v>
                </c:pt>
                <c:pt idx="3235">
                  <c:v>20.383998999999992</c:v>
                </c:pt>
                <c:pt idx="3236">
                  <c:v>20.391998999999998</c:v>
                </c:pt>
                <c:pt idx="3237">
                  <c:v>20.399999000000008</c:v>
                </c:pt>
                <c:pt idx="3238">
                  <c:v>20.40799899999999</c:v>
                </c:pt>
                <c:pt idx="3239">
                  <c:v>20.415998999999999</c:v>
                </c:pt>
                <c:pt idx="3240">
                  <c:v>20.423999000000009</c:v>
                </c:pt>
                <c:pt idx="3241">
                  <c:v>20.43199899999999</c:v>
                </c:pt>
                <c:pt idx="3242">
                  <c:v>20.439999</c:v>
                </c:pt>
                <c:pt idx="3243">
                  <c:v>20.447998999999985</c:v>
                </c:pt>
                <c:pt idx="3244">
                  <c:v>20.455998999999988</c:v>
                </c:pt>
                <c:pt idx="3245">
                  <c:v>20.463998999999987</c:v>
                </c:pt>
                <c:pt idx="3246">
                  <c:v>20.47199899999999</c:v>
                </c:pt>
                <c:pt idx="3247">
                  <c:v>20.479998999999992</c:v>
                </c:pt>
                <c:pt idx="3248">
                  <c:v>20.487999000000002</c:v>
                </c:pt>
                <c:pt idx="3249">
                  <c:v>20.495998999999983</c:v>
                </c:pt>
                <c:pt idx="3250">
                  <c:v>20.503998999999993</c:v>
                </c:pt>
                <c:pt idx="3251">
                  <c:v>20.511999000000031</c:v>
                </c:pt>
                <c:pt idx="3252">
                  <c:v>20.519998999999991</c:v>
                </c:pt>
                <c:pt idx="3253">
                  <c:v>20.527998999999994</c:v>
                </c:pt>
                <c:pt idx="3254">
                  <c:v>20.535999000000004</c:v>
                </c:pt>
                <c:pt idx="3255">
                  <c:v>20.543998999999985</c:v>
                </c:pt>
                <c:pt idx="3256">
                  <c:v>20.551998999999995</c:v>
                </c:pt>
                <c:pt idx="3257">
                  <c:v>20.559999000000005</c:v>
                </c:pt>
                <c:pt idx="3258">
                  <c:v>20.56799899999999</c:v>
                </c:pt>
                <c:pt idx="3259">
                  <c:v>20.575998999999996</c:v>
                </c:pt>
                <c:pt idx="3260">
                  <c:v>20.583999000000006</c:v>
                </c:pt>
                <c:pt idx="3261">
                  <c:v>20.591998999999991</c:v>
                </c:pt>
                <c:pt idx="3262">
                  <c:v>20.599998999999997</c:v>
                </c:pt>
                <c:pt idx="3263">
                  <c:v>20.607999000000031</c:v>
                </c:pt>
                <c:pt idx="3264">
                  <c:v>20.615998999999995</c:v>
                </c:pt>
                <c:pt idx="3265">
                  <c:v>20.623998999999998</c:v>
                </c:pt>
                <c:pt idx="3266">
                  <c:v>20.631999000000135</c:v>
                </c:pt>
                <c:pt idx="3267">
                  <c:v>20.639999000000035</c:v>
                </c:pt>
                <c:pt idx="3268">
                  <c:v>20.647999000000031</c:v>
                </c:pt>
                <c:pt idx="3269">
                  <c:v>20.655999000000008</c:v>
                </c:pt>
                <c:pt idx="3270">
                  <c:v>20.66399899999999</c:v>
                </c:pt>
                <c:pt idx="3271">
                  <c:v>20.671999000000035</c:v>
                </c:pt>
                <c:pt idx="3272">
                  <c:v>20.679999000000031</c:v>
                </c:pt>
                <c:pt idx="3273">
                  <c:v>20.687998999999991</c:v>
                </c:pt>
                <c:pt idx="3274">
                  <c:v>20.695999</c:v>
                </c:pt>
                <c:pt idx="3275">
                  <c:v>20.70399900000001</c:v>
                </c:pt>
                <c:pt idx="3276">
                  <c:v>20.711998999999995</c:v>
                </c:pt>
                <c:pt idx="3277">
                  <c:v>20.719999000000001</c:v>
                </c:pt>
                <c:pt idx="3278">
                  <c:v>20.72799899999999</c:v>
                </c:pt>
                <c:pt idx="3279">
                  <c:v>20.735998999999993</c:v>
                </c:pt>
                <c:pt idx="3280">
                  <c:v>20.743999000000002</c:v>
                </c:pt>
                <c:pt idx="3281">
                  <c:v>20.751998999999991</c:v>
                </c:pt>
                <c:pt idx="3282">
                  <c:v>20.759998999999993</c:v>
                </c:pt>
                <c:pt idx="3283">
                  <c:v>20.767999000000003</c:v>
                </c:pt>
                <c:pt idx="3284">
                  <c:v>20.775998999999985</c:v>
                </c:pt>
                <c:pt idx="3285">
                  <c:v>20.783998999999987</c:v>
                </c:pt>
                <c:pt idx="3286">
                  <c:v>20.791999000000004</c:v>
                </c:pt>
                <c:pt idx="3287">
                  <c:v>20.799998999999985</c:v>
                </c:pt>
                <c:pt idx="3288">
                  <c:v>20.807998999999995</c:v>
                </c:pt>
                <c:pt idx="3289">
                  <c:v>20.815999000000005</c:v>
                </c:pt>
                <c:pt idx="3290">
                  <c:v>20.82399899999999</c:v>
                </c:pt>
                <c:pt idx="3291">
                  <c:v>20.831999000000035</c:v>
                </c:pt>
                <c:pt idx="3292">
                  <c:v>20.839999000000031</c:v>
                </c:pt>
                <c:pt idx="3293">
                  <c:v>20.847998999999991</c:v>
                </c:pt>
                <c:pt idx="3294">
                  <c:v>20.855998999999997</c:v>
                </c:pt>
                <c:pt idx="3295">
                  <c:v>20.863999000000007</c:v>
                </c:pt>
                <c:pt idx="3296">
                  <c:v>20.871998999999995</c:v>
                </c:pt>
                <c:pt idx="3297">
                  <c:v>20.879998999999998</c:v>
                </c:pt>
                <c:pt idx="3298">
                  <c:v>20.887999000000008</c:v>
                </c:pt>
                <c:pt idx="3299">
                  <c:v>20.895998999999993</c:v>
                </c:pt>
                <c:pt idx="3300">
                  <c:v>20.903998999999999</c:v>
                </c:pt>
                <c:pt idx="3301">
                  <c:v>20.91199900000003</c:v>
                </c:pt>
                <c:pt idx="3302">
                  <c:v>20.91999899999999</c:v>
                </c:pt>
                <c:pt idx="3303">
                  <c:v>20.927999</c:v>
                </c:pt>
                <c:pt idx="3304">
                  <c:v>20.93599900000001</c:v>
                </c:pt>
                <c:pt idx="3305">
                  <c:v>20.943998999999987</c:v>
                </c:pt>
                <c:pt idx="3306">
                  <c:v>20.951999000000001</c:v>
                </c:pt>
                <c:pt idx="3307">
                  <c:v>20.95999900000001</c:v>
                </c:pt>
                <c:pt idx="3308">
                  <c:v>20.967998999999992</c:v>
                </c:pt>
                <c:pt idx="3309">
                  <c:v>20.975999000000002</c:v>
                </c:pt>
                <c:pt idx="3310">
                  <c:v>20.983998999999987</c:v>
                </c:pt>
                <c:pt idx="3311">
                  <c:v>20.991998999999993</c:v>
                </c:pt>
                <c:pt idx="3312">
                  <c:v>20.999999000000003</c:v>
                </c:pt>
                <c:pt idx="3313">
                  <c:v>21.007998999999991</c:v>
                </c:pt>
                <c:pt idx="3314">
                  <c:v>21.015998999999994</c:v>
                </c:pt>
                <c:pt idx="3315">
                  <c:v>21.023999000000003</c:v>
                </c:pt>
                <c:pt idx="3316">
                  <c:v>21.031998999999995</c:v>
                </c:pt>
                <c:pt idx="3317">
                  <c:v>21.039998999999995</c:v>
                </c:pt>
                <c:pt idx="3318">
                  <c:v>21.047999000000004</c:v>
                </c:pt>
                <c:pt idx="3319">
                  <c:v>21.055998999999993</c:v>
                </c:pt>
                <c:pt idx="3320">
                  <c:v>21.063998999999992</c:v>
                </c:pt>
                <c:pt idx="3321">
                  <c:v>21.071999000000005</c:v>
                </c:pt>
                <c:pt idx="3322">
                  <c:v>21.07999899999999</c:v>
                </c:pt>
                <c:pt idx="3323">
                  <c:v>21.087998999999996</c:v>
                </c:pt>
                <c:pt idx="3324">
                  <c:v>21.095999000000006</c:v>
                </c:pt>
                <c:pt idx="3325">
                  <c:v>21.103998999999991</c:v>
                </c:pt>
                <c:pt idx="3326">
                  <c:v>21.111999000000235</c:v>
                </c:pt>
                <c:pt idx="3327">
                  <c:v>21.119999000000035</c:v>
                </c:pt>
                <c:pt idx="3328">
                  <c:v>21.127999000000031</c:v>
                </c:pt>
                <c:pt idx="3329">
                  <c:v>21.135998999999998</c:v>
                </c:pt>
                <c:pt idx="3330">
                  <c:v>21.143999000000008</c:v>
                </c:pt>
                <c:pt idx="3331">
                  <c:v>21.151999000000131</c:v>
                </c:pt>
                <c:pt idx="3332">
                  <c:v>21.159999000000031</c:v>
                </c:pt>
                <c:pt idx="3333">
                  <c:v>21.16799900000003</c:v>
                </c:pt>
                <c:pt idx="3334">
                  <c:v>21.17599899999999</c:v>
                </c:pt>
                <c:pt idx="3335">
                  <c:v>21.183999</c:v>
                </c:pt>
                <c:pt idx="3336">
                  <c:v>21.191999000000031</c:v>
                </c:pt>
                <c:pt idx="3337">
                  <c:v>21.199998999999991</c:v>
                </c:pt>
                <c:pt idx="3338">
                  <c:v>21.207999000000001</c:v>
                </c:pt>
                <c:pt idx="3339">
                  <c:v>21.215999000000011</c:v>
                </c:pt>
                <c:pt idx="3340">
                  <c:v>21.223998999999992</c:v>
                </c:pt>
                <c:pt idx="3341">
                  <c:v>21.231999000000005</c:v>
                </c:pt>
                <c:pt idx="3342">
                  <c:v>21.239999000000015</c:v>
                </c:pt>
                <c:pt idx="3343">
                  <c:v>21.247998999999993</c:v>
                </c:pt>
                <c:pt idx="3344">
                  <c:v>21.255999000000003</c:v>
                </c:pt>
                <c:pt idx="3345">
                  <c:v>21.263999000000013</c:v>
                </c:pt>
                <c:pt idx="3346">
                  <c:v>21.271998999999994</c:v>
                </c:pt>
                <c:pt idx="3347">
                  <c:v>21.279999000000004</c:v>
                </c:pt>
                <c:pt idx="3348">
                  <c:v>21.287998999999985</c:v>
                </c:pt>
                <c:pt idx="3349">
                  <c:v>21.295998999999988</c:v>
                </c:pt>
                <c:pt idx="3350">
                  <c:v>21.303999000000005</c:v>
                </c:pt>
                <c:pt idx="3351">
                  <c:v>21.311999000000135</c:v>
                </c:pt>
                <c:pt idx="3352">
                  <c:v>21.319999000000031</c:v>
                </c:pt>
                <c:pt idx="3353">
                  <c:v>21.327999000000005</c:v>
                </c:pt>
                <c:pt idx="3354">
                  <c:v>21.33599899999999</c:v>
                </c:pt>
                <c:pt idx="3355">
                  <c:v>21.343998999999997</c:v>
                </c:pt>
                <c:pt idx="3356">
                  <c:v>21.351999000000031</c:v>
                </c:pt>
                <c:pt idx="3357">
                  <c:v>21.359998999999991</c:v>
                </c:pt>
                <c:pt idx="3358">
                  <c:v>21.367998999999998</c:v>
                </c:pt>
                <c:pt idx="3359">
                  <c:v>21.375999000000007</c:v>
                </c:pt>
                <c:pt idx="3360">
                  <c:v>21.383998999999992</c:v>
                </c:pt>
                <c:pt idx="3361">
                  <c:v>21.391998999999998</c:v>
                </c:pt>
                <c:pt idx="3362">
                  <c:v>21.399999000000008</c:v>
                </c:pt>
                <c:pt idx="3363">
                  <c:v>21.40799899999999</c:v>
                </c:pt>
                <c:pt idx="3364">
                  <c:v>21.415998999999999</c:v>
                </c:pt>
                <c:pt idx="3365">
                  <c:v>21.423999000000009</c:v>
                </c:pt>
                <c:pt idx="3366">
                  <c:v>21.43199899999999</c:v>
                </c:pt>
                <c:pt idx="3367">
                  <c:v>21.439999</c:v>
                </c:pt>
                <c:pt idx="3368">
                  <c:v>21.44799900000001</c:v>
                </c:pt>
                <c:pt idx="3369">
                  <c:v>21.455998999999988</c:v>
                </c:pt>
                <c:pt idx="3370">
                  <c:v>21.463998999999987</c:v>
                </c:pt>
                <c:pt idx="3371">
                  <c:v>21.471999000000011</c:v>
                </c:pt>
                <c:pt idx="3372">
                  <c:v>21.479998999999992</c:v>
                </c:pt>
                <c:pt idx="3373">
                  <c:v>21.487999000000002</c:v>
                </c:pt>
                <c:pt idx="3374">
                  <c:v>21.495999000000012</c:v>
                </c:pt>
                <c:pt idx="3375">
                  <c:v>21.503998999999993</c:v>
                </c:pt>
                <c:pt idx="3376">
                  <c:v>21.511999000000031</c:v>
                </c:pt>
                <c:pt idx="3377">
                  <c:v>21.519999000000031</c:v>
                </c:pt>
                <c:pt idx="3378">
                  <c:v>21.527998999999994</c:v>
                </c:pt>
                <c:pt idx="3379">
                  <c:v>21.535999000000004</c:v>
                </c:pt>
                <c:pt idx="3380">
                  <c:v>21.543999000000014</c:v>
                </c:pt>
                <c:pt idx="3381">
                  <c:v>21.551998999999995</c:v>
                </c:pt>
                <c:pt idx="3382">
                  <c:v>21.559999000000005</c:v>
                </c:pt>
                <c:pt idx="3383">
                  <c:v>21.567999000000015</c:v>
                </c:pt>
                <c:pt idx="3384">
                  <c:v>21.575998999999996</c:v>
                </c:pt>
                <c:pt idx="3385">
                  <c:v>21.583999000000006</c:v>
                </c:pt>
                <c:pt idx="3386">
                  <c:v>21.591998999999991</c:v>
                </c:pt>
                <c:pt idx="3387">
                  <c:v>21.599998999999997</c:v>
                </c:pt>
                <c:pt idx="3388">
                  <c:v>21.607999000000031</c:v>
                </c:pt>
                <c:pt idx="3389">
                  <c:v>21.615998999999995</c:v>
                </c:pt>
                <c:pt idx="3390">
                  <c:v>21.623998999999998</c:v>
                </c:pt>
                <c:pt idx="3391">
                  <c:v>21.631999000000135</c:v>
                </c:pt>
                <c:pt idx="3392">
                  <c:v>21.639999000000035</c:v>
                </c:pt>
                <c:pt idx="3393">
                  <c:v>21.647999000000031</c:v>
                </c:pt>
                <c:pt idx="3394">
                  <c:v>21.655999000000008</c:v>
                </c:pt>
                <c:pt idx="3395">
                  <c:v>21.66399899999999</c:v>
                </c:pt>
                <c:pt idx="3396">
                  <c:v>21.671999000000035</c:v>
                </c:pt>
                <c:pt idx="3397">
                  <c:v>21.679999000000031</c:v>
                </c:pt>
                <c:pt idx="3398">
                  <c:v>21.687998999999991</c:v>
                </c:pt>
                <c:pt idx="3399">
                  <c:v>21.695999</c:v>
                </c:pt>
                <c:pt idx="3400">
                  <c:v>21.70399900000001</c:v>
                </c:pt>
                <c:pt idx="3401">
                  <c:v>21.711998999999995</c:v>
                </c:pt>
                <c:pt idx="3402">
                  <c:v>21.719999000000001</c:v>
                </c:pt>
                <c:pt idx="3403">
                  <c:v>21.727999000000011</c:v>
                </c:pt>
                <c:pt idx="3404">
                  <c:v>21.735998999999993</c:v>
                </c:pt>
                <c:pt idx="3405">
                  <c:v>21.743999000000002</c:v>
                </c:pt>
                <c:pt idx="3406">
                  <c:v>21.75199900000003</c:v>
                </c:pt>
                <c:pt idx="3407">
                  <c:v>21.759998999999993</c:v>
                </c:pt>
                <c:pt idx="3408">
                  <c:v>21.767999000000003</c:v>
                </c:pt>
                <c:pt idx="3409">
                  <c:v>21.775999000000013</c:v>
                </c:pt>
                <c:pt idx="3410">
                  <c:v>21.783998999999987</c:v>
                </c:pt>
                <c:pt idx="3411">
                  <c:v>21.791999000000004</c:v>
                </c:pt>
                <c:pt idx="3412">
                  <c:v>21.799999000000014</c:v>
                </c:pt>
                <c:pt idx="3413">
                  <c:v>21.807998999999995</c:v>
                </c:pt>
                <c:pt idx="3414">
                  <c:v>21.815999000000005</c:v>
                </c:pt>
                <c:pt idx="3415">
                  <c:v>21.823999000000015</c:v>
                </c:pt>
                <c:pt idx="3416">
                  <c:v>21.831999000000035</c:v>
                </c:pt>
                <c:pt idx="3417">
                  <c:v>21.839999000000031</c:v>
                </c:pt>
                <c:pt idx="3418">
                  <c:v>21.84799900000003</c:v>
                </c:pt>
                <c:pt idx="3419">
                  <c:v>21.855998999999997</c:v>
                </c:pt>
                <c:pt idx="3420">
                  <c:v>21.863999000000007</c:v>
                </c:pt>
                <c:pt idx="3421">
                  <c:v>21.871998999999995</c:v>
                </c:pt>
                <c:pt idx="3422">
                  <c:v>21.879998999999998</c:v>
                </c:pt>
                <c:pt idx="3423">
                  <c:v>21.887999000000008</c:v>
                </c:pt>
                <c:pt idx="3424">
                  <c:v>21.895998999999993</c:v>
                </c:pt>
                <c:pt idx="3425">
                  <c:v>21.903998999999999</c:v>
                </c:pt>
                <c:pt idx="3426">
                  <c:v>21.91199900000003</c:v>
                </c:pt>
                <c:pt idx="3427">
                  <c:v>21.91999899999999</c:v>
                </c:pt>
                <c:pt idx="3428">
                  <c:v>21.927999</c:v>
                </c:pt>
                <c:pt idx="3429">
                  <c:v>21.93599900000001</c:v>
                </c:pt>
                <c:pt idx="3430">
                  <c:v>21.943998999999987</c:v>
                </c:pt>
                <c:pt idx="3431">
                  <c:v>21.951999000000001</c:v>
                </c:pt>
                <c:pt idx="3432">
                  <c:v>21.95999900000001</c:v>
                </c:pt>
                <c:pt idx="3433">
                  <c:v>21.967998999999992</c:v>
                </c:pt>
                <c:pt idx="3434">
                  <c:v>21.975999000000002</c:v>
                </c:pt>
                <c:pt idx="3435">
                  <c:v>21.983998999999987</c:v>
                </c:pt>
                <c:pt idx="3436">
                  <c:v>21.991998999999993</c:v>
                </c:pt>
                <c:pt idx="3437">
                  <c:v>21.999999000000003</c:v>
                </c:pt>
                <c:pt idx="3438">
                  <c:v>22.00799900000003</c:v>
                </c:pt>
                <c:pt idx="3439">
                  <c:v>22.015998999999994</c:v>
                </c:pt>
                <c:pt idx="3440">
                  <c:v>22.023999000000003</c:v>
                </c:pt>
                <c:pt idx="3441">
                  <c:v>22.031999000000031</c:v>
                </c:pt>
                <c:pt idx="3442">
                  <c:v>22.039998999999995</c:v>
                </c:pt>
                <c:pt idx="3443">
                  <c:v>22.047999000000004</c:v>
                </c:pt>
                <c:pt idx="3444">
                  <c:v>22.055999000000014</c:v>
                </c:pt>
                <c:pt idx="3445">
                  <c:v>22.063998999999992</c:v>
                </c:pt>
                <c:pt idx="3446">
                  <c:v>22.071999000000005</c:v>
                </c:pt>
                <c:pt idx="3447">
                  <c:v>22.079999000000015</c:v>
                </c:pt>
                <c:pt idx="3448">
                  <c:v>22.087998999999996</c:v>
                </c:pt>
                <c:pt idx="3449">
                  <c:v>22.095999000000006</c:v>
                </c:pt>
                <c:pt idx="3450">
                  <c:v>22.10399900000003</c:v>
                </c:pt>
                <c:pt idx="3451">
                  <c:v>22.111999000000235</c:v>
                </c:pt>
                <c:pt idx="3452">
                  <c:v>22.119999000000035</c:v>
                </c:pt>
                <c:pt idx="3453">
                  <c:v>22.127999000000031</c:v>
                </c:pt>
                <c:pt idx="3454">
                  <c:v>22.135998999999998</c:v>
                </c:pt>
                <c:pt idx="3455">
                  <c:v>22.143999000000008</c:v>
                </c:pt>
                <c:pt idx="3456">
                  <c:v>22.151999000000131</c:v>
                </c:pt>
                <c:pt idx="3457">
                  <c:v>22.159999000000031</c:v>
                </c:pt>
                <c:pt idx="3458">
                  <c:v>22.16799900000003</c:v>
                </c:pt>
                <c:pt idx="3459">
                  <c:v>22.17599899999999</c:v>
                </c:pt>
                <c:pt idx="3460">
                  <c:v>22.183999</c:v>
                </c:pt>
                <c:pt idx="3461">
                  <c:v>22.191999000000031</c:v>
                </c:pt>
                <c:pt idx="3462">
                  <c:v>22.199998999999991</c:v>
                </c:pt>
                <c:pt idx="3463">
                  <c:v>22.207999000000001</c:v>
                </c:pt>
                <c:pt idx="3464">
                  <c:v>22.215999000000011</c:v>
                </c:pt>
                <c:pt idx="3465">
                  <c:v>22.223998999999992</c:v>
                </c:pt>
                <c:pt idx="3466">
                  <c:v>22.231999000000005</c:v>
                </c:pt>
                <c:pt idx="3467">
                  <c:v>22.239999000000015</c:v>
                </c:pt>
                <c:pt idx="3468">
                  <c:v>22.247998999999993</c:v>
                </c:pt>
                <c:pt idx="3469">
                  <c:v>22.255999000000003</c:v>
                </c:pt>
                <c:pt idx="3470">
                  <c:v>22.263999000000013</c:v>
                </c:pt>
                <c:pt idx="3471">
                  <c:v>22.271998999999994</c:v>
                </c:pt>
                <c:pt idx="3472">
                  <c:v>22.279999000000004</c:v>
                </c:pt>
                <c:pt idx="3473">
                  <c:v>22.287999000000013</c:v>
                </c:pt>
                <c:pt idx="3474">
                  <c:v>22.295998999999988</c:v>
                </c:pt>
                <c:pt idx="3475">
                  <c:v>22.303999000000005</c:v>
                </c:pt>
                <c:pt idx="3476">
                  <c:v>22.311999000000135</c:v>
                </c:pt>
                <c:pt idx="3477">
                  <c:v>22.319999000000031</c:v>
                </c:pt>
                <c:pt idx="3478">
                  <c:v>22.327999000000005</c:v>
                </c:pt>
                <c:pt idx="3479">
                  <c:v>22.335999000000015</c:v>
                </c:pt>
                <c:pt idx="3480">
                  <c:v>22.343998999999997</c:v>
                </c:pt>
                <c:pt idx="3481">
                  <c:v>22.351999000000031</c:v>
                </c:pt>
                <c:pt idx="3482">
                  <c:v>22.35999900000003</c:v>
                </c:pt>
                <c:pt idx="3483">
                  <c:v>22.367998999999998</c:v>
                </c:pt>
                <c:pt idx="3484">
                  <c:v>22.375999000000007</c:v>
                </c:pt>
                <c:pt idx="3485">
                  <c:v>22.383999000000017</c:v>
                </c:pt>
                <c:pt idx="3486">
                  <c:v>22.391998999999998</c:v>
                </c:pt>
                <c:pt idx="3487">
                  <c:v>22.399999000000008</c:v>
                </c:pt>
                <c:pt idx="3488">
                  <c:v>22.407999000000018</c:v>
                </c:pt>
                <c:pt idx="3489">
                  <c:v>22.415998999999999</c:v>
                </c:pt>
                <c:pt idx="3490">
                  <c:v>22.423999000000009</c:v>
                </c:pt>
                <c:pt idx="3491">
                  <c:v>22.43199899999999</c:v>
                </c:pt>
                <c:pt idx="3492">
                  <c:v>22.439999</c:v>
                </c:pt>
                <c:pt idx="3493">
                  <c:v>22.44799900000001</c:v>
                </c:pt>
                <c:pt idx="3494">
                  <c:v>22.455998999999988</c:v>
                </c:pt>
                <c:pt idx="3495">
                  <c:v>22.463998999999987</c:v>
                </c:pt>
                <c:pt idx="3496">
                  <c:v>22.471999000000011</c:v>
                </c:pt>
                <c:pt idx="3497">
                  <c:v>22.479998999999992</c:v>
                </c:pt>
                <c:pt idx="3498">
                  <c:v>22.487999000000002</c:v>
                </c:pt>
                <c:pt idx="3499">
                  <c:v>22.495999000000012</c:v>
                </c:pt>
                <c:pt idx="3500">
                  <c:v>22.503998999999993</c:v>
                </c:pt>
                <c:pt idx="3501">
                  <c:v>22.511999000000031</c:v>
                </c:pt>
                <c:pt idx="3502">
                  <c:v>22.519999000000031</c:v>
                </c:pt>
                <c:pt idx="3503">
                  <c:v>22.527998999999994</c:v>
                </c:pt>
                <c:pt idx="3504">
                  <c:v>22.535999000000004</c:v>
                </c:pt>
                <c:pt idx="3505">
                  <c:v>22.543999000000014</c:v>
                </c:pt>
                <c:pt idx="3506">
                  <c:v>22.551998999999995</c:v>
                </c:pt>
                <c:pt idx="3507">
                  <c:v>22.559999000000005</c:v>
                </c:pt>
                <c:pt idx="3508">
                  <c:v>22.567999000000015</c:v>
                </c:pt>
                <c:pt idx="3509">
                  <c:v>22.575998999999996</c:v>
                </c:pt>
                <c:pt idx="3510">
                  <c:v>22.583999000000006</c:v>
                </c:pt>
                <c:pt idx="3511">
                  <c:v>22.591999000000015</c:v>
                </c:pt>
                <c:pt idx="3512">
                  <c:v>22.599998999999997</c:v>
                </c:pt>
                <c:pt idx="3513">
                  <c:v>22.607999000000031</c:v>
                </c:pt>
                <c:pt idx="3514">
                  <c:v>22.615999000000031</c:v>
                </c:pt>
                <c:pt idx="3515">
                  <c:v>22.623998999999998</c:v>
                </c:pt>
                <c:pt idx="3516">
                  <c:v>22.631999000000135</c:v>
                </c:pt>
                <c:pt idx="3517">
                  <c:v>22.639999000000035</c:v>
                </c:pt>
                <c:pt idx="3518">
                  <c:v>22.647999000000031</c:v>
                </c:pt>
                <c:pt idx="3519">
                  <c:v>22.655999000000008</c:v>
                </c:pt>
                <c:pt idx="3520">
                  <c:v>22.663999000000018</c:v>
                </c:pt>
                <c:pt idx="3521">
                  <c:v>22.671999000000035</c:v>
                </c:pt>
                <c:pt idx="3522">
                  <c:v>22.679999000000031</c:v>
                </c:pt>
                <c:pt idx="3523">
                  <c:v>22.68799900000003</c:v>
                </c:pt>
                <c:pt idx="3524">
                  <c:v>22.695999</c:v>
                </c:pt>
                <c:pt idx="3525">
                  <c:v>22.70399900000001</c:v>
                </c:pt>
                <c:pt idx="3526">
                  <c:v>22.711998999999995</c:v>
                </c:pt>
                <c:pt idx="3527">
                  <c:v>22.719999000000001</c:v>
                </c:pt>
                <c:pt idx="3528">
                  <c:v>22.727999000000011</c:v>
                </c:pt>
                <c:pt idx="3529">
                  <c:v>22.735998999999993</c:v>
                </c:pt>
                <c:pt idx="3530">
                  <c:v>22.743999000000002</c:v>
                </c:pt>
                <c:pt idx="3531">
                  <c:v>22.75199900000003</c:v>
                </c:pt>
                <c:pt idx="3532">
                  <c:v>22.759998999999993</c:v>
                </c:pt>
                <c:pt idx="3533">
                  <c:v>22.767999000000003</c:v>
                </c:pt>
                <c:pt idx="3534">
                  <c:v>22.775999000000013</c:v>
                </c:pt>
                <c:pt idx="3535">
                  <c:v>22.783998999999987</c:v>
                </c:pt>
                <c:pt idx="3536">
                  <c:v>22.791999000000004</c:v>
                </c:pt>
                <c:pt idx="3537">
                  <c:v>22.799999000000014</c:v>
                </c:pt>
                <c:pt idx="3538">
                  <c:v>22.807998999999995</c:v>
                </c:pt>
                <c:pt idx="3539">
                  <c:v>22.815999000000005</c:v>
                </c:pt>
                <c:pt idx="3540">
                  <c:v>22.823999000000015</c:v>
                </c:pt>
                <c:pt idx="3541">
                  <c:v>22.831999000000035</c:v>
                </c:pt>
                <c:pt idx="3542">
                  <c:v>22.839999000000031</c:v>
                </c:pt>
                <c:pt idx="3543">
                  <c:v>22.84799900000003</c:v>
                </c:pt>
                <c:pt idx="3544">
                  <c:v>22.855998999999997</c:v>
                </c:pt>
                <c:pt idx="3545">
                  <c:v>22.863999000000007</c:v>
                </c:pt>
                <c:pt idx="3546">
                  <c:v>22.871999000000031</c:v>
                </c:pt>
                <c:pt idx="3547">
                  <c:v>22.879998999999998</c:v>
                </c:pt>
                <c:pt idx="3548">
                  <c:v>22.887999000000008</c:v>
                </c:pt>
                <c:pt idx="3549">
                  <c:v>22.895999000000018</c:v>
                </c:pt>
                <c:pt idx="3550">
                  <c:v>22.903998999999999</c:v>
                </c:pt>
                <c:pt idx="3551">
                  <c:v>22.91199900000003</c:v>
                </c:pt>
                <c:pt idx="3552">
                  <c:v>22.919999000000018</c:v>
                </c:pt>
                <c:pt idx="3553">
                  <c:v>22.927999</c:v>
                </c:pt>
                <c:pt idx="3554">
                  <c:v>22.93599900000001</c:v>
                </c:pt>
                <c:pt idx="3555">
                  <c:v>22.943999000000019</c:v>
                </c:pt>
                <c:pt idx="3556">
                  <c:v>22.951999000000001</c:v>
                </c:pt>
                <c:pt idx="3557">
                  <c:v>22.95999900000001</c:v>
                </c:pt>
                <c:pt idx="3558">
                  <c:v>22.96799900000002</c:v>
                </c:pt>
                <c:pt idx="3559">
                  <c:v>22.975999000000002</c:v>
                </c:pt>
                <c:pt idx="3560">
                  <c:v>22.983998999999987</c:v>
                </c:pt>
                <c:pt idx="3561">
                  <c:v>22.991998999999993</c:v>
                </c:pt>
                <c:pt idx="3562">
                  <c:v>22.999999000000003</c:v>
                </c:pt>
                <c:pt idx="3563">
                  <c:v>23.00799900000003</c:v>
                </c:pt>
                <c:pt idx="3564">
                  <c:v>23.015998999999994</c:v>
                </c:pt>
                <c:pt idx="3565">
                  <c:v>23.023999000000003</c:v>
                </c:pt>
                <c:pt idx="3566">
                  <c:v>23.031999000000031</c:v>
                </c:pt>
                <c:pt idx="3567">
                  <c:v>23.039998999999995</c:v>
                </c:pt>
                <c:pt idx="3568">
                  <c:v>23.047999000000004</c:v>
                </c:pt>
                <c:pt idx="3569">
                  <c:v>23.055999000000014</c:v>
                </c:pt>
                <c:pt idx="3570">
                  <c:v>23.063998999999992</c:v>
                </c:pt>
                <c:pt idx="3571">
                  <c:v>23.071999000000005</c:v>
                </c:pt>
                <c:pt idx="3572">
                  <c:v>23.079999000000015</c:v>
                </c:pt>
                <c:pt idx="3573">
                  <c:v>23.087998999999996</c:v>
                </c:pt>
                <c:pt idx="3574">
                  <c:v>23.095999000000006</c:v>
                </c:pt>
                <c:pt idx="3575">
                  <c:v>23.10399900000003</c:v>
                </c:pt>
                <c:pt idx="3576">
                  <c:v>23.111999000000235</c:v>
                </c:pt>
                <c:pt idx="3577">
                  <c:v>23.119999000000035</c:v>
                </c:pt>
                <c:pt idx="3578">
                  <c:v>23.127999000000031</c:v>
                </c:pt>
                <c:pt idx="3579">
                  <c:v>23.135998999999998</c:v>
                </c:pt>
                <c:pt idx="3580">
                  <c:v>23.143999000000008</c:v>
                </c:pt>
                <c:pt idx="3581">
                  <c:v>23.151999000000131</c:v>
                </c:pt>
                <c:pt idx="3582">
                  <c:v>23.159999000000031</c:v>
                </c:pt>
                <c:pt idx="3583">
                  <c:v>23.16799900000003</c:v>
                </c:pt>
                <c:pt idx="3584">
                  <c:v>23.175999000000033</c:v>
                </c:pt>
                <c:pt idx="3585">
                  <c:v>23.183999</c:v>
                </c:pt>
                <c:pt idx="3586">
                  <c:v>23.191999000000031</c:v>
                </c:pt>
                <c:pt idx="3587">
                  <c:v>23.19999900000003</c:v>
                </c:pt>
                <c:pt idx="3588">
                  <c:v>23.207999000000001</c:v>
                </c:pt>
                <c:pt idx="3589">
                  <c:v>23.215999000000011</c:v>
                </c:pt>
                <c:pt idx="3590">
                  <c:v>23.22399900000002</c:v>
                </c:pt>
                <c:pt idx="3591">
                  <c:v>23.231999000000005</c:v>
                </c:pt>
                <c:pt idx="3592">
                  <c:v>23.239999000000015</c:v>
                </c:pt>
                <c:pt idx="3593">
                  <c:v>23.247999000000021</c:v>
                </c:pt>
                <c:pt idx="3594">
                  <c:v>23.255999000000003</c:v>
                </c:pt>
                <c:pt idx="3595">
                  <c:v>23.263999000000013</c:v>
                </c:pt>
                <c:pt idx="3596">
                  <c:v>23.271999000000033</c:v>
                </c:pt>
                <c:pt idx="3597">
                  <c:v>23.279999000000004</c:v>
                </c:pt>
                <c:pt idx="3598">
                  <c:v>23.287999000000013</c:v>
                </c:pt>
                <c:pt idx="3599">
                  <c:v>23.295998999999988</c:v>
                </c:pt>
                <c:pt idx="3600">
                  <c:v>23.303999000000005</c:v>
                </c:pt>
                <c:pt idx="3601">
                  <c:v>23.311999000000135</c:v>
                </c:pt>
                <c:pt idx="3602">
                  <c:v>23.319999000000031</c:v>
                </c:pt>
                <c:pt idx="3603">
                  <c:v>23.327999000000005</c:v>
                </c:pt>
                <c:pt idx="3604">
                  <c:v>23.335999000000015</c:v>
                </c:pt>
                <c:pt idx="3605">
                  <c:v>23.343998999999997</c:v>
                </c:pt>
                <c:pt idx="3606">
                  <c:v>23.351999000000031</c:v>
                </c:pt>
                <c:pt idx="3607">
                  <c:v>23.35999900000003</c:v>
                </c:pt>
                <c:pt idx="3608">
                  <c:v>23.367998999999998</c:v>
                </c:pt>
                <c:pt idx="3609">
                  <c:v>23.375999000000007</c:v>
                </c:pt>
                <c:pt idx="3610">
                  <c:v>23.383999000000017</c:v>
                </c:pt>
                <c:pt idx="3611">
                  <c:v>23.391998999999998</c:v>
                </c:pt>
                <c:pt idx="3612">
                  <c:v>23.399999000000008</c:v>
                </c:pt>
                <c:pt idx="3613">
                  <c:v>23.407999000000018</c:v>
                </c:pt>
                <c:pt idx="3614">
                  <c:v>23.415998999999999</c:v>
                </c:pt>
                <c:pt idx="3615">
                  <c:v>23.423999000000009</c:v>
                </c:pt>
                <c:pt idx="3616">
                  <c:v>23.43199900000003</c:v>
                </c:pt>
                <c:pt idx="3617">
                  <c:v>23.439999</c:v>
                </c:pt>
                <c:pt idx="3618">
                  <c:v>23.44799900000001</c:v>
                </c:pt>
                <c:pt idx="3619">
                  <c:v>23.45599900000002</c:v>
                </c:pt>
                <c:pt idx="3620">
                  <c:v>23.463998999999987</c:v>
                </c:pt>
                <c:pt idx="3621">
                  <c:v>23.471999000000011</c:v>
                </c:pt>
                <c:pt idx="3622">
                  <c:v>23.479999000000021</c:v>
                </c:pt>
                <c:pt idx="3623">
                  <c:v>23.487999000000002</c:v>
                </c:pt>
                <c:pt idx="3624">
                  <c:v>23.495999000000012</c:v>
                </c:pt>
                <c:pt idx="3625">
                  <c:v>23.503999000000025</c:v>
                </c:pt>
                <c:pt idx="3626">
                  <c:v>23.511999000000031</c:v>
                </c:pt>
                <c:pt idx="3627">
                  <c:v>23.519999000000031</c:v>
                </c:pt>
                <c:pt idx="3628">
                  <c:v>23.52799900000003</c:v>
                </c:pt>
                <c:pt idx="3629">
                  <c:v>23.535999000000004</c:v>
                </c:pt>
                <c:pt idx="3630">
                  <c:v>23.543999000000014</c:v>
                </c:pt>
                <c:pt idx="3631">
                  <c:v>23.551999000000031</c:v>
                </c:pt>
                <c:pt idx="3632">
                  <c:v>23.559999000000005</c:v>
                </c:pt>
                <c:pt idx="3633">
                  <c:v>23.567999000000015</c:v>
                </c:pt>
                <c:pt idx="3634">
                  <c:v>23.575998999999996</c:v>
                </c:pt>
                <c:pt idx="3635">
                  <c:v>23.583999000000006</c:v>
                </c:pt>
                <c:pt idx="3636">
                  <c:v>23.591999000000015</c:v>
                </c:pt>
                <c:pt idx="3637">
                  <c:v>23.599998999999997</c:v>
                </c:pt>
                <c:pt idx="3638">
                  <c:v>23.607999000000031</c:v>
                </c:pt>
                <c:pt idx="3639">
                  <c:v>23.615999000000031</c:v>
                </c:pt>
                <c:pt idx="3640">
                  <c:v>23.623998999999998</c:v>
                </c:pt>
                <c:pt idx="3641">
                  <c:v>23.631999000000135</c:v>
                </c:pt>
                <c:pt idx="3642">
                  <c:v>23.639999000000035</c:v>
                </c:pt>
                <c:pt idx="3643">
                  <c:v>23.647999000000031</c:v>
                </c:pt>
                <c:pt idx="3644">
                  <c:v>23.655999000000008</c:v>
                </c:pt>
                <c:pt idx="3645">
                  <c:v>23.663999000000018</c:v>
                </c:pt>
                <c:pt idx="3646">
                  <c:v>23.671999000000035</c:v>
                </c:pt>
                <c:pt idx="3647">
                  <c:v>23.679999000000031</c:v>
                </c:pt>
                <c:pt idx="3648">
                  <c:v>23.68799900000003</c:v>
                </c:pt>
                <c:pt idx="3649">
                  <c:v>23.695999</c:v>
                </c:pt>
                <c:pt idx="3650">
                  <c:v>23.70399900000001</c:v>
                </c:pt>
                <c:pt idx="3651">
                  <c:v>23.711999000000031</c:v>
                </c:pt>
                <c:pt idx="3652">
                  <c:v>23.719999000000001</c:v>
                </c:pt>
                <c:pt idx="3653">
                  <c:v>23.727999000000011</c:v>
                </c:pt>
                <c:pt idx="3654">
                  <c:v>23.735999000000021</c:v>
                </c:pt>
                <c:pt idx="3655">
                  <c:v>23.743999000000002</c:v>
                </c:pt>
                <c:pt idx="3656">
                  <c:v>23.75199900000003</c:v>
                </c:pt>
                <c:pt idx="3657">
                  <c:v>23.759999000000025</c:v>
                </c:pt>
                <c:pt idx="3658">
                  <c:v>23.767999000000003</c:v>
                </c:pt>
                <c:pt idx="3659">
                  <c:v>23.775999000000013</c:v>
                </c:pt>
                <c:pt idx="3660">
                  <c:v>23.783999000000023</c:v>
                </c:pt>
                <c:pt idx="3661">
                  <c:v>23.791999000000004</c:v>
                </c:pt>
                <c:pt idx="3662">
                  <c:v>23.799999000000014</c:v>
                </c:pt>
                <c:pt idx="3663">
                  <c:v>23.807999000000031</c:v>
                </c:pt>
                <c:pt idx="3664">
                  <c:v>23.815999000000005</c:v>
                </c:pt>
                <c:pt idx="3665">
                  <c:v>23.823999000000015</c:v>
                </c:pt>
                <c:pt idx="3666">
                  <c:v>23.831999000000035</c:v>
                </c:pt>
                <c:pt idx="3667">
                  <c:v>23.839999000000031</c:v>
                </c:pt>
                <c:pt idx="3668">
                  <c:v>23.84799900000003</c:v>
                </c:pt>
                <c:pt idx="3669">
                  <c:v>23.855998999999997</c:v>
                </c:pt>
                <c:pt idx="3670">
                  <c:v>23.863999000000007</c:v>
                </c:pt>
                <c:pt idx="3671">
                  <c:v>23.871999000000031</c:v>
                </c:pt>
                <c:pt idx="3672">
                  <c:v>23.879998999999998</c:v>
                </c:pt>
                <c:pt idx="3673">
                  <c:v>23.887999000000008</c:v>
                </c:pt>
                <c:pt idx="3674">
                  <c:v>23.895999000000018</c:v>
                </c:pt>
                <c:pt idx="3675">
                  <c:v>23.903998999999999</c:v>
                </c:pt>
                <c:pt idx="3676">
                  <c:v>23.91199900000003</c:v>
                </c:pt>
                <c:pt idx="3677">
                  <c:v>23.919999000000018</c:v>
                </c:pt>
                <c:pt idx="3678">
                  <c:v>23.927999</c:v>
                </c:pt>
                <c:pt idx="3679">
                  <c:v>23.93599900000001</c:v>
                </c:pt>
                <c:pt idx="3680">
                  <c:v>23.943999000000019</c:v>
                </c:pt>
                <c:pt idx="3681">
                  <c:v>23.951999000000001</c:v>
                </c:pt>
                <c:pt idx="3682">
                  <c:v>23.95999900000001</c:v>
                </c:pt>
                <c:pt idx="3683">
                  <c:v>23.96799900000002</c:v>
                </c:pt>
                <c:pt idx="3684">
                  <c:v>23.975999000000002</c:v>
                </c:pt>
                <c:pt idx="3685">
                  <c:v>23.983998999999987</c:v>
                </c:pt>
                <c:pt idx="3686">
                  <c:v>23.991999000000021</c:v>
                </c:pt>
                <c:pt idx="3687">
                  <c:v>23.999999000000003</c:v>
                </c:pt>
                <c:pt idx="3688">
                  <c:v>24.00799900000003</c:v>
                </c:pt>
                <c:pt idx="3689">
                  <c:v>24.015999000000033</c:v>
                </c:pt>
                <c:pt idx="3690">
                  <c:v>24.023999000000003</c:v>
                </c:pt>
                <c:pt idx="3691">
                  <c:v>24.031999000000031</c:v>
                </c:pt>
                <c:pt idx="3692">
                  <c:v>24.03999900000003</c:v>
                </c:pt>
                <c:pt idx="3693">
                  <c:v>24.047999000000004</c:v>
                </c:pt>
                <c:pt idx="3694">
                  <c:v>24.055999000000014</c:v>
                </c:pt>
                <c:pt idx="3695">
                  <c:v>24.063999000000024</c:v>
                </c:pt>
                <c:pt idx="3696">
                  <c:v>24.071999000000005</c:v>
                </c:pt>
                <c:pt idx="3697">
                  <c:v>24.079999000000015</c:v>
                </c:pt>
                <c:pt idx="3698">
                  <c:v>24.087999000000025</c:v>
                </c:pt>
                <c:pt idx="3699">
                  <c:v>24.095999000000006</c:v>
                </c:pt>
                <c:pt idx="3700">
                  <c:v>24.10399900000003</c:v>
                </c:pt>
                <c:pt idx="3701">
                  <c:v>24.111999000000235</c:v>
                </c:pt>
                <c:pt idx="3702">
                  <c:v>24.119999000000035</c:v>
                </c:pt>
                <c:pt idx="3703">
                  <c:v>24.127999000000031</c:v>
                </c:pt>
                <c:pt idx="3704">
                  <c:v>24.135998999999998</c:v>
                </c:pt>
                <c:pt idx="3705">
                  <c:v>24.143999000000008</c:v>
                </c:pt>
                <c:pt idx="3706">
                  <c:v>24.151999000000131</c:v>
                </c:pt>
                <c:pt idx="3707">
                  <c:v>24.159999000000031</c:v>
                </c:pt>
                <c:pt idx="3708">
                  <c:v>24.16799900000003</c:v>
                </c:pt>
                <c:pt idx="3709">
                  <c:v>24.175999000000033</c:v>
                </c:pt>
                <c:pt idx="3710">
                  <c:v>24.183999</c:v>
                </c:pt>
                <c:pt idx="3711">
                  <c:v>24.191999000000031</c:v>
                </c:pt>
                <c:pt idx="3712">
                  <c:v>24.19999900000003</c:v>
                </c:pt>
                <c:pt idx="3713">
                  <c:v>24.207999000000001</c:v>
                </c:pt>
                <c:pt idx="3714">
                  <c:v>24.215999000000011</c:v>
                </c:pt>
                <c:pt idx="3715">
                  <c:v>24.22399900000002</c:v>
                </c:pt>
                <c:pt idx="3716">
                  <c:v>24.231999000000005</c:v>
                </c:pt>
                <c:pt idx="3717">
                  <c:v>24.239999000000015</c:v>
                </c:pt>
                <c:pt idx="3718">
                  <c:v>24.247999000000021</c:v>
                </c:pt>
                <c:pt idx="3719">
                  <c:v>24.255999000000003</c:v>
                </c:pt>
                <c:pt idx="3720">
                  <c:v>24.263999000000013</c:v>
                </c:pt>
                <c:pt idx="3721">
                  <c:v>24.271999000000033</c:v>
                </c:pt>
                <c:pt idx="3722">
                  <c:v>24.279999000000004</c:v>
                </c:pt>
                <c:pt idx="3723">
                  <c:v>24.287999000000013</c:v>
                </c:pt>
                <c:pt idx="3724">
                  <c:v>24.295999000000023</c:v>
                </c:pt>
                <c:pt idx="3725">
                  <c:v>24.303999000000005</c:v>
                </c:pt>
                <c:pt idx="3726">
                  <c:v>24.311999000000135</c:v>
                </c:pt>
                <c:pt idx="3727">
                  <c:v>24.319999000000031</c:v>
                </c:pt>
                <c:pt idx="3728">
                  <c:v>24.327999000000005</c:v>
                </c:pt>
                <c:pt idx="3729">
                  <c:v>24.335999000000015</c:v>
                </c:pt>
                <c:pt idx="3730">
                  <c:v>24.343999000000025</c:v>
                </c:pt>
                <c:pt idx="3731">
                  <c:v>24.351999000000031</c:v>
                </c:pt>
                <c:pt idx="3732">
                  <c:v>24.35999900000003</c:v>
                </c:pt>
                <c:pt idx="3733">
                  <c:v>24.367999000000033</c:v>
                </c:pt>
                <c:pt idx="3734">
                  <c:v>24.375999000000007</c:v>
                </c:pt>
                <c:pt idx="3735">
                  <c:v>24.383999000000017</c:v>
                </c:pt>
                <c:pt idx="3736">
                  <c:v>24.391998999999998</c:v>
                </c:pt>
                <c:pt idx="3737">
                  <c:v>24.399999000000008</c:v>
                </c:pt>
                <c:pt idx="3738">
                  <c:v>24.407999000000018</c:v>
                </c:pt>
                <c:pt idx="3739">
                  <c:v>24.415998999999999</c:v>
                </c:pt>
                <c:pt idx="3740">
                  <c:v>24.423999000000009</c:v>
                </c:pt>
                <c:pt idx="3741">
                  <c:v>24.43199900000003</c:v>
                </c:pt>
                <c:pt idx="3742">
                  <c:v>24.439999</c:v>
                </c:pt>
                <c:pt idx="3743">
                  <c:v>24.44799900000001</c:v>
                </c:pt>
                <c:pt idx="3744">
                  <c:v>24.45599900000002</c:v>
                </c:pt>
                <c:pt idx="3745">
                  <c:v>24.463998999999987</c:v>
                </c:pt>
                <c:pt idx="3746">
                  <c:v>24.471999000000011</c:v>
                </c:pt>
                <c:pt idx="3747">
                  <c:v>24.479998999999992</c:v>
                </c:pt>
                <c:pt idx="3748">
                  <c:v>24.487999000000002</c:v>
                </c:pt>
                <c:pt idx="3749">
                  <c:v>24.495999000000012</c:v>
                </c:pt>
                <c:pt idx="3750">
                  <c:v>24.503998999999993</c:v>
                </c:pt>
                <c:pt idx="3751">
                  <c:v>24.511999000000031</c:v>
                </c:pt>
                <c:pt idx="3752">
                  <c:v>24.519999000000031</c:v>
                </c:pt>
                <c:pt idx="3753">
                  <c:v>24.527998999999994</c:v>
                </c:pt>
                <c:pt idx="3754">
                  <c:v>24.535999000000004</c:v>
                </c:pt>
                <c:pt idx="3755">
                  <c:v>24.543999000000014</c:v>
                </c:pt>
                <c:pt idx="3756">
                  <c:v>24.551998999999995</c:v>
                </c:pt>
              </c:numCache>
            </c:numRef>
          </c:xVal>
          <c:yVal>
            <c:numRef>
              <c:f>'adjusted to 0'!$I$2:$I$3758</c:f>
              <c:numCache>
                <c:formatCode>General</c:formatCode>
                <c:ptCount val="3757"/>
                <c:pt idx="0">
                  <c:v>-6.2843700000000534E-4</c:v>
                </c:pt>
                <c:pt idx="1">
                  <c:v>-4.3124999999999929E-4</c:v>
                </c:pt>
                <c:pt idx="2">
                  <c:v>-7.4156200000001396E-4</c:v>
                </c:pt>
                <c:pt idx="3">
                  <c:v>-5.6906199999999974E-4</c:v>
                </c:pt>
                <c:pt idx="4">
                  <c:v>-3.9031200000000729E-4</c:v>
                </c:pt>
                <c:pt idx="5">
                  <c:v>-5.2406200000001133E-4</c:v>
                </c:pt>
                <c:pt idx="6">
                  <c:v>-7.2375000000000846E-4</c:v>
                </c:pt>
                <c:pt idx="7">
                  <c:v>-6.7687500000000798E-4</c:v>
                </c:pt>
                <c:pt idx="8">
                  <c:v>-5.5031200000000733E-4</c:v>
                </c:pt>
                <c:pt idx="9">
                  <c:v>-5.121870000000001E-4</c:v>
                </c:pt>
                <c:pt idx="10">
                  <c:v>-4.2749999999999993E-4</c:v>
                </c:pt>
                <c:pt idx="11">
                  <c:v>-3.4250000000000252E-4</c:v>
                </c:pt>
                <c:pt idx="12">
                  <c:v>-2.7718699999999992E-4</c:v>
                </c:pt>
                <c:pt idx="13">
                  <c:v>-5.340620000000094E-4</c:v>
                </c:pt>
                <c:pt idx="14">
                  <c:v>-4.9187500000000034E-4</c:v>
                </c:pt>
                <c:pt idx="15">
                  <c:v>-4.7750000000000841E-4</c:v>
                </c:pt>
                <c:pt idx="16">
                  <c:v>-2.9937500000000092E-4</c:v>
                </c:pt>
                <c:pt idx="17">
                  <c:v>-3.4531200000000582E-4</c:v>
                </c:pt>
                <c:pt idx="18">
                  <c:v>-3.3499999999999952E-4</c:v>
                </c:pt>
                <c:pt idx="19">
                  <c:v>-5.1156200000000024E-4</c:v>
                </c:pt>
                <c:pt idx="20">
                  <c:v>-6.4375000000000846E-4</c:v>
                </c:pt>
                <c:pt idx="21">
                  <c:v>-2.5031200000000654E-4</c:v>
                </c:pt>
                <c:pt idx="22">
                  <c:v>-4.9687500000000122E-4</c:v>
                </c:pt>
                <c:pt idx="23">
                  <c:v>-3.0781200000000496E-4</c:v>
                </c:pt>
                <c:pt idx="24">
                  <c:v>-2.2437500000000547E-4</c:v>
                </c:pt>
                <c:pt idx="25">
                  <c:v>-8.8750000000001873E-5</c:v>
                </c:pt>
                <c:pt idx="26">
                  <c:v>-4.8093700000000902E-4</c:v>
                </c:pt>
                <c:pt idx="27">
                  <c:v>-8.8843700000000006E-4</c:v>
                </c:pt>
                <c:pt idx="28">
                  <c:v>-2.4656199999999976E-4</c:v>
                </c:pt>
                <c:pt idx="29">
                  <c:v>-9.2500000000001246E-5</c:v>
                </c:pt>
                <c:pt idx="30">
                  <c:v>-2.7593699999999992E-4</c:v>
                </c:pt>
                <c:pt idx="31">
                  <c:v>-2.8218699999999972E-4</c:v>
                </c:pt>
                <c:pt idx="32">
                  <c:v>-5.0375000000000029E-4</c:v>
                </c:pt>
                <c:pt idx="33">
                  <c:v>-2.7812000000000065E-5</c:v>
                </c:pt>
                <c:pt idx="34">
                  <c:v>-2.3468699999999984E-4</c:v>
                </c:pt>
                <c:pt idx="35">
                  <c:v>-6.0531199999999934E-4</c:v>
                </c:pt>
                <c:pt idx="36">
                  <c:v>-5.2187000000000773E-5</c:v>
                </c:pt>
                <c:pt idx="37">
                  <c:v>-3.2687500000000647E-4</c:v>
                </c:pt>
                <c:pt idx="38">
                  <c:v>-4.3656199999999971E-4</c:v>
                </c:pt>
                <c:pt idx="39">
                  <c:v>-1.7812499999999963E-4</c:v>
                </c:pt>
                <c:pt idx="40">
                  <c:v>-8.9687000000000268E-5</c:v>
                </c:pt>
                <c:pt idx="41">
                  <c:v>-2.2750000000000016E-4</c:v>
                </c:pt>
                <c:pt idx="42">
                  <c:v>-2.0125000000000009E-4</c:v>
                </c:pt>
                <c:pt idx="43">
                  <c:v>-4.5875000000000012E-4</c:v>
                </c:pt>
                <c:pt idx="44">
                  <c:v>-1.8343700000000276E-4</c:v>
                </c:pt>
                <c:pt idx="45">
                  <c:v>-6.6187500000000014E-4</c:v>
                </c:pt>
                <c:pt idx="46">
                  <c:v>-6.0625000000000023E-5</c:v>
                </c:pt>
                <c:pt idx="47">
                  <c:v>-2.1374999999999996E-4</c:v>
                </c:pt>
                <c:pt idx="48">
                  <c:v>-3.540620000000053E-4</c:v>
                </c:pt>
                <c:pt idx="49">
                  <c:v>-3.3781200000000471E-4</c:v>
                </c:pt>
                <c:pt idx="50">
                  <c:v>-3.3000000000000092E-4</c:v>
                </c:pt>
                <c:pt idx="51">
                  <c:v>-4.8031200000000113E-4</c:v>
                </c:pt>
                <c:pt idx="52">
                  <c:v>-4.8937500000000023E-4</c:v>
                </c:pt>
                <c:pt idx="53">
                  <c:v>-5.0750000000000133E-4</c:v>
                </c:pt>
                <c:pt idx="54">
                  <c:v>-2.5624999999999959E-4</c:v>
                </c:pt>
                <c:pt idx="55">
                  <c:v>-2.8375000000000096E-4</c:v>
                </c:pt>
                <c:pt idx="56">
                  <c:v>-1.7781200000000156E-4</c:v>
                </c:pt>
                <c:pt idx="57">
                  <c:v>-4.7718700000001112E-4</c:v>
                </c:pt>
                <c:pt idx="58">
                  <c:v>-2.4593699999999989E-4</c:v>
                </c:pt>
                <c:pt idx="59">
                  <c:v>-1.4906200000000021E-4</c:v>
                </c:pt>
                <c:pt idx="60">
                  <c:v>-1.6093699999999989E-4</c:v>
                </c:pt>
                <c:pt idx="61">
                  <c:v>-6.7718700000001495E-4</c:v>
                </c:pt>
                <c:pt idx="62">
                  <c:v>-5.3062500000000928E-4</c:v>
                </c:pt>
                <c:pt idx="63">
                  <c:v>-1.6093699999999989E-4</c:v>
                </c:pt>
                <c:pt idx="64">
                  <c:v>-2.090619999999995E-4</c:v>
                </c:pt>
                <c:pt idx="65">
                  <c:v>-2.2593699999999992E-4</c:v>
                </c:pt>
                <c:pt idx="66">
                  <c:v>-2.2625000000000455E-4</c:v>
                </c:pt>
                <c:pt idx="67">
                  <c:v>-4.853119999999999E-4</c:v>
                </c:pt>
                <c:pt idx="68">
                  <c:v>-4.1562500000000123E-4</c:v>
                </c:pt>
                <c:pt idx="69">
                  <c:v>-7.2031200000001081E-4</c:v>
                </c:pt>
                <c:pt idx="70">
                  <c:v>-3.3812499999999988E-4</c:v>
                </c:pt>
                <c:pt idx="71">
                  <c:v>-3.9562500000000014E-4</c:v>
                </c:pt>
                <c:pt idx="72">
                  <c:v>-2.4656199999999976E-4</c:v>
                </c:pt>
                <c:pt idx="73">
                  <c:v>-2.3562499999999967E-4</c:v>
                </c:pt>
                <c:pt idx="74">
                  <c:v>-4.6031200000000032E-4</c:v>
                </c:pt>
                <c:pt idx="75">
                  <c:v>-4.8750000000000133E-4</c:v>
                </c:pt>
                <c:pt idx="76">
                  <c:v>-3.5187499999999981E-4</c:v>
                </c:pt>
                <c:pt idx="77">
                  <c:v>-3.2750000000000406E-4</c:v>
                </c:pt>
                <c:pt idx="78">
                  <c:v>-3.6343700000000519E-4</c:v>
                </c:pt>
                <c:pt idx="79">
                  <c:v>-2.8187500000000001E-4</c:v>
                </c:pt>
                <c:pt idx="80">
                  <c:v>-3.690620000000055E-4</c:v>
                </c:pt>
                <c:pt idx="81">
                  <c:v>-2.4624999999999994E-4</c:v>
                </c:pt>
                <c:pt idx="82">
                  <c:v>-2.1062499999999987E-4</c:v>
                </c:pt>
                <c:pt idx="83">
                  <c:v>-4.3812500000000963E-4</c:v>
                </c:pt>
                <c:pt idx="84">
                  <c:v>-4.7187500000000533E-4</c:v>
                </c:pt>
                <c:pt idx="85">
                  <c:v>-6.9093700000001591E-4</c:v>
                </c:pt>
                <c:pt idx="86">
                  <c:v>-5.1187499999999931E-4</c:v>
                </c:pt>
                <c:pt idx="87">
                  <c:v>-7.5406200000001421E-4</c:v>
                </c:pt>
                <c:pt idx="88">
                  <c:v>-3.0406199999999996E-4</c:v>
                </c:pt>
                <c:pt idx="89">
                  <c:v>-3.4312499999999973E-4</c:v>
                </c:pt>
                <c:pt idx="90">
                  <c:v>-3.3718700000000013E-4</c:v>
                </c:pt>
                <c:pt idx="91">
                  <c:v>-1.6499999999999935E-4</c:v>
                </c:pt>
                <c:pt idx="92">
                  <c:v>-4.2468700000000795E-4</c:v>
                </c:pt>
                <c:pt idx="93">
                  <c:v>-6.000000000000083E-4</c:v>
                </c:pt>
                <c:pt idx="94">
                  <c:v>-8.5593700000000062E-4</c:v>
                </c:pt>
                <c:pt idx="95">
                  <c:v>-3.3687499999999956E-4</c:v>
                </c:pt>
                <c:pt idx="96">
                  <c:v>-2.3906199999999993E-4</c:v>
                </c:pt>
                <c:pt idx="97">
                  <c:v>-3.0250000000000052E-4</c:v>
                </c:pt>
                <c:pt idx="98">
                  <c:v>-4.6375000000000002E-4</c:v>
                </c:pt>
                <c:pt idx="99">
                  <c:v>-4.0718700000000893E-4</c:v>
                </c:pt>
                <c:pt idx="100">
                  <c:v>-3.9718699999999942E-4</c:v>
                </c:pt>
                <c:pt idx="101">
                  <c:v>-2.9656199999999946E-4</c:v>
                </c:pt>
                <c:pt idx="102">
                  <c:v>-5.4312500000001549E-4</c:v>
                </c:pt>
                <c:pt idx="103">
                  <c:v>-3.5968700000000019E-4</c:v>
                </c:pt>
                <c:pt idx="104">
                  <c:v>-2.7343699999999996E-4</c:v>
                </c:pt>
                <c:pt idx="105">
                  <c:v>-4.703120000000068E-4</c:v>
                </c:pt>
                <c:pt idx="106">
                  <c:v>-5.6343700000000094E-4</c:v>
                </c:pt>
                <c:pt idx="107">
                  <c:v>-5.5406200000001119E-4</c:v>
                </c:pt>
                <c:pt idx="108">
                  <c:v>-4.3937500000000113E-4</c:v>
                </c:pt>
                <c:pt idx="109">
                  <c:v>-4.9968700000000907E-4</c:v>
                </c:pt>
                <c:pt idx="110">
                  <c:v>-3.4781200000000512E-4</c:v>
                </c:pt>
                <c:pt idx="111">
                  <c:v>-2.8031200000000543E-4</c:v>
                </c:pt>
                <c:pt idx="112">
                  <c:v>-2.2218699999999956E-4</c:v>
                </c:pt>
                <c:pt idx="113">
                  <c:v>-5.1437500000000094E-4</c:v>
                </c:pt>
                <c:pt idx="114">
                  <c:v>-5.2468700000000892E-4</c:v>
                </c:pt>
                <c:pt idx="115">
                  <c:v>-5.3593700000000824E-4</c:v>
                </c:pt>
                <c:pt idx="116">
                  <c:v>-4.3687500000000003E-4</c:v>
                </c:pt>
                <c:pt idx="117">
                  <c:v>-4.8124999999999991E-4</c:v>
                </c:pt>
                <c:pt idx="118">
                  <c:v>-4.6187499999999994E-4</c:v>
                </c:pt>
                <c:pt idx="119">
                  <c:v>-5.6781200000000033E-4</c:v>
                </c:pt>
                <c:pt idx="120">
                  <c:v>-7.0343700000000922E-4</c:v>
                </c:pt>
                <c:pt idx="121">
                  <c:v>-3.4968699999999957E-4</c:v>
                </c:pt>
                <c:pt idx="122">
                  <c:v>-6.0781200000000943E-4</c:v>
                </c:pt>
                <c:pt idx="123">
                  <c:v>-5.0218700000000094E-4</c:v>
                </c:pt>
                <c:pt idx="124">
                  <c:v>-4.7968700000000712E-4</c:v>
                </c:pt>
                <c:pt idx="125">
                  <c:v>-2.8312499999999947E-4</c:v>
                </c:pt>
                <c:pt idx="126">
                  <c:v>-6.8562500000001023E-4</c:v>
                </c:pt>
                <c:pt idx="127">
                  <c:v>-1.1590620000000121E-3</c:v>
                </c:pt>
                <c:pt idx="128">
                  <c:v>-3.9531200000000736E-4</c:v>
                </c:pt>
                <c:pt idx="129">
                  <c:v>-3.8687500000000522E-4</c:v>
                </c:pt>
                <c:pt idx="130">
                  <c:v>-4.5124999999999939E-4</c:v>
                </c:pt>
                <c:pt idx="131">
                  <c:v>-5.7875000000000103E-4</c:v>
                </c:pt>
                <c:pt idx="132">
                  <c:v>-8.7593700000000024E-4</c:v>
                </c:pt>
                <c:pt idx="133">
                  <c:v>-4.5000000000000123E-4</c:v>
                </c:pt>
                <c:pt idx="134">
                  <c:v>-5.6437500000000183E-4</c:v>
                </c:pt>
                <c:pt idx="135">
                  <c:v>-9.0562500000000267E-4</c:v>
                </c:pt>
                <c:pt idx="136">
                  <c:v>-5.0624999999999997E-4</c:v>
                </c:pt>
                <c:pt idx="137">
                  <c:v>-6.8218700000000033E-4</c:v>
                </c:pt>
                <c:pt idx="138">
                  <c:v>-7.9812500000001833E-4</c:v>
                </c:pt>
                <c:pt idx="139">
                  <c:v>-5.5187500000000104E-4</c:v>
                </c:pt>
                <c:pt idx="140">
                  <c:v>-4.4750000000000941E-4</c:v>
                </c:pt>
                <c:pt idx="141">
                  <c:v>-6.6906200000000889E-4</c:v>
                </c:pt>
                <c:pt idx="142">
                  <c:v>-5.0812500000001096E-4</c:v>
                </c:pt>
                <c:pt idx="143">
                  <c:v>-8.5125000000001627E-4</c:v>
                </c:pt>
                <c:pt idx="144">
                  <c:v>-6.1812500000001027E-4</c:v>
                </c:pt>
                <c:pt idx="145">
                  <c:v>-1.1868750000000204E-3</c:v>
                </c:pt>
                <c:pt idx="146">
                  <c:v>-5.0624999999999997E-4</c:v>
                </c:pt>
                <c:pt idx="147">
                  <c:v>-6.3500000000000112E-4</c:v>
                </c:pt>
                <c:pt idx="148">
                  <c:v>-7.8187500000000533E-4</c:v>
                </c:pt>
                <c:pt idx="149">
                  <c:v>-7.5062500000001408E-4</c:v>
                </c:pt>
                <c:pt idx="150">
                  <c:v>-6.5781200000000967E-4</c:v>
                </c:pt>
                <c:pt idx="151">
                  <c:v>-9.4968700000000244E-4</c:v>
                </c:pt>
                <c:pt idx="152">
                  <c:v>-9.3312500000000025E-4</c:v>
                </c:pt>
                <c:pt idx="153">
                  <c:v>-9.1687500000000026E-4</c:v>
                </c:pt>
                <c:pt idx="154">
                  <c:v>-7.3031200000000813E-4</c:v>
                </c:pt>
                <c:pt idx="155">
                  <c:v>-7.9937500000001394E-4</c:v>
                </c:pt>
                <c:pt idx="156">
                  <c:v>-5.9656200000001065E-4</c:v>
                </c:pt>
                <c:pt idx="157">
                  <c:v>-8.8062500000001226E-4</c:v>
                </c:pt>
                <c:pt idx="158">
                  <c:v>-7.0625000000000028E-4</c:v>
                </c:pt>
                <c:pt idx="159">
                  <c:v>-5.2249999999999953E-4</c:v>
                </c:pt>
                <c:pt idx="160">
                  <c:v>-6.0249999999999974E-4</c:v>
                </c:pt>
                <c:pt idx="161">
                  <c:v>-1.1390619999999997E-3</c:v>
                </c:pt>
                <c:pt idx="162">
                  <c:v>-8.6531200000000046E-4</c:v>
                </c:pt>
                <c:pt idx="163">
                  <c:v>-5.4718700000001288E-4</c:v>
                </c:pt>
                <c:pt idx="164">
                  <c:v>-6.3968700000000434E-4</c:v>
                </c:pt>
                <c:pt idx="165">
                  <c:v>-5.6968700000000014E-4</c:v>
                </c:pt>
                <c:pt idx="166">
                  <c:v>-6.5218700000000134E-4</c:v>
                </c:pt>
                <c:pt idx="167">
                  <c:v>-8.5093700000000061E-4</c:v>
                </c:pt>
                <c:pt idx="168">
                  <c:v>-6.9656200000001178E-4</c:v>
                </c:pt>
                <c:pt idx="169">
                  <c:v>-9.8125000000002312E-4</c:v>
                </c:pt>
                <c:pt idx="170">
                  <c:v>-7.1187500000000114E-4</c:v>
                </c:pt>
                <c:pt idx="171">
                  <c:v>-6.6531199999999961E-4</c:v>
                </c:pt>
                <c:pt idx="172">
                  <c:v>-5.3218700000000102E-4</c:v>
                </c:pt>
                <c:pt idx="173">
                  <c:v>-6.2031199999999993E-4</c:v>
                </c:pt>
                <c:pt idx="174">
                  <c:v>-8.3312500000000021E-4</c:v>
                </c:pt>
                <c:pt idx="175">
                  <c:v>-7.3531200000000532E-4</c:v>
                </c:pt>
                <c:pt idx="176">
                  <c:v>-6.5000000000000864E-4</c:v>
                </c:pt>
                <c:pt idx="177">
                  <c:v>-5.2749999999999932E-4</c:v>
                </c:pt>
                <c:pt idx="178">
                  <c:v>-6.2343700000000966E-4</c:v>
                </c:pt>
                <c:pt idx="179">
                  <c:v>-5.5749999999999984E-4</c:v>
                </c:pt>
                <c:pt idx="180">
                  <c:v>-6.1687500000000002E-4</c:v>
                </c:pt>
                <c:pt idx="181">
                  <c:v>-4.8093700000000902E-4</c:v>
                </c:pt>
                <c:pt idx="182">
                  <c:v>-4.0937500000000034E-4</c:v>
                </c:pt>
                <c:pt idx="183">
                  <c:v>-6.1593700000000834E-4</c:v>
                </c:pt>
                <c:pt idx="184">
                  <c:v>-5.9093700000001413E-4</c:v>
                </c:pt>
                <c:pt idx="185">
                  <c:v>-8.8531200000000767E-4</c:v>
                </c:pt>
                <c:pt idx="186">
                  <c:v>-6.8000000000000124E-4</c:v>
                </c:pt>
                <c:pt idx="187">
                  <c:v>-1.0256249999999938E-3</c:v>
                </c:pt>
                <c:pt idx="188">
                  <c:v>-4.8218700000000024E-4</c:v>
                </c:pt>
                <c:pt idx="189">
                  <c:v>-5.0031200000000113E-4</c:v>
                </c:pt>
                <c:pt idx="190">
                  <c:v>-4.4937500000000842E-4</c:v>
                </c:pt>
                <c:pt idx="191">
                  <c:v>-3.4624999999999955E-4</c:v>
                </c:pt>
                <c:pt idx="192">
                  <c:v>-5.4812500000001529E-4</c:v>
                </c:pt>
                <c:pt idx="193">
                  <c:v>-7.3624999999999993E-4</c:v>
                </c:pt>
                <c:pt idx="194">
                  <c:v>-1.0381250000000041E-3</c:v>
                </c:pt>
                <c:pt idx="195">
                  <c:v>-3.684370000000084E-4</c:v>
                </c:pt>
                <c:pt idx="196">
                  <c:v>-3.5562500000000009E-4</c:v>
                </c:pt>
                <c:pt idx="197">
                  <c:v>-5.2187500000000194E-4</c:v>
                </c:pt>
                <c:pt idx="198">
                  <c:v>-6.1187500000000022E-4</c:v>
                </c:pt>
                <c:pt idx="199">
                  <c:v>-5.4437500000001056E-4</c:v>
                </c:pt>
                <c:pt idx="200">
                  <c:v>-4.0718700000000893E-4</c:v>
                </c:pt>
                <c:pt idx="201">
                  <c:v>-3.9343700000000516E-4</c:v>
                </c:pt>
                <c:pt idx="202">
                  <c:v>-6.5531199999999991E-4</c:v>
                </c:pt>
                <c:pt idx="203">
                  <c:v>-3.9812500000000427E-4</c:v>
                </c:pt>
                <c:pt idx="204">
                  <c:v>-3.787500000000088E-4</c:v>
                </c:pt>
                <c:pt idx="205">
                  <c:v>-5.8249999999999968E-4</c:v>
                </c:pt>
                <c:pt idx="206">
                  <c:v>-6.4437500000001223E-4</c:v>
                </c:pt>
                <c:pt idx="207">
                  <c:v>-7.3375000000000024E-4</c:v>
                </c:pt>
                <c:pt idx="208">
                  <c:v>-4.6437500000000114E-4</c:v>
                </c:pt>
                <c:pt idx="209">
                  <c:v>-6.0187500000000193E-4</c:v>
                </c:pt>
                <c:pt idx="210">
                  <c:v>-4.6750000000000123E-4</c:v>
                </c:pt>
                <c:pt idx="211">
                  <c:v>-3.5500000000000212E-4</c:v>
                </c:pt>
                <c:pt idx="212">
                  <c:v>-2.7531200000000683E-4</c:v>
                </c:pt>
                <c:pt idx="213">
                  <c:v>-5.6906199999999974E-4</c:v>
                </c:pt>
                <c:pt idx="214">
                  <c:v>-5.6249999999999963E-4</c:v>
                </c:pt>
                <c:pt idx="215">
                  <c:v>-5.6125000000000012E-4</c:v>
                </c:pt>
                <c:pt idx="216">
                  <c:v>-4.3812500000000963E-4</c:v>
                </c:pt>
                <c:pt idx="217">
                  <c:v>-4.7687500000000122E-4</c:v>
                </c:pt>
                <c:pt idx="218">
                  <c:v>-5.0500000000000013E-4</c:v>
                </c:pt>
                <c:pt idx="219">
                  <c:v>-6.9031200000001073E-4</c:v>
                </c:pt>
                <c:pt idx="220">
                  <c:v>-6.9937500000001151E-4</c:v>
                </c:pt>
                <c:pt idx="221">
                  <c:v>-3.8218700000000052E-4</c:v>
                </c:pt>
                <c:pt idx="222">
                  <c:v>-6.7187500000000884E-4</c:v>
                </c:pt>
                <c:pt idx="223">
                  <c:v>-5.1718700000000434E-4</c:v>
                </c:pt>
                <c:pt idx="224">
                  <c:v>-4.8406200000000813E-4</c:v>
                </c:pt>
                <c:pt idx="225">
                  <c:v>-2.7312499999999993E-4</c:v>
                </c:pt>
                <c:pt idx="226">
                  <c:v>-6.0312500000001391E-4</c:v>
                </c:pt>
                <c:pt idx="227">
                  <c:v>-1.1400000000000206E-3</c:v>
                </c:pt>
                <c:pt idx="228">
                  <c:v>-4.7906200000000991E-4</c:v>
                </c:pt>
                <c:pt idx="229">
                  <c:v>-3.5968700000000019E-4</c:v>
                </c:pt>
                <c:pt idx="230">
                  <c:v>-5.2687500000000032E-4</c:v>
                </c:pt>
                <c:pt idx="231">
                  <c:v>-6.1593700000000834E-4</c:v>
                </c:pt>
                <c:pt idx="232">
                  <c:v>-8.3562500000001268E-4</c:v>
                </c:pt>
                <c:pt idx="233">
                  <c:v>-3.4218699999999998E-4</c:v>
                </c:pt>
                <c:pt idx="234">
                  <c:v>-5.340620000000094E-4</c:v>
                </c:pt>
                <c:pt idx="235">
                  <c:v>-8.6625000000001826E-4</c:v>
                </c:pt>
                <c:pt idx="236">
                  <c:v>-4.3875000000000001E-4</c:v>
                </c:pt>
                <c:pt idx="237">
                  <c:v>-6.8968700000000133E-4</c:v>
                </c:pt>
                <c:pt idx="238">
                  <c:v>-6.9656200000001178E-4</c:v>
                </c:pt>
                <c:pt idx="239">
                  <c:v>-4.903120000000088E-4</c:v>
                </c:pt>
                <c:pt idx="240">
                  <c:v>-3.7718699999999942E-4</c:v>
                </c:pt>
                <c:pt idx="241">
                  <c:v>-5.4437500000001056E-4</c:v>
                </c:pt>
                <c:pt idx="242">
                  <c:v>-4.4281199999999989E-4</c:v>
                </c:pt>
                <c:pt idx="243">
                  <c:v>-8.0125000000001267E-4</c:v>
                </c:pt>
                <c:pt idx="244">
                  <c:v>-5.3343700000000032E-4</c:v>
                </c:pt>
                <c:pt idx="245">
                  <c:v>-1.0443749999999997E-3</c:v>
                </c:pt>
                <c:pt idx="246">
                  <c:v>-3.4093699999999992E-4</c:v>
                </c:pt>
                <c:pt idx="247">
                  <c:v>-4.9781200000000914E-4</c:v>
                </c:pt>
                <c:pt idx="248">
                  <c:v>-6.6968700000000539E-4</c:v>
                </c:pt>
                <c:pt idx="249">
                  <c:v>-5.9656200000001065E-4</c:v>
                </c:pt>
                <c:pt idx="250">
                  <c:v>-6.1124999999999981E-4</c:v>
                </c:pt>
                <c:pt idx="251">
                  <c:v>-7.6687500000000139E-4</c:v>
                </c:pt>
                <c:pt idx="252">
                  <c:v>-7.5437500000001187E-4</c:v>
                </c:pt>
                <c:pt idx="253">
                  <c:v>-7.2593700000001394E-4</c:v>
                </c:pt>
                <c:pt idx="254">
                  <c:v>-5.9281200000000592E-4</c:v>
                </c:pt>
                <c:pt idx="255">
                  <c:v>-5.7750000000000986E-4</c:v>
                </c:pt>
                <c:pt idx="256">
                  <c:v>-4.1187500000000002E-4</c:v>
                </c:pt>
                <c:pt idx="257">
                  <c:v>-6.6500000000000023E-4</c:v>
                </c:pt>
                <c:pt idx="258">
                  <c:v>-4.859370000000073E-4</c:v>
                </c:pt>
                <c:pt idx="259">
                  <c:v>-2.8937499999999976E-4</c:v>
                </c:pt>
                <c:pt idx="260">
                  <c:v>-4.6593700000000134E-4</c:v>
                </c:pt>
                <c:pt idx="261">
                  <c:v>-8.2312499999999996E-4</c:v>
                </c:pt>
                <c:pt idx="262">
                  <c:v>-6.759370000000124E-4</c:v>
                </c:pt>
                <c:pt idx="263">
                  <c:v>-3.4937499999999991E-4</c:v>
                </c:pt>
                <c:pt idx="264">
                  <c:v>-3.8374999999999992E-4</c:v>
                </c:pt>
                <c:pt idx="265">
                  <c:v>-3.5531200000000693E-4</c:v>
                </c:pt>
                <c:pt idx="266">
                  <c:v>-3.9125000000000016E-4</c:v>
                </c:pt>
                <c:pt idx="267">
                  <c:v>-5.5843700000000104E-4</c:v>
                </c:pt>
                <c:pt idx="268">
                  <c:v>-4.6156199999999962E-4</c:v>
                </c:pt>
                <c:pt idx="269">
                  <c:v>-7.9500000000001184E-4</c:v>
                </c:pt>
                <c:pt idx="270">
                  <c:v>-5.2187500000000194E-4</c:v>
                </c:pt>
                <c:pt idx="271">
                  <c:v>-5.1906199999999982E-4</c:v>
                </c:pt>
                <c:pt idx="272">
                  <c:v>-4.3031199999999954E-4</c:v>
                </c:pt>
                <c:pt idx="273">
                  <c:v>-3.4843700000000661E-4</c:v>
                </c:pt>
                <c:pt idx="274">
                  <c:v>-6.6124999999999973E-4</c:v>
                </c:pt>
                <c:pt idx="275">
                  <c:v>-5.9375000000000823E-4</c:v>
                </c:pt>
                <c:pt idx="276">
                  <c:v>-4.9500000000000802E-4</c:v>
                </c:pt>
                <c:pt idx="277">
                  <c:v>-4.6624999999999971E-4</c:v>
                </c:pt>
                <c:pt idx="278">
                  <c:v>-4.3093700000000829E-4</c:v>
                </c:pt>
                <c:pt idx="279">
                  <c:v>-4.0937500000000034E-4</c:v>
                </c:pt>
                <c:pt idx="280">
                  <c:v>-5.5000000000000123E-4</c:v>
                </c:pt>
                <c:pt idx="281">
                  <c:v>-3.1812499999999999E-4</c:v>
                </c:pt>
                <c:pt idx="282">
                  <c:v>-3.1562499999999993E-4</c:v>
                </c:pt>
                <c:pt idx="283">
                  <c:v>-6.5187500000000434E-4</c:v>
                </c:pt>
                <c:pt idx="284">
                  <c:v>-4.6874999999999982E-4</c:v>
                </c:pt>
                <c:pt idx="285">
                  <c:v>-8.0843700000000017E-4</c:v>
                </c:pt>
                <c:pt idx="286">
                  <c:v>-6.3156200000000825E-4</c:v>
                </c:pt>
                <c:pt idx="287">
                  <c:v>-9.0531200000000067E-4</c:v>
                </c:pt>
                <c:pt idx="288">
                  <c:v>-4.5656199999999982E-4</c:v>
                </c:pt>
                <c:pt idx="289">
                  <c:v>-4.6843700000000004E-4</c:v>
                </c:pt>
                <c:pt idx="290">
                  <c:v>-4.4562500000001036E-4</c:v>
                </c:pt>
                <c:pt idx="291">
                  <c:v>-2.8312499999999947E-4</c:v>
                </c:pt>
                <c:pt idx="292">
                  <c:v>-6.2656200000000921E-4</c:v>
                </c:pt>
                <c:pt idx="293">
                  <c:v>-7.1562500000000976E-4</c:v>
                </c:pt>
                <c:pt idx="294">
                  <c:v>-1.1534370000000121E-3</c:v>
                </c:pt>
                <c:pt idx="295">
                  <c:v>-4.0562500000000733E-4</c:v>
                </c:pt>
                <c:pt idx="296">
                  <c:v>-3.3531200000000557E-4</c:v>
                </c:pt>
                <c:pt idx="297">
                  <c:v>-5.6749999999999954E-4</c:v>
                </c:pt>
                <c:pt idx="298">
                  <c:v>-6.1312500000001177E-4</c:v>
                </c:pt>
                <c:pt idx="299">
                  <c:v>-6.2062500000001342E-4</c:v>
                </c:pt>
                <c:pt idx="300">
                  <c:v>-6.4218700000000955E-4</c:v>
                </c:pt>
                <c:pt idx="301">
                  <c:v>-4.1656199999999972E-4</c:v>
                </c:pt>
                <c:pt idx="302">
                  <c:v>-8.0281199999999997E-4</c:v>
                </c:pt>
                <c:pt idx="303">
                  <c:v>-5.5156200000000533E-4</c:v>
                </c:pt>
                <c:pt idx="304">
                  <c:v>-4.853119999999999E-4</c:v>
                </c:pt>
                <c:pt idx="305">
                  <c:v>-6.6906200000000889E-4</c:v>
                </c:pt>
                <c:pt idx="306">
                  <c:v>-7.4593700000001508E-4</c:v>
                </c:pt>
                <c:pt idx="307">
                  <c:v>-7.656250000000099E-4</c:v>
                </c:pt>
                <c:pt idx="308">
                  <c:v>-6.9437500000001291E-4</c:v>
                </c:pt>
                <c:pt idx="309">
                  <c:v>-7.3968700000000926E-4</c:v>
                </c:pt>
                <c:pt idx="310">
                  <c:v>-6.3593700000000948E-4</c:v>
                </c:pt>
                <c:pt idx="311">
                  <c:v>-5.4062500000001343E-4</c:v>
                </c:pt>
                <c:pt idx="312">
                  <c:v>-4.2375000000000024E-4</c:v>
                </c:pt>
                <c:pt idx="313">
                  <c:v>-7.1312500000001301E-4</c:v>
                </c:pt>
                <c:pt idx="314">
                  <c:v>-7.0500000000000835E-4</c:v>
                </c:pt>
                <c:pt idx="315">
                  <c:v>-7.1593700000000947E-4</c:v>
                </c:pt>
                <c:pt idx="316">
                  <c:v>-5.8968700000000193E-4</c:v>
                </c:pt>
                <c:pt idx="317">
                  <c:v>-6.4468700000001194E-4</c:v>
                </c:pt>
                <c:pt idx="318">
                  <c:v>-6.5937500000000533E-4</c:v>
                </c:pt>
                <c:pt idx="319">
                  <c:v>-7.725000000000081E-4</c:v>
                </c:pt>
                <c:pt idx="320">
                  <c:v>-9.571870000000004E-4</c:v>
                </c:pt>
                <c:pt idx="321">
                  <c:v>-5.9281200000000592E-4</c:v>
                </c:pt>
                <c:pt idx="322">
                  <c:v>-8.7406200000000032E-4</c:v>
                </c:pt>
                <c:pt idx="323">
                  <c:v>-6.1500000000000031E-4</c:v>
                </c:pt>
                <c:pt idx="324">
                  <c:v>-6.3406200000000999E-4</c:v>
                </c:pt>
                <c:pt idx="325">
                  <c:v>-5.0281200000000038E-4</c:v>
                </c:pt>
                <c:pt idx="326">
                  <c:v>-8.1250000000000246E-4</c:v>
                </c:pt>
                <c:pt idx="327">
                  <c:v>-1.3643750000000214E-3</c:v>
                </c:pt>
                <c:pt idx="328">
                  <c:v>-6.1843700000000022E-4</c:v>
                </c:pt>
                <c:pt idx="329">
                  <c:v>-5.087500000000002E-4</c:v>
                </c:pt>
                <c:pt idx="330">
                  <c:v>-6.7093700000001434E-4</c:v>
                </c:pt>
                <c:pt idx="331">
                  <c:v>-7.7531200000000976E-4</c:v>
                </c:pt>
                <c:pt idx="332">
                  <c:v>-8.9625000000002496E-4</c:v>
                </c:pt>
                <c:pt idx="333">
                  <c:v>-4.7500000000000634E-4</c:v>
                </c:pt>
                <c:pt idx="334">
                  <c:v>-6.8312500000001456E-4</c:v>
                </c:pt>
                <c:pt idx="335">
                  <c:v>-1.0603120000000203E-3</c:v>
                </c:pt>
                <c:pt idx="336">
                  <c:v>-4.8750000000000133E-4</c:v>
                </c:pt>
                <c:pt idx="337">
                  <c:v>-7.6843700000000712E-4</c:v>
                </c:pt>
                <c:pt idx="338">
                  <c:v>-8.7000000000000044E-4</c:v>
                </c:pt>
                <c:pt idx="339">
                  <c:v>-6.2093700000001258E-4</c:v>
                </c:pt>
                <c:pt idx="340">
                  <c:v>-5.1843700000000028E-4</c:v>
                </c:pt>
                <c:pt idx="341">
                  <c:v>-6.2093700000001258E-4</c:v>
                </c:pt>
                <c:pt idx="342">
                  <c:v>-5.8500000000000023E-4</c:v>
                </c:pt>
                <c:pt idx="343">
                  <c:v>-8.4156200000001227E-4</c:v>
                </c:pt>
                <c:pt idx="344">
                  <c:v>-6.1874999999999983E-4</c:v>
                </c:pt>
                <c:pt idx="345">
                  <c:v>-1.0940620000000176E-3</c:v>
                </c:pt>
                <c:pt idx="346">
                  <c:v>-3.9218699999999995E-4</c:v>
                </c:pt>
                <c:pt idx="347">
                  <c:v>-6.3812500000001195E-4</c:v>
                </c:pt>
                <c:pt idx="348">
                  <c:v>-7.0312500000001548E-4</c:v>
                </c:pt>
                <c:pt idx="349">
                  <c:v>-6.80312000000008E-4</c:v>
                </c:pt>
                <c:pt idx="350">
                  <c:v>-6.2000000000000922E-4</c:v>
                </c:pt>
                <c:pt idx="351">
                  <c:v>-8.6406200000000018E-4</c:v>
                </c:pt>
                <c:pt idx="352">
                  <c:v>-8.4968700000000045E-4</c:v>
                </c:pt>
                <c:pt idx="353">
                  <c:v>-8.5468700000000024E-4</c:v>
                </c:pt>
                <c:pt idx="354">
                  <c:v>-6.4718700000001466E-4</c:v>
                </c:pt>
                <c:pt idx="355">
                  <c:v>-6.5687500000000034E-4</c:v>
                </c:pt>
                <c:pt idx="356">
                  <c:v>-4.6687499999999984E-4</c:v>
                </c:pt>
                <c:pt idx="357">
                  <c:v>-7.8750000000001052E-4</c:v>
                </c:pt>
                <c:pt idx="358">
                  <c:v>-5.9906200000001304E-4</c:v>
                </c:pt>
                <c:pt idx="359">
                  <c:v>-4.4406200000001123E-4</c:v>
                </c:pt>
                <c:pt idx="360">
                  <c:v>-5.6031199999999944E-4</c:v>
                </c:pt>
                <c:pt idx="361">
                  <c:v>-9.5156200000000746E-4</c:v>
                </c:pt>
                <c:pt idx="362">
                  <c:v>-9.1687500000000026E-4</c:v>
                </c:pt>
                <c:pt idx="363">
                  <c:v>-4.5375000000000032E-4</c:v>
                </c:pt>
                <c:pt idx="364">
                  <c:v>-5.8593700000000534E-4</c:v>
                </c:pt>
                <c:pt idx="365">
                  <c:v>-5.8000000000000033E-4</c:v>
                </c:pt>
                <c:pt idx="366">
                  <c:v>-6.0687500000000032E-4</c:v>
                </c:pt>
                <c:pt idx="367">
                  <c:v>-7.8656199999999933E-4</c:v>
                </c:pt>
                <c:pt idx="368">
                  <c:v>-5.8500000000000023E-4</c:v>
                </c:pt>
                <c:pt idx="369">
                  <c:v>-9.9843700000000002E-4</c:v>
                </c:pt>
                <c:pt idx="370">
                  <c:v>-7.1562500000000976E-4</c:v>
                </c:pt>
                <c:pt idx="371">
                  <c:v>-6.8781200000000888E-4</c:v>
                </c:pt>
                <c:pt idx="372">
                  <c:v>-5.6000000000000093E-4</c:v>
                </c:pt>
                <c:pt idx="373">
                  <c:v>-6.4531200000000931E-4</c:v>
                </c:pt>
                <c:pt idx="374">
                  <c:v>-8.6843700000000012E-4</c:v>
                </c:pt>
                <c:pt idx="375">
                  <c:v>-8.2593700000000022E-4</c:v>
                </c:pt>
                <c:pt idx="376">
                  <c:v>-7.1781200000000853E-4</c:v>
                </c:pt>
                <c:pt idx="377">
                  <c:v>-6.5906200000001038E-4</c:v>
                </c:pt>
                <c:pt idx="378">
                  <c:v>-7.6031200000000821E-4</c:v>
                </c:pt>
                <c:pt idx="379">
                  <c:v>-7.3249999999999964E-4</c:v>
                </c:pt>
                <c:pt idx="380">
                  <c:v>-7.2656200000001164E-4</c:v>
                </c:pt>
                <c:pt idx="381">
                  <c:v>-6.9125000000000133E-4</c:v>
                </c:pt>
                <c:pt idx="382">
                  <c:v>-6.2531199999999983E-4</c:v>
                </c:pt>
                <c:pt idx="383">
                  <c:v>-9.6625000000001994E-4</c:v>
                </c:pt>
                <c:pt idx="384">
                  <c:v>-7.9593700000001673E-4</c:v>
                </c:pt>
                <c:pt idx="385">
                  <c:v>-1.0784370000000174E-3</c:v>
                </c:pt>
                <c:pt idx="386">
                  <c:v>-8.9968700000000047E-4</c:v>
                </c:pt>
                <c:pt idx="387">
                  <c:v>-1.1756249999999996E-3</c:v>
                </c:pt>
                <c:pt idx="388">
                  <c:v>-7.5218700000000865E-4</c:v>
                </c:pt>
                <c:pt idx="389">
                  <c:v>-7.6468700000000933E-4</c:v>
                </c:pt>
                <c:pt idx="390">
                  <c:v>-8.0843700000000017E-4</c:v>
                </c:pt>
                <c:pt idx="391">
                  <c:v>-6.3000000000000133E-4</c:v>
                </c:pt>
                <c:pt idx="392">
                  <c:v>-9.4093700000000063E-4</c:v>
                </c:pt>
                <c:pt idx="393">
                  <c:v>-9.7437500000000041E-4</c:v>
                </c:pt>
                <c:pt idx="394">
                  <c:v>-1.4128120000000061E-3</c:v>
                </c:pt>
                <c:pt idx="395">
                  <c:v>-7.1718700000000975E-4</c:v>
                </c:pt>
                <c:pt idx="396">
                  <c:v>-6.3062500000001052E-4</c:v>
                </c:pt>
                <c:pt idx="397">
                  <c:v>-8.1281200000000032E-4</c:v>
                </c:pt>
                <c:pt idx="398">
                  <c:v>-9.6625000000001994E-4</c:v>
                </c:pt>
                <c:pt idx="399">
                  <c:v>-7.8218700000000124E-4</c:v>
                </c:pt>
                <c:pt idx="400">
                  <c:v>-8.1937500000000066E-4</c:v>
                </c:pt>
                <c:pt idx="401">
                  <c:v>-7.8218700000000124E-4</c:v>
                </c:pt>
                <c:pt idx="402">
                  <c:v>-9.8125000000002312E-4</c:v>
                </c:pt>
                <c:pt idx="403">
                  <c:v>-7.4000000000001181E-4</c:v>
                </c:pt>
                <c:pt idx="404">
                  <c:v>-7.3624999999999993E-4</c:v>
                </c:pt>
                <c:pt idx="405">
                  <c:v>-8.7500000000000566E-4</c:v>
                </c:pt>
                <c:pt idx="406">
                  <c:v>-9.1750000000001542E-4</c:v>
                </c:pt>
                <c:pt idx="407">
                  <c:v>-9.7187500000000041E-4</c:v>
                </c:pt>
                <c:pt idx="408">
                  <c:v>-8.5312500000000004E-4</c:v>
                </c:pt>
                <c:pt idx="409">
                  <c:v>-8.6406200000000018E-4</c:v>
                </c:pt>
                <c:pt idx="410">
                  <c:v>-7.3968700000000926E-4</c:v>
                </c:pt>
                <c:pt idx="411">
                  <c:v>-6.0562500000000991E-4</c:v>
                </c:pt>
                <c:pt idx="412">
                  <c:v>-4.6500000000000014E-4</c:v>
                </c:pt>
                <c:pt idx="413">
                  <c:v>-7.9812500000001833E-4</c:v>
                </c:pt>
                <c:pt idx="414">
                  <c:v>-6.8468700000000912E-4</c:v>
                </c:pt>
                <c:pt idx="415">
                  <c:v>-8.0562500000001065E-4</c:v>
                </c:pt>
                <c:pt idx="416">
                  <c:v>-5.684370000000003E-4</c:v>
                </c:pt>
                <c:pt idx="417">
                  <c:v>-6.5437500000000955E-4</c:v>
                </c:pt>
                <c:pt idx="418">
                  <c:v>-6.8125000000000011E-4</c:v>
                </c:pt>
                <c:pt idx="419">
                  <c:v>-7.681250000000124E-4</c:v>
                </c:pt>
                <c:pt idx="420">
                  <c:v>-8.6281200000000013E-4</c:v>
                </c:pt>
                <c:pt idx="421">
                  <c:v>-6.0781200000000943E-4</c:v>
                </c:pt>
                <c:pt idx="422">
                  <c:v>-7.0812500000001473E-4</c:v>
                </c:pt>
                <c:pt idx="423">
                  <c:v>-5.8187500000000014E-4</c:v>
                </c:pt>
                <c:pt idx="424">
                  <c:v>-4.8624999999999981E-4</c:v>
                </c:pt>
                <c:pt idx="425">
                  <c:v>-3.0562499999999947E-4</c:v>
                </c:pt>
                <c:pt idx="426">
                  <c:v>-6.4562500000001392E-4</c:v>
                </c:pt>
                <c:pt idx="427">
                  <c:v>-1.1443750000000219E-3</c:v>
                </c:pt>
                <c:pt idx="428">
                  <c:v>-4.8562500000000775E-4</c:v>
                </c:pt>
                <c:pt idx="429">
                  <c:v>-2.7906200000000499E-4</c:v>
                </c:pt>
                <c:pt idx="430">
                  <c:v>-4.6343700000000014E-4</c:v>
                </c:pt>
                <c:pt idx="431">
                  <c:v>-6.0937500000000824E-4</c:v>
                </c:pt>
                <c:pt idx="432">
                  <c:v>-7.3437500000000954E-4</c:v>
                </c:pt>
                <c:pt idx="433">
                  <c:v>-3.2812499999999942E-4</c:v>
                </c:pt>
                <c:pt idx="434">
                  <c:v>-3.6625000000000497E-4</c:v>
                </c:pt>
                <c:pt idx="435">
                  <c:v>-7.6093700000001143E-4</c:v>
                </c:pt>
                <c:pt idx="436">
                  <c:v>-2.5343699999999986E-4</c:v>
                </c:pt>
                <c:pt idx="437">
                  <c:v>-5.4156200000000996E-4</c:v>
                </c:pt>
                <c:pt idx="438">
                  <c:v>-5.0062500000000931E-4</c:v>
                </c:pt>
                <c:pt idx="439">
                  <c:v>-2.9343699999999985E-4</c:v>
                </c:pt>
                <c:pt idx="440">
                  <c:v>-1.5406200000000041E-4</c:v>
                </c:pt>
                <c:pt idx="441">
                  <c:v>-2.8218699999999972E-4</c:v>
                </c:pt>
                <c:pt idx="442">
                  <c:v>-1.4999999999999996E-4</c:v>
                </c:pt>
                <c:pt idx="443">
                  <c:v>-5.3937500000000014E-4</c:v>
                </c:pt>
                <c:pt idx="444">
                  <c:v>-3.540620000000053E-4</c:v>
                </c:pt>
                <c:pt idx="445">
                  <c:v>-7.7968700000001186E-4</c:v>
                </c:pt>
                <c:pt idx="446">
                  <c:v>-9.0312000000000026E-5</c:v>
                </c:pt>
                <c:pt idx="447">
                  <c:v>-2.3562499999999967E-4</c:v>
                </c:pt>
                <c:pt idx="448">
                  <c:v>-2.9062500000000008E-4</c:v>
                </c:pt>
                <c:pt idx="449">
                  <c:v>-3.5937500000000455E-4</c:v>
                </c:pt>
                <c:pt idx="450">
                  <c:v>-2.3531199999999992E-4</c:v>
                </c:pt>
                <c:pt idx="451">
                  <c:v>-4.4812500000001335E-4</c:v>
                </c:pt>
                <c:pt idx="452">
                  <c:v>-4.6093700000000533E-4</c:v>
                </c:pt>
                <c:pt idx="453">
                  <c:v>-5.1093700000000124E-4</c:v>
                </c:pt>
                <c:pt idx="454">
                  <c:v>-2.9468700000000018E-4</c:v>
                </c:pt>
                <c:pt idx="455">
                  <c:v>-3.3875000000000582E-4</c:v>
                </c:pt>
                <c:pt idx="456">
                  <c:v>-7.0625000000000023E-5</c:v>
                </c:pt>
                <c:pt idx="457">
                  <c:v>-5.0218700000000094E-4</c:v>
                </c:pt>
                <c:pt idx="458">
                  <c:v>-2.5843700000000491E-4</c:v>
                </c:pt>
                <c:pt idx="459">
                  <c:v>-4.7812000000000958E-5</c:v>
                </c:pt>
                <c:pt idx="460">
                  <c:v>-1.1718699999999951E-4</c:v>
                </c:pt>
                <c:pt idx="461">
                  <c:v>-5.6968700000000014E-4</c:v>
                </c:pt>
                <c:pt idx="462">
                  <c:v>-5.281250000000135E-4</c:v>
                </c:pt>
                <c:pt idx="463">
                  <c:v>-9.8437000000001267E-5</c:v>
                </c:pt>
                <c:pt idx="464">
                  <c:v>-1.8062500000000251E-4</c:v>
                </c:pt>
                <c:pt idx="465">
                  <c:v>-1.1468699999999963E-4</c:v>
                </c:pt>
                <c:pt idx="466">
                  <c:v>-2.0624999999999986E-4</c:v>
                </c:pt>
                <c:pt idx="467">
                  <c:v>-4.446870000000093E-4</c:v>
                </c:pt>
                <c:pt idx="468">
                  <c:v>-2.4562499999999926E-4</c:v>
                </c:pt>
                <c:pt idx="469">
                  <c:v>-5.7968700000000884E-4</c:v>
                </c:pt>
                <c:pt idx="470">
                  <c:v>-2.9343699999999985E-4</c:v>
                </c:pt>
                <c:pt idx="471">
                  <c:v>-3.7531200000000855E-4</c:v>
                </c:pt>
                <c:pt idx="472">
                  <c:v>-1.7937499999999985E-4</c:v>
                </c:pt>
                <c:pt idx="473">
                  <c:v>-2.4468699999999951E-4</c:v>
                </c:pt>
                <c:pt idx="474">
                  <c:v>-4.4500000000000534E-4</c:v>
                </c:pt>
                <c:pt idx="475">
                  <c:v>-4.2531199999999974E-4</c:v>
                </c:pt>
                <c:pt idx="476">
                  <c:v>-3.6218700000000491E-4</c:v>
                </c:pt>
                <c:pt idx="477">
                  <c:v>-2.8406199999999986E-4</c:v>
                </c:pt>
                <c:pt idx="478">
                  <c:v>-2.2312499999999939E-4</c:v>
                </c:pt>
                <c:pt idx="479">
                  <c:v>-3.1218699999999942E-4</c:v>
                </c:pt>
                <c:pt idx="480">
                  <c:v>-4.5000000000000123E-4</c:v>
                </c:pt>
                <c:pt idx="481">
                  <c:v>-3.1343700000000495E-4</c:v>
                </c:pt>
                <c:pt idx="482">
                  <c:v>-1.9062500000000405E-4</c:v>
                </c:pt>
                <c:pt idx="483">
                  <c:v>-5.0249999999999947E-4</c:v>
                </c:pt>
                <c:pt idx="484">
                  <c:v>-4.2312500000001306E-4</c:v>
                </c:pt>
                <c:pt idx="485">
                  <c:v>-7.5406200000001421E-4</c:v>
                </c:pt>
                <c:pt idx="486">
                  <c:v>-5.668750000000001E-4</c:v>
                </c:pt>
                <c:pt idx="487">
                  <c:v>-9.1250000000000228E-4</c:v>
                </c:pt>
                <c:pt idx="488">
                  <c:v>-3.1781200000000629E-4</c:v>
                </c:pt>
                <c:pt idx="489">
                  <c:v>-3.7468699999999952E-4</c:v>
                </c:pt>
                <c:pt idx="490">
                  <c:v>-3.8062499999999989E-4</c:v>
                </c:pt>
                <c:pt idx="491">
                  <c:v>-2.6625000000000449E-4</c:v>
                </c:pt>
                <c:pt idx="492">
                  <c:v>-6.0781200000000943E-4</c:v>
                </c:pt>
                <c:pt idx="493">
                  <c:v>-6.7468700000001072E-4</c:v>
                </c:pt>
                <c:pt idx="494">
                  <c:v>-9.8687500000000728E-4</c:v>
                </c:pt>
                <c:pt idx="495">
                  <c:v>-3.9281200000000697E-4</c:v>
                </c:pt>
                <c:pt idx="496">
                  <c:v>-2.5500000000000002E-4</c:v>
                </c:pt>
                <c:pt idx="497">
                  <c:v>-4.5937500000000123E-4</c:v>
                </c:pt>
                <c:pt idx="498">
                  <c:v>-5.9718700000001475E-4</c:v>
                </c:pt>
                <c:pt idx="499">
                  <c:v>-5.2187500000000194E-4</c:v>
                </c:pt>
                <c:pt idx="500">
                  <c:v>-5.1843700000000028E-4</c:v>
                </c:pt>
                <c:pt idx="501">
                  <c:v>-4.5812500000001023E-4</c:v>
                </c:pt>
                <c:pt idx="502">
                  <c:v>-6.9281200000000879E-4</c:v>
                </c:pt>
                <c:pt idx="503">
                  <c:v>-5.1656199999999992E-4</c:v>
                </c:pt>
                <c:pt idx="504">
                  <c:v>-4.4562500000001036E-4</c:v>
                </c:pt>
                <c:pt idx="505">
                  <c:v>-6.1343700000000183E-4</c:v>
                </c:pt>
                <c:pt idx="506">
                  <c:v>-7.2656200000001164E-4</c:v>
                </c:pt>
                <c:pt idx="507">
                  <c:v>-7.2875000000000034E-4</c:v>
                </c:pt>
                <c:pt idx="508">
                  <c:v>-5.7187500000000532E-4</c:v>
                </c:pt>
                <c:pt idx="509">
                  <c:v>-7.2281200000000594E-4</c:v>
                </c:pt>
                <c:pt idx="510">
                  <c:v>-6.2031199999999993E-4</c:v>
                </c:pt>
                <c:pt idx="511">
                  <c:v>-5.3937500000000014E-4</c:v>
                </c:pt>
                <c:pt idx="512">
                  <c:v>-4.1593700000000034E-4</c:v>
                </c:pt>
                <c:pt idx="513">
                  <c:v>-7.1187500000000114E-4</c:v>
                </c:pt>
                <c:pt idx="514">
                  <c:v>-6.9937500000001151E-4</c:v>
                </c:pt>
                <c:pt idx="515">
                  <c:v>-7.6250000000000092E-4</c:v>
                </c:pt>
                <c:pt idx="516">
                  <c:v>-5.7843700000000434E-4</c:v>
                </c:pt>
                <c:pt idx="517">
                  <c:v>-7.1125000000000019E-4</c:v>
                </c:pt>
                <c:pt idx="518">
                  <c:v>-6.2437500000001099E-4</c:v>
                </c:pt>
                <c:pt idx="519">
                  <c:v>-7.490620000000155E-4</c:v>
                </c:pt>
                <c:pt idx="520">
                  <c:v>-8.6531200000000046E-4</c:v>
                </c:pt>
                <c:pt idx="521">
                  <c:v>-6.0625000000000002E-4</c:v>
                </c:pt>
                <c:pt idx="522">
                  <c:v>-8.6250000000000248E-4</c:v>
                </c:pt>
                <c:pt idx="523">
                  <c:v>-7.4000000000001181E-4</c:v>
                </c:pt>
                <c:pt idx="524">
                  <c:v>-6.2562500000001159E-4</c:v>
                </c:pt>
                <c:pt idx="525">
                  <c:v>-5.5625E-4</c:v>
                </c:pt>
                <c:pt idx="526">
                  <c:v>-8.0437500000000062E-4</c:v>
                </c:pt>
                <c:pt idx="527">
                  <c:v>-1.3278120000000061E-3</c:v>
                </c:pt>
                <c:pt idx="528">
                  <c:v>-5.8687499999999994E-4</c:v>
                </c:pt>
                <c:pt idx="529">
                  <c:v>-5.4375000000000777E-4</c:v>
                </c:pt>
                <c:pt idx="530">
                  <c:v>-7.4406200000001592E-4</c:v>
                </c:pt>
                <c:pt idx="531">
                  <c:v>-7.2093700000001502E-4</c:v>
                </c:pt>
                <c:pt idx="532">
                  <c:v>-1.0387499999999997E-3</c:v>
                </c:pt>
                <c:pt idx="533">
                  <c:v>-5.8687499999999994E-4</c:v>
                </c:pt>
                <c:pt idx="534">
                  <c:v>-7.2062500000001498E-4</c:v>
                </c:pt>
                <c:pt idx="535">
                  <c:v>-1.0618749999999999E-3</c:v>
                </c:pt>
                <c:pt idx="536">
                  <c:v>-6.1500000000000031E-4</c:v>
                </c:pt>
                <c:pt idx="537">
                  <c:v>-8.3125000000001991E-4</c:v>
                </c:pt>
                <c:pt idx="538">
                  <c:v>-9.0781200000000003E-4</c:v>
                </c:pt>
                <c:pt idx="539">
                  <c:v>-7.1749999999999939E-4</c:v>
                </c:pt>
                <c:pt idx="540">
                  <c:v>-5.5031200000000733E-4</c:v>
                </c:pt>
                <c:pt idx="541">
                  <c:v>-7.3218700000000133E-4</c:v>
                </c:pt>
                <c:pt idx="542">
                  <c:v>-5.9750000000001165E-4</c:v>
                </c:pt>
                <c:pt idx="543">
                  <c:v>-8.9093700000000028E-4</c:v>
                </c:pt>
                <c:pt idx="544">
                  <c:v>-7.6093700000001143E-4</c:v>
                </c:pt>
                <c:pt idx="545">
                  <c:v>-1.1315620000000041E-3</c:v>
                </c:pt>
                <c:pt idx="546">
                  <c:v>-5.6343700000000094E-4</c:v>
                </c:pt>
                <c:pt idx="547">
                  <c:v>-6.7125000000000138E-4</c:v>
                </c:pt>
                <c:pt idx="548">
                  <c:v>-8.6500000000000747E-4</c:v>
                </c:pt>
                <c:pt idx="549">
                  <c:v>-8.290620000000002E-4</c:v>
                </c:pt>
                <c:pt idx="550">
                  <c:v>-6.9250000000000767E-4</c:v>
                </c:pt>
                <c:pt idx="551">
                  <c:v>-1.0056249999999996E-3</c:v>
                </c:pt>
                <c:pt idx="552">
                  <c:v>-1.0128120000000081E-3</c:v>
                </c:pt>
                <c:pt idx="553">
                  <c:v>-9.7187500000000041E-4</c:v>
                </c:pt>
                <c:pt idx="554">
                  <c:v>-7.3312500000001501E-4</c:v>
                </c:pt>
                <c:pt idx="555">
                  <c:v>-7.9468700000001472E-4</c:v>
                </c:pt>
                <c:pt idx="556">
                  <c:v>-5.4437500000001056E-4</c:v>
                </c:pt>
                <c:pt idx="557">
                  <c:v>-8.5062500000000047E-4</c:v>
                </c:pt>
                <c:pt idx="558">
                  <c:v>-7.0187500000000534E-4</c:v>
                </c:pt>
                <c:pt idx="559">
                  <c:v>-5.0437500000000124E-4</c:v>
                </c:pt>
                <c:pt idx="560">
                  <c:v>-6.2750000000000989E-4</c:v>
                </c:pt>
                <c:pt idx="561">
                  <c:v>-1.0606249999999999E-3</c:v>
                </c:pt>
                <c:pt idx="562">
                  <c:v>-9.7406200000000015E-4</c:v>
                </c:pt>
                <c:pt idx="563">
                  <c:v>-5.4187500000000134E-4</c:v>
                </c:pt>
                <c:pt idx="564">
                  <c:v>-6.109370000000092E-4</c:v>
                </c:pt>
                <c:pt idx="565">
                  <c:v>-5.9625000000000021E-4</c:v>
                </c:pt>
                <c:pt idx="566">
                  <c:v>-7.046870000000108E-4</c:v>
                </c:pt>
                <c:pt idx="567">
                  <c:v>-7.984370000000124E-4</c:v>
                </c:pt>
                <c:pt idx="568">
                  <c:v>-6.9281200000000879E-4</c:v>
                </c:pt>
                <c:pt idx="569">
                  <c:v>-9.862500000000279E-4</c:v>
                </c:pt>
                <c:pt idx="570">
                  <c:v>-6.8343700000000787E-4</c:v>
                </c:pt>
                <c:pt idx="571">
                  <c:v>-7.1968700000000813E-4</c:v>
                </c:pt>
                <c:pt idx="572">
                  <c:v>-5.231250000000149E-4</c:v>
                </c:pt>
                <c:pt idx="573">
                  <c:v>-4.859370000000073E-4</c:v>
                </c:pt>
                <c:pt idx="574">
                  <c:v>-8.1531200000000044E-4</c:v>
                </c:pt>
                <c:pt idx="575">
                  <c:v>-7.8281199999999992E-4</c:v>
                </c:pt>
                <c:pt idx="576">
                  <c:v>-6.2125000000000092E-4</c:v>
                </c:pt>
                <c:pt idx="577">
                  <c:v>-6.3093700000001131E-4</c:v>
                </c:pt>
                <c:pt idx="578">
                  <c:v>-5.8281199999999939E-4</c:v>
                </c:pt>
                <c:pt idx="579">
                  <c:v>-5.4375000000000777E-4</c:v>
                </c:pt>
                <c:pt idx="580">
                  <c:v>-5.6781200000000033E-4</c:v>
                </c:pt>
                <c:pt idx="581">
                  <c:v>-4.2812500000001145E-4</c:v>
                </c:pt>
                <c:pt idx="582">
                  <c:v>-4.0250000000000013E-4</c:v>
                </c:pt>
                <c:pt idx="583">
                  <c:v>-7.1125000000000019E-4</c:v>
                </c:pt>
                <c:pt idx="584">
                  <c:v>-5.9937500000001016E-4</c:v>
                </c:pt>
                <c:pt idx="585">
                  <c:v>-8.7375000000000061E-4</c:v>
                </c:pt>
                <c:pt idx="586">
                  <c:v>-6.8468700000000912E-4</c:v>
                </c:pt>
                <c:pt idx="587">
                  <c:v>-1.0362500000000183E-3</c:v>
                </c:pt>
                <c:pt idx="588">
                  <c:v>-5.3000000000000139E-4</c:v>
                </c:pt>
                <c:pt idx="589">
                  <c:v>-4.7656199999999993E-4</c:v>
                </c:pt>
                <c:pt idx="590">
                  <c:v>-4.9750000000000944E-4</c:v>
                </c:pt>
                <c:pt idx="591">
                  <c:v>-2.8468699999999961E-4</c:v>
                </c:pt>
                <c:pt idx="592">
                  <c:v>-6.1718700000000948E-4</c:v>
                </c:pt>
                <c:pt idx="593">
                  <c:v>-7.1500000000000014E-4</c:v>
                </c:pt>
                <c:pt idx="594">
                  <c:v>-9.7125000000000748E-4</c:v>
                </c:pt>
                <c:pt idx="595">
                  <c:v>-3.5031200000000729E-4</c:v>
                </c:pt>
                <c:pt idx="596">
                  <c:v>-3.3156199999999966E-4</c:v>
                </c:pt>
                <c:pt idx="597">
                  <c:v>-4.4593700000001039E-4</c:v>
                </c:pt>
                <c:pt idx="598">
                  <c:v>-5.5250000000000004E-4</c:v>
                </c:pt>
                <c:pt idx="599">
                  <c:v>-4.5812500000001023E-4</c:v>
                </c:pt>
                <c:pt idx="600">
                  <c:v>-3.8656200000000479E-4</c:v>
                </c:pt>
                <c:pt idx="601">
                  <c:v>-3.5781200000000639E-4</c:v>
                </c:pt>
                <c:pt idx="602">
                  <c:v>-5.243750000000091E-4</c:v>
                </c:pt>
                <c:pt idx="603">
                  <c:v>-3.2875000000000851E-4</c:v>
                </c:pt>
                <c:pt idx="604">
                  <c:v>-2.6750000000000011E-4</c:v>
                </c:pt>
                <c:pt idx="605">
                  <c:v>-4.8375000000000013E-4</c:v>
                </c:pt>
                <c:pt idx="606">
                  <c:v>-5.1781199999999944E-4</c:v>
                </c:pt>
                <c:pt idx="607">
                  <c:v>-4.8937500000000023E-4</c:v>
                </c:pt>
                <c:pt idx="608">
                  <c:v>-4.5875000000000012E-4</c:v>
                </c:pt>
                <c:pt idx="609">
                  <c:v>-4.1781200000000113E-4</c:v>
                </c:pt>
                <c:pt idx="610">
                  <c:v>-2.587500000000055E-4</c:v>
                </c:pt>
                <c:pt idx="611">
                  <c:v>-2.4624999999999994E-4</c:v>
                </c:pt>
                <c:pt idx="612">
                  <c:v>-1.6624999999999981E-4</c:v>
                </c:pt>
                <c:pt idx="613">
                  <c:v>-4.4218700000000534E-4</c:v>
                </c:pt>
                <c:pt idx="614">
                  <c:v>-4.2218700000000133E-4</c:v>
                </c:pt>
                <c:pt idx="615">
                  <c:v>-3.7781200000000807E-4</c:v>
                </c:pt>
                <c:pt idx="616">
                  <c:v>-2.5437500000000406E-4</c:v>
                </c:pt>
                <c:pt idx="617">
                  <c:v>-3.0062499999999979E-4</c:v>
                </c:pt>
                <c:pt idx="618">
                  <c:v>-2.6812500000000051E-4</c:v>
                </c:pt>
                <c:pt idx="619">
                  <c:v>-4.9343700000000867E-4</c:v>
                </c:pt>
                <c:pt idx="620">
                  <c:v>-5.1687500000000008E-4</c:v>
                </c:pt>
                <c:pt idx="621">
                  <c:v>-2.1875000000000559E-4</c:v>
                </c:pt>
                <c:pt idx="622">
                  <c:v>-4.3781200000000124E-4</c:v>
                </c:pt>
                <c:pt idx="623">
                  <c:v>-2.4749999999999951E-4</c:v>
                </c:pt>
                <c:pt idx="624">
                  <c:v>-2.6562499999999937E-4</c:v>
                </c:pt>
                <c:pt idx="625">
                  <c:v>-6.5625000000000023E-5</c:v>
                </c:pt>
                <c:pt idx="626">
                  <c:v>-3.8343700000000399E-4</c:v>
                </c:pt>
                <c:pt idx="627">
                  <c:v>-9.6656200000001552E-4</c:v>
                </c:pt>
                <c:pt idx="628">
                  <c:v>-2.1250000000000012E-4</c:v>
                </c:pt>
                <c:pt idx="629">
                  <c:v>-1.3093699999999937E-4</c:v>
                </c:pt>
                <c:pt idx="630">
                  <c:v>-2.712499999999999E-4</c:v>
                </c:pt>
                <c:pt idx="631">
                  <c:v>-2.6093700000000514E-4</c:v>
                </c:pt>
                <c:pt idx="632">
                  <c:v>-5.7312500000001535E-4</c:v>
                </c:pt>
                <c:pt idx="633">
                  <c:v>-1.4124999999999988E-4</c:v>
                </c:pt>
                <c:pt idx="634">
                  <c:v>-2.6218699999999972E-4</c:v>
                </c:pt>
                <c:pt idx="635">
                  <c:v>-6.1937500000000024E-4</c:v>
                </c:pt>
                <c:pt idx="636">
                  <c:v>-1.1593700000000194E-4</c:v>
                </c:pt>
                <c:pt idx="637">
                  <c:v>-4.0124999999999991E-4</c:v>
                </c:pt>
                <c:pt idx="638">
                  <c:v>-4.2624999999999993E-4</c:v>
                </c:pt>
                <c:pt idx="639">
                  <c:v>-2.2375000000000528E-4</c:v>
                </c:pt>
                <c:pt idx="640">
                  <c:v>0</c:v>
                </c:pt>
                <c:pt idx="641">
                  <c:v>-1.8218699999999945E-4</c:v>
                </c:pt>
                <c:pt idx="642">
                  <c:v>-1.7875000000000041E-4</c:v>
                </c:pt>
                <c:pt idx="643">
                  <c:v>-4.5281199999999954E-4</c:v>
                </c:pt>
                <c:pt idx="644">
                  <c:v>-3.2562499999999953E-4</c:v>
                </c:pt>
                <c:pt idx="645">
                  <c:v>-7.4812500000001798E-4</c:v>
                </c:pt>
                <c:pt idx="646">
                  <c:v>-4.093700000000052E-5</c:v>
                </c:pt>
                <c:pt idx="647">
                  <c:v>-2.8999999999999946E-4</c:v>
                </c:pt>
                <c:pt idx="648">
                  <c:v>-3.9625000000000516E-4</c:v>
                </c:pt>
                <c:pt idx="649">
                  <c:v>-3.4062499999999978E-4</c:v>
                </c:pt>
                <c:pt idx="650">
                  <c:v>-3.0031200000000716E-4</c:v>
                </c:pt>
                <c:pt idx="651">
                  <c:v>-5.8406200000000975E-4</c:v>
                </c:pt>
                <c:pt idx="652">
                  <c:v>-5.4718700000001288E-4</c:v>
                </c:pt>
                <c:pt idx="653">
                  <c:v>-5.1406200000000133E-4</c:v>
                </c:pt>
                <c:pt idx="654">
                  <c:v>-3.3031200000000692E-4</c:v>
                </c:pt>
                <c:pt idx="655">
                  <c:v>-3.9718699999999942E-4</c:v>
                </c:pt>
                <c:pt idx="656">
                  <c:v>-1.8406200000000179E-4</c:v>
                </c:pt>
                <c:pt idx="657">
                  <c:v>-5.7312500000001535E-4</c:v>
                </c:pt>
                <c:pt idx="658">
                  <c:v>-3.2156200000000462E-4</c:v>
                </c:pt>
                <c:pt idx="659">
                  <c:v>-1.2156199999999955E-4</c:v>
                </c:pt>
                <c:pt idx="660">
                  <c:v>-2.9968699999999987E-4</c:v>
                </c:pt>
                <c:pt idx="661">
                  <c:v>-7.4531200000001131E-4</c:v>
                </c:pt>
                <c:pt idx="662">
                  <c:v>-6.3093700000001131E-4</c:v>
                </c:pt>
                <c:pt idx="663">
                  <c:v>-3.4687499999999996E-4</c:v>
                </c:pt>
                <c:pt idx="664">
                  <c:v>-4.1375000000000011E-4</c:v>
                </c:pt>
                <c:pt idx="665">
                  <c:v>-3.2375000000000551E-4</c:v>
                </c:pt>
                <c:pt idx="666">
                  <c:v>-4.7906200000000991E-4</c:v>
                </c:pt>
                <c:pt idx="667">
                  <c:v>-5.7312500000001535E-4</c:v>
                </c:pt>
                <c:pt idx="668">
                  <c:v>-4.6593700000000134E-4</c:v>
                </c:pt>
                <c:pt idx="669">
                  <c:v>-7.8968700000000961E-4</c:v>
                </c:pt>
                <c:pt idx="670">
                  <c:v>-5.5812500000001185E-4</c:v>
                </c:pt>
                <c:pt idx="671">
                  <c:v>-5.1906199999999982E-4</c:v>
                </c:pt>
                <c:pt idx="672">
                  <c:v>-4.7187500000000533E-4</c:v>
                </c:pt>
                <c:pt idx="673">
                  <c:v>-4.8500000000000024E-4</c:v>
                </c:pt>
                <c:pt idx="674">
                  <c:v>-6.0687500000000032E-4</c:v>
                </c:pt>
                <c:pt idx="675">
                  <c:v>-7.3593700000001115E-4</c:v>
                </c:pt>
                <c:pt idx="676">
                  <c:v>-5.684370000000003E-4</c:v>
                </c:pt>
                <c:pt idx="677">
                  <c:v>-6.3812500000001195E-4</c:v>
                </c:pt>
                <c:pt idx="678">
                  <c:v>-6.000000000000083E-4</c:v>
                </c:pt>
                <c:pt idx="679">
                  <c:v>-5.7093700000001245E-4</c:v>
                </c:pt>
                <c:pt idx="680">
                  <c:v>-6.3249999999999938E-4</c:v>
                </c:pt>
                <c:pt idx="681">
                  <c:v>-5.3249999999999999E-4</c:v>
                </c:pt>
                <c:pt idx="682">
                  <c:v>-4.7718700000001112E-4</c:v>
                </c:pt>
                <c:pt idx="683">
                  <c:v>-8.3937500000001448E-4</c:v>
                </c:pt>
                <c:pt idx="684">
                  <c:v>-7.1312500000001301E-4</c:v>
                </c:pt>
                <c:pt idx="685">
                  <c:v>-1.1109370000000121E-3</c:v>
                </c:pt>
                <c:pt idx="686">
                  <c:v>-9.2000000000000046E-4</c:v>
                </c:pt>
                <c:pt idx="687">
                  <c:v>-1.1068750000000121E-3</c:v>
                </c:pt>
                <c:pt idx="688">
                  <c:v>-7.2500000000000982E-4</c:v>
                </c:pt>
                <c:pt idx="689">
                  <c:v>-7.5750000000001066E-4</c:v>
                </c:pt>
                <c:pt idx="690">
                  <c:v>-6.5687500000000034E-4</c:v>
                </c:pt>
                <c:pt idx="691">
                  <c:v>-5.328119999999997E-4</c:v>
                </c:pt>
                <c:pt idx="692">
                  <c:v>-8.9156200000001446E-4</c:v>
                </c:pt>
                <c:pt idx="693">
                  <c:v>-8.9562500000001533E-4</c:v>
                </c:pt>
                <c:pt idx="694">
                  <c:v>-1.3350000000000061E-3</c:v>
                </c:pt>
                <c:pt idx="695">
                  <c:v>-6.8343700000000787E-4</c:v>
                </c:pt>
                <c:pt idx="696">
                  <c:v>-5.8062500000000963E-4</c:v>
                </c:pt>
                <c:pt idx="697">
                  <c:v>-7.2531200000000909E-4</c:v>
                </c:pt>
                <c:pt idx="698">
                  <c:v>-9.1750000000001542E-4</c:v>
                </c:pt>
                <c:pt idx="699">
                  <c:v>-9.0312500000000017E-4</c:v>
                </c:pt>
                <c:pt idx="700">
                  <c:v>-8.1437500000000043E-4</c:v>
                </c:pt>
                <c:pt idx="701">
                  <c:v>-7.0437500000001109E-4</c:v>
                </c:pt>
                <c:pt idx="702">
                  <c:v>-9.5781200000000005E-4</c:v>
                </c:pt>
                <c:pt idx="703">
                  <c:v>-7.8468700000001123E-4</c:v>
                </c:pt>
                <c:pt idx="704">
                  <c:v>-6.8062500000001184E-4</c:v>
                </c:pt>
                <c:pt idx="705">
                  <c:v>-9.0000000000000247E-4</c:v>
                </c:pt>
                <c:pt idx="706">
                  <c:v>-9.7281200000000009E-4</c:v>
                </c:pt>
                <c:pt idx="707">
                  <c:v>-9.531250000000002E-4</c:v>
                </c:pt>
                <c:pt idx="708">
                  <c:v>-8.7031200000000026E-4</c:v>
                </c:pt>
                <c:pt idx="709">
                  <c:v>-8.8531200000000767E-4</c:v>
                </c:pt>
                <c:pt idx="710">
                  <c:v>-7.8125000000000004E-4</c:v>
                </c:pt>
                <c:pt idx="711">
                  <c:v>-7.5406200000001421E-4</c:v>
                </c:pt>
                <c:pt idx="712">
                  <c:v>-6.4531200000000931E-4</c:v>
                </c:pt>
                <c:pt idx="713">
                  <c:v>-9.6937500000000246E-4</c:v>
                </c:pt>
                <c:pt idx="714">
                  <c:v>-8.9875000000001553E-4</c:v>
                </c:pt>
                <c:pt idx="715">
                  <c:v>-9.1531200000000048E-4</c:v>
                </c:pt>
                <c:pt idx="716">
                  <c:v>-7.6187500000000593E-4</c:v>
                </c:pt>
                <c:pt idx="717">
                  <c:v>-8.3375000000000267E-4</c:v>
                </c:pt>
                <c:pt idx="718">
                  <c:v>-8.6625000000001826E-4</c:v>
                </c:pt>
                <c:pt idx="719">
                  <c:v>-9.5593700000000067E-4</c:v>
                </c:pt>
                <c:pt idx="720">
                  <c:v>-1.1203120000000252E-3</c:v>
                </c:pt>
                <c:pt idx="721">
                  <c:v>-7.4437500000001315E-4</c:v>
                </c:pt>
                <c:pt idx="722">
                  <c:v>-9.6156200000000228E-4</c:v>
                </c:pt>
                <c:pt idx="723">
                  <c:v>-7.5812500000001573E-4</c:v>
                </c:pt>
                <c:pt idx="724">
                  <c:v>-8.0625000000001973E-4</c:v>
                </c:pt>
                <c:pt idx="725">
                  <c:v>-6.9062500000001512E-4</c:v>
                </c:pt>
                <c:pt idx="726">
                  <c:v>-9.3062500000001228E-4</c:v>
                </c:pt>
                <c:pt idx="727">
                  <c:v>-1.3506250000000061E-3</c:v>
                </c:pt>
                <c:pt idx="728">
                  <c:v>-8.0093700000000026E-4</c:v>
                </c:pt>
                <c:pt idx="729">
                  <c:v>-6.5062500000001328E-4</c:v>
                </c:pt>
                <c:pt idx="730">
                  <c:v>-7.7406200000001556E-4</c:v>
                </c:pt>
                <c:pt idx="731">
                  <c:v>-8.1281200000000032E-4</c:v>
                </c:pt>
                <c:pt idx="732">
                  <c:v>-1.0965619999999997E-3</c:v>
                </c:pt>
                <c:pt idx="733">
                  <c:v>-6.1968700000000103E-4</c:v>
                </c:pt>
                <c:pt idx="734">
                  <c:v>-7.5437500000001187E-4</c:v>
                </c:pt>
                <c:pt idx="735">
                  <c:v>-1.1306249999999997E-3</c:v>
                </c:pt>
                <c:pt idx="736">
                  <c:v>-7.2312500000001781E-4</c:v>
                </c:pt>
                <c:pt idx="737">
                  <c:v>-9.1281200000000015E-4</c:v>
                </c:pt>
                <c:pt idx="738">
                  <c:v>-9.6937500000000246E-4</c:v>
                </c:pt>
                <c:pt idx="739">
                  <c:v>-7.3687500000000033E-4</c:v>
                </c:pt>
                <c:pt idx="740">
                  <c:v>-6.0249999999999974E-4</c:v>
                </c:pt>
                <c:pt idx="741">
                  <c:v>-8.4156200000001227E-4</c:v>
                </c:pt>
                <c:pt idx="742">
                  <c:v>-6.8937500000000834E-4</c:v>
                </c:pt>
                <c:pt idx="743">
                  <c:v>-9.6968700000000043E-4</c:v>
                </c:pt>
                <c:pt idx="744">
                  <c:v>-8.3281200000000016E-4</c:v>
                </c:pt>
                <c:pt idx="745">
                  <c:v>-1.2518749999999978E-3</c:v>
                </c:pt>
                <c:pt idx="746">
                  <c:v>-6.4218700000000955E-4</c:v>
                </c:pt>
                <c:pt idx="747">
                  <c:v>-8.1718700000000025E-4</c:v>
                </c:pt>
                <c:pt idx="748">
                  <c:v>-9.0031200000000044E-4</c:v>
                </c:pt>
                <c:pt idx="749">
                  <c:v>-8.7656200000000727E-4</c:v>
                </c:pt>
                <c:pt idx="750">
                  <c:v>-7.7593700000001494E-4</c:v>
                </c:pt>
                <c:pt idx="751">
                  <c:v>-1.0403120000000191E-3</c:v>
                </c:pt>
                <c:pt idx="752">
                  <c:v>-1.0168750000000041E-3</c:v>
                </c:pt>
                <c:pt idx="753">
                  <c:v>-1.0615619999999998E-3</c:v>
                </c:pt>
                <c:pt idx="754">
                  <c:v>-8.4562500000001466E-4</c:v>
                </c:pt>
                <c:pt idx="755">
                  <c:v>-8.2187500000000001E-4</c:v>
                </c:pt>
                <c:pt idx="756">
                  <c:v>-6.6718700000000983E-4</c:v>
                </c:pt>
                <c:pt idx="757">
                  <c:v>-1.0065619999999999E-3</c:v>
                </c:pt>
                <c:pt idx="758">
                  <c:v>-8.2500000000000227E-4</c:v>
                </c:pt>
                <c:pt idx="759">
                  <c:v>-6.2281199999999961E-4</c:v>
                </c:pt>
                <c:pt idx="760">
                  <c:v>-7.3406200000001275E-4</c:v>
                </c:pt>
                <c:pt idx="761">
                  <c:v>-1.1656249999999996E-3</c:v>
                </c:pt>
                <c:pt idx="762">
                  <c:v>-9.8906200000000778E-4</c:v>
                </c:pt>
                <c:pt idx="763">
                  <c:v>-5.8281199999999939E-4</c:v>
                </c:pt>
                <c:pt idx="764">
                  <c:v>-6.8718700000001151E-4</c:v>
                </c:pt>
                <c:pt idx="765">
                  <c:v>-6.74062000000014E-4</c:v>
                </c:pt>
                <c:pt idx="766">
                  <c:v>-7.3687500000000033E-4</c:v>
                </c:pt>
                <c:pt idx="767">
                  <c:v>-9.0468700000000026E-4</c:v>
                </c:pt>
                <c:pt idx="768">
                  <c:v>-8.1531200000000044E-4</c:v>
                </c:pt>
                <c:pt idx="769">
                  <c:v>-1.0921870000000266E-3</c:v>
                </c:pt>
                <c:pt idx="770">
                  <c:v>-8.240620000000003E-4</c:v>
                </c:pt>
                <c:pt idx="771">
                  <c:v>-7.6937500000000855E-4</c:v>
                </c:pt>
                <c:pt idx="772">
                  <c:v>-5.7312500000001535E-4</c:v>
                </c:pt>
                <c:pt idx="773">
                  <c:v>-6.7031200000001025E-4</c:v>
                </c:pt>
                <c:pt idx="774">
                  <c:v>-9.0875000000001068E-4</c:v>
                </c:pt>
                <c:pt idx="775">
                  <c:v>-9.4062500000000266E-4</c:v>
                </c:pt>
                <c:pt idx="776">
                  <c:v>-6.9781200000001281E-4</c:v>
                </c:pt>
                <c:pt idx="777">
                  <c:v>-6.3312500000001356E-4</c:v>
                </c:pt>
                <c:pt idx="778">
                  <c:v>-6.7187500000000884E-4</c:v>
                </c:pt>
                <c:pt idx="779">
                  <c:v>-6.6718700000000983E-4</c:v>
                </c:pt>
                <c:pt idx="780">
                  <c:v>-6.7687500000000798E-4</c:v>
                </c:pt>
                <c:pt idx="781">
                  <c:v>-5.2531200000000184E-4</c:v>
                </c:pt>
                <c:pt idx="782">
                  <c:v>-4.5562500000000822E-4</c:v>
                </c:pt>
                <c:pt idx="783">
                  <c:v>-7.5531200000000939E-4</c:v>
                </c:pt>
                <c:pt idx="784">
                  <c:v>-6.5656200000000821E-4</c:v>
                </c:pt>
                <c:pt idx="785">
                  <c:v>-9.9062500000000778E-4</c:v>
                </c:pt>
                <c:pt idx="786">
                  <c:v>-7.8406200000001288E-4</c:v>
                </c:pt>
                <c:pt idx="787">
                  <c:v>-1.0106249999999998E-3</c:v>
                </c:pt>
                <c:pt idx="788">
                  <c:v>-5.5562500000000934E-4</c:v>
                </c:pt>
                <c:pt idx="789">
                  <c:v>-5.2125000000000001E-4</c:v>
                </c:pt>
                <c:pt idx="790">
                  <c:v>-4.9093700000001224E-4</c:v>
                </c:pt>
                <c:pt idx="791">
                  <c:v>-3.8937499999999996E-4</c:v>
                </c:pt>
                <c:pt idx="792">
                  <c:v>-5.9031200000001025E-4</c:v>
                </c:pt>
                <c:pt idx="793">
                  <c:v>-6.6781199999999972E-4</c:v>
                </c:pt>
                <c:pt idx="794">
                  <c:v>-9.9250000000000748E-4</c:v>
                </c:pt>
                <c:pt idx="795">
                  <c:v>-3.2187500000000505E-4</c:v>
                </c:pt>
                <c:pt idx="796">
                  <c:v>-3.0937499999999992E-4</c:v>
                </c:pt>
                <c:pt idx="797">
                  <c:v>-4.0468700000000134E-4</c:v>
                </c:pt>
                <c:pt idx="798">
                  <c:v>-4.3812500000000963E-4</c:v>
                </c:pt>
                <c:pt idx="799">
                  <c:v>-4.4781200000000901E-4</c:v>
                </c:pt>
                <c:pt idx="800">
                  <c:v>-3.9968700000000046E-4</c:v>
                </c:pt>
                <c:pt idx="801">
                  <c:v>-2.3562499999999967E-4</c:v>
                </c:pt>
                <c:pt idx="802">
                  <c:v>-4.9906200000001094E-4</c:v>
                </c:pt>
                <c:pt idx="803">
                  <c:v>-2.8999999999999946E-4</c:v>
                </c:pt>
                <c:pt idx="804">
                  <c:v>-1.8031199999999961E-4</c:v>
                </c:pt>
                <c:pt idx="805">
                  <c:v>-3.9093700000000596E-4</c:v>
                </c:pt>
                <c:pt idx="806">
                  <c:v>-4.6375000000000002E-4</c:v>
                </c:pt>
                <c:pt idx="807">
                  <c:v>-4.8281200000000011E-4</c:v>
                </c:pt>
                <c:pt idx="808">
                  <c:v>-2.9374999999999996E-4</c:v>
                </c:pt>
                <c:pt idx="809">
                  <c:v>-3.8124999999999975E-4</c:v>
                </c:pt>
                <c:pt idx="810">
                  <c:v>-2.5312499999999988E-4</c:v>
                </c:pt>
                <c:pt idx="811">
                  <c:v>-1.7875000000000041E-4</c:v>
                </c:pt>
                <c:pt idx="812">
                  <c:v>-5.4375000000000834E-5</c:v>
                </c:pt>
                <c:pt idx="813">
                  <c:v>-3.7406200000000709E-4</c:v>
                </c:pt>
                <c:pt idx="814">
                  <c:v>-2.7437500000000541E-4</c:v>
                </c:pt>
                <c:pt idx="815">
                  <c:v>-3.2375000000000551E-4</c:v>
                </c:pt>
                <c:pt idx="816">
                  <c:v>-1.6312500000000306E-4</c:v>
                </c:pt>
                <c:pt idx="817">
                  <c:v>-2.3718699999999979E-4</c:v>
                </c:pt>
                <c:pt idx="818">
                  <c:v>-2.4406199999999991E-4</c:v>
                </c:pt>
                <c:pt idx="819">
                  <c:v>-3.8343700000000399E-4</c:v>
                </c:pt>
                <c:pt idx="820">
                  <c:v>-4.2093700000000995E-4</c:v>
                </c:pt>
                <c:pt idx="821">
                  <c:v>-7.9375000000001116E-5</c:v>
                </c:pt>
                <c:pt idx="822">
                  <c:v>-3.2750000000000406E-4</c:v>
                </c:pt>
                <c:pt idx="823">
                  <c:v>-1.374999999999996E-4</c:v>
                </c:pt>
                <c:pt idx="824">
                  <c:v>-1.4624999999999968E-4</c:v>
                </c:pt>
                <c:pt idx="825">
                  <c:v>-7.0625000000000023E-5</c:v>
                </c:pt>
                <c:pt idx="826">
                  <c:v>-3.4500000000000096E-4</c:v>
                </c:pt>
                <c:pt idx="827">
                  <c:v>-8.9218700000000023E-4</c:v>
                </c:pt>
                <c:pt idx="828">
                  <c:v>-1.7124999999999953E-4</c:v>
                </c:pt>
                <c:pt idx="829">
                  <c:v>-1.0500000000000205E-4</c:v>
                </c:pt>
                <c:pt idx="830">
                  <c:v>-2.3656200000000052E-4</c:v>
                </c:pt>
                <c:pt idx="831">
                  <c:v>-3.1625000000000495E-4</c:v>
                </c:pt>
                <c:pt idx="832">
                  <c:v>-5.8468700000000767E-4</c:v>
                </c:pt>
                <c:pt idx="833">
                  <c:v>-8.2500000000000745E-5</c:v>
                </c:pt>
                <c:pt idx="834">
                  <c:v>-2.0125000000000009E-4</c:v>
                </c:pt>
                <c:pt idx="835">
                  <c:v>-6.3875000000000021E-4</c:v>
                </c:pt>
                <c:pt idx="836">
                  <c:v>-9.5312000000000025E-5</c:v>
                </c:pt>
                <c:pt idx="837">
                  <c:v>-4.5843700000000034E-4</c:v>
                </c:pt>
                <c:pt idx="838">
                  <c:v>-6.1156199999999963E-4</c:v>
                </c:pt>
                <c:pt idx="839">
                  <c:v>-3.0562499999999947E-4</c:v>
                </c:pt>
                <c:pt idx="840">
                  <c:v>-1.7593700000000201E-4</c:v>
                </c:pt>
                <c:pt idx="841">
                  <c:v>-3.9750000000000012E-4</c:v>
                </c:pt>
                <c:pt idx="842">
                  <c:v>-2.7562499999999983E-4</c:v>
                </c:pt>
                <c:pt idx="843">
                  <c:v>-5.9156200000001075E-4</c:v>
                </c:pt>
                <c:pt idx="844">
                  <c:v>-3.5562500000000009E-4</c:v>
                </c:pt>
                <c:pt idx="845">
                  <c:v>-8.9062500000000068E-4</c:v>
                </c:pt>
                <c:pt idx="846">
                  <c:v>-2.1624999999999956E-4</c:v>
                </c:pt>
                <c:pt idx="847">
                  <c:v>-4.2531199999999974E-4</c:v>
                </c:pt>
                <c:pt idx="848">
                  <c:v>-5.3687500000000003E-4</c:v>
                </c:pt>
                <c:pt idx="849">
                  <c:v>-5.1718700000000434E-4</c:v>
                </c:pt>
                <c:pt idx="850">
                  <c:v>-4.8781200000000532E-4</c:v>
                </c:pt>
                <c:pt idx="851">
                  <c:v>-6.7562500000001291E-4</c:v>
                </c:pt>
                <c:pt idx="852">
                  <c:v>-6.7625000000000031E-4</c:v>
                </c:pt>
                <c:pt idx="853">
                  <c:v>-7.8843700000000847E-4</c:v>
                </c:pt>
                <c:pt idx="854">
                  <c:v>-5.3749999999999989E-4</c:v>
                </c:pt>
                <c:pt idx="855">
                  <c:v>-5.9593700000001274E-4</c:v>
                </c:pt>
                <c:pt idx="856">
                  <c:v>-3.4250000000000252E-4</c:v>
                </c:pt>
                <c:pt idx="857">
                  <c:v>-7.3781200000000999E-4</c:v>
                </c:pt>
                <c:pt idx="858">
                  <c:v>-5.7218700000000124E-4</c:v>
                </c:pt>
                <c:pt idx="859">
                  <c:v>-4.0843699999999934E-4</c:v>
                </c:pt>
                <c:pt idx="860">
                  <c:v>-5.8468700000000767E-4</c:v>
                </c:pt>
                <c:pt idx="861">
                  <c:v>-9.1906200000000044E-4</c:v>
                </c:pt>
                <c:pt idx="862">
                  <c:v>-8.1750000000000767E-4</c:v>
                </c:pt>
                <c:pt idx="863">
                  <c:v>-3.9062499999999953E-4</c:v>
                </c:pt>
                <c:pt idx="864">
                  <c:v>-5.0062500000000931E-4</c:v>
                </c:pt>
                <c:pt idx="865">
                  <c:v>-5.1343699999999994E-4</c:v>
                </c:pt>
                <c:pt idx="866">
                  <c:v>-5.5000000000000123E-4</c:v>
                </c:pt>
                <c:pt idx="867">
                  <c:v>-7.6250000000000092E-4</c:v>
                </c:pt>
                <c:pt idx="868">
                  <c:v>-6.1843700000000022E-4</c:v>
                </c:pt>
                <c:pt idx="869">
                  <c:v>-9.8906200000000778E-4</c:v>
                </c:pt>
                <c:pt idx="870">
                  <c:v>-6.74062000000014E-4</c:v>
                </c:pt>
                <c:pt idx="871">
                  <c:v>-6.434370000000108E-4</c:v>
                </c:pt>
                <c:pt idx="872">
                  <c:v>-5.4937500000000917E-4</c:v>
                </c:pt>
                <c:pt idx="873">
                  <c:v>-6.043750000000092E-4</c:v>
                </c:pt>
                <c:pt idx="874">
                  <c:v>-7.6406200000001098E-4</c:v>
                </c:pt>
                <c:pt idx="875">
                  <c:v>-7.4343700000001258E-4</c:v>
                </c:pt>
                <c:pt idx="876">
                  <c:v>-5.6156199999999983E-4</c:v>
                </c:pt>
                <c:pt idx="877">
                  <c:v>-6.6749999999999991E-4</c:v>
                </c:pt>
                <c:pt idx="878">
                  <c:v>-6.3968700000000434E-4</c:v>
                </c:pt>
                <c:pt idx="879">
                  <c:v>-6.2187500000000133E-4</c:v>
                </c:pt>
                <c:pt idx="880">
                  <c:v>-7.1687500000000039E-4</c:v>
                </c:pt>
                <c:pt idx="881">
                  <c:v>-5.7500000000000194E-4</c:v>
                </c:pt>
                <c:pt idx="882">
                  <c:v>-5.2218700000000132E-4</c:v>
                </c:pt>
                <c:pt idx="883">
                  <c:v>-8.3843700000000025E-4</c:v>
                </c:pt>
                <c:pt idx="884">
                  <c:v>-6.2218700000000831E-4</c:v>
                </c:pt>
                <c:pt idx="885">
                  <c:v>-9.6718700000000043E-4</c:v>
                </c:pt>
                <c:pt idx="886">
                  <c:v>-8.0000000000000264E-4</c:v>
                </c:pt>
                <c:pt idx="887">
                  <c:v>-1.0128120000000081E-3</c:v>
                </c:pt>
                <c:pt idx="888">
                  <c:v>-6.4375000000000846E-4</c:v>
                </c:pt>
                <c:pt idx="889">
                  <c:v>-5.5906200000000979E-4</c:v>
                </c:pt>
                <c:pt idx="890">
                  <c:v>-6.0156199999999993E-4</c:v>
                </c:pt>
                <c:pt idx="891">
                  <c:v>-5.05625000000009E-4</c:v>
                </c:pt>
                <c:pt idx="892">
                  <c:v>-6.9500000000001028E-4</c:v>
                </c:pt>
                <c:pt idx="893">
                  <c:v>-8.5218700000000013E-4</c:v>
                </c:pt>
                <c:pt idx="894">
                  <c:v>-1.1199999999999999E-3</c:v>
                </c:pt>
                <c:pt idx="895">
                  <c:v>-5.3124999999999971E-4</c:v>
                </c:pt>
                <c:pt idx="896">
                  <c:v>-4.2843700000000124E-4</c:v>
                </c:pt>
                <c:pt idx="897">
                  <c:v>-6.4156200000001261E-4</c:v>
                </c:pt>
                <c:pt idx="898">
                  <c:v>-6.3812500000001195E-4</c:v>
                </c:pt>
                <c:pt idx="899">
                  <c:v>-7.2093700000001502E-4</c:v>
                </c:pt>
                <c:pt idx="900">
                  <c:v>-7.3281199999999935E-4</c:v>
                </c:pt>
                <c:pt idx="901">
                  <c:v>-5.4375000000000777E-4</c:v>
                </c:pt>
                <c:pt idx="902">
                  <c:v>-8.3312500000000021E-4</c:v>
                </c:pt>
                <c:pt idx="903">
                  <c:v>-6.4625000000000023E-4</c:v>
                </c:pt>
                <c:pt idx="904">
                  <c:v>-5.2562500000001078E-4</c:v>
                </c:pt>
                <c:pt idx="905">
                  <c:v>-7.0000000000000953E-4</c:v>
                </c:pt>
                <c:pt idx="906">
                  <c:v>-8.5906200000000028E-4</c:v>
                </c:pt>
                <c:pt idx="907">
                  <c:v>-8.4687500000000247E-4</c:v>
                </c:pt>
                <c:pt idx="908">
                  <c:v>-7.6843700000000712E-4</c:v>
                </c:pt>
                <c:pt idx="909">
                  <c:v>-7.8031200000000934E-4</c:v>
                </c:pt>
                <c:pt idx="910">
                  <c:v>-6.3624999999999999E-4</c:v>
                </c:pt>
                <c:pt idx="911">
                  <c:v>-5.3968700000000104E-4</c:v>
                </c:pt>
                <c:pt idx="912">
                  <c:v>-4.9156200000000994E-4</c:v>
                </c:pt>
                <c:pt idx="913">
                  <c:v>-8.02187E-4</c:v>
                </c:pt>
                <c:pt idx="914">
                  <c:v>-6.9937500000001151E-4</c:v>
                </c:pt>
                <c:pt idx="915">
                  <c:v>-8.0375000000000064E-4</c:v>
                </c:pt>
                <c:pt idx="916">
                  <c:v>-6.1718700000000948E-4</c:v>
                </c:pt>
                <c:pt idx="917">
                  <c:v>-7.9281199999999994E-4</c:v>
                </c:pt>
                <c:pt idx="918">
                  <c:v>-7.0781200000001002E-4</c:v>
                </c:pt>
                <c:pt idx="919">
                  <c:v>-9.1156200000000248E-4</c:v>
                </c:pt>
                <c:pt idx="920">
                  <c:v>-9.2750000000001067E-4</c:v>
                </c:pt>
                <c:pt idx="921">
                  <c:v>-6.153119999999998E-4</c:v>
                </c:pt>
                <c:pt idx="922">
                  <c:v>-8.4843700000000017E-4</c:v>
                </c:pt>
                <c:pt idx="923">
                  <c:v>-7.0875000000000538E-4</c:v>
                </c:pt>
                <c:pt idx="924">
                  <c:v>-6.6249999999999989E-4</c:v>
                </c:pt>
                <c:pt idx="925">
                  <c:v>-5.8125000000000017E-4</c:v>
                </c:pt>
                <c:pt idx="926">
                  <c:v>-9.0750000000001767E-4</c:v>
                </c:pt>
                <c:pt idx="927">
                  <c:v>-1.4215619999999958E-3</c:v>
                </c:pt>
                <c:pt idx="928">
                  <c:v>-7.3750000000000909E-4</c:v>
                </c:pt>
                <c:pt idx="929">
                  <c:v>-6.4218700000000955E-4</c:v>
                </c:pt>
                <c:pt idx="930">
                  <c:v>-8.0437500000000062E-4</c:v>
                </c:pt>
                <c:pt idx="931">
                  <c:v>-8.7093700000000023E-4</c:v>
                </c:pt>
                <c:pt idx="932">
                  <c:v>-1.1156249999999999E-3</c:v>
                </c:pt>
                <c:pt idx="933">
                  <c:v>-5.9875000000000184E-4</c:v>
                </c:pt>
                <c:pt idx="934">
                  <c:v>-7.7031200000001127E-4</c:v>
                </c:pt>
                <c:pt idx="935">
                  <c:v>-1.1378120000000021E-3</c:v>
                </c:pt>
                <c:pt idx="936">
                  <c:v>-7.5187500000000905E-4</c:v>
                </c:pt>
                <c:pt idx="937">
                  <c:v>-9.1250000000000228E-4</c:v>
                </c:pt>
                <c:pt idx="938">
                  <c:v>-1.0206249999999998E-3</c:v>
                </c:pt>
                <c:pt idx="939">
                  <c:v>-8.6218700000000015E-4</c:v>
                </c:pt>
                <c:pt idx="940">
                  <c:v>-6.4656200000001132E-4</c:v>
                </c:pt>
                <c:pt idx="941">
                  <c:v>-8.5406200000000027E-4</c:v>
                </c:pt>
                <c:pt idx="942">
                  <c:v>-7.4281199999999992E-4</c:v>
                </c:pt>
                <c:pt idx="943">
                  <c:v>-1.0137499999999999E-3</c:v>
                </c:pt>
                <c:pt idx="944">
                  <c:v>-8.8937500000001266E-4</c:v>
                </c:pt>
                <c:pt idx="945">
                  <c:v>-1.3193750000000041E-3</c:v>
                </c:pt>
                <c:pt idx="946">
                  <c:v>-6.9406200000001535E-4</c:v>
                </c:pt>
                <c:pt idx="947">
                  <c:v>-8.2281200000000002E-4</c:v>
                </c:pt>
                <c:pt idx="948">
                  <c:v>-9.0500000000001267E-4</c:v>
                </c:pt>
                <c:pt idx="949">
                  <c:v>-9.8218700000000025E-4</c:v>
                </c:pt>
                <c:pt idx="950">
                  <c:v>-8.9031200000000063E-4</c:v>
                </c:pt>
                <c:pt idx="951">
                  <c:v>-1.0399999999999958E-3</c:v>
                </c:pt>
                <c:pt idx="952">
                  <c:v>-1.0721870000000259E-3</c:v>
                </c:pt>
                <c:pt idx="953">
                  <c:v>-1.1015619999999999E-3</c:v>
                </c:pt>
                <c:pt idx="954">
                  <c:v>-8.1750000000000767E-4</c:v>
                </c:pt>
                <c:pt idx="955">
                  <c:v>-8.7875000000000225E-4</c:v>
                </c:pt>
                <c:pt idx="956">
                  <c:v>-7.5031199999999994E-4</c:v>
                </c:pt>
                <c:pt idx="957">
                  <c:v>-9.6531200000000246E-4</c:v>
                </c:pt>
                <c:pt idx="958">
                  <c:v>-8.5156200000000265E-4</c:v>
                </c:pt>
                <c:pt idx="959">
                  <c:v>-6.8406200000001207E-4</c:v>
                </c:pt>
                <c:pt idx="960">
                  <c:v>-7.3468700000000968E-4</c:v>
                </c:pt>
                <c:pt idx="961">
                  <c:v>-1.1393750000000021E-3</c:v>
                </c:pt>
                <c:pt idx="962">
                  <c:v>-1.0321870000000229E-3</c:v>
                </c:pt>
                <c:pt idx="963">
                  <c:v>-6.2406200000001311E-4</c:v>
                </c:pt>
                <c:pt idx="964">
                  <c:v>-7.1843700000000113E-4</c:v>
                </c:pt>
                <c:pt idx="965">
                  <c:v>-6.4281199999999998E-4</c:v>
                </c:pt>
                <c:pt idx="966">
                  <c:v>-7.3656199999999974E-4</c:v>
                </c:pt>
                <c:pt idx="967">
                  <c:v>-9.2718700000000032E-4</c:v>
                </c:pt>
                <c:pt idx="968">
                  <c:v>-7.9656200000001324E-4</c:v>
                </c:pt>
                <c:pt idx="969">
                  <c:v>-1.0815619999999999E-3</c:v>
                </c:pt>
                <c:pt idx="970">
                  <c:v>-7.403120000000126E-4</c:v>
                </c:pt>
                <c:pt idx="971">
                  <c:v>-8.4406200000000024E-4</c:v>
                </c:pt>
                <c:pt idx="972">
                  <c:v>-7.0437500000001109E-4</c:v>
                </c:pt>
                <c:pt idx="973">
                  <c:v>-6.0937500000000824E-4</c:v>
                </c:pt>
                <c:pt idx="974">
                  <c:v>-8.4281200000000018E-4</c:v>
                </c:pt>
                <c:pt idx="975">
                  <c:v>-8.4687500000000247E-4</c:v>
                </c:pt>
                <c:pt idx="976">
                  <c:v>-7.4125000000000124E-4</c:v>
                </c:pt>
                <c:pt idx="977">
                  <c:v>-6.8749999999999974E-4</c:v>
                </c:pt>
                <c:pt idx="978">
                  <c:v>-6.8937500000000834E-4</c:v>
                </c:pt>
                <c:pt idx="979">
                  <c:v>-6.2249999999999979E-4</c:v>
                </c:pt>
                <c:pt idx="980">
                  <c:v>-6.8437500000000919E-4</c:v>
                </c:pt>
                <c:pt idx="981">
                  <c:v>-5.7593700000001073E-4</c:v>
                </c:pt>
                <c:pt idx="982">
                  <c:v>-5.3500000000000021E-4</c:v>
                </c:pt>
                <c:pt idx="983">
                  <c:v>-7.8343700000000932E-4</c:v>
                </c:pt>
                <c:pt idx="984">
                  <c:v>-6.6749999999999991E-4</c:v>
                </c:pt>
                <c:pt idx="985">
                  <c:v>-1.0156249999999996E-3</c:v>
                </c:pt>
                <c:pt idx="986">
                  <c:v>-8.3000000000001248E-4</c:v>
                </c:pt>
                <c:pt idx="987">
                  <c:v>-1.0478119999999995E-3</c:v>
                </c:pt>
                <c:pt idx="988">
                  <c:v>-5.9906200000001304E-4</c:v>
                </c:pt>
                <c:pt idx="989">
                  <c:v>-5.1562500000000024E-4</c:v>
                </c:pt>
                <c:pt idx="990">
                  <c:v>-6.1437500000000034E-4</c:v>
                </c:pt>
                <c:pt idx="991">
                  <c:v>-4.0343700000000123E-4</c:v>
                </c:pt>
                <c:pt idx="992">
                  <c:v>-7.4125000000000124E-4</c:v>
                </c:pt>
                <c:pt idx="993">
                  <c:v>-7.9093700000001693E-4</c:v>
                </c:pt>
                <c:pt idx="994">
                  <c:v>-1.0768749999999997E-3</c:v>
                </c:pt>
                <c:pt idx="995">
                  <c:v>-5.2093700000001221E-4</c:v>
                </c:pt>
                <c:pt idx="996">
                  <c:v>-4.153120000000002E-4</c:v>
                </c:pt>
                <c:pt idx="997">
                  <c:v>-5.2343700000000821E-4</c:v>
                </c:pt>
                <c:pt idx="998">
                  <c:v>-6.6406200000000974E-4</c:v>
                </c:pt>
                <c:pt idx="999">
                  <c:v>-6.0156199999999993E-4</c:v>
                </c:pt>
                <c:pt idx="1000">
                  <c:v>-6.3531199999999996E-4</c:v>
                </c:pt>
                <c:pt idx="1001">
                  <c:v>-4.4750000000000941E-4</c:v>
                </c:pt>
                <c:pt idx="1002">
                  <c:v>-7.7625000000000014E-4</c:v>
                </c:pt>
                <c:pt idx="1003">
                  <c:v>-4.5968700000000034E-4</c:v>
                </c:pt>
                <c:pt idx="1004">
                  <c:v>-3.8124999999999975E-4</c:v>
                </c:pt>
                <c:pt idx="1005">
                  <c:v>-5.6343700000000094E-4</c:v>
                </c:pt>
                <c:pt idx="1006">
                  <c:v>-7.4093700000001583E-4</c:v>
                </c:pt>
                <c:pt idx="1007">
                  <c:v>-7.2312500000001781E-4</c:v>
                </c:pt>
                <c:pt idx="1008">
                  <c:v>-5.3968700000000104E-4</c:v>
                </c:pt>
                <c:pt idx="1009">
                  <c:v>-5.05625000000009E-4</c:v>
                </c:pt>
                <c:pt idx="1010">
                  <c:v>-4.2718700000001072E-4</c:v>
                </c:pt>
                <c:pt idx="1011">
                  <c:v>-3.7968700000000252E-4</c:v>
                </c:pt>
                <c:pt idx="1012">
                  <c:v>-1.8843700000000286E-4</c:v>
                </c:pt>
                <c:pt idx="1013">
                  <c:v>-6.1312500000001177E-4</c:v>
                </c:pt>
                <c:pt idx="1014">
                  <c:v>-5.0312500000001333E-4</c:v>
                </c:pt>
                <c:pt idx="1015">
                  <c:v>-5.0624999999999997E-4</c:v>
                </c:pt>
                <c:pt idx="1016">
                  <c:v>-3.7781200000000807E-4</c:v>
                </c:pt>
                <c:pt idx="1017">
                  <c:v>-3.6687500000000668E-4</c:v>
                </c:pt>
                <c:pt idx="1018">
                  <c:v>-4.0656200000000034E-4</c:v>
                </c:pt>
                <c:pt idx="1019">
                  <c:v>-5.9187500000000884E-4</c:v>
                </c:pt>
                <c:pt idx="1020">
                  <c:v>-6.0562500000000991E-4</c:v>
                </c:pt>
                <c:pt idx="1021">
                  <c:v>-3.1718700000000002E-4</c:v>
                </c:pt>
                <c:pt idx="1022">
                  <c:v>-5.05625000000009E-4</c:v>
                </c:pt>
                <c:pt idx="1023">
                  <c:v>-3.7375000000000705E-4</c:v>
                </c:pt>
                <c:pt idx="1024">
                  <c:v>-2.6937499999999992E-4</c:v>
                </c:pt>
                <c:pt idx="1025">
                  <c:v>-1.5312499999999967E-4</c:v>
                </c:pt>
                <c:pt idx="1026">
                  <c:v>-4.6281199999999995E-4</c:v>
                </c:pt>
                <c:pt idx="1027">
                  <c:v>-9.4156200000001502E-4</c:v>
                </c:pt>
                <c:pt idx="1028">
                  <c:v>-3.6281200000000814E-4</c:v>
                </c:pt>
                <c:pt idx="1029">
                  <c:v>-1.9250000000000308E-4</c:v>
                </c:pt>
                <c:pt idx="1030">
                  <c:v>-3.6218700000000491E-4</c:v>
                </c:pt>
                <c:pt idx="1031">
                  <c:v>-3.787500000000088E-4</c:v>
                </c:pt>
                <c:pt idx="1032">
                  <c:v>-6.2187500000000133E-4</c:v>
                </c:pt>
                <c:pt idx="1033">
                  <c:v>-8.7500000000000568E-5</c:v>
                </c:pt>
                <c:pt idx="1034">
                  <c:v>-2.6437500000000555E-4</c:v>
                </c:pt>
                <c:pt idx="1035">
                  <c:v>-6.3343700000000123E-4</c:v>
                </c:pt>
                <c:pt idx="1036">
                  <c:v>-1.1874999999999993E-4</c:v>
                </c:pt>
                <c:pt idx="1037">
                  <c:v>-3.6625000000000497E-4</c:v>
                </c:pt>
                <c:pt idx="1038">
                  <c:v>-5.0812500000001096E-4</c:v>
                </c:pt>
                <c:pt idx="1039">
                  <c:v>-1.896870000000033E-4</c:v>
                </c:pt>
                <c:pt idx="1040">
                  <c:v>-8.4370000000000566E-6</c:v>
                </c:pt>
                <c:pt idx="1041">
                  <c:v>-2.2687500000000469E-4</c:v>
                </c:pt>
                <c:pt idx="1042">
                  <c:v>-1.8937500000000223E-4</c:v>
                </c:pt>
                <c:pt idx="1043">
                  <c:v>-4.1656199999999972E-4</c:v>
                </c:pt>
                <c:pt idx="1044">
                  <c:v>-1.8687500000000307E-4</c:v>
                </c:pt>
                <c:pt idx="1045">
                  <c:v>-6.8062500000001184E-4</c:v>
                </c:pt>
                <c:pt idx="1046">
                  <c:v>-4.1874999999999432E-5</c:v>
                </c:pt>
                <c:pt idx="1047">
                  <c:v>-2.4531200000000518E-4</c:v>
                </c:pt>
                <c:pt idx="1048">
                  <c:v>-3.4500000000000096E-4</c:v>
                </c:pt>
                <c:pt idx="1049">
                  <c:v>-3.3437500000000454E-4</c:v>
                </c:pt>
                <c:pt idx="1050">
                  <c:v>-1.7218699999999986E-4</c:v>
                </c:pt>
                <c:pt idx="1051">
                  <c:v>-4.703120000000068E-4</c:v>
                </c:pt>
                <c:pt idx="1052">
                  <c:v>-4.2812500000001145E-4</c:v>
                </c:pt>
                <c:pt idx="1053">
                  <c:v>-4.1218699999999984E-4</c:v>
                </c:pt>
                <c:pt idx="1054">
                  <c:v>-2.6281200000000625E-4</c:v>
                </c:pt>
                <c:pt idx="1055">
                  <c:v>-2.7906200000000499E-4</c:v>
                </c:pt>
                <c:pt idx="1056">
                  <c:v>-2.4375000000000592E-5</c:v>
                </c:pt>
                <c:pt idx="1057">
                  <c:v>-4.7218700000000124E-4</c:v>
                </c:pt>
                <c:pt idx="1058">
                  <c:v>-1.8812500000000326E-4</c:v>
                </c:pt>
                <c:pt idx="1059">
                  <c:v>-1.0281200000000003E-4</c:v>
                </c:pt>
                <c:pt idx="1060">
                  <c:v>-1.7468699999999981E-4</c:v>
                </c:pt>
                <c:pt idx="1061">
                  <c:v>-6.2031199999999993E-4</c:v>
                </c:pt>
                <c:pt idx="1062">
                  <c:v>-4.0343700000000123E-4</c:v>
                </c:pt>
                <c:pt idx="1063">
                  <c:v>-8.593700000000122E-5</c:v>
                </c:pt>
                <c:pt idx="1064">
                  <c:v>-2.0624999999999986E-4</c:v>
                </c:pt>
                <c:pt idx="1065">
                  <c:v>-1.218749999999996E-4</c:v>
                </c:pt>
                <c:pt idx="1066">
                  <c:v>-1.218749999999996E-4</c:v>
                </c:pt>
                <c:pt idx="1067">
                  <c:v>-3.1812499999999999E-4</c:v>
                </c:pt>
                <c:pt idx="1068">
                  <c:v>-2.1500000000000056E-4</c:v>
                </c:pt>
                <c:pt idx="1069">
                  <c:v>-5.8187500000000014E-4</c:v>
                </c:pt>
                <c:pt idx="1070">
                  <c:v>-3.7031200000000881E-4</c:v>
                </c:pt>
                <c:pt idx="1071">
                  <c:v>-3.1031200000000811E-4</c:v>
                </c:pt>
                <c:pt idx="1072">
                  <c:v>-1.6687500000000282E-4</c:v>
                </c:pt>
                <c:pt idx="1073">
                  <c:v>-1.9812500000000342E-4</c:v>
                </c:pt>
                <c:pt idx="1074">
                  <c:v>-4.0187500000000032E-4</c:v>
                </c:pt>
                <c:pt idx="1075">
                  <c:v>-4.8312500000001143E-4</c:v>
                </c:pt>
                <c:pt idx="1076">
                  <c:v>-4.0843699999999934E-4</c:v>
                </c:pt>
                <c:pt idx="1077">
                  <c:v>-3.1187499999999982E-4</c:v>
                </c:pt>
                <c:pt idx="1078">
                  <c:v>-3.2843700000000813E-4</c:v>
                </c:pt>
                <c:pt idx="1079">
                  <c:v>-3.3687499999999956E-4</c:v>
                </c:pt>
                <c:pt idx="1080">
                  <c:v>-4.0406200000000928E-4</c:v>
                </c:pt>
                <c:pt idx="1081">
                  <c:v>-2.8562499999999937E-4</c:v>
                </c:pt>
                <c:pt idx="1082">
                  <c:v>-1.9250000000000308E-4</c:v>
                </c:pt>
                <c:pt idx="1083">
                  <c:v>-5.0406200000000943E-4</c:v>
                </c:pt>
                <c:pt idx="1084">
                  <c:v>-4.4812500000001335E-4</c:v>
                </c:pt>
                <c:pt idx="1085">
                  <c:v>-7.9093700000001693E-4</c:v>
                </c:pt>
                <c:pt idx="1086">
                  <c:v>-5.3781199999999982E-4</c:v>
                </c:pt>
                <c:pt idx="1087">
                  <c:v>-8.5468700000000024E-4</c:v>
                </c:pt>
                <c:pt idx="1088">
                  <c:v>-4.0656200000000034E-4</c:v>
                </c:pt>
                <c:pt idx="1089">
                  <c:v>-3.9968700000000046E-4</c:v>
                </c:pt>
                <c:pt idx="1090">
                  <c:v>-4.928119999999997E-4</c:v>
                </c:pt>
                <c:pt idx="1091">
                  <c:v>-2.3312499999999983E-4</c:v>
                </c:pt>
                <c:pt idx="1092">
                  <c:v>-6.2750000000000989E-4</c:v>
                </c:pt>
                <c:pt idx="1093">
                  <c:v>-7.4843700000001097E-4</c:v>
                </c:pt>
                <c:pt idx="1094">
                  <c:v>-1.0299999999999958E-3</c:v>
                </c:pt>
                <c:pt idx="1095">
                  <c:v>-4.290620000000094E-4</c:v>
                </c:pt>
                <c:pt idx="1096">
                  <c:v>-3.5781200000000639E-4</c:v>
                </c:pt>
                <c:pt idx="1097">
                  <c:v>-5.0093700000000999E-4</c:v>
                </c:pt>
                <c:pt idx="1098">
                  <c:v>-7.0906200000001181E-4</c:v>
                </c:pt>
                <c:pt idx="1099">
                  <c:v>-6.1437500000000034E-4</c:v>
                </c:pt>
                <c:pt idx="1100">
                  <c:v>-5.2218700000000132E-4</c:v>
                </c:pt>
                <c:pt idx="1101">
                  <c:v>-5.0843700000000112E-4</c:v>
                </c:pt>
                <c:pt idx="1102">
                  <c:v>-7.9968700000001354E-4</c:v>
                </c:pt>
                <c:pt idx="1103">
                  <c:v>-5.6031199999999944E-4</c:v>
                </c:pt>
                <c:pt idx="1104">
                  <c:v>-3.9000000000000476E-4</c:v>
                </c:pt>
                <c:pt idx="1105">
                  <c:v>-6.8625000000000001E-4</c:v>
                </c:pt>
                <c:pt idx="1106">
                  <c:v>-8.7218699999999996E-4</c:v>
                </c:pt>
                <c:pt idx="1107">
                  <c:v>-8.4031200000000224E-4</c:v>
                </c:pt>
                <c:pt idx="1108">
                  <c:v>-6.7156200000001096E-4</c:v>
                </c:pt>
                <c:pt idx="1109">
                  <c:v>-7.3500000000000594E-4</c:v>
                </c:pt>
                <c:pt idx="1110">
                  <c:v>-6.6312500000001277E-4</c:v>
                </c:pt>
                <c:pt idx="1111">
                  <c:v>-6.4500000000000939E-4</c:v>
                </c:pt>
                <c:pt idx="1112">
                  <c:v>-4.4187500000000715E-4</c:v>
                </c:pt>
                <c:pt idx="1113">
                  <c:v>-8.0593700000000028E-4</c:v>
                </c:pt>
                <c:pt idx="1114">
                  <c:v>-7.4406200000001592E-4</c:v>
                </c:pt>
                <c:pt idx="1115">
                  <c:v>-8.3937500000001448E-4</c:v>
                </c:pt>
                <c:pt idx="1116">
                  <c:v>-6.4187500000000984E-4</c:v>
                </c:pt>
                <c:pt idx="1117">
                  <c:v>-7.3843700000000194E-4</c:v>
                </c:pt>
                <c:pt idx="1118">
                  <c:v>-7.2687500000000876E-4</c:v>
                </c:pt>
                <c:pt idx="1119">
                  <c:v>-8.9968700000000047E-4</c:v>
                </c:pt>
                <c:pt idx="1120">
                  <c:v>-9.9125000000002033E-4</c:v>
                </c:pt>
                <c:pt idx="1121">
                  <c:v>-6.5718700000001328E-4</c:v>
                </c:pt>
                <c:pt idx="1122">
                  <c:v>-9.1687500000000026E-4</c:v>
                </c:pt>
                <c:pt idx="1123">
                  <c:v>-7.1343700000000123E-4</c:v>
                </c:pt>
                <c:pt idx="1124">
                  <c:v>-7.2593700000001394E-4</c:v>
                </c:pt>
                <c:pt idx="1125">
                  <c:v>-6.2406200000001311E-4</c:v>
                </c:pt>
                <c:pt idx="1126">
                  <c:v>-8.4343700000000016E-4</c:v>
                </c:pt>
                <c:pt idx="1127">
                  <c:v>-1.34437500000002E-3</c:v>
                </c:pt>
                <c:pt idx="1128">
                  <c:v>-6.40000000000011E-4</c:v>
                </c:pt>
                <c:pt idx="1129">
                  <c:v>-6.5593700000001083E-4</c:v>
                </c:pt>
                <c:pt idx="1130">
                  <c:v>-8.2437500000000002E-4</c:v>
                </c:pt>
                <c:pt idx="1131">
                  <c:v>-8.5187500000000042E-4</c:v>
                </c:pt>
                <c:pt idx="1132">
                  <c:v>-1.1599999999999996E-3</c:v>
                </c:pt>
                <c:pt idx="1133">
                  <c:v>-6.3624999999999999E-4</c:v>
                </c:pt>
                <c:pt idx="1134">
                  <c:v>-7.8562500000001179E-4</c:v>
                </c:pt>
                <c:pt idx="1135">
                  <c:v>-1.0824999999999997E-3</c:v>
                </c:pt>
                <c:pt idx="1136">
                  <c:v>-7.2531200000000909E-4</c:v>
                </c:pt>
                <c:pt idx="1137">
                  <c:v>-8.9843700000000041E-4</c:v>
                </c:pt>
                <c:pt idx="1138">
                  <c:v>-1.0834370000000041E-3</c:v>
                </c:pt>
                <c:pt idx="1139">
                  <c:v>-7.0250000000000032E-4</c:v>
                </c:pt>
                <c:pt idx="1140">
                  <c:v>-5.1249999999999972E-4</c:v>
                </c:pt>
                <c:pt idx="1141">
                  <c:v>-8.3437500000000265E-4</c:v>
                </c:pt>
                <c:pt idx="1142">
                  <c:v>-6.2281199999999961E-4</c:v>
                </c:pt>
                <c:pt idx="1143">
                  <c:v>-9.7125000000000748E-4</c:v>
                </c:pt>
                <c:pt idx="1144">
                  <c:v>-7.9375000000000994E-4</c:v>
                </c:pt>
                <c:pt idx="1145">
                  <c:v>-1.204687000000017E-3</c:v>
                </c:pt>
                <c:pt idx="1146">
                  <c:v>-6.5812500000001449E-4</c:v>
                </c:pt>
                <c:pt idx="1147">
                  <c:v>-7.5812500000001573E-4</c:v>
                </c:pt>
                <c:pt idx="1148">
                  <c:v>-8.5281200000000032E-4</c:v>
                </c:pt>
                <c:pt idx="1149">
                  <c:v>-7.7562500000001448E-4</c:v>
                </c:pt>
                <c:pt idx="1150">
                  <c:v>-8.2187500000000001E-4</c:v>
                </c:pt>
                <c:pt idx="1151">
                  <c:v>-1.0028120000000061E-3</c:v>
                </c:pt>
                <c:pt idx="1152">
                  <c:v>-9.5125000000001719E-4</c:v>
                </c:pt>
                <c:pt idx="1153">
                  <c:v>-1.0103120000000173E-3</c:v>
                </c:pt>
                <c:pt idx="1154">
                  <c:v>-7.6500000000000114E-4</c:v>
                </c:pt>
                <c:pt idx="1155">
                  <c:v>-8.2500000000000227E-4</c:v>
                </c:pt>
                <c:pt idx="1156">
                  <c:v>-6.3312500000001356E-4</c:v>
                </c:pt>
                <c:pt idx="1157">
                  <c:v>-9.7687500000000075E-4</c:v>
                </c:pt>
                <c:pt idx="1158">
                  <c:v>-6.9781200000001281E-4</c:v>
                </c:pt>
                <c:pt idx="1159">
                  <c:v>-5.8875000000000019E-4</c:v>
                </c:pt>
                <c:pt idx="1160">
                  <c:v>-5.6281199999999902E-4</c:v>
                </c:pt>
                <c:pt idx="1161">
                  <c:v>-9.759370000000004E-4</c:v>
                </c:pt>
                <c:pt idx="1162">
                  <c:v>-8.9937500000000748E-4</c:v>
                </c:pt>
                <c:pt idx="1163">
                  <c:v>-6.0249999999999974E-4</c:v>
                </c:pt>
                <c:pt idx="1164">
                  <c:v>-6.1062500000000927E-4</c:v>
                </c:pt>
                <c:pt idx="1165">
                  <c:v>-5.8875000000000019E-4</c:v>
                </c:pt>
                <c:pt idx="1166">
                  <c:v>-5.7843700000000434E-4</c:v>
                </c:pt>
                <c:pt idx="1167">
                  <c:v>-8.3156200000001268E-4</c:v>
                </c:pt>
                <c:pt idx="1168">
                  <c:v>-5.7375000000000113E-4</c:v>
                </c:pt>
                <c:pt idx="1169">
                  <c:v>-9.6093700000000025E-4</c:v>
                </c:pt>
                <c:pt idx="1170">
                  <c:v>-6.4968700000001098E-4</c:v>
                </c:pt>
                <c:pt idx="1171">
                  <c:v>-6.6718700000000983E-4</c:v>
                </c:pt>
                <c:pt idx="1172">
                  <c:v>-5.0249999999999947E-4</c:v>
                </c:pt>
                <c:pt idx="1173">
                  <c:v>-5.6156199999999983E-4</c:v>
                </c:pt>
                <c:pt idx="1174">
                  <c:v>-7.0781200000001002E-4</c:v>
                </c:pt>
                <c:pt idx="1175">
                  <c:v>-7.8343700000000932E-4</c:v>
                </c:pt>
                <c:pt idx="1176">
                  <c:v>-6.2281199999999961E-4</c:v>
                </c:pt>
                <c:pt idx="1177">
                  <c:v>-6.3531199999999996E-4</c:v>
                </c:pt>
                <c:pt idx="1178">
                  <c:v>-4.9718700000001275E-4</c:v>
                </c:pt>
                <c:pt idx="1179">
                  <c:v>-5.5687500000000084E-4</c:v>
                </c:pt>
                <c:pt idx="1180">
                  <c:v>-5.5125000000000009E-4</c:v>
                </c:pt>
                <c:pt idx="1181">
                  <c:v>-4.5968700000000034E-4</c:v>
                </c:pt>
                <c:pt idx="1182">
                  <c:v>-3.9500000000000396E-4</c:v>
                </c:pt>
                <c:pt idx="1183">
                  <c:v>-6.6375000000000039E-4</c:v>
                </c:pt>
                <c:pt idx="1184">
                  <c:v>-5.4531200000000884E-4</c:v>
                </c:pt>
                <c:pt idx="1185">
                  <c:v>-9.1781200000000016E-4</c:v>
                </c:pt>
                <c:pt idx="1186">
                  <c:v>-6.8875000000000013E-4</c:v>
                </c:pt>
                <c:pt idx="1187">
                  <c:v>-9.2187500000000017E-4</c:v>
                </c:pt>
                <c:pt idx="1188">
                  <c:v>-4.3937500000000113E-4</c:v>
                </c:pt>
                <c:pt idx="1189">
                  <c:v>-4.0093700000000876E-4</c:v>
                </c:pt>
                <c:pt idx="1190">
                  <c:v>-4.6249999999999888E-4</c:v>
                </c:pt>
                <c:pt idx="1191">
                  <c:v>-3.6656200000000609E-4</c:v>
                </c:pt>
                <c:pt idx="1192">
                  <c:v>-5.4562500000001214E-4</c:v>
                </c:pt>
                <c:pt idx="1193">
                  <c:v>-6.040620000000124E-4</c:v>
                </c:pt>
                <c:pt idx="1194">
                  <c:v>-9.893750000000165E-4</c:v>
                </c:pt>
                <c:pt idx="1195">
                  <c:v>-3.7625000000000646E-4</c:v>
                </c:pt>
                <c:pt idx="1196">
                  <c:v>-2.6375000000000514E-4</c:v>
                </c:pt>
                <c:pt idx="1197">
                  <c:v>-3.9218699999999995E-4</c:v>
                </c:pt>
                <c:pt idx="1198">
                  <c:v>-5.9500000000000134E-4</c:v>
                </c:pt>
                <c:pt idx="1199">
                  <c:v>-4.4781200000000901E-4</c:v>
                </c:pt>
                <c:pt idx="1200">
                  <c:v>-4.1874999999999991E-4</c:v>
                </c:pt>
                <c:pt idx="1201">
                  <c:v>-3.0812499999999959E-4</c:v>
                </c:pt>
                <c:pt idx="1202">
                  <c:v>-6.4562500000001392E-4</c:v>
                </c:pt>
                <c:pt idx="1203">
                  <c:v>-3.3624999999999991E-4</c:v>
                </c:pt>
                <c:pt idx="1204">
                  <c:v>-1.8249999999999961E-4</c:v>
                </c:pt>
                <c:pt idx="1205">
                  <c:v>-4.6999999999999993E-4</c:v>
                </c:pt>
                <c:pt idx="1206">
                  <c:v>-5.5187500000000104E-4</c:v>
                </c:pt>
                <c:pt idx="1207">
                  <c:v>-5.303119999999998E-4</c:v>
                </c:pt>
                <c:pt idx="1208">
                  <c:v>-4.3906199999999983E-4</c:v>
                </c:pt>
                <c:pt idx="1209">
                  <c:v>-4.4937500000000842E-4</c:v>
                </c:pt>
                <c:pt idx="1210">
                  <c:v>-3.2093700000000589E-4</c:v>
                </c:pt>
                <c:pt idx="1211">
                  <c:v>-2.4156199999999985E-4</c:v>
                </c:pt>
                <c:pt idx="1212">
                  <c:v>-1.6187500000000284E-4</c:v>
                </c:pt>
                <c:pt idx="1213">
                  <c:v>-4.5625000000000011E-4</c:v>
                </c:pt>
                <c:pt idx="1214">
                  <c:v>-3.8031200000000754E-4</c:v>
                </c:pt>
                <c:pt idx="1215">
                  <c:v>-5.4843700000000134E-4</c:v>
                </c:pt>
                <c:pt idx="1216">
                  <c:v>-4.0624999999999971E-4</c:v>
                </c:pt>
                <c:pt idx="1217">
                  <c:v>-3.0781200000000496E-4</c:v>
                </c:pt>
                <c:pt idx="1218">
                  <c:v>-3.1187499999999982E-4</c:v>
                </c:pt>
                <c:pt idx="1219">
                  <c:v>-5.065619999999999E-4</c:v>
                </c:pt>
                <c:pt idx="1220">
                  <c:v>-5.2218700000000132E-4</c:v>
                </c:pt>
                <c:pt idx="1221">
                  <c:v>-2.3999999999999982E-4</c:v>
                </c:pt>
                <c:pt idx="1222">
                  <c:v>-4.2125000000000002E-4</c:v>
                </c:pt>
                <c:pt idx="1223">
                  <c:v>-3.3281200000000616E-4</c:v>
                </c:pt>
                <c:pt idx="1224">
                  <c:v>-2.7875000000000691E-4</c:v>
                </c:pt>
                <c:pt idx="1225">
                  <c:v>-2.0531200000000504E-4</c:v>
                </c:pt>
                <c:pt idx="1226">
                  <c:v>-4.9781200000000914E-4</c:v>
                </c:pt>
                <c:pt idx="1227">
                  <c:v>-1.0562500000000196E-3</c:v>
                </c:pt>
                <c:pt idx="1228">
                  <c:v>-2.8875000000000547E-4</c:v>
                </c:pt>
                <c:pt idx="1229">
                  <c:v>-2.0156199999999975E-4</c:v>
                </c:pt>
                <c:pt idx="1230">
                  <c:v>-4.2624999999999993E-4</c:v>
                </c:pt>
                <c:pt idx="1231">
                  <c:v>-4.1062500000000533E-4</c:v>
                </c:pt>
                <c:pt idx="1232">
                  <c:v>-6.4500000000000939E-4</c:v>
                </c:pt>
                <c:pt idx="1233">
                  <c:v>-2.0437500000000398E-4</c:v>
                </c:pt>
                <c:pt idx="1234">
                  <c:v>-3.4343699999999982E-4</c:v>
                </c:pt>
                <c:pt idx="1235">
                  <c:v>-6.0968700000000133E-4</c:v>
                </c:pt>
                <c:pt idx="1236">
                  <c:v>-1.8718700000000239E-4</c:v>
                </c:pt>
                <c:pt idx="1237">
                  <c:v>-4.9093700000001224E-4</c:v>
                </c:pt>
                <c:pt idx="1238">
                  <c:v>-5.065619999999999E-4</c:v>
                </c:pt>
                <c:pt idx="1239">
                  <c:v>-3.1062500000000046E-4</c:v>
                </c:pt>
                <c:pt idx="1240">
                  <c:v>-1.9031200000000208E-4</c:v>
                </c:pt>
                <c:pt idx="1241">
                  <c:v>-3.8875000000000601E-4</c:v>
                </c:pt>
                <c:pt idx="1242">
                  <c:v>-3.0687499999999996E-4</c:v>
                </c:pt>
                <c:pt idx="1243">
                  <c:v>-4.9750000000000944E-4</c:v>
                </c:pt>
                <c:pt idx="1244">
                  <c:v>-4.5968700000000034E-4</c:v>
                </c:pt>
                <c:pt idx="1245">
                  <c:v>-8.8281200000000007E-4</c:v>
                </c:pt>
                <c:pt idx="1246">
                  <c:v>-2.1343699999999956E-4</c:v>
                </c:pt>
                <c:pt idx="1247">
                  <c:v>-3.0875000000000704E-4</c:v>
                </c:pt>
                <c:pt idx="1248">
                  <c:v>-5.1249999999999972E-4</c:v>
                </c:pt>
                <c:pt idx="1249">
                  <c:v>-4.9531199999999981E-4</c:v>
                </c:pt>
                <c:pt idx="1250">
                  <c:v>-3.9781200000000671E-4</c:v>
                </c:pt>
                <c:pt idx="1251">
                  <c:v>-6.1343700000000183E-4</c:v>
                </c:pt>
                <c:pt idx="1252">
                  <c:v>-6.5687500000000034E-4</c:v>
                </c:pt>
                <c:pt idx="1253">
                  <c:v>-6.3062500000001052E-4</c:v>
                </c:pt>
                <c:pt idx="1254">
                  <c:v>-5.1124999999999988E-4</c:v>
                </c:pt>
                <c:pt idx="1255">
                  <c:v>-4.0812500000000983E-4</c:v>
                </c:pt>
                <c:pt idx="1256">
                  <c:v>-2.8875000000000547E-4</c:v>
                </c:pt>
                <c:pt idx="1257">
                  <c:v>-5.7781200000000946E-4</c:v>
                </c:pt>
                <c:pt idx="1258">
                  <c:v>-4.3375000000000011E-4</c:v>
                </c:pt>
                <c:pt idx="1259">
                  <c:v>-2.4624999999999994E-4</c:v>
                </c:pt>
                <c:pt idx="1260">
                  <c:v>-4.2749999999999993E-4</c:v>
                </c:pt>
                <c:pt idx="1261">
                  <c:v>-8.1406200000000016E-4</c:v>
                </c:pt>
                <c:pt idx="1262">
                  <c:v>-7.6000000000000123E-4</c:v>
                </c:pt>
                <c:pt idx="1263">
                  <c:v>-3.5531200000000693E-4</c:v>
                </c:pt>
                <c:pt idx="1264">
                  <c:v>-4.1937500000000004E-4</c:v>
                </c:pt>
                <c:pt idx="1265">
                  <c:v>-4.3531199999999928E-4</c:v>
                </c:pt>
                <c:pt idx="1266">
                  <c:v>-3.659370000000046E-4</c:v>
                </c:pt>
                <c:pt idx="1267">
                  <c:v>-7.0281199999999971E-4</c:v>
                </c:pt>
                <c:pt idx="1268">
                  <c:v>-5.1749999999999973E-4</c:v>
                </c:pt>
                <c:pt idx="1269">
                  <c:v>-9.1125000000001556E-4</c:v>
                </c:pt>
                <c:pt idx="1270">
                  <c:v>-6.7156200000001096E-4</c:v>
                </c:pt>
                <c:pt idx="1271">
                  <c:v>-6.0249999999999974E-4</c:v>
                </c:pt>
                <c:pt idx="1272">
                  <c:v>-4.7187500000000533E-4</c:v>
                </c:pt>
                <c:pt idx="1273">
                  <c:v>-4.8156199999999983E-4</c:v>
                </c:pt>
                <c:pt idx="1274">
                  <c:v>-7.934370000000138E-4</c:v>
                </c:pt>
                <c:pt idx="1275">
                  <c:v>-8.2718700000000017E-4</c:v>
                </c:pt>
                <c:pt idx="1276">
                  <c:v>-7.0281199999999971E-4</c:v>
                </c:pt>
                <c:pt idx="1277">
                  <c:v>-6.5624999999999993E-4</c:v>
                </c:pt>
                <c:pt idx="1278">
                  <c:v>-5.3062500000000928E-4</c:v>
                </c:pt>
                <c:pt idx="1279">
                  <c:v>-6.5875000000000102E-4</c:v>
                </c:pt>
                <c:pt idx="1280">
                  <c:v>-7.7281200000000802E-4</c:v>
                </c:pt>
                <c:pt idx="1281">
                  <c:v>-6.8218700000000033E-4</c:v>
                </c:pt>
                <c:pt idx="1282">
                  <c:v>-6.1687500000000002E-4</c:v>
                </c:pt>
                <c:pt idx="1283">
                  <c:v>-9.4062500000000266E-4</c:v>
                </c:pt>
                <c:pt idx="1284">
                  <c:v>-8.3531200000001068E-4</c:v>
                </c:pt>
                <c:pt idx="1285">
                  <c:v>-1.0034369999999998E-3</c:v>
                </c:pt>
                <c:pt idx="1286">
                  <c:v>-9.6312500000000022E-4</c:v>
                </c:pt>
                <c:pt idx="1287">
                  <c:v>-1.2396869999999997E-3</c:v>
                </c:pt>
                <c:pt idx="1288">
                  <c:v>-7.5125000000000094E-4</c:v>
                </c:pt>
                <c:pt idx="1289">
                  <c:v>-8.0937500000000226E-4</c:v>
                </c:pt>
                <c:pt idx="1290">
                  <c:v>-8.1312500000000015E-4</c:v>
                </c:pt>
                <c:pt idx="1291">
                  <c:v>-7.3468700000000968E-4</c:v>
                </c:pt>
                <c:pt idx="1292">
                  <c:v>-1.0293749999999999E-3</c:v>
                </c:pt>
                <c:pt idx="1293">
                  <c:v>-1.1203120000000252E-3</c:v>
                </c:pt>
                <c:pt idx="1294">
                  <c:v>-1.4884370000000121E-3</c:v>
                </c:pt>
                <c:pt idx="1295">
                  <c:v>-9.8750000000002221E-4</c:v>
                </c:pt>
                <c:pt idx="1296">
                  <c:v>-8.1156200000000048E-4</c:v>
                </c:pt>
                <c:pt idx="1297">
                  <c:v>-1.0112500000000041E-3</c:v>
                </c:pt>
                <c:pt idx="1298">
                  <c:v>-1.1709370000000201E-3</c:v>
                </c:pt>
                <c:pt idx="1299">
                  <c:v>-1.1637500000000163E-3</c:v>
                </c:pt>
                <c:pt idx="1300">
                  <c:v>-1.1434370000000021E-3</c:v>
                </c:pt>
                <c:pt idx="1301">
                  <c:v>-1.1862500000000289E-3</c:v>
                </c:pt>
                <c:pt idx="1302">
                  <c:v>-1.4143750000000061E-3</c:v>
                </c:pt>
                <c:pt idx="1303">
                  <c:v>-1.179687000000023E-3</c:v>
                </c:pt>
                <c:pt idx="1304">
                  <c:v>-9.8468700000000058E-4</c:v>
                </c:pt>
                <c:pt idx="1305">
                  <c:v>-1.2837499999999997E-3</c:v>
                </c:pt>
                <c:pt idx="1306">
                  <c:v>-1.4525000000000041E-3</c:v>
                </c:pt>
                <c:pt idx="1307">
                  <c:v>-1.4459369999999996E-3</c:v>
                </c:pt>
                <c:pt idx="1308">
                  <c:v>-1.34437500000002E-3</c:v>
                </c:pt>
                <c:pt idx="1309">
                  <c:v>-1.4253120000000021E-3</c:v>
                </c:pt>
                <c:pt idx="1310">
                  <c:v>-1.3059369999999996E-3</c:v>
                </c:pt>
                <c:pt idx="1311">
                  <c:v>-1.3728120000000229E-3</c:v>
                </c:pt>
                <c:pt idx="1312">
                  <c:v>-1.2893749999999997E-3</c:v>
                </c:pt>
                <c:pt idx="1313">
                  <c:v>-1.6025000000000197E-3</c:v>
                </c:pt>
                <c:pt idx="1314">
                  <c:v>-1.6309370000000222E-3</c:v>
                </c:pt>
                <c:pt idx="1315">
                  <c:v>-1.6568750000000231E-3</c:v>
                </c:pt>
                <c:pt idx="1316">
                  <c:v>-1.4743750000000121E-3</c:v>
                </c:pt>
                <c:pt idx="1317">
                  <c:v>-1.5787500000000224E-3</c:v>
                </c:pt>
                <c:pt idx="1318">
                  <c:v>-1.5728120000000237E-3</c:v>
                </c:pt>
                <c:pt idx="1319">
                  <c:v>-1.7006249999999999E-3</c:v>
                </c:pt>
                <c:pt idx="1320">
                  <c:v>-1.8003120000000272E-3</c:v>
                </c:pt>
                <c:pt idx="1321">
                  <c:v>-1.5931249999999999E-3</c:v>
                </c:pt>
                <c:pt idx="1322">
                  <c:v>-1.7915620000000041E-3</c:v>
                </c:pt>
                <c:pt idx="1323">
                  <c:v>-1.6278120000000197E-3</c:v>
                </c:pt>
                <c:pt idx="1324">
                  <c:v>-1.5921870000000326E-3</c:v>
                </c:pt>
                <c:pt idx="1325">
                  <c:v>-1.6278120000000197E-3</c:v>
                </c:pt>
                <c:pt idx="1326">
                  <c:v>-1.7390620000000041E-3</c:v>
                </c:pt>
                <c:pt idx="1327">
                  <c:v>-2.4171870000000428E-3</c:v>
                </c:pt>
                <c:pt idx="1328">
                  <c:v>-1.6790620000000206E-3</c:v>
                </c:pt>
                <c:pt idx="1329">
                  <c:v>-1.5903120000000282E-3</c:v>
                </c:pt>
                <c:pt idx="1330">
                  <c:v>-1.8862500000000331E-3</c:v>
                </c:pt>
                <c:pt idx="1331">
                  <c:v>-1.9287500000000324E-3</c:v>
                </c:pt>
                <c:pt idx="1332">
                  <c:v>-2.1540619999999996E-3</c:v>
                </c:pt>
                <c:pt idx="1333">
                  <c:v>-1.6681250000000222E-3</c:v>
                </c:pt>
                <c:pt idx="1334">
                  <c:v>-1.8759370000000178E-3</c:v>
                </c:pt>
                <c:pt idx="1335">
                  <c:v>-2.1609370000000619E-3</c:v>
                </c:pt>
                <c:pt idx="1336">
                  <c:v>-1.7809370000000184E-3</c:v>
                </c:pt>
                <c:pt idx="1337">
                  <c:v>-1.9718750000000161E-3</c:v>
                </c:pt>
                <c:pt idx="1338">
                  <c:v>-2.1403120000000391E-3</c:v>
                </c:pt>
                <c:pt idx="1339">
                  <c:v>-1.9434370000000253E-3</c:v>
                </c:pt>
                <c:pt idx="1340">
                  <c:v>-1.7690620000000061E-3</c:v>
                </c:pt>
                <c:pt idx="1341">
                  <c:v>-1.9771870000000343E-3</c:v>
                </c:pt>
                <c:pt idx="1342">
                  <c:v>-2.0518749999999999E-3</c:v>
                </c:pt>
                <c:pt idx="1343">
                  <c:v>-2.1924999999999996E-3</c:v>
                </c:pt>
                <c:pt idx="1344">
                  <c:v>-2.107500000000049E-3</c:v>
                </c:pt>
                <c:pt idx="1345">
                  <c:v>-2.4587499999999987E-3</c:v>
                </c:pt>
                <c:pt idx="1346">
                  <c:v>-2.0406250000000012E-3</c:v>
                </c:pt>
                <c:pt idx="1347">
                  <c:v>-2.2053120000000252E-3</c:v>
                </c:pt>
                <c:pt idx="1348">
                  <c:v>-2.1246870000000383E-3</c:v>
                </c:pt>
                <c:pt idx="1349">
                  <c:v>-2.2512499999999998E-3</c:v>
                </c:pt>
                <c:pt idx="1350">
                  <c:v>-2.1353120000000012E-3</c:v>
                </c:pt>
                <c:pt idx="1351">
                  <c:v>-2.3174999999999997E-3</c:v>
                </c:pt>
                <c:pt idx="1352">
                  <c:v>-2.4500000000000012E-3</c:v>
                </c:pt>
                <c:pt idx="1353">
                  <c:v>-2.3409370000000455E-3</c:v>
                </c:pt>
                <c:pt idx="1354">
                  <c:v>-2.2050000000000012E-3</c:v>
                </c:pt>
                <c:pt idx="1355">
                  <c:v>-2.2140620000000001E-3</c:v>
                </c:pt>
                <c:pt idx="1356">
                  <c:v>-2.1693750000000012E-3</c:v>
                </c:pt>
                <c:pt idx="1357">
                  <c:v>-2.3106249999999997E-3</c:v>
                </c:pt>
                <c:pt idx="1358">
                  <c:v>-2.3103120000000001E-3</c:v>
                </c:pt>
                <c:pt idx="1359">
                  <c:v>-2.0700000000000002E-3</c:v>
                </c:pt>
                <c:pt idx="1360">
                  <c:v>-2.2293750000000052E-3</c:v>
                </c:pt>
                <c:pt idx="1361">
                  <c:v>-2.5681250000000417E-3</c:v>
                </c:pt>
                <c:pt idx="1362">
                  <c:v>-2.4315619999999995E-3</c:v>
                </c:pt>
                <c:pt idx="1363">
                  <c:v>-2.2040620000000001E-3</c:v>
                </c:pt>
                <c:pt idx="1364">
                  <c:v>-2.2909370000000562E-3</c:v>
                </c:pt>
                <c:pt idx="1365">
                  <c:v>-2.3609369999999996E-3</c:v>
                </c:pt>
                <c:pt idx="1366">
                  <c:v>-2.2368749999999997E-3</c:v>
                </c:pt>
                <c:pt idx="1367">
                  <c:v>-2.4346869999999987E-3</c:v>
                </c:pt>
                <c:pt idx="1368">
                  <c:v>-2.2771870000000594E-3</c:v>
                </c:pt>
                <c:pt idx="1369">
                  <c:v>-2.6399999999999996E-3</c:v>
                </c:pt>
                <c:pt idx="1370">
                  <c:v>-2.4896869999999995E-3</c:v>
                </c:pt>
                <c:pt idx="1371">
                  <c:v>-2.4674999999999996E-3</c:v>
                </c:pt>
                <c:pt idx="1372">
                  <c:v>-2.3243749999999996E-3</c:v>
                </c:pt>
                <c:pt idx="1373">
                  <c:v>-2.32718700000005E-3</c:v>
                </c:pt>
                <c:pt idx="1374">
                  <c:v>-2.6631250000000574E-3</c:v>
                </c:pt>
                <c:pt idx="1375">
                  <c:v>-2.6293750000000319E-3</c:v>
                </c:pt>
                <c:pt idx="1376">
                  <c:v>-2.6121870000000292E-3</c:v>
                </c:pt>
                <c:pt idx="1377">
                  <c:v>-2.5387499999999998E-3</c:v>
                </c:pt>
                <c:pt idx="1378">
                  <c:v>-2.4543749999999995E-3</c:v>
                </c:pt>
                <c:pt idx="1379">
                  <c:v>-2.5409370000000586E-3</c:v>
                </c:pt>
                <c:pt idx="1380">
                  <c:v>-2.6753120000000052E-3</c:v>
                </c:pt>
                <c:pt idx="1381">
                  <c:v>-2.5231250000000457E-3</c:v>
                </c:pt>
                <c:pt idx="1382">
                  <c:v>-2.4737499999999998E-3</c:v>
                </c:pt>
                <c:pt idx="1383">
                  <c:v>-2.7528119999999994E-3</c:v>
                </c:pt>
                <c:pt idx="1384">
                  <c:v>-2.7603120000000516E-3</c:v>
                </c:pt>
                <c:pt idx="1385">
                  <c:v>-2.8334369999999994E-3</c:v>
                </c:pt>
                <c:pt idx="1386">
                  <c:v>-2.7950000000000292E-3</c:v>
                </c:pt>
                <c:pt idx="1387">
                  <c:v>-3.1712499999999987E-3</c:v>
                </c:pt>
                <c:pt idx="1388">
                  <c:v>-2.5418750000000012E-3</c:v>
                </c:pt>
                <c:pt idx="1389">
                  <c:v>-2.6912499999999988E-3</c:v>
                </c:pt>
                <c:pt idx="1390">
                  <c:v>-2.7418750000000052E-3</c:v>
                </c:pt>
                <c:pt idx="1391">
                  <c:v>-2.5378119999999995E-3</c:v>
                </c:pt>
                <c:pt idx="1392">
                  <c:v>-2.7787500000000212E-3</c:v>
                </c:pt>
                <c:pt idx="1393">
                  <c:v>-2.788125000000061E-3</c:v>
                </c:pt>
                <c:pt idx="1394">
                  <c:v>-3.1200000000000437E-3</c:v>
                </c:pt>
                <c:pt idx="1395">
                  <c:v>-2.7684370000000641E-3</c:v>
                </c:pt>
                <c:pt idx="1396">
                  <c:v>-2.5953120000000002E-3</c:v>
                </c:pt>
                <c:pt idx="1397">
                  <c:v>-2.8903120000000012E-3</c:v>
                </c:pt>
                <c:pt idx="1398">
                  <c:v>-2.8784369999999997E-3</c:v>
                </c:pt>
                <c:pt idx="1399">
                  <c:v>-2.8334369999999994E-3</c:v>
                </c:pt>
                <c:pt idx="1400">
                  <c:v>-2.9575000000000252E-3</c:v>
                </c:pt>
                <c:pt idx="1401">
                  <c:v>-2.9568749999999994E-3</c:v>
                </c:pt>
                <c:pt idx="1402">
                  <c:v>-3.1968749999999996E-3</c:v>
                </c:pt>
                <c:pt idx="1403">
                  <c:v>-2.863125000000041E-3</c:v>
                </c:pt>
                <c:pt idx="1404">
                  <c:v>-2.8312499999999987E-3</c:v>
                </c:pt>
                <c:pt idx="1405">
                  <c:v>-3.0571870000000562E-3</c:v>
                </c:pt>
                <c:pt idx="1406">
                  <c:v>-3.0515620000000012E-3</c:v>
                </c:pt>
                <c:pt idx="1407">
                  <c:v>-3.0537500000000052E-3</c:v>
                </c:pt>
                <c:pt idx="1408">
                  <c:v>-3.1487499999999996E-3</c:v>
                </c:pt>
                <c:pt idx="1409">
                  <c:v>-3.1553120000000052E-3</c:v>
                </c:pt>
                <c:pt idx="1410">
                  <c:v>-2.9103120000000052E-3</c:v>
                </c:pt>
                <c:pt idx="1411">
                  <c:v>-3.1868749999999996E-3</c:v>
                </c:pt>
                <c:pt idx="1412">
                  <c:v>-3.0109370000000486E-3</c:v>
                </c:pt>
                <c:pt idx="1413">
                  <c:v>-3.3096869999999995E-3</c:v>
                </c:pt>
                <c:pt idx="1414">
                  <c:v>-3.1718750000000002E-3</c:v>
                </c:pt>
                <c:pt idx="1415">
                  <c:v>-3.4646870000000418E-3</c:v>
                </c:pt>
                <c:pt idx="1416">
                  <c:v>-3.0412499999999997E-3</c:v>
                </c:pt>
                <c:pt idx="1417">
                  <c:v>-3.1800000000000461E-3</c:v>
                </c:pt>
                <c:pt idx="1418">
                  <c:v>-3.1787500000000292E-3</c:v>
                </c:pt>
                <c:pt idx="1419">
                  <c:v>-3.2900000000000429E-3</c:v>
                </c:pt>
                <c:pt idx="1420">
                  <c:v>-3.3246870000000323E-3</c:v>
                </c:pt>
                <c:pt idx="1421">
                  <c:v>-3.1853120000000486E-3</c:v>
                </c:pt>
                <c:pt idx="1422">
                  <c:v>-3.4765619999999999E-3</c:v>
                </c:pt>
                <c:pt idx="1423">
                  <c:v>-3.3524999999999987E-3</c:v>
                </c:pt>
                <c:pt idx="1424">
                  <c:v>-3.1706250000000011E-3</c:v>
                </c:pt>
                <c:pt idx="1425">
                  <c:v>-3.2534370000000595E-3</c:v>
                </c:pt>
                <c:pt idx="1426">
                  <c:v>-3.3512500000000001E-3</c:v>
                </c:pt>
                <c:pt idx="1427">
                  <c:v>-3.9440624000000001E-3</c:v>
                </c:pt>
                <c:pt idx="1428">
                  <c:v>-3.3503120000000011E-3</c:v>
                </c:pt>
                <c:pt idx="1429">
                  <c:v>-3.2337499999999996E-3</c:v>
                </c:pt>
                <c:pt idx="1430">
                  <c:v>-3.4953120000000052E-3</c:v>
                </c:pt>
                <c:pt idx="1431">
                  <c:v>-3.6743750000000092E-3</c:v>
                </c:pt>
                <c:pt idx="1432">
                  <c:v>-3.8759374000000052E-3</c:v>
                </c:pt>
                <c:pt idx="1433">
                  <c:v>-3.3446870000000363E-3</c:v>
                </c:pt>
                <c:pt idx="1434">
                  <c:v>-3.5756250000000002E-3</c:v>
                </c:pt>
                <c:pt idx="1435">
                  <c:v>-3.8224999000000012E-3</c:v>
                </c:pt>
                <c:pt idx="1436">
                  <c:v>-3.5303120000000012E-3</c:v>
                </c:pt>
                <c:pt idx="1437">
                  <c:v>-3.6387499999999996E-3</c:v>
                </c:pt>
                <c:pt idx="1438">
                  <c:v>-3.9109374000000016E-3</c:v>
                </c:pt>
                <c:pt idx="1439">
                  <c:v>-3.5915620000000052E-3</c:v>
                </c:pt>
                <c:pt idx="1440">
                  <c:v>-3.6146870000000391E-3</c:v>
                </c:pt>
                <c:pt idx="1441">
                  <c:v>-3.6590620000000011E-3</c:v>
                </c:pt>
                <c:pt idx="1442">
                  <c:v>-3.9621874000000052E-3</c:v>
                </c:pt>
                <c:pt idx="1443">
                  <c:v>-3.9062498999999995E-3</c:v>
                </c:pt>
                <c:pt idx="1444">
                  <c:v>-4.0484373999999995E-3</c:v>
                </c:pt>
                <c:pt idx="1445">
                  <c:v>-4.1928123999999956E-3</c:v>
                </c:pt>
                <c:pt idx="1446">
                  <c:v>-3.9374998999999996E-3</c:v>
                </c:pt>
                <c:pt idx="1447">
                  <c:v>-4.2743748999999999E-3</c:v>
                </c:pt>
                <c:pt idx="1448">
                  <c:v>-3.8921874000000002E-3</c:v>
                </c:pt>
                <c:pt idx="1449">
                  <c:v>-4.2474998999999999E-3</c:v>
                </c:pt>
                <c:pt idx="1450">
                  <c:v>-3.9137499000000001E-3</c:v>
                </c:pt>
                <c:pt idx="1451">
                  <c:v>-4.2412499000001411E-3</c:v>
                </c:pt>
                <c:pt idx="1452">
                  <c:v>-4.5053123999999993E-3</c:v>
                </c:pt>
                <c:pt idx="1453">
                  <c:v>-4.0771873999999996E-3</c:v>
                </c:pt>
                <c:pt idx="1454">
                  <c:v>-4.1324998999999986E-3</c:v>
                </c:pt>
                <c:pt idx="1455">
                  <c:v>-4.0371873999999995E-3</c:v>
                </c:pt>
                <c:pt idx="1456">
                  <c:v>-4.1399999000000104E-3</c:v>
                </c:pt>
                <c:pt idx="1457">
                  <c:v>-4.1234373999999956E-3</c:v>
                </c:pt>
                <c:pt idx="1458">
                  <c:v>-4.2834374000000133E-3</c:v>
                </c:pt>
                <c:pt idx="1459">
                  <c:v>-4.0953123999999995E-3</c:v>
                </c:pt>
                <c:pt idx="1460">
                  <c:v>-4.3546873999999996E-3</c:v>
                </c:pt>
                <c:pt idx="1461">
                  <c:v>-4.5674998999999999E-3</c:v>
                </c:pt>
                <c:pt idx="1462">
                  <c:v>-4.4349999000000114E-3</c:v>
                </c:pt>
                <c:pt idx="1463">
                  <c:v>-4.1696874000000123E-3</c:v>
                </c:pt>
                <c:pt idx="1464">
                  <c:v>-4.5003124000000134E-3</c:v>
                </c:pt>
                <c:pt idx="1465">
                  <c:v>-4.8087499000000764E-3</c:v>
                </c:pt>
                <c:pt idx="1466">
                  <c:v>-4.3818748999999999E-3</c:v>
                </c:pt>
                <c:pt idx="1467">
                  <c:v>-4.6115624300000334E-3</c:v>
                </c:pt>
                <c:pt idx="1468">
                  <c:v>-4.4315624000001537E-3</c:v>
                </c:pt>
                <c:pt idx="1469">
                  <c:v>-4.8565624000000808E-3</c:v>
                </c:pt>
                <c:pt idx="1470">
                  <c:v>-4.7553124299999994E-3</c:v>
                </c:pt>
                <c:pt idx="1471">
                  <c:v>-4.773749930000115E-3</c:v>
                </c:pt>
                <c:pt idx="1472">
                  <c:v>-4.6484374300000001E-3</c:v>
                </c:pt>
                <c:pt idx="1473">
                  <c:v>-4.6196874299999999E-3</c:v>
                </c:pt>
                <c:pt idx="1474">
                  <c:v>-5.1837499000000134E-3</c:v>
                </c:pt>
                <c:pt idx="1475">
                  <c:v>-5.0959374000000002E-3</c:v>
                </c:pt>
                <c:pt idx="1476">
                  <c:v>-4.8690624000000881E-3</c:v>
                </c:pt>
                <c:pt idx="1477">
                  <c:v>-5.0749999000000113E-3</c:v>
                </c:pt>
                <c:pt idx="1478">
                  <c:v>-4.7328124300000133E-3</c:v>
                </c:pt>
                <c:pt idx="1479">
                  <c:v>-5.096562400000091E-3</c:v>
                </c:pt>
                <c:pt idx="1480">
                  <c:v>-5.2084373999999999E-3</c:v>
                </c:pt>
                <c:pt idx="1481">
                  <c:v>-5.1243748999999766E-3</c:v>
                </c:pt>
                <c:pt idx="1482">
                  <c:v>-4.9737499000001417E-3</c:v>
                </c:pt>
                <c:pt idx="1483">
                  <c:v>-5.2453124000000134E-3</c:v>
                </c:pt>
                <c:pt idx="1484">
                  <c:v>-5.4834375000000334E-3</c:v>
                </c:pt>
                <c:pt idx="1485">
                  <c:v>-5.1793749000000134E-3</c:v>
                </c:pt>
                <c:pt idx="1486">
                  <c:v>-5.4437500000000848E-3</c:v>
                </c:pt>
                <c:pt idx="1487">
                  <c:v>-5.7581249999999985E-3</c:v>
                </c:pt>
                <c:pt idx="1488">
                  <c:v>-5.1753123999999998E-3</c:v>
                </c:pt>
                <c:pt idx="1489">
                  <c:v>-5.3346873999999996E-3</c:v>
                </c:pt>
                <c:pt idx="1490">
                  <c:v>-5.4137500000000114E-3</c:v>
                </c:pt>
                <c:pt idx="1491">
                  <c:v>-5.1568748999999995E-3</c:v>
                </c:pt>
                <c:pt idx="1492">
                  <c:v>-5.3409373999999997E-3</c:v>
                </c:pt>
                <c:pt idx="1493">
                  <c:v>-5.5518749999999995E-3</c:v>
                </c:pt>
                <c:pt idx="1494">
                  <c:v>-5.7453120000000727E-3</c:v>
                </c:pt>
                <c:pt idx="1495">
                  <c:v>-5.6131250000000001E-3</c:v>
                </c:pt>
                <c:pt idx="1496">
                  <c:v>-5.1659373999999965E-3</c:v>
                </c:pt>
                <c:pt idx="1497">
                  <c:v>-5.6165625000000104E-3</c:v>
                </c:pt>
                <c:pt idx="1498">
                  <c:v>-5.5887500000000034E-3</c:v>
                </c:pt>
                <c:pt idx="1499">
                  <c:v>-5.4859375000000004E-3</c:v>
                </c:pt>
                <c:pt idx="1500">
                  <c:v>-5.8137500000000003E-3</c:v>
                </c:pt>
                <c:pt idx="1501">
                  <c:v>-5.8265620000000134E-3</c:v>
                </c:pt>
                <c:pt idx="1502">
                  <c:v>-5.8834370000000113E-3</c:v>
                </c:pt>
                <c:pt idx="1503">
                  <c:v>-5.5009374999999998E-3</c:v>
                </c:pt>
                <c:pt idx="1504">
                  <c:v>-5.8062500000000822E-3</c:v>
                </c:pt>
                <c:pt idx="1505">
                  <c:v>-5.8368750000000113E-3</c:v>
                </c:pt>
                <c:pt idx="1506">
                  <c:v>-5.7803119999999993E-3</c:v>
                </c:pt>
                <c:pt idx="1507">
                  <c:v>-5.7540619999999999E-3</c:v>
                </c:pt>
                <c:pt idx="1508">
                  <c:v>-5.8787500000000124E-3</c:v>
                </c:pt>
                <c:pt idx="1509">
                  <c:v>-6.1209369999999956E-3</c:v>
                </c:pt>
                <c:pt idx="1510">
                  <c:v>-5.6974999999999986E-3</c:v>
                </c:pt>
                <c:pt idx="1511">
                  <c:v>-6.2509369999999998E-3</c:v>
                </c:pt>
                <c:pt idx="1512">
                  <c:v>-6.0053120000000534E-3</c:v>
                </c:pt>
                <c:pt idx="1513">
                  <c:v>-6.211250000000103E-3</c:v>
                </c:pt>
                <c:pt idx="1514">
                  <c:v>-6.1868749999999997E-3</c:v>
                </c:pt>
                <c:pt idx="1515">
                  <c:v>-6.3728120000000124E-3</c:v>
                </c:pt>
                <c:pt idx="1516">
                  <c:v>-5.6349999999999985E-3</c:v>
                </c:pt>
                <c:pt idx="1517">
                  <c:v>-5.9178119999999997E-3</c:v>
                </c:pt>
                <c:pt idx="1518">
                  <c:v>-6.1490620000001052E-3</c:v>
                </c:pt>
                <c:pt idx="1519">
                  <c:v>-6.1840619999999997E-3</c:v>
                </c:pt>
                <c:pt idx="1520">
                  <c:v>-6.1406250000000124E-3</c:v>
                </c:pt>
                <c:pt idx="1521">
                  <c:v>-6.0068750000000113E-3</c:v>
                </c:pt>
                <c:pt idx="1522">
                  <c:v>-6.2018750000000789E-3</c:v>
                </c:pt>
                <c:pt idx="1523">
                  <c:v>-6.1018749999999997E-3</c:v>
                </c:pt>
                <c:pt idx="1524">
                  <c:v>-5.8628120000000002E-3</c:v>
                </c:pt>
                <c:pt idx="1525">
                  <c:v>-6.0678119999999945E-3</c:v>
                </c:pt>
                <c:pt idx="1526">
                  <c:v>-6.0253119999999997E-3</c:v>
                </c:pt>
                <c:pt idx="1527">
                  <c:v>-6.5978119999999998E-3</c:v>
                </c:pt>
                <c:pt idx="1528">
                  <c:v>-6.0656249999999998E-3</c:v>
                </c:pt>
                <c:pt idx="1529">
                  <c:v>-5.8215620000000691E-3</c:v>
                </c:pt>
                <c:pt idx="1530">
                  <c:v>-6.2515620000001106E-3</c:v>
                </c:pt>
                <c:pt idx="1531">
                  <c:v>-6.4400000000000889E-3</c:v>
                </c:pt>
                <c:pt idx="1532">
                  <c:v>-6.490000000000079E-3</c:v>
                </c:pt>
                <c:pt idx="1533">
                  <c:v>-6.0743749999999999E-3</c:v>
                </c:pt>
                <c:pt idx="1534">
                  <c:v>-6.2296869999999994E-3</c:v>
                </c:pt>
                <c:pt idx="1535">
                  <c:v>-6.4515620000001215E-3</c:v>
                </c:pt>
                <c:pt idx="1536">
                  <c:v>-6.0549999999999996E-3</c:v>
                </c:pt>
                <c:pt idx="1537">
                  <c:v>-6.1862500000000771E-3</c:v>
                </c:pt>
                <c:pt idx="1538">
                  <c:v>-6.4403120000000964E-3</c:v>
                </c:pt>
                <c:pt idx="1539">
                  <c:v>-6.2856250000000906E-3</c:v>
                </c:pt>
                <c:pt idx="1540">
                  <c:v>-6.2728120000000434E-3</c:v>
                </c:pt>
                <c:pt idx="1541">
                  <c:v>-6.2021869999999996E-3</c:v>
                </c:pt>
                <c:pt idx="1542">
                  <c:v>-6.5940620000000134E-3</c:v>
                </c:pt>
                <c:pt idx="1543">
                  <c:v>-6.5203119999999995E-3</c:v>
                </c:pt>
                <c:pt idx="1544">
                  <c:v>-6.5068750000000534E-3</c:v>
                </c:pt>
                <c:pt idx="1545">
                  <c:v>-6.6018750000000114E-3</c:v>
                </c:pt>
                <c:pt idx="1546">
                  <c:v>-6.57812500000007E-3</c:v>
                </c:pt>
                <c:pt idx="1547">
                  <c:v>-6.8140619999999992E-3</c:v>
                </c:pt>
                <c:pt idx="1548">
                  <c:v>-6.2618750000000114E-3</c:v>
                </c:pt>
                <c:pt idx="1549">
                  <c:v>-6.7518749999999992E-3</c:v>
                </c:pt>
                <c:pt idx="1550">
                  <c:v>-6.1668749999999996E-3</c:v>
                </c:pt>
                <c:pt idx="1551">
                  <c:v>-6.5643749999999956E-3</c:v>
                </c:pt>
                <c:pt idx="1552">
                  <c:v>-6.9178119999999997E-3</c:v>
                </c:pt>
                <c:pt idx="1553">
                  <c:v>-6.2690620000001168E-3</c:v>
                </c:pt>
                <c:pt idx="1554">
                  <c:v>-6.2734370000000839E-3</c:v>
                </c:pt>
                <c:pt idx="1555">
                  <c:v>-6.3549999999999995E-3</c:v>
                </c:pt>
                <c:pt idx="1556">
                  <c:v>-6.3700000000000709E-3</c:v>
                </c:pt>
                <c:pt idx="1557">
                  <c:v>-6.3159369999999946E-3</c:v>
                </c:pt>
                <c:pt idx="1558">
                  <c:v>-6.3518749999999999E-3</c:v>
                </c:pt>
                <c:pt idx="1559">
                  <c:v>-6.1168749999999999E-3</c:v>
                </c:pt>
                <c:pt idx="1560">
                  <c:v>-6.3278119999999865E-3</c:v>
                </c:pt>
                <c:pt idx="1561">
                  <c:v>-6.5249999999999996E-3</c:v>
                </c:pt>
                <c:pt idx="1562">
                  <c:v>-6.5134369999999995E-3</c:v>
                </c:pt>
                <c:pt idx="1563">
                  <c:v>-6.1509369999999996E-3</c:v>
                </c:pt>
                <c:pt idx="1564">
                  <c:v>-6.3806250000000798E-3</c:v>
                </c:pt>
                <c:pt idx="1565">
                  <c:v>-6.8062500000000883E-3</c:v>
                </c:pt>
                <c:pt idx="1566">
                  <c:v>-6.2762500000001342E-3</c:v>
                </c:pt>
                <c:pt idx="1567">
                  <c:v>-6.3350000000000134E-3</c:v>
                </c:pt>
                <c:pt idx="1568">
                  <c:v>-6.2618750000000114E-3</c:v>
                </c:pt>
                <c:pt idx="1569">
                  <c:v>-6.58937500000009E-3</c:v>
                </c:pt>
                <c:pt idx="1570">
                  <c:v>-6.6215619999999992E-3</c:v>
                </c:pt>
                <c:pt idx="1571">
                  <c:v>-6.4550000000000718E-3</c:v>
                </c:pt>
                <c:pt idx="1572">
                  <c:v>-6.2668749999999999E-3</c:v>
                </c:pt>
                <c:pt idx="1573">
                  <c:v>-6.3018750000000123E-3</c:v>
                </c:pt>
                <c:pt idx="1574">
                  <c:v>-6.7437500000000882E-3</c:v>
                </c:pt>
                <c:pt idx="1575">
                  <c:v>-6.6187500000000014E-3</c:v>
                </c:pt>
                <c:pt idx="1576">
                  <c:v>-6.5884369999999999E-3</c:v>
                </c:pt>
                <c:pt idx="1577">
                  <c:v>-6.6393749999999994E-3</c:v>
                </c:pt>
                <c:pt idx="1578">
                  <c:v>-6.3456250000000691E-3</c:v>
                </c:pt>
                <c:pt idx="1579">
                  <c:v>-6.4325000000000736E-3</c:v>
                </c:pt>
                <c:pt idx="1580">
                  <c:v>-6.5737500000000899E-3</c:v>
                </c:pt>
                <c:pt idx="1581">
                  <c:v>-6.4428120000000104E-3</c:v>
                </c:pt>
                <c:pt idx="1582">
                  <c:v>-6.2956250000000807E-3</c:v>
                </c:pt>
                <c:pt idx="1583">
                  <c:v>-6.4918749999999994E-3</c:v>
                </c:pt>
                <c:pt idx="1584">
                  <c:v>-6.6756249999999993E-3</c:v>
                </c:pt>
                <c:pt idx="1585">
                  <c:v>-6.3915620000000893E-3</c:v>
                </c:pt>
                <c:pt idx="1586">
                  <c:v>-6.6900000000000024E-3</c:v>
                </c:pt>
                <c:pt idx="1587">
                  <c:v>-6.8868749999999998E-3</c:v>
                </c:pt>
                <c:pt idx="1588">
                  <c:v>-6.3293749999999999E-3</c:v>
                </c:pt>
                <c:pt idx="1589">
                  <c:v>-6.4765620000001535E-3</c:v>
                </c:pt>
                <c:pt idx="1590">
                  <c:v>-6.5550000000000113E-3</c:v>
                </c:pt>
                <c:pt idx="1591">
                  <c:v>-6.2221869999999945E-3</c:v>
                </c:pt>
                <c:pt idx="1592">
                  <c:v>-6.3553120000000114E-3</c:v>
                </c:pt>
                <c:pt idx="1593">
                  <c:v>-6.4156250000000871E-3</c:v>
                </c:pt>
                <c:pt idx="1594">
                  <c:v>-6.5171869999999955E-3</c:v>
                </c:pt>
                <c:pt idx="1595">
                  <c:v>-6.4700000000000981E-3</c:v>
                </c:pt>
                <c:pt idx="1596">
                  <c:v>-6.0296869999999997E-3</c:v>
                </c:pt>
                <c:pt idx="1597">
                  <c:v>-6.5043749999999997E-3</c:v>
                </c:pt>
                <c:pt idx="1598">
                  <c:v>-6.3078119999999986E-3</c:v>
                </c:pt>
                <c:pt idx="1599">
                  <c:v>-6.2681249999999985E-3</c:v>
                </c:pt>
                <c:pt idx="1600">
                  <c:v>-6.7121869999999997E-3</c:v>
                </c:pt>
                <c:pt idx="1601">
                  <c:v>-6.6278119999999855E-3</c:v>
                </c:pt>
                <c:pt idx="1602">
                  <c:v>-6.5562500000000846E-3</c:v>
                </c:pt>
                <c:pt idx="1603">
                  <c:v>-6.257187E-3</c:v>
                </c:pt>
                <c:pt idx="1604">
                  <c:v>-6.3796870000001E-3</c:v>
                </c:pt>
                <c:pt idx="1605">
                  <c:v>-6.3628119999999955E-3</c:v>
                </c:pt>
                <c:pt idx="1606">
                  <c:v>-6.2787500000000933E-3</c:v>
                </c:pt>
                <c:pt idx="1607">
                  <c:v>-6.2740620000001088E-3</c:v>
                </c:pt>
                <c:pt idx="1608">
                  <c:v>-6.4056250000000953E-3</c:v>
                </c:pt>
                <c:pt idx="1609">
                  <c:v>-6.6196870000000034E-3</c:v>
                </c:pt>
                <c:pt idx="1610">
                  <c:v>-6.0940619999999999E-3</c:v>
                </c:pt>
                <c:pt idx="1611">
                  <c:v>-6.7881249999999999E-3</c:v>
                </c:pt>
                <c:pt idx="1612">
                  <c:v>-6.4396870000001365E-3</c:v>
                </c:pt>
                <c:pt idx="1613">
                  <c:v>-6.6696869999999997E-3</c:v>
                </c:pt>
                <c:pt idx="1614">
                  <c:v>-6.5956249999999999E-3</c:v>
                </c:pt>
                <c:pt idx="1615">
                  <c:v>-6.7056250000000883E-3</c:v>
                </c:pt>
                <c:pt idx="1616">
                  <c:v>-6.1359369999999976E-3</c:v>
                </c:pt>
                <c:pt idx="1617">
                  <c:v>-6.3128119999999975E-3</c:v>
                </c:pt>
                <c:pt idx="1618">
                  <c:v>-6.5350000000000746E-3</c:v>
                </c:pt>
                <c:pt idx="1619">
                  <c:v>-6.4806250000001122E-3</c:v>
                </c:pt>
                <c:pt idx="1620">
                  <c:v>-6.3306249999999994E-3</c:v>
                </c:pt>
                <c:pt idx="1621">
                  <c:v>-6.4350000000000934E-3</c:v>
                </c:pt>
                <c:pt idx="1622">
                  <c:v>-6.5003119999999994E-3</c:v>
                </c:pt>
                <c:pt idx="1623">
                  <c:v>-6.4793750000001352E-3</c:v>
                </c:pt>
                <c:pt idx="1624">
                  <c:v>-6.2200000000000024E-3</c:v>
                </c:pt>
                <c:pt idx="1625">
                  <c:v>-6.3196870000000434E-3</c:v>
                </c:pt>
                <c:pt idx="1626">
                  <c:v>-6.3512500000000843E-3</c:v>
                </c:pt>
                <c:pt idx="1627">
                  <c:v>-6.8187500000000114E-3</c:v>
                </c:pt>
                <c:pt idx="1628">
                  <c:v>-6.3690620000000902E-3</c:v>
                </c:pt>
                <c:pt idx="1629">
                  <c:v>-6.0784369999999999E-3</c:v>
                </c:pt>
                <c:pt idx="1630">
                  <c:v>-6.4449999999999993E-3</c:v>
                </c:pt>
                <c:pt idx="1631">
                  <c:v>-6.6640620000000114E-3</c:v>
                </c:pt>
                <c:pt idx="1632">
                  <c:v>-6.6921869999999875E-3</c:v>
                </c:pt>
                <c:pt idx="1633">
                  <c:v>-6.2618750000000114E-3</c:v>
                </c:pt>
                <c:pt idx="1634">
                  <c:v>-6.4662500000000943E-3</c:v>
                </c:pt>
                <c:pt idx="1635">
                  <c:v>-6.6168749999999995E-3</c:v>
                </c:pt>
                <c:pt idx="1636">
                  <c:v>-6.3334369999999999E-3</c:v>
                </c:pt>
                <c:pt idx="1637">
                  <c:v>-6.3503120000000133E-3</c:v>
                </c:pt>
                <c:pt idx="1638">
                  <c:v>-6.7215620000000992E-3</c:v>
                </c:pt>
                <c:pt idx="1639">
                  <c:v>-6.5753120000000822E-3</c:v>
                </c:pt>
                <c:pt idx="1640">
                  <c:v>-6.5218749999999999E-3</c:v>
                </c:pt>
                <c:pt idx="1641">
                  <c:v>-6.4168750000000727E-3</c:v>
                </c:pt>
                <c:pt idx="1642">
                  <c:v>-6.8884369999999999E-3</c:v>
                </c:pt>
                <c:pt idx="1643">
                  <c:v>-6.7215620000000992E-3</c:v>
                </c:pt>
                <c:pt idx="1644">
                  <c:v>-6.7203119999999991E-3</c:v>
                </c:pt>
                <c:pt idx="1645">
                  <c:v>-6.7828119999999992E-3</c:v>
                </c:pt>
                <c:pt idx="1646">
                  <c:v>-6.7381249999999993E-3</c:v>
                </c:pt>
                <c:pt idx="1647">
                  <c:v>-7.0446869999999991E-3</c:v>
                </c:pt>
                <c:pt idx="1648">
                  <c:v>-6.5171869999999955E-3</c:v>
                </c:pt>
                <c:pt idx="1649">
                  <c:v>-6.8806250000000534E-3</c:v>
                </c:pt>
                <c:pt idx="1650">
                  <c:v>-6.5100000000000114E-3</c:v>
                </c:pt>
                <c:pt idx="1651">
                  <c:v>-6.7728120000000534E-3</c:v>
                </c:pt>
                <c:pt idx="1652">
                  <c:v>-7.1662500000000033E-3</c:v>
                </c:pt>
                <c:pt idx="1653">
                  <c:v>-6.5543749999999986E-3</c:v>
                </c:pt>
                <c:pt idx="1654">
                  <c:v>-6.6449999999999999E-3</c:v>
                </c:pt>
                <c:pt idx="1655">
                  <c:v>-6.5500000000000124E-3</c:v>
                </c:pt>
                <c:pt idx="1656">
                  <c:v>-6.5987500000000534E-3</c:v>
                </c:pt>
                <c:pt idx="1657">
                  <c:v>-6.5512500000000909E-3</c:v>
                </c:pt>
                <c:pt idx="1658">
                  <c:v>-6.6228119999999875E-3</c:v>
                </c:pt>
                <c:pt idx="1659">
                  <c:v>-6.4046870000000113E-3</c:v>
                </c:pt>
                <c:pt idx="1660">
                  <c:v>-6.6921869999999875E-3</c:v>
                </c:pt>
                <c:pt idx="1661">
                  <c:v>-6.8696869999999993E-3</c:v>
                </c:pt>
                <c:pt idx="1662">
                  <c:v>-6.8053119999999991E-3</c:v>
                </c:pt>
                <c:pt idx="1663">
                  <c:v>-6.4381249999999994E-3</c:v>
                </c:pt>
                <c:pt idx="1664">
                  <c:v>-6.7224999999999993E-3</c:v>
                </c:pt>
                <c:pt idx="1665">
                  <c:v>-7.18406200000007E-3</c:v>
                </c:pt>
                <c:pt idx="1666">
                  <c:v>-6.6721869999999996E-3</c:v>
                </c:pt>
                <c:pt idx="1667">
                  <c:v>-6.7509370000000003E-3</c:v>
                </c:pt>
                <c:pt idx="1668">
                  <c:v>-6.7034370000000534E-3</c:v>
                </c:pt>
                <c:pt idx="1669">
                  <c:v>-6.9662500000001017E-3</c:v>
                </c:pt>
                <c:pt idx="1670">
                  <c:v>-7.017812E-3</c:v>
                </c:pt>
                <c:pt idx="1671">
                  <c:v>-6.8609369999999975E-3</c:v>
                </c:pt>
                <c:pt idx="1672">
                  <c:v>-6.7290620000001137E-3</c:v>
                </c:pt>
                <c:pt idx="1673">
                  <c:v>-6.7171869999999995E-3</c:v>
                </c:pt>
                <c:pt idx="1674">
                  <c:v>-7.1756250000000795E-3</c:v>
                </c:pt>
                <c:pt idx="1675">
                  <c:v>-7.0090620000001422E-3</c:v>
                </c:pt>
                <c:pt idx="1676">
                  <c:v>-6.9709370000000824E-3</c:v>
                </c:pt>
                <c:pt idx="1677">
                  <c:v>-7.0934369999999993E-3</c:v>
                </c:pt>
                <c:pt idx="1678">
                  <c:v>-6.7712500000001435E-3</c:v>
                </c:pt>
                <c:pt idx="1679">
                  <c:v>-6.951250000000124E-3</c:v>
                </c:pt>
                <c:pt idx="1680">
                  <c:v>-6.9687500000000114E-3</c:v>
                </c:pt>
                <c:pt idx="1681">
                  <c:v>-6.8721870000000114E-3</c:v>
                </c:pt>
                <c:pt idx="1682">
                  <c:v>-6.8068750000000134E-3</c:v>
                </c:pt>
                <c:pt idx="1683">
                  <c:v>-7.0603119999999991E-3</c:v>
                </c:pt>
                <c:pt idx="1684">
                  <c:v>-7.1384369999999992E-3</c:v>
                </c:pt>
                <c:pt idx="1685">
                  <c:v>-6.7465620000001156E-3</c:v>
                </c:pt>
                <c:pt idx="1686">
                  <c:v>-7.1224999999999995E-3</c:v>
                </c:pt>
                <c:pt idx="1687">
                  <c:v>-7.3449999999999991E-3</c:v>
                </c:pt>
                <c:pt idx="1688">
                  <c:v>-6.8434369999999991E-3</c:v>
                </c:pt>
                <c:pt idx="1689">
                  <c:v>-7.0203119999999999E-3</c:v>
                </c:pt>
                <c:pt idx="1690">
                  <c:v>-7.0859369999999996E-3</c:v>
                </c:pt>
                <c:pt idx="1691">
                  <c:v>-6.8318749999999994E-3</c:v>
                </c:pt>
                <c:pt idx="1692">
                  <c:v>-6.981250000000141E-3</c:v>
                </c:pt>
                <c:pt idx="1693">
                  <c:v>-7.0459370000000004E-3</c:v>
                </c:pt>
                <c:pt idx="1694">
                  <c:v>-7.075625000000107E-3</c:v>
                </c:pt>
                <c:pt idx="1695">
                  <c:v>-7.0837500000000839E-3</c:v>
                </c:pt>
                <c:pt idx="1696">
                  <c:v>-6.5684369999999999E-3</c:v>
                </c:pt>
                <c:pt idx="1697">
                  <c:v>-7.0846869999999992E-3</c:v>
                </c:pt>
                <c:pt idx="1698">
                  <c:v>-6.9375000000000712E-3</c:v>
                </c:pt>
                <c:pt idx="1699">
                  <c:v>-6.8146869999999998E-3</c:v>
                </c:pt>
                <c:pt idx="1700">
                  <c:v>-7.1653120000000001E-3</c:v>
                </c:pt>
                <c:pt idx="1701">
                  <c:v>-7.2159369999999995E-3</c:v>
                </c:pt>
                <c:pt idx="1702">
                  <c:v>-7.1343750000000114E-3</c:v>
                </c:pt>
                <c:pt idx="1703">
                  <c:v>-6.7259369999999995E-3</c:v>
                </c:pt>
                <c:pt idx="1704">
                  <c:v>-7.0443750000000124E-3</c:v>
                </c:pt>
                <c:pt idx="1705">
                  <c:v>-6.9115620000001227E-3</c:v>
                </c:pt>
                <c:pt idx="1706">
                  <c:v>-6.9546869999999993E-3</c:v>
                </c:pt>
                <c:pt idx="1707">
                  <c:v>-6.8968750000000124E-3</c:v>
                </c:pt>
                <c:pt idx="1708">
                  <c:v>-7.0671869999999965E-3</c:v>
                </c:pt>
                <c:pt idx="1709">
                  <c:v>-7.2812500000001279E-3</c:v>
                </c:pt>
                <c:pt idx="1710">
                  <c:v>-6.8524999999999992E-3</c:v>
                </c:pt>
                <c:pt idx="1711">
                  <c:v>-7.3268750000000113E-3</c:v>
                </c:pt>
                <c:pt idx="1712">
                  <c:v>-7.0250000000000104E-3</c:v>
                </c:pt>
                <c:pt idx="1713">
                  <c:v>-7.1631249999999985E-3</c:v>
                </c:pt>
                <c:pt idx="1714">
                  <c:v>-7.1968750000000114E-3</c:v>
                </c:pt>
                <c:pt idx="1715">
                  <c:v>-7.2487500000000893E-3</c:v>
                </c:pt>
                <c:pt idx="1716">
                  <c:v>-6.7734370000000965E-3</c:v>
                </c:pt>
                <c:pt idx="1717">
                  <c:v>-6.8793750000000964E-3</c:v>
                </c:pt>
                <c:pt idx="1718">
                  <c:v>-7.1624999999999996E-3</c:v>
                </c:pt>
                <c:pt idx="1719">
                  <c:v>-7.0506250000000534E-3</c:v>
                </c:pt>
                <c:pt idx="1720">
                  <c:v>-6.9562500000001195E-3</c:v>
                </c:pt>
                <c:pt idx="1721">
                  <c:v>-6.9421869999999998E-3</c:v>
                </c:pt>
                <c:pt idx="1722">
                  <c:v>-7.0953120000000133E-3</c:v>
                </c:pt>
                <c:pt idx="1723">
                  <c:v>-7.0224999999999992E-3</c:v>
                </c:pt>
                <c:pt idx="1724">
                  <c:v>-6.8034369999999999E-3</c:v>
                </c:pt>
                <c:pt idx="1725">
                  <c:v>-6.8856249999999994E-3</c:v>
                </c:pt>
                <c:pt idx="1726">
                  <c:v>-6.8299999999999993E-3</c:v>
                </c:pt>
                <c:pt idx="1727">
                  <c:v>-7.4565630000001408E-3</c:v>
                </c:pt>
                <c:pt idx="1728">
                  <c:v>-6.9190620000001537E-3</c:v>
                </c:pt>
                <c:pt idx="1729">
                  <c:v>-6.5853119999999994E-3</c:v>
                </c:pt>
                <c:pt idx="1730">
                  <c:v>-7.0065620000001032E-3</c:v>
                </c:pt>
                <c:pt idx="1731">
                  <c:v>-7.1912500000000813E-3</c:v>
                </c:pt>
                <c:pt idx="1732">
                  <c:v>-7.1812500000000973E-3</c:v>
                </c:pt>
                <c:pt idx="1733">
                  <c:v>-6.7421870000000002E-3</c:v>
                </c:pt>
                <c:pt idx="1734">
                  <c:v>-6.9475000000000014E-3</c:v>
                </c:pt>
                <c:pt idx="1735">
                  <c:v>-7.1796870000000942E-3</c:v>
                </c:pt>
                <c:pt idx="1736">
                  <c:v>-6.9284369999999991E-3</c:v>
                </c:pt>
                <c:pt idx="1737">
                  <c:v>-6.879687000000103E-3</c:v>
                </c:pt>
                <c:pt idx="1738">
                  <c:v>-7.1709369999999996E-3</c:v>
                </c:pt>
                <c:pt idx="1739">
                  <c:v>-7.0740620000001005E-3</c:v>
                </c:pt>
                <c:pt idx="1740">
                  <c:v>-6.9153120000000796E-3</c:v>
                </c:pt>
                <c:pt idx="1741">
                  <c:v>-6.9253119999999994E-3</c:v>
                </c:pt>
                <c:pt idx="1742">
                  <c:v>-7.3215620000000835E-3</c:v>
                </c:pt>
                <c:pt idx="1743">
                  <c:v>-7.1228119999999975E-3</c:v>
                </c:pt>
                <c:pt idx="1744">
                  <c:v>-7.2350000000000947E-3</c:v>
                </c:pt>
                <c:pt idx="1745">
                  <c:v>-7.2437500000000965E-3</c:v>
                </c:pt>
                <c:pt idx="1746">
                  <c:v>-7.1649999999999995E-3</c:v>
                </c:pt>
                <c:pt idx="1747">
                  <c:v>-7.4043750000000134E-3</c:v>
                </c:pt>
                <c:pt idx="1748">
                  <c:v>-6.9062500000001276E-3</c:v>
                </c:pt>
                <c:pt idx="1749">
                  <c:v>-7.3809380000000114E-3</c:v>
                </c:pt>
                <c:pt idx="1750">
                  <c:v>-6.8640619999999998E-3</c:v>
                </c:pt>
                <c:pt idx="1751">
                  <c:v>-7.2143750000000124E-3</c:v>
                </c:pt>
                <c:pt idx="1752">
                  <c:v>-7.4840630000001284E-3</c:v>
                </c:pt>
                <c:pt idx="1753">
                  <c:v>-6.8296869999999992E-3</c:v>
                </c:pt>
                <c:pt idx="1754">
                  <c:v>-6.8865620000001029E-3</c:v>
                </c:pt>
                <c:pt idx="1755">
                  <c:v>-6.8868749999999998E-3</c:v>
                </c:pt>
                <c:pt idx="1756">
                  <c:v>-6.8812500000001017E-3</c:v>
                </c:pt>
                <c:pt idx="1757">
                  <c:v>-6.8140619999999992E-3</c:v>
                </c:pt>
                <c:pt idx="1758">
                  <c:v>-6.8653120000000002E-3</c:v>
                </c:pt>
                <c:pt idx="1759">
                  <c:v>-6.7431249999999991E-3</c:v>
                </c:pt>
                <c:pt idx="1760">
                  <c:v>-6.9590620000001538E-3</c:v>
                </c:pt>
                <c:pt idx="1761">
                  <c:v>-7.1446870000000003E-3</c:v>
                </c:pt>
                <c:pt idx="1762">
                  <c:v>-7.0506250000000534E-3</c:v>
                </c:pt>
                <c:pt idx="1763">
                  <c:v>-6.6474999999999998E-3</c:v>
                </c:pt>
                <c:pt idx="1764">
                  <c:v>-6.8721870000000114E-3</c:v>
                </c:pt>
                <c:pt idx="1765">
                  <c:v>-7.2556250000000858E-3</c:v>
                </c:pt>
                <c:pt idx="1766">
                  <c:v>-6.9184370000000134E-3</c:v>
                </c:pt>
                <c:pt idx="1767">
                  <c:v>-6.8934369999999997E-3</c:v>
                </c:pt>
                <c:pt idx="1768">
                  <c:v>-6.8346869999999999E-3</c:v>
                </c:pt>
                <c:pt idx="1769">
                  <c:v>-7.0928119999999996E-3</c:v>
                </c:pt>
                <c:pt idx="1770">
                  <c:v>-7.1693749999999995E-3</c:v>
                </c:pt>
                <c:pt idx="1771">
                  <c:v>-6.903750000000099E-3</c:v>
                </c:pt>
                <c:pt idx="1772">
                  <c:v>-6.8118750000000124E-3</c:v>
                </c:pt>
                <c:pt idx="1773">
                  <c:v>-6.8362500000001105E-3</c:v>
                </c:pt>
                <c:pt idx="1774">
                  <c:v>-7.2193750000000938E-3</c:v>
                </c:pt>
                <c:pt idx="1775">
                  <c:v>-7.0990620000001342E-3</c:v>
                </c:pt>
                <c:pt idx="1776">
                  <c:v>-6.9643750000000114E-3</c:v>
                </c:pt>
                <c:pt idx="1777">
                  <c:v>-7.1262500000000024E-3</c:v>
                </c:pt>
                <c:pt idx="1778">
                  <c:v>-6.8312500000001193E-3</c:v>
                </c:pt>
                <c:pt idx="1779">
                  <c:v>-7.0121869999999996E-3</c:v>
                </c:pt>
                <c:pt idx="1780">
                  <c:v>-6.9606250000000839E-3</c:v>
                </c:pt>
                <c:pt idx="1781">
                  <c:v>-6.9203120000000534E-3</c:v>
                </c:pt>
                <c:pt idx="1782">
                  <c:v>-6.9118750000000534E-3</c:v>
                </c:pt>
                <c:pt idx="1783">
                  <c:v>-7.0281249999999997E-3</c:v>
                </c:pt>
                <c:pt idx="1784">
                  <c:v>-7.0949999999999997E-3</c:v>
                </c:pt>
                <c:pt idx="1785">
                  <c:v>-6.7390620000001688E-3</c:v>
                </c:pt>
                <c:pt idx="1786">
                  <c:v>-7.0512500000001E-3</c:v>
                </c:pt>
                <c:pt idx="1787">
                  <c:v>-7.3337500000000902E-3</c:v>
                </c:pt>
                <c:pt idx="1788">
                  <c:v>-6.8337500000000134E-3</c:v>
                </c:pt>
                <c:pt idx="1789">
                  <c:v>-6.9006250000001141E-3</c:v>
                </c:pt>
                <c:pt idx="1790">
                  <c:v>-6.9884370000000912E-3</c:v>
                </c:pt>
                <c:pt idx="1791">
                  <c:v>-6.8371869999999998E-3</c:v>
                </c:pt>
                <c:pt idx="1792">
                  <c:v>-6.8337500000000134E-3</c:v>
                </c:pt>
                <c:pt idx="1793">
                  <c:v>-7.0193750000000533E-3</c:v>
                </c:pt>
                <c:pt idx="1794">
                  <c:v>-6.9950000000000134E-3</c:v>
                </c:pt>
                <c:pt idx="1795">
                  <c:v>-6.8840620000000805E-3</c:v>
                </c:pt>
                <c:pt idx="1796">
                  <c:v>-6.4550000000000718E-3</c:v>
                </c:pt>
                <c:pt idx="1797">
                  <c:v>-6.9509369999999999E-3</c:v>
                </c:pt>
                <c:pt idx="1798">
                  <c:v>-6.6790620000001279E-3</c:v>
                </c:pt>
                <c:pt idx="1799">
                  <c:v>-6.6824999999999992E-3</c:v>
                </c:pt>
                <c:pt idx="1800">
                  <c:v>-7.0093750000000902E-3</c:v>
                </c:pt>
                <c:pt idx="1801">
                  <c:v>-6.9415620000001501E-3</c:v>
                </c:pt>
                <c:pt idx="1802">
                  <c:v>-6.9128119999999999E-3</c:v>
                </c:pt>
                <c:pt idx="1803">
                  <c:v>-6.6046869999999997E-3</c:v>
                </c:pt>
                <c:pt idx="1804">
                  <c:v>-6.8078119999999999E-3</c:v>
                </c:pt>
                <c:pt idx="1805">
                  <c:v>-6.7115620000001135E-3</c:v>
                </c:pt>
                <c:pt idx="1806">
                  <c:v>-6.7578120000000002E-3</c:v>
                </c:pt>
                <c:pt idx="1807">
                  <c:v>-6.7040620000000965E-3</c:v>
                </c:pt>
                <c:pt idx="1808">
                  <c:v>-6.9153120000000796E-3</c:v>
                </c:pt>
                <c:pt idx="1809">
                  <c:v>-7.0409369999999997E-3</c:v>
                </c:pt>
                <c:pt idx="1810">
                  <c:v>-6.5303120000000875E-3</c:v>
                </c:pt>
                <c:pt idx="1811">
                  <c:v>-7.1456249999999992E-3</c:v>
                </c:pt>
                <c:pt idx="1812">
                  <c:v>-6.7656249999999999E-3</c:v>
                </c:pt>
                <c:pt idx="1813">
                  <c:v>-6.9796870000001475E-3</c:v>
                </c:pt>
                <c:pt idx="1814">
                  <c:v>-6.9437500000001052E-3</c:v>
                </c:pt>
                <c:pt idx="1815">
                  <c:v>-7.1343750000000114E-3</c:v>
                </c:pt>
                <c:pt idx="1816">
                  <c:v>-6.5496870000000982E-3</c:v>
                </c:pt>
                <c:pt idx="1817">
                  <c:v>-6.6906250000000134E-3</c:v>
                </c:pt>
                <c:pt idx="1818">
                  <c:v>-6.7762500000001363E-3</c:v>
                </c:pt>
                <c:pt idx="1819">
                  <c:v>-6.7718750000000981E-3</c:v>
                </c:pt>
                <c:pt idx="1820">
                  <c:v>-6.7056250000000883E-3</c:v>
                </c:pt>
                <c:pt idx="1821">
                  <c:v>-6.749375000000099E-3</c:v>
                </c:pt>
                <c:pt idx="1822">
                  <c:v>-6.8146869999999998E-3</c:v>
                </c:pt>
                <c:pt idx="1823">
                  <c:v>-6.6871869999999955E-3</c:v>
                </c:pt>
                <c:pt idx="1824">
                  <c:v>-6.5443749999999998E-3</c:v>
                </c:pt>
                <c:pt idx="1825">
                  <c:v>-6.6274999999999997E-3</c:v>
                </c:pt>
                <c:pt idx="1826">
                  <c:v>-6.6237499999999994E-3</c:v>
                </c:pt>
                <c:pt idx="1827">
                  <c:v>-7.1096870000000771E-3</c:v>
                </c:pt>
                <c:pt idx="1828">
                  <c:v>-6.6925000000000014E-3</c:v>
                </c:pt>
                <c:pt idx="1829">
                  <c:v>-6.3115620000000821E-3</c:v>
                </c:pt>
                <c:pt idx="1830">
                  <c:v>-6.7631250000000104E-3</c:v>
                </c:pt>
                <c:pt idx="1831">
                  <c:v>-6.8149999999999999E-3</c:v>
                </c:pt>
                <c:pt idx="1832">
                  <c:v>-6.8528119999999998E-3</c:v>
                </c:pt>
                <c:pt idx="1833">
                  <c:v>-6.4731250000000908E-3</c:v>
                </c:pt>
                <c:pt idx="1834">
                  <c:v>-6.7018750000000134E-3</c:v>
                </c:pt>
                <c:pt idx="1835">
                  <c:v>-6.8665620000000534E-3</c:v>
                </c:pt>
                <c:pt idx="1836">
                  <c:v>-6.6800000000000114E-3</c:v>
                </c:pt>
                <c:pt idx="1837">
                  <c:v>-6.6599999999999993E-3</c:v>
                </c:pt>
                <c:pt idx="1838">
                  <c:v>-6.9221869999999998E-3</c:v>
                </c:pt>
                <c:pt idx="1839">
                  <c:v>-6.7396870000001208E-3</c:v>
                </c:pt>
                <c:pt idx="1840">
                  <c:v>-6.7200000000000124E-3</c:v>
                </c:pt>
                <c:pt idx="1841">
                  <c:v>-6.6940619999999998E-3</c:v>
                </c:pt>
                <c:pt idx="1842">
                  <c:v>-7.0828119999999991E-3</c:v>
                </c:pt>
                <c:pt idx="1843">
                  <c:v>-6.9556250000000919E-3</c:v>
                </c:pt>
                <c:pt idx="1844">
                  <c:v>-6.8896870000000939E-3</c:v>
                </c:pt>
                <c:pt idx="1845">
                  <c:v>-6.9665620000001049E-3</c:v>
                </c:pt>
                <c:pt idx="1846">
                  <c:v>-6.9328120000000841E-3</c:v>
                </c:pt>
                <c:pt idx="1847">
                  <c:v>-7.1793750000000902E-3</c:v>
                </c:pt>
                <c:pt idx="1848">
                  <c:v>-6.7546869999999997E-3</c:v>
                </c:pt>
                <c:pt idx="1849">
                  <c:v>-7.0228119999999998E-3</c:v>
                </c:pt>
                <c:pt idx="1850">
                  <c:v>-6.7256249999999998E-3</c:v>
                </c:pt>
                <c:pt idx="1851">
                  <c:v>-7.0271869999999955E-3</c:v>
                </c:pt>
                <c:pt idx="1852">
                  <c:v>-7.3328119999999993E-3</c:v>
                </c:pt>
                <c:pt idx="1853">
                  <c:v>-6.7171869999999995E-3</c:v>
                </c:pt>
                <c:pt idx="1854">
                  <c:v>-6.7681249999999998E-3</c:v>
                </c:pt>
                <c:pt idx="1855">
                  <c:v>-6.7262500000000829E-3</c:v>
                </c:pt>
                <c:pt idx="1856">
                  <c:v>-6.6959369999999956E-3</c:v>
                </c:pt>
                <c:pt idx="1857">
                  <c:v>-6.7071869999999999E-3</c:v>
                </c:pt>
                <c:pt idx="1858">
                  <c:v>-6.8953119999999998E-3</c:v>
                </c:pt>
                <c:pt idx="1859">
                  <c:v>-6.5768749999999994E-3</c:v>
                </c:pt>
                <c:pt idx="1860">
                  <c:v>-6.9375000000000712E-3</c:v>
                </c:pt>
                <c:pt idx="1861">
                  <c:v>-7.0640619999999994E-3</c:v>
                </c:pt>
                <c:pt idx="1862">
                  <c:v>-7.0109370000000001E-3</c:v>
                </c:pt>
                <c:pt idx="1863">
                  <c:v>-6.6253119999999995E-3</c:v>
                </c:pt>
                <c:pt idx="1864">
                  <c:v>-6.8540619999999993E-3</c:v>
                </c:pt>
                <c:pt idx="1865">
                  <c:v>-7.1678119999999965E-3</c:v>
                </c:pt>
                <c:pt idx="1866">
                  <c:v>-6.8253120000000113E-3</c:v>
                </c:pt>
                <c:pt idx="1867">
                  <c:v>-6.9253119999999994E-3</c:v>
                </c:pt>
                <c:pt idx="1868">
                  <c:v>-6.7575000000000014E-3</c:v>
                </c:pt>
                <c:pt idx="1869">
                  <c:v>-7.0290620000000989E-3</c:v>
                </c:pt>
                <c:pt idx="1870">
                  <c:v>-7.0715620000001448E-3</c:v>
                </c:pt>
                <c:pt idx="1871">
                  <c:v>-6.9706250000001347E-3</c:v>
                </c:pt>
                <c:pt idx="1872">
                  <c:v>-6.8153119999999996E-3</c:v>
                </c:pt>
                <c:pt idx="1873">
                  <c:v>-6.7365620000001411E-3</c:v>
                </c:pt>
                <c:pt idx="1874">
                  <c:v>-7.2546869999999992E-3</c:v>
                </c:pt>
                <c:pt idx="1875">
                  <c:v>-7.0468749999999993E-3</c:v>
                </c:pt>
                <c:pt idx="1876">
                  <c:v>-7.0668750000000124E-3</c:v>
                </c:pt>
                <c:pt idx="1877">
                  <c:v>-7.1643749999999945E-3</c:v>
                </c:pt>
                <c:pt idx="1878">
                  <c:v>-6.9075000000000334E-3</c:v>
                </c:pt>
                <c:pt idx="1879">
                  <c:v>-7.0190620000001227E-3</c:v>
                </c:pt>
                <c:pt idx="1880">
                  <c:v>-7.1034369999999998E-3</c:v>
                </c:pt>
                <c:pt idx="1881">
                  <c:v>-6.9587500000000534E-3</c:v>
                </c:pt>
                <c:pt idx="1882">
                  <c:v>-6.9334370000001012E-3</c:v>
                </c:pt>
                <c:pt idx="1883">
                  <c:v>-7.1559369999999985E-3</c:v>
                </c:pt>
                <c:pt idx="1884">
                  <c:v>-7.1643749999999945E-3</c:v>
                </c:pt>
                <c:pt idx="1885">
                  <c:v>-6.9200000000000034E-3</c:v>
                </c:pt>
                <c:pt idx="1886">
                  <c:v>-7.1981249999999997E-3</c:v>
                </c:pt>
                <c:pt idx="1887">
                  <c:v>-7.3921879999999975E-3</c:v>
                </c:pt>
                <c:pt idx="1888">
                  <c:v>-6.9918750000000857E-3</c:v>
                </c:pt>
                <c:pt idx="1889">
                  <c:v>-7.0446869999999991E-3</c:v>
                </c:pt>
                <c:pt idx="1890">
                  <c:v>-7.1871869999999985E-3</c:v>
                </c:pt>
                <c:pt idx="1891">
                  <c:v>-6.9034370000000929E-3</c:v>
                </c:pt>
                <c:pt idx="1892">
                  <c:v>-7.0353120000000921E-3</c:v>
                </c:pt>
                <c:pt idx="1893">
                  <c:v>-7.1087500000000014E-3</c:v>
                </c:pt>
                <c:pt idx="1894">
                  <c:v>-7.1984370000000002E-3</c:v>
                </c:pt>
                <c:pt idx="1895">
                  <c:v>-7.1118750000000114E-3</c:v>
                </c:pt>
                <c:pt idx="1896">
                  <c:v>-6.662187E-3</c:v>
                </c:pt>
                <c:pt idx="1897">
                  <c:v>-7.0868749999999994E-3</c:v>
                </c:pt>
                <c:pt idx="1898">
                  <c:v>-6.9078119999999993E-3</c:v>
                </c:pt>
                <c:pt idx="1899">
                  <c:v>-6.8640619999999998E-3</c:v>
                </c:pt>
                <c:pt idx="1900">
                  <c:v>-7.2096870000001052E-3</c:v>
                </c:pt>
                <c:pt idx="1901">
                  <c:v>-7.2165620000001008E-3</c:v>
                </c:pt>
                <c:pt idx="1902">
                  <c:v>-7.1981249999999997E-3</c:v>
                </c:pt>
                <c:pt idx="1903">
                  <c:v>-6.7728120000000534E-3</c:v>
                </c:pt>
                <c:pt idx="1904">
                  <c:v>-7.0037500000000134E-3</c:v>
                </c:pt>
                <c:pt idx="1905">
                  <c:v>-6.9625000000000034E-3</c:v>
                </c:pt>
                <c:pt idx="1906">
                  <c:v>-6.9946869999999994E-3</c:v>
                </c:pt>
                <c:pt idx="1907">
                  <c:v>-6.8806250000000534E-3</c:v>
                </c:pt>
                <c:pt idx="1908">
                  <c:v>-7.2025000000000014E-3</c:v>
                </c:pt>
                <c:pt idx="1909">
                  <c:v>-7.3237500000000004E-3</c:v>
                </c:pt>
                <c:pt idx="1910">
                  <c:v>-6.8631249999999986E-3</c:v>
                </c:pt>
                <c:pt idx="1911">
                  <c:v>-7.3831249999999999E-3</c:v>
                </c:pt>
                <c:pt idx="1912">
                  <c:v>-6.9693750000000875E-3</c:v>
                </c:pt>
                <c:pt idx="1913">
                  <c:v>-7.1568750000000113E-3</c:v>
                </c:pt>
                <c:pt idx="1914">
                  <c:v>-7.194687E-3</c:v>
                </c:pt>
                <c:pt idx="1915">
                  <c:v>-7.3328119999999993E-3</c:v>
                </c:pt>
                <c:pt idx="1916">
                  <c:v>-6.8387500000000783E-3</c:v>
                </c:pt>
                <c:pt idx="1917">
                  <c:v>-7.0209369999999997E-3</c:v>
                </c:pt>
                <c:pt idx="1918">
                  <c:v>-7.1234369999999998E-3</c:v>
                </c:pt>
                <c:pt idx="1919">
                  <c:v>-7.1306250000000839E-3</c:v>
                </c:pt>
                <c:pt idx="1920">
                  <c:v>-7.0290620000000989E-3</c:v>
                </c:pt>
                <c:pt idx="1921">
                  <c:v>-7.0943750000000104E-3</c:v>
                </c:pt>
                <c:pt idx="1922">
                  <c:v>-7.1296869999999991E-3</c:v>
                </c:pt>
                <c:pt idx="1923">
                  <c:v>-7.0137500000000434E-3</c:v>
                </c:pt>
                <c:pt idx="1924">
                  <c:v>-6.8675000000000003E-3</c:v>
                </c:pt>
                <c:pt idx="1925">
                  <c:v>-6.8950000000000114E-3</c:v>
                </c:pt>
                <c:pt idx="1926">
                  <c:v>-6.9562500000001195E-3</c:v>
                </c:pt>
                <c:pt idx="1927">
                  <c:v>-7.5084379999999992E-3</c:v>
                </c:pt>
                <c:pt idx="1928">
                  <c:v>-7.0031249999999998E-3</c:v>
                </c:pt>
                <c:pt idx="1929">
                  <c:v>-6.6368750000000134E-3</c:v>
                </c:pt>
                <c:pt idx="1930">
                  <c:v>-7.0906250000000821E-3</c:v>
                </c:pt>
                <c:pt idx="1931">
                  <c:v>-7.2825000000000034E-3</c:v>
                </c:pt>
                <c:pt idx="1932">
                  <c:v>-7.1334369999999994E-3</c:v>
                </c:pt>
                <c:pt idx="1933">
                  <c:v>-6.7100000000000709E-3</c:v>
                </c:pt>
                <c:pt idx="1934">
                  <c:v>-7.0134369999999991E-3</c:v>
                </c:pt>
                <c:pt idx="1935">
                  <c:v>-7.1921869999999975E-3</c:v>
                </c:pt>
                <c:pt idx="1936">
                  <c:v>-7.0365620000001289E-3</c:v>
                </c:pt>
                <c:pt idx="1937">
                  <c:v>-6.9125000000000124E-3</c:v>
                </c:pt>
                <c:pt idx="1938">
                  <c:v>-7.2118750000000134E-3</c:v>
                </c:pt>
                <c:pt idx="1939">
                  <c:v>-7.0415620000001192E-3</c:v>
                </c:pt>
                <c:pt idx="1940">
                  <c:v>-6.9818750000001017E-3</c:v>
                </c:pt>
                <c:pt idx="1941">
                  <c:v>-7.0646870000000001E-3</c:v>
                </c:pt>
                <c:pt idx="1942">
                  <c:v>-7.3400000000000114E-3</c:v>
                </c:pt>
                <c:pt idx="1943">
                  <c:v>-7.118437E-3</c:v>
                </c:pt>
                <c:pt idx="1944">
                  <c:v>-7.1750000000000034E-3</c:v>
                </c:pt>
                <c:pt idx="1945">
                  <c:v>-7.2456250000001035E-3</c:v>
                </c:pt>
                <c:pt idx="1946">
                  <c:v>-7.0909370000000003E-3</c:v>
                </c:pt>
                <c:pt idx="1947">
                  <c:v>-7.4218750000000534E-3</c:v>
                </c:pt>
                <c:pt idx="1948">
                  <c:v>-6.9606250000000839E-3</c:v>
                </c:pt>
                <c:pt idx="1949">
                  <c:v>-7.3115620000000917E-3</c:v>
                </c:pt>
                <c:pt idx="1950">
                  <c:v>-6.9721870000000134E-3</c:v>
                </c:pt>
                <c:pt idx="1951">
                  <c:v>-7.2596870000000971E-3</c:v>
                </c:pt>
                <c:pt idx="1952">
                  <c:v>-7.5812500000001209E-3</c:v>
                </c:pt>
                <c:pt idx="1953">
                  <c:v>-6.930625000000132E-3</c:v>
                </c:pt>
                <c:pt idx="1954">
                  <c:v>-6.8446870000000003E-3</c:v>
                </c:pt>
                <c:pt idx="1955">
                  <c:v>-6.8878120000000001E-3</c:v>
                </c:pt>
                <c:pt idx="1956">
                  <c:v>-6.9071869999999995E-3</c:v>
                </c:pt>
                <c:pt idx="1957">
                  <c:v>-6.8896870000000939E-3</c:v>
                </c:pt>
                <c:pt idx="1958">
                  <c:v>-6.9853120000000959E-3</c:v>
                </c:pt>
                <c:pt idx="1959">
                  <c:v>-6.8059369999999998E-3</c:v>
                </c:pt>
                <c:pt idx="1960">
                  <c:v>-6.9871869999999997E-3</c:v>
                </c:pt>
                <c:pt idx="1961">
                  <c:v>-7.1390620000001395E-3</c:v>
                </c:pt>
                <c:pt idx="1962">
                  <c:v>-7.1303120000000735E-3</c:v>
                </c:pt>
                <c:pt idx="1963">
                  <c:v>-6.6756249999999993E-3</c:v>
                </c:pt>
                <c:pt idx="1964">
                  <c:v>-6.8543749999999985E-3</c:v>
                </c:pt>
                <c:pt idx="1965">
                  <c:v>-7.3056250000000534E-3</c:v>
                </c:pt>
                <c:pt idx="1966">
                  <c:v>-6.951250000000124E-3</c:v>
                </c:pt>
                <c:pt idx="1967">
                  <c:v>-7.0268750000000114E-3</c:v>
                </c:pt>
                <c:pt idx="1968">
                  <c:v>-6.8196870000000534E-3</c:v>
                </c:pt>
                <c:pt idx="1969">
                  <c:v>-7.0381249999999992E-3</c:v>
                </c:pt>
                <c:pt idx="1970">
                  <c:v>-7.0646870000000001E-3</c:v>
                </c:pt>
                <c:pt idx="1971">
                  <c:v>-7.0059370000000003E-3</c:v>
                </c:pt>
                <c:pt idx="1972">
                  <c:v>-6.8331249999999998E-3</c:v>
                </c:pt>
                <c:pt idx="1973">
                  <c:v>-6.8840620000000805E-3</c:v>
                </c:pt>
                <c:pt idx="1974">
                  <c:v>-7.1456249999999992E-3</c:v>
                </c:pt>
                <c:pt idx="1975">
                  <c:v>-7.0900000000000034E-3</c:v>
                </c:pt>
                <c:pt idx="1976">
                  <c:v>-6.9584370000000534E-3</c:v>
                </c:pt>
                <c:pt idx="1977">
                  <c:v>-7.0825000000000124E-3</c:v>
                </c:pt>
                <c:pt idx="1978">
                  <c:v>-6.8400000000000648E-3</c:v>
                </c:pt>
                <c:pt idx="1979">
                  <c:v>-6.9309370000000805E-3</c:v>
                </c:pt>
                <c:pt idx="1980">
                  <c:v>-6.9837500000001088E-3</c:v>
                </c:pt>
                <c:pt idx="1981">
                  <c:v>-6.8353120000000534E-3</c:v>
                </c:pt>
                <c:pt idx="1982">
                  <c:v>-6.8490620000001253E-3</c:v>
                </c:pt>
                <c:pt idx="1983">
                  <c:v>-7.0106250000000134E-3</c:v>
                </c:pt>
                <c:pt idx="1984">
                  <c:v>-7.0931249999999996E-3</c:v>
                </c:pt>
                <c:pt idx="1985">
                  <c:v>-6.8165620000000841E-3</c:v>
                </c:pt>
                <c:pt idx="1986">
                  <c:v>-7.1381250000000004E-3</c:v>
                </c:pt>
                <c:pt idx="1987">
                  <c:v>-7.3778130000000134E-3</c:v>
                </c:pt>
                <c:pt idx="1988">
                  <c:v>-6.8262500000000033E-3</c:v>
                </c:pt>
                <c:pt idx="1989">
                  <c:v>-6.9528119999999992E-3</c:v>
                </c:pt>
                <c:pt idx="1990">
                  <c:v>-7.0590620000001254E-3</c:v>
                </c:pt>
                <c:pt idx="1991">
                  <c:v>-6.7878119999999998E-3</c:v>
                </c:pt>
                <c:pt idx="1992">
                  <c:v>-6.9712500000001587E-3</c:v>
                </c:pt>
                <c:pt idx="1993">
                  <c:v>-6.9621869999999999E-3</c:v>
                </c:pt>
                <c:pt idx="1994">
                  <c:v>-7.1353120000000134E-3</c:v>
                </c:pt>
                <c:pt idx="1995">
                  <c:v>-6.9428120000000534E-3</c:v>
                </c:pt>
                <c:pt idx="1996">
                  <c:v>-6.5543749999999986E-3</c:v>
                </c:pt>
                <c:pt idx="1997">
                  <c:v>-7.0375000000000134E-3</c:v>
                </c:pt>
                <c:pt idx="1998">
                  <c:v>-6.8218749999999998E-3</c:v>
                </c:pt>
                <c:pt idx="1999">
                  <c:v>-6.7778119999999994E-3</c:v>
                </c:pt>
                <c:pt idx="2000">
                  <c:v>-7.1284369999999996E-3</c:v>
                </c:pt>
                <c:pt idx="2001">
                  <c:v>-7.1693749999999995E-3</c:v>
                </c:pt>
                <c:pt idx="2002">
                  <c:v>-6.9843749999999993E-3</c:v>
                </c:pt>
                <c:pt idx="2003">
                  <c:v>-6.7412500000001317E-3</c:v>
                </c:pt>
                <c:pt idx="2004">
                  <c:v>-6.935625000000124E-3</c:v>
                </c:pt>
                <c:pt idx="2005">
                  <c:v>-6.8406250000000134E-3</c:v>
                </c:pt>
                <c:pt idx="2006">
                  <c:v>-6.9246869999999997E-3</c:v>
                </c:pt>
                <c:pt idx="2007">
                  <c:v>-6.8418749999999999E-3</c:v>
                </c:pt>
                <c:pt idx="2008">
                  <c:v>-7.0762500000001241E-3</c:v>
                </c:pt>
                <c:pt idx="2009">
                  <c:v>-7.2825000000000034E-3</c:v>
                </c:pt>
                <c:pt idx="2010">
                  <c:v>-6.7293749999999992E-3</c:v>
                </c:pt>
                <c:pt idx="2011">
                  <c:v>-7.2649999999999998E-3</c:v>
                </c:pt>
                <c:pt idx="2012">
                  <c:v>-6.9665620000001049E-3</c:v>
                </c:pt>
                <c:pt idx="2013">
                  <c:v>-7.1465620000000906E-3</c:v>
                </c:pt>
                <c:pt idx="2014">
                  <c:v>-7.1009369999999999E-3</c:v>
                </c:pt>
                <c:pt idx="2015">
                  <c:v>-7.1874999999999994E-3</c:v>
                </c:pt>
                <c:pt idx="2016">
                  <c:v>-6.761562000000102E-3</c:v>
                </c:pt>
                <c:pt idx="2017">
                  <c:v>-6.9590620000001538E-3</c:v>
                </c:pt>
                <c:pt idx="2018">
                  <c:v>-6.9837500000001088E-3</c:v>
                </c:pt>
                <c:pt idx="2019">
                  <c:v>-6.9890620000001699E-3</c:v>
                </c:pt>
                <c:pt idx="2020">
                  <c:v>-6.9693750000000875E-3</c:v>
                </c:pt>
                <c:pt idx="2021">
                  <c:v>-6.9381250000000857E-3</c:v>
                </c:pt>
                <c:pt idx="2022">
                  <c:v>-7.0025000000000113E-3</c:v>
                </c:pt>
                <c:pt idx="2023">
                  <c:v>-6.986875000000092E-3</c:v>
                </c:pt>
                <c:pt idx="2024">
                  <c:v>-6.8006249999999994E-3</c:v>
                </c:pt>
                <c:pt idx="2025">
                  <c:v>-6.9193750000000999E-3</c:v>
                </c:pt>
                <c:pt idx="2026">
                  <c:v>-6.9015620000001448E-3</c:v>
                </c:pt>
                <c:pt idx="2027">
                  <c:v>-7.3503120000000133E-3</c:v>
                </c:pt>
                <c:pt idx="2028">
                  <c:v>-7.0471869999999999E-3</c:v>
                </c:pt>
                <c:pt idx="2029">
                  <c:v>-6.6428119999999997E-3</c:v>
                </c:pt>
                <c:pt idx="2030">
                  <c:v>-7.0943750000000104E-3</c:v>
                </c:pt>
                <c:pt idx="2031">
                  <c:v>-7.2825000000000034E-3</c:v>
                </c:pt>
                <c:pt idx="2032">
                  <c:v>-7.1681249999999965E-3</c:v>
                </c:pt>
                <c:pt idx="2033">
                  <c:v>-6.7834370000000805E-3</c:v>
                </c:pt>
                <c:pt idx="2034">
                  <c:v>-7.0224999999999992E-3</c:v>
                </c:pt>
                <c:pt idx="2035">
                  <c:v>-7.2325000000000124E-3</c:v>
                </c:pt>
                <c:pt idx="2036">
                  <c:v>-7.0071869999999998E-3</c:v>
                </c:pt>
                <c:pt idx="2037">
                  <c:v>-6.9621869999999999E-3</c:v>
                </c:pt>
                <c:pt idx="2038">
                  <c:v>-7.2640619999999999E-3</c:v>
                </c:pt>
                <c:pt idx="2039">
                  <c:v>-7.1306250000000839E-3</c:v>
                </c:pt>
                <c:pt idx="2040">
                  <c:v>-7.0637500000000023E-3</c:v>
                </c:pt>
                <c:pt idx="2041">
                  <c:v>-7.0584369999999999E-3</c:v>
                </c:pt>
                <c:pt idx="2042">
                  <c:v>-7.3518749999999999E-3</c:v>
                </c:pt>
                <c:pt idx="2043">
                  <c:v>-7.2153120000000709E-3</c:v>
                </c:pt>
                <c:pt idx="2044">
                  <c:v>-7.1546869999999999E-3</c:v>
                </c:pt>
                <c:pt idx="2045">
                  <c:v>-7.2656250000000134E-3</c:v>
                </c:pt>
                <c:pt idx="2046">
                  <c:v>-7.1934369999999996E-3</c:v>
                </c:pt>
                <c:pt idx="2047">
                  <c:v>-7.4496880000001417E-3</c:v>
                </c:pt>
                <c:pt idx="2048">
                  <c:v>-7.0084369999999993E-3</c:v>
                </c:pt>
                <c:pt idx="2049">
                  <c:v>-7.3593750000000534E-3</c:v>
                </c:pt>
                <c:pt idx="2050">
                  <c:v>-6.901250000000139E-3</c:v>
                </c:pt>
                <c:pt idx="2051">
                  <c:v>-7.2903120000000843E-3</c:v>
                </c:pt>
                <c:pt idx="2052">
                  <c:v>-7.5956250000000823E-3</c:v>
                </c:pt>
                <c:pt idx="2053">
                  <c:v>-6.8903119999999991E-3</c:v>
                </c:pt>
                <c:pt idx="2054">
                  <c:v>-7.0009369999999996E-3</c:v>
                </c:pt>
                <c:pt idx="2055">
                  <c:v>-6.9540620000000941E-3</c:v>
                </c:pt>
                <c:pt idx="2056">
                  <c:v>-6.9753120000001006E-3</c:v>
                </c:pt>
                <c:pt idx="2057">
                  <c:v>-7.0487500000000133E-3</c:v>
                </c:pt>
                <c:pt idx="2058">
                  <c:v>-7.0224999999999992E-3</c:v>
                </c:pt>
                <c:pt idx="2059">
                  <c:v>-6.8200000000000014E-3</c:v>
                </c:pt>
                <c:pt idx="2060">
                  <c:v>-7.0287500000000124E-3</c:v>
                </c:pt>
                <c:pt idx="2061">
                  <c:v>-7.2700000000001054E-3</c:v>
                </c:pt>
                <c:pt idx="2062">
                  <c:v>-7.2168749999999993E-3</c:v>
                </c:pt>
                <c:pt idx="2063">
                  <c:v>-6.7506250000000838E-3</c:v>
                </c:pt>
                <c:pt idx="2064">
                  <c:v>-7.0084369999999993E-3</c:v>
                </c:pt>
                <c:pt idx="2065">
                  <c:v>-7.3587500000000024E-3</c:v>
                </c:pt>
                <c:pt idx="2066">
                  <c:v>-7.0584369999999999E-3</c:v>
                </c:pt>
                <c:pt idx="2067">
                  <c:v>-7.1681249999999965E-3</c:v>
                </c:pt>
                <c:pt idx="2068">
                  <c:v>-6.9631249999999997E-3</c:v>
                </c:pt>
                <c:pt idx="2069">
                  <c:v>-7.2481249999999994E-3</c:v>
                </c:pt>
                <c:pt idx="2070">
                  <c:v>-7.2321869999999993E-3</c:v>
                </c:pt>
                <c:pt idx="2071">
                  <c:v>-7.0596870000000913E-3</c:v>
                </c:pt>
                <c:pt idx="2072">
                  <c:v>-7.0049999999999999E-3</c:v>
                </c:pt>
                <c:pt idx="2073">
                  <c:v>-6.983437000000094E-3</c:v>
                </c:pt>
                <c:pt idx="2074">
                  <c:v>-7.2790620000001771E-3</c:v>
                </c:pt>
                <c:pt idx="2075">
                  <c:v>-7.2034370000000816E-3</c:v>
                </c:pt>
                <c:pt idx="2076">
                  <c:v>-7.1725000000000113E-3</c:v>
                </c:pt>
                <c:pt idx="2077">
                  <c:v>-7.309375000000084E-3</c:v>
                </c:pt>
                <c:pt idx="2078">
                  <c:v>-6.980312000000103E-3</c:v>
                </c:pt>
                <c:pt idx="2079">
                  <c:v>-7.0706250000001133E-3</c:v>
                </c:pt>
                <c:pt idx="2080">
                  <c:v>-7.1678119999999965E-3</c:v>
                </c:pt>
                <c:pt idx="2081">
                  <c:v>-6.9831250000000839E-3</c:v>
                </c:pt>
                <c:pt idx="2082">
                  <c:v>-6.9940620000000994E-3</c:v>
                </c:pt>
                <c:pt idx="2083">
                  <c:v>-7.2331250000000902E-3</c:v>
                </c:pt>
                <c:pt idx="2084">
                  <c:v>-7.3362500000001126E-3</c:v>
                </c:pt>
                <c:pt idx="2085">
                  <c:v>-6.9843749999999993E-3</c:v>
                </c:pt>
                <c:pt idx="2086">
                  <c:v>-7.3084369999999992E-3</c:v>
                </c:pt>
                <c:pt idx="2087">
                  <c:v>-7.5078130000000133E-3</c:v>
                </c:pt>
                <c:pt idx="2088">
                  <c:v>-7.0962500000000973E-3</c:v>
                </c:pt>
                <c:pt idx="2089">
                  <c:v>-7.1918750000000004E-3</c:v>
                </c:pt>
                <c:pt idx="2090">
                  <c:v>-7.2712500000001509E-3</c:v>
                </c:pt>
                <c:pt idx="2091">
                  <c:v>-7.0065620000001032E-3</c:v>
                </c:pt>
                <c:pt idx="2092">
                  <c:v>-7.0475000000000034E-3</c:v>
                </c:pt>
                <c:pt idx="2093">
                  <c:v>-7.2303120000000946E-3</c:v>
                </c:pt>
                <c:pt idx="2094">
                  <c:v>-7.2946869999999994E-3</c:v>
                </c:pt>
                <c:pt idx="2095">
                  <c:v>-7.2831250000000534E-3</c:v>
                </c:pt>
                <c:pt idx="2096">
                  <c:v>-6.7768750000000919E-3</c:v>
                </c:pt>
                <c:pt idx="2097">
                  <c:v>-7.2565620000001104E-3</c:v>
                </c:pt>
                <c:pt idx="2098">
                  <c:v>-7.0531250000000134E-3</c:v>
                </c:pt>
                <c:pt idx="2099">
                  <c:v>-7.0212500000000821E-3</c:v>
                </c:pt>
                <c:pt idx="2100">
                  <c:v>-7.3000000000000113E-3</c:v>
                </c:pt>
                <c:pt idx="2101">
                  <c:v>-7.3049999999999999E-3</c:v>
                </c:pt>
                <c:pt idx="2102">
                  <c:v>-7.3159369999999998E-3</c:v>
                </c:pt>
                <c:pt idx="2103">
                  <c:v>-6.9581249999999999E-3</c:v>
                </c:pt>
                <c:pt idx="2104">
                  <c:v>-7.1937500000000014E-3</c:v>
                </c:pt>
                <c:pt idx="2105">
                  <c:v>-7.0868749999999994E-3</c:v>
                </c:pt>
                <c:pt idx="2106">
                  <c:v>-7.1849999999999995E-3</c:v>
                </c:pt>
                <c:pt idx="2107">
                  <c:v>-7.1096870000000771E-3</c:v>
                </c:pt>
                <c:pt idx="2108">
                  <c:v>-7.2734370000000935E-3</c:v>
                </c:pt>
                <c:pt idx="2109">
                  <c:v>-7.5306250000001075E-3</c:v>
                </c:pt>
                <c:pt idx="2110">
                  <c:v>-6.9656250000000534E-3</c:v>
                </c:pt>
                <c:pt idx="2111">
                  <c:v>-7.5034379999999994E-3</c:v>
                </c:pt>
                <c:pt idx="2112">
                  <c:v>-7.2743750000000534E-3</c:v>
                </c:pt>
                <c:pt idx="2113">
                  <c:v>-7.3478119999999996E-3</c:v>
                </c:pt>
                <c:pt idx="2114">
                  <c:v>-7.2940620000000863E-3</c:v>
                </c:pt>
                <c:pt idx="2115">
                  <c:v>-7.4300000000001101E-3</c:v>
                </c:pt>
                <c:pt idx="2116">
                  <c:v>-7.0234369999999996E-3</c:v>
                </c:pt>
                <c:pt idx="2117">
                  <c:v>-7.2496870000001157E-3</c:v>
                </c:pt>
                <c:pt idx="2118">
                  <c:v>-7.2287500000000034E-3</c:v>
                </c:pt>
                <c:pt idx="2119">
                  <c:v>-7.3103119999999994E-3</c:v>
                </c:pt>
                <c:pt idx="2120">
                  <c:v>-7.18406200000007E-3</c:v>
                </c:pt>
                <c:pt idx="2121">
                  <c:v>-7.205312000000086E-3</c:v>
                </c:pt>
                <c:pt idx="2122">
                  <c:v>-7.3000000000000113E-3</c:v>
                </c:pt>
                <c:pt idx="2123">
                  <c:v>-7.2184369999999994E-3</c:v>
                </c:pt>
                <c:pt idx="2124">
                  <c:v>-7.0590620000001254E-3</c:v>
                </c:pt>
                <c:pt idx="2125">
                  <c:v>-7.0815620000001227E-3</c:v>
                </c:pt>
                <c:pt idx="2126">
                  <c:v>-7.125312E-3</c:v>
                </c:pt>
                <c:pt idx="2127">
                  <c:v>-7.6046880000000113E-3</c:v>
                </c:pt>
                <c:pt idx="2128">
                  <c:v>-7.1400000000000014E-3</c:v>
                </c:pt>
                <c:pt idx="2129">
                  <c:v>-6.7884370000000534E-3</c:v>
                </c:pt>
                <c:pt idx="2130">
                  <c:v>-7.2975000000000114E-3</c:v>
                </c:pt>
                <c:pt idx="2131">
                  <c:v>-7.4265630000001229E-3</c:v>
                </c:pt>
                <c:pt idx="2132">
                  <c:v>-7.2978119999999999E-3</c:v>
                </c:pt>
                <c:pt idx="2133">
                  <c:v>-6.9593750000001035E-3</c:v>
                </c:pt>
                <c:pt idx="2134">
                  <c:v>-7.1978119999999996E-3</c:v>
                </c:pt>
                <c:pt idx="2135">
                  <c:v>-7.2918750000000813E-3</c:v>
                </c:pt>
                <c:pt idx="2136">
                  <c:v>-7.1487500000000023E-3</c:v>
                </c:pt>
                <c:pt idx="2137">
                  <c:v>-7.1265620000000134E-3</c:v>
                </c:pt>
                <c:pt idx="2138">
                  <c:v>-7.2884370000000772E-3</c:v>
                </c:pt>
                <c:pt idx="2139">
                  <c:v>-7.1759370000000003E-3</c:v>
                </c:pt>
                <c:pt idx="2140">
                  <c:v>-7.1003119999999992E-3</c:v>
                </c:pt>
                <c:pt idx="2141">
                  <c:v>-7.1375000000000023E-3</c:v>
                </c:pt>
                <c:pt idx="2142">
                  <c:v>-7.3809380000000114E-3</c:v>
                </c:pt>
                <c:pt idx="2143">
                  <c:v>-7.2562500000001081E-3</c:v>
                </c:pt>
                <c:pt idx="2144">
                  <c:v>-7.2149999999999992E-3</c:v>
                </c:pt>
                <c:pt idx="2145">
                  <c:v>-7.2478119999999993E-3</c:v>
                </c:pt>
                <c:pt idx="2146">
                  <c:v>-7.1496870000000833E-3</c:v>
                </c:pt>
                <c:pt idx="2147">
                  <c:v>-7.5018750000000823E-3</c:v>
                </c:pt>
                <c:pt idx="2148">
                  <c:v>-7.0484369999999994E-3</c:v>
                </c:pt>
                <c:pt idx="2149">
                  <c:v>-7.3337500000000902E-3</c:v>
                </c:pt>
                <c:pt idx="2150">
                  <c:v>-6.9081249999999993E-3</c:v>
                </c:pt>
                <c:pt idx="2151">
                  <c:v>-7.3746879999999999E-3</c:v>
                </c:pt>
                <c:pt idx="2152">
                  <c:v>-7.533750000000102E-3</c:v>
                </c:pt>
                <c:pt idx="2153">
                  <c:v>-6.896562000000093E-3</c:v>
                </c:pt>
                <c:pt idx="2154">
                  <c:v>-6.9431250000000534E-3</c:v>
                </c:pt>
                <c:pt idx="2155">
                  <c:v>-6.9040620000001074E-3</c:v>
                </c:pt>
                <c:pt idx="2156">
                  <c:v>-6.935625000000124E-3</c:v>
                </c:pt>
                <c:pt idx="2157">
                  <c:v>-6.9375000000000712E-3</c:v>
                </c:pt>
                <c:pt idx="2158">
                  <c:v>-6.9078119999999993E-3</c:v>
                </c:pt>
                <c:pt idx="2159">
                  <c:v>-6.6850000000000034E-3</c:v>
                </c:pt>
                <c:pt idx="2160">
                  <c:v>-6.9756250000001241E-3</c:v>
                </c:pt>
                <c:pt idx="2161">
                  <c:v>-7.1559369999999985E-3</c:v>
                </c:pt>
                <c:pt idx="2162">
                  <c:v>-7.1718749999999994E-3</c:v>
                </c:pt>
                <c:pt idx="2163">
                  <c:v>-6.6153119999999999E-3</c:v>
                </c:pt>
                <c:pt idx="2164">
                  <c:v>-6.7718750000000981E-3</c:v>
                </c:pt>
                <c:pt idx="2165">
                  <c:v>-7.2534370000000691E-3</c:v>
                </c:pt>
                <c:pt idx="2166">
                  <c:v>-6.9475000000000014E-3</c:v>
                </c:pt>
                <c:pt idx="2167">
                  <c:v>-6.9546869999999993E-3</c:v>
                </c:pt>
                <c:pt idx="2168">
                  <c:v>-6.7993750000000892E-3</c:v>
                </c:pt>
                <c:pt idx="2169">
                  <c:v>-7.0831249999999991E-3</c:v>
                </c:pt>
                <c:pt idx="2170">
                  <c:v>-7.1212500000000034E-3</c:v>
                </c:pt>
                <c:pt idx="2171">
                  <c:v>-6.9053120000000948E-3</c:v>
                </c:pt>
                <c:pt idx="2172">
                  <c:v>-6.8368749999999992E-3</c:v>
                </c:pt>
                <c:pt idx="2173">
                  <c:v>-6.8378119999999995E-3</c:v>
                </c:pt>
                <c:pt idx="2174">
                  <c:v>-7.2531249999999992E-3</c:v>
                </c:pt>
                <c:pt idx="2175">
                  <c:v>-7.0909370000000003E-3</c:v>
                </c:pt>
                <c:pt idx="2176">
                  <c:v>-7.0065620000001032E-3</c:v>
                </c:pt>
                <c:pt idx="2177">
                  <c:v>-7.1562500000000124E-3</c:v>
                </c:pt>
                <c:pt idx="2178">
                  <c:v>-6.9478119999999994E-3</c:v>
                </c:pt>
                <c:pt idx="2179">
                  <c:v>-7.0246869999999999E-3</c:v>
                </c:pt>
                <c:pt idx="2180">
                  <c:v>-6.9943749999999997E-3</c:v>
                </c:pt>
                <c:pt idx="2181">
                  <c:v>-6.9687500000000114E-3</c:v>
                </c:pt>
                <c:pt idx="2182">
                  <c:v>-6.8421869999999996E-3</c:v>
                </c:pt>
                <c:pt idx="2183">
                  <c:v>-7.1078119999999998E-3</c:v>
                </c:pt>
                <c:pt idx="2184">
                  <c:v>-7.1443749999999997E-3</c:v>
                </c:pt>
                <c:pt idx="2185">
                  <c:v>-6.8556249999999997E-3</c:v>
                </c:pt>
                <c:pt idx="2186">
                  <c:v>-7.1806250000000134E-3</c:v>
                </c:pt>
                <c:pt idx="2187">
                  <c:v>-7.4109379999999997E-3</c:v>
                </c:pt>
                <c:pt idx="2188">
                  <c:v>-6.9687500000000114E-3</c:v>
                </c:pt>
                <c:pt idx="2189">
                  <c:v>-7.0403120000000806E-3</c:v>
                </c:pt>
                <c:pt idx="2190">
                  <c:v>-7.1746869999999999E-3</c:v>
                </c:pt>
                <c:pt idx="2191">
                  <c:v>-6.8775000000000034E-3</c:v>
                </c:pt>
                <c:pt idx="2192">
                  <c:v>-7.0281249999999997E-3</c:v>
                </c:pt>
                <c:pt idx="2193">
                  <c:v>-7.0156249999999993E-3</c:v>
                </c:pt>
                <c:pt idx="2194">
                  <c:v>-7.2065620000001263E-3</c:v>
                </c:pt>
                <c:pt idx="2195">
                  <c:v>-7.0940620000000789E-3</c:v>
                </c:pt>
                <c:pt idx="2196">
                  <c:v>-6.6909369999999975E-3</c:v>
                </c:pt>
                <c:pt idx="2197">
                  <c:v>-7.0381249999999992E-3</c:v>
                </c:pt>
                <c:pt idx="2198">
                  <c:v>-6.9246869999999997E-3</c:v>
                </c:pt>
                <c:pt idx="2199">
                  <c:v>-6.8284369999999997E-3</c:v>
                </c:pt>
                <c:pt idx="2200">
                  <c:v>-7.174062000000086E-3</c:v>
                </c:pt>
                <c:pt idx="2201">
                  <c:v>-7.1775000000000033E-3</c:v>
                </c:pt>
                <c:pt idx="2202">
                  <c:v>-7.2140620000000861E-3</c:v>
                </c:pt>
                <c:pt idx="2203">
                  <c:v>-6.8478120000000104E-3</c:v>
                </c:pt>
                <c:pt idx="2204">
                  <c:v>-7.1153120000000004E-3</c:v>
                </c:pt>
                <c:pt idx="2205">
                  <c:v>-7.0043750000000123E-3</c:v>
                </c:pt>
                <c:pt idx="2206">
                  <c:v>-7.0400000000000124E-3</c:v>
                </c:pt>
                <c:pt idx="2207">
                  <c:v>-6.8943749999999995E-3</c:v>
                </c:pt>
                <c:pt idx="2208">
                  <c:v>-7.2050000000000534E-3</c:v>
                </c:pt>
                <c:pt idx="2209">
                  <c:v>-7.2728120000000772E-3</c:v>
                </c:pt>
                <c:pt idx="2210">
                  <c:v>-6.8675000000000003E-3</c:v>
                </c:pt>
                <c:pt idx="2211">
                  <c:v>-7.3893750000000929E-3</c:v>
                </c:pt>
                <c:pt idx="2212">
                  <c:v>-6.9978119999999991E-3</c:v>
                </c:pt>
                <c:pt idx="2213">
                  <c:v>-7.2140620000000861E-3</c:v>
                </c:pt>
                <c:pt idx="2214">
                  <c:v>-7.2081249999999993E-3</c:v>
                </c:pt>
                <c:pt idx="2215">
                  <c:v>-7.2940620000000863E-3</c:v>
                </c:pt>
                <c:pt idx="2216">
                  <c:v>-6.8574999999999999E-3</c:v>
                </c:pt>
                <c:pt idx="2217">
                  <c:v>-6.8984370000000003E-3</c:v>
                </c:pt>
                <c:pt idx="2218">
                  <c:v>-7.0434370000000534E-3</c:v>
                </c:pt>
                <c:pt idx="2219">
                  <c:v>-7.0465620000001077E-3</c:v>
                </c:pt>
                <c:pt idx="2220">
                  <c:v>-7.0215620000000922E-3</c:v>
                </c:pt>
                <c:pt idx="2221">
                  <c:v>-7.0653119999999998E-3</c:v>
                </c:pt>
                <c:pt idx="2222">
                  <c:v>-7.125312E-3</c:v>
                </c:pt>
                <c:pt idx="2223">
                  <c:v>-7.0312500000001311E-3</c:v>
                </c:pt>
                <c:pt idx="2224">
                  <c:v>-6.9578119999999999E-3</c:v>
                </c:pt>
                <c:pt idx="2225">
                  <c:v>-6.8778119999999996E-3</c:v>
                </c:pt>
                <c:pt idx="2226">
                  <c:v>-6.9965620000001227E-3</c:v>
                </c:pt>
                <c:pt idx="2227">
                  <c:v>-7.5137500000000534E-3</c:v>
                </c:pt>
                <c:pt idx="2228">
                  <c:v>-7.1315620000001068E-3</c:v>
                </c:pt>
                <c:pt idx="2229">
                  <c:v>-6.8040620000000534E-3</c:v>
                </c:pt>
                <c:pt idx="2230">
                  <c:v>-7.1387500000000114E-3</c:v>
                </c:pt>
                <c:pt idx="2231">
                  <c:v>-7.2528119999999991E-3</c:v>
                </c:pt>
                <c:pt idx="2232">
                  <c:v>-7.2546869999999992E-3</c:v>
                </c:pt>
                <c:pt idx="2233">
                  <c:v>-6.7759369999999992E-3</c:v>
                </c:pt>
                <c:pt idx="2234">
                  <c:v>-7.0246869999999999E-3</c:v>
                </c:pt>
                <c:pt idx="2235">
                  <c:v>-7.2290620000001237E-3</c:v>
                </c:pt>
                <c:pt idx="2236">
                  <c:v>-6.9465620000001421E-3</c:v>
                </c:pt>
                <c:pt idx="2237">
                  <c:v>-6.9181249999999998E-3</c:v>
                </c:pt>
                <c:pt idx="2238">
                  <c:v>-7.2731250000000929E-3</c:v>
                </c:pt>
                <c:pt idx="2239">
                  <c:v>-7.1071869999999975E-3</c:v>
                </c:pt>
                <c:pt idx="2240">
                  <c:v>-7.0525000000000023E-3</c:v>
                </c:pt>
                <c:pt idx="2241">
                  <c:v>-7.0696870000000744E-3</c:v>
                </c:pt>
                <c:pt idx="2242">
                  <c:v>-7.3209369999999996E-3</c:v>
                </c:pt>
                <c:pt idx="2243">
                  <c:v>-7.2140620000000861E-3</c:v>
                </c:pt>
                <c:pt idx="2244">
                  <c:v>-7.2612500000001036E-3</c:v>
                </c:pt>
                <c:pt idx="2245">
                  <c:v>-7.3409369999999996E-3</c:v>
                </c:pt>
                <c:pt idx="2246">
                  <c:v>-7.1853119999999993E-3</c:v>
                </c:pt>
                <c:pt idx="2247">
                  <c:v>-7.4975000000000024E-3</c:v>
                </c:pt>
                <c:pt idx="2248">
                  <c:v>-7.0337500000000963E-3</c:v>
                </c:pt>
                <c:pt idx="2249">
                  <c:v>-7.4475000000000114E-3</c:v>
                </c:pt>
                <c:pt idx="2250">
                  <c:v>-6.9640620000000859E-3</c:v>
                </c:pt>
                <c:pt idx="2251">
                  <c:v>-7.3721869999999997E-3</c:v>
                </c:pt>
                <c:pt idx="2252">
                  <c:v>-7.6243749999999975E-3</c:v>
                </c:pt>
                <c:pt idx="2253">
                  <c:v>-6.9549999999999994E-3</c:v>
                </c:pt>
                <c:pt idx="2254">
                  <c:v>-7.0787500000000902E-3</c:v>
                </c:pt>
                <c:pt idx="2255">
                  <c:v>-7.0084369999999993E-3</c:v>
                </c:pt>
                <c:pt idx="2256">
                  <c:v>-7.0465620000001077E-3</c:v>
                </c:pt>
                <c:pt idx="2257">
                  <c:v>-7.0350000000000534E-3</c:v>
                </c:pt>
                <c:pt idx="2258">
                  <c:v>-7.0075000000000024E-3</c:v>
                </c:pt>
                <c:pt idx="2259">
                  <c:v>-6.8381250000000334E-3</c:v>
                </c:pt>
                <c:pt idx="2260">
                  <c:v>-7.1568750000000113E-3</c:v>
                </c:pt>
                <c:pt idx="2261">
                  <c:v>-7.2812500000001279E-3</c:v>
                </c:pt>
                <c:pt idx="2262">
                  <c:v>-7.2968750000000134E-3</c:v>
                </c:pt>
                <c:pt idx="2263">
                  <c:v>-6.8846869999999996E-3</c:v>
                </c:pt>
                <c:pt idx="2264">
                  <c:v>-7.0418750000000134E-3</c:v>
                </c:pt>
                <c:pt idx="2265">
                  <c:v>-7.4896880000001461E-3</c:v>
                </c:pt>
                <c:pt idx="2266">
                  <c:v>-7.1100000000000104E-3</c:v>
                </c:pt>
                <c:pt idx="2267">
                  <c:v>-7.2384370000000871E-3</c:v>
                </c:pt>
                <c:pt idx="2268">
                  <c:v>-7.0715620000001448E-3</c:v>
                </c:pt>
                <c:pt idx="2269">
                  <c:v>-7.2546869999999992E-3</c:v>
                </c:pt>
                <c:pt idx="2270">
                  <c:v>-7.3034369999999994E-3</c:v>
                </c:pt>
                <c:pt idx="2271">
                  <c:v>-7.1596870000000534E-3</c:v>
                </c:pt>
                <c:pt idx="2272">
                  <c:v>-7.0828119999999991E-3</c:v>
                </c:pt>
                <c:pt idx="2273">
                  <c:v>-7.1249999999999985E-3</c:v>
                </c:pt>
                <c:pt idx="2274">
                  <c:v>-7.3881249999999997E-3</c:v>
                </c:pt>
                <c:pt idx="2275">
                  <c:v>-7.3249999999999999E-3</c:v>
                </c:pt>
                <c:pt idx="2276">
                  <c:v>-7.2403120000000916E-3</c:v>
                </c:pt>
                <c:pt idx="2277">
                  <c:v>-7.3581250000000114E-3</c:v>
                </c:pt>
                <c:pt idx="2278">
                  <c:v>-7.076875000000084E-3</c:v>
                </c:pt>
                <c:pt idx="2279">
                  <c:v>-7.1728119999999998E-3</c:v>
                </c:pt>
                <c:pt idx="2280">
                  <c:v>-7.2528119999999991E-3</c:v>
                </c:pt>
                <c:pt idx="2281">
                  <c:v>-7.1434369999999999E-3</c:v>
                </c:pt>
                <c:pt idx="2282">
                  <c:v>-7.1043749999999996E-3</c:v>
                </c:pt>
                <c:pt idx="2283">
                  <c:v>-7.3612500000000813E-3</c:v>
                </c:pt>
                <c:pt idx="2284">
                  <c:v>-7.3678119999999996E-3</c:v>
                </c:pt>
                <c:pt idx="2285">
                  <c:v>-7.0890620000001493E-3</c:v>
                </c:pt>
                <c:pt idx="2286">
                  <c:v>-7.3053120000000134E-3</c:v>
                </c:pt>
                <c:pt idx="2287">
                  <c:v>-7.5987500000000534E-3</c:v>
                </c:pt>
                <c:pt idx="2288">
                  <c:v>-7.1390620000001395E-3</c:v>
                </c:pt>
                <c:pt idx="2289">
                  <c:v>-7.2490620000001567E-3</c:v>
                </c:pt>
                <c:pt idx="2290">
                  <c:v>-7.342187E-3</c:v>
                </c:pt>
                <c:pt idx="2291">
                  <c:v>-7.0100000000000023E-3</c:v>
                </c:pt>
                <c:pt idx="2292">
                  <c:v>-7.1596870000000534E-3</c:v>
                </c:pt>
                <c:pt idx="2293">
                  <c:v>-7.2850000000000822E-3</c:v>
                </c:pt>
                <c:pt idx="2294">
                  <c:v>-7.3553119999999993E-3</c:v>
                </c:pt>
                <c:pt idx="2295">
                  <c:v>-7.1609369999999966E-3</c:v>
                </c:pt>
                <c:pt idx="2296">
                  <c:v>-6.8553119999999997E-3</c:v>
                </c:pt>
                <c:pt idx="2297">
                  <c:v>-7.2556250000000858E-3</c:v>
                </c:pt>
                <c:pt idx="2298">
                  <c:v>-7.0053120000000534E-3</c:v>
                </c:pt>
                <c:pt idx="2299">
                  <c:v>-7.0328119999999994E-3</c:v>
                </c:pt>
                <c:pt idx="2300">
                  <c:v>-7.245312000000087E-3</c:v>
                </c:pt>
                <c:pt idx="2301">
                  <c:v>-7.2984370000000534E-3</c:v>
                </c:pt>
                <c:pt idx="2302">
                  <c:v>-7.3246869999999955E-3</c:v>
                </c:pt>
                <c:pt idx="2303">
                  <c:v>-6.9293750000000848E-3</c:v>
                </c:pt>
                <c:pt idx="2304">
                  <c:v>-7.1659369999999955E-3</c:v>
                </c:pt>
                <c:pt idx="2305">
                  <c:v>-7.0515620000001005E-3</c:v>
                </c:pt>
                <c:pt idx="2306">
                  <c:v>-7.1846870000000004E-3</c:v>
                </c:pt>
                <c:pt idx="2307">
                  <c:v>-7.0296870000000735E-3</c:v>
                </c:pt>
                <c:pt idx="2308">
                  <c:v>-7.2912500000001171E-3</c:v>
                </c:pt>
                <c:pt idx="2309">
                  <c:v>-7.3943749999999999E-3</c:v>
                </c:pt>
                <c:pt idx="2310">
                  <c:v>-6.9590620000001538E-3</c:v>
                </c:pt>
                <c:pt idx="2311">
                  <c:v>-7.4578129999999998E-3</c:v>
                </c:pt>
                <c:pt idx="2312">
                  <c:v>-7.1603120000000003E-3</c:v>
                </c:pt>
                <c:pt idx="2313">
                  <c:v>-7.2625000000000033E-3</c:v>
                </c:pt>
                <c:pt idx="2314">
                  <c:v>-7.2406250000001081E-3</c:v>
                </c:pt>
                <c:pt idx="2315">
                  <c:v>-7.2850000000000822E-3</c:v>
                </c:pt>
                <c:pt idx="2316">
                  <c:v>-6.9100000000000134E-3</c:v>
                </c:pt>
                <c:pt idx="2317">
                  <c:v>-7.0250000000000104E-3</c:v>
                </c:pt>
                <c:pt idx="2318">
                  <c:v>-7.1353120000000134E-3</c:v>
                </c:pt>
                <c:pt idx="2319">
                  <c:v>-7.1471869999999976E-3</c:v>
                </c:pt>
                <c:pt idx="2320">
                  <c:v>-7.1090620000001077E-3</c:v>
                </c:pt>
                <c:pt idx="2321">
                  <c:v>-7.0734370000000895E-3</c:v>
                </c:pt>
                <c:pt idx="2322">
                  <c:v>-7.2200000000000033E-3</c:v>
                </c:pt>
                <c:pt idx="2323">
                  <c:v>-7.0312500000001311E-3</c:v>
                </c:pt>
                <c:pt idx="2324">
                  <c:v>-6.8900000000000124E-3</c:v>
                </c:pt>
                <c:pt idx="2325">
                  <c:v>-6.9425000000000034E-3</c:v>
                </c:pt>
                <c:pt idx="2326">
                  <c:v>-7.0121869999999996E-3</c:v>
                </c:pt>
                <c:pt idx="2327">
                  <c:v>-7.4300000000001101E-3</c:v>
                </c:pt>
                <c:pt idx="2328">
                  <c:v>-7.0731250000000134E-3</c:v>
                </c:pt>
                <c:pt idx="2329">
                  <c:v>-6.6537500000000034E-3</c:v>
                </c:pt>
                <c:pt idx="2330">
                  <c:v>-7.1518750000000124E-3</c:v>
                </c:pt>
                <c:pt idx="2331">
                  <c:v>-7.2493750000001108E-3</c:v>
                </c:pt>
                <c:pt idx="2332">
                  <c:v>-7.1737500000000134E-3</c:v>
                </c:pt>
                <c:pt idx="2333">
                  <c:v>-6.7734370000000965E-3</c:v>
                </c:pt>
                <c:pt idx="2334">
                  <c:v>-6.929687000000094E-3</c:v>
                </c:pt>
                <c:pt idx="2335">
                  <c:v>-7.1559369999999985E-3</c:v>
                </c:pt>
                <c:pt idx="2336">
                  <c:v>-6.9050000000000821E-3</c:v>
                </c:pt>
                <c:pt idx="2337">
                  <c:v>-6.9428120000000534E-3</c:v>
                </c:pt>
                <c:pt idx="2338">
                  <c:v>-7.1268749999999995E-3</c:v>
                </c:pt>
                <c:pt idx="2339">
                  <c:v>-7.0387500000000875E-3</c:v>
                </c:pt>
                <c:pt idx="2340">
                  <c:v>-6.9562500000001195E-3</c:v>
                </c:pt>
                <c:pt idx="2341">
                  <c:v>-6.9559369999999997E-3</c:v>
                </c:pt>
                <c:pt idx="2342">
                  <c:v>-7.2131249999999999E-3</c:v>
                </c:pt>
                <c:pt idx="2343">
                  <c:v>-7.0862500000001133E-3</c:v>
                </c:pt>
                <c:pt idx="2344">
                  <c:v>-7.0256249999999998E-3</c:v>
                </c:pt>
                <c:pt idx="2345">
                  <c:v>-7.1490620000001148E-3</c:v>
                </c:pt>
                <c:pt idx="2346">
                  <c:v>-7.1065620000000879E-3</c:v>
                </c:pt>
                <c:pt idx="2347">
                  <c:v>-7.3500000000000024E-3</c:v>
                </c:pt>
                <c:pt idx="2348">
                  <c:v>-6.9309370000000805E-3</c:v>
                </c:pt>
                <c:pt idx="2349">
                  <c:v>-7.2465620000001334E-3</c:v>
                </c:pt>
                <c:pt idx="2350">
                  <c:v>-6.8618749999999999E-3</c:v>
                </c:pt>
                <c:pt idx="2351">
                  <c:v>-7.1615620000000709E-3</c:v>
                </c:pt>
                <c:pt idx="2352">
                  <c:v>-7.3996880000000891E-3</c:v>
                </c:pt>
                <c:pt idx="2353">
                  <c:v>-6.7624999999999994E-3</c:v>
                </c:pt>
                <c:pt idx="2354">
                  <c:v>-6.8056249999999992E-3</c:v>
                </c:pt>
                <c:pt idx="2355">
                  <c:v>-6.8812500000001017E-3</c:v>
                </c:pt>
                <c:pt idx="2356">
                  <c:v>-6.8087500000000639E-3</c:v>
                </c:pt>
                <c:pt idx="2357">
                  <c:v>-6.7281249999999997E-3</c:v>
                </c:pt>
                <c:pt idx="2358">
                  <c:v>-6.771562000000151E-3</c:v>
                </c:pt>
                <c:pt idx="2359">
                  <c:v>-6.6256249999999996E-3</c:v>
                </c:pt>
                <c:pt idx="2360">
                  <c:v>-6.8978119999999997E-3</c:v>
                </c:pt>
                <c:pt idx="2361">
                  <c:v>-7.056250000000092E-3</c:v>
                </c:pt>
                <c:pt idx="2362">
                  <c:v>-7.0634369999999997E-3</c:v>
                </c:pt>
                <c:pt idx="2363">
                  <c:v>-6.5375000000000034E-3</c:v>
                </c:pt>
                <c:pt idx="2364">
                  <c:v>-6.8065620000000993E-3</c:v>
                </c:pt>
                <c:pt idx="2365">
                  <c:v>-7.2440620000000944E-3</c:v>
                </c:pt>
                <c:pt idx="2366">
                  <c:v>-6.8462500000000892E-3</c:v>
                </c:pt>
                <c:pt idx="2367">
                  <c:v>-6.8325000000000104E-3</c:v>
                </c:pt>
                <c:pt idx="2368">
                  <c:v>-6.7734370000000965E-3</c:v>
                </c:pt>
                <c:pt idx="2369">
                  <c:v>-6.9593750000001035E-3</c:v>
                </c:pt>
                <c:pt idx="2370">
                  <c:v>-7.0078119999999995E-3</c:v>
                </c:pt>
                <c:pt idx="2371">
                  <c:v>-6.8600000000000024E-3</c:v>
                </c:pt>
                <c:pt idx="2372">
                  <c:v>-6.7384370000000832E-3</c:v>
                </c:pt>
                <c:pt idx="2373">
                  <c:v>-6.754062000000084E-3</c:v>
                </c:pt>
                <c:pt idx="2374">
                  <c:v>-7.0893750000000991E-3</c:v>
                </c:pt>
                <c:pt idx="2375">
                  <c:v>-7.0059370000000003E-3</c:v>
                </c:pt>
                <c:pt idx="2376">
                  <c:v>-6.8262500000000033E-3</c:v>
                </c:pt>
                <c:pt idx="2377">
                  <c:v>-7.0765620000001377E-3</c:v>
                </c:pt>
                <c:pt idx="2378">
                  <c:v>-6.8206250000000124E-3</c:v>
                </c:pt>
                <c:pt idx="2379">
                  <c:v>-6.9115620000001227E-3</c:v>
                </c:pt>
                <c:pt idx="2380">
                  <c:v>-6.8943749999999995E-3</c:v>
                </c:pt>
                <c:pt idx="2381">
                  <c:v>-6.8159369999999985E-3</c:v>
                </c:pt>
                <c:pt idx="2382">
                  <c:v>-6.7906250000000848E-3</c:v>
                </c:pt>
                <c:pt idx="2383">
                  <c:v>-6.9934370000000806E-3</c:v>
                </c:pt>
                <c:pt idx="2384">
                  <c:v>-7.0268750000000114E-3</c:v>
                </c:pt>
                <c:pt idx="2385">
                  <c:v>-6.7218750000000134E-3</c:v>
                </c:pt>
                <c:pt idx="2386">
                  <c:v>-7.0668750000000124E-3</c:v>
                </c:pt>
                <c:pt idx="2387">
                  <c:v>-7.3346870000000133E-3</c:v>
                </c:pt>
                <c:pt idx="2388">
                  <c:v>-6.7428119999999999E-3</c:v>
                </c:pt>
                <c:pt idx="2389">
                  <c:v>-6.9359370000000534E-3</c:v>
                </c:pt>
                <c:pt idx="2390">
                  <c:v>-7.0784370000000789E-3</c:v>
                </c:pt>
                <c:pt idx="2391">
                  <c:v>-6.771562000000151E-3</c:v>
                </c:pt>
                <c:pt idx="2392">
                  <c:v>-6.8649999999999996E-3</c:v>
                </c:pt>
                <c:pt idx="2393">
                  <c:v>-6.9468750000000901E-3</c:v>
                </c:pt>
                <c:pt idx="2394">
                  <c:v>-7.0953120000000133E-3</c:v>
                </c:pt>
                <c:pt idx="2395">
                  <c:v>-7.0028119999999998E-3</c:v>
                </c:pt>
                <c:pt idx="2396">
                  <c:v>-6.6125000000000003E-3</c:v>
                </c:pt>
                <c:pt idx="2397">
                  <c:v>-7.0112500000000973E-3</c:v>
                </c:pt>
                <c:pt idx="2398">
                  <c:v>-6.7481249999999998E-3</c:v>
                </c:pt>
                <c:pt idx="2399">
                  <c:v>-6.8006249999999994E-3</c:v>
                </c:pt>
                <c:pt idx="2400">
                  <c:v>-7.0790620000001575E-3</c:v>
                </c:pt>
                <c:pt idx="2401">
                  <c:v>-7.0853120000000771E-3</c:v>
                </c:pt>
                <c:pt idx="2402">
                  <c:v>-7.1031250000000113E-3</c:v>
                </c:pt>
                <c:pt idx="2403">
                  <c:v>-6.7400000000000133E-3</c:v>
                </c:pt>
                <c:pt idx="2404">
                  <c:v>-7.0234369999999996E-3</c:v>
                </c:pt>
                <c:pt idx="2405">
                  <c:v>-6.8299999999999993E-3</c:v>
                </c:pt>
                <c:pt idx="2406">
                  <c:v>-6.9596870000001032E-3</c:v>
                </c:pt>
                <c:pt idx="2407">
                  <c:v>-6.8468749999999997E-3</c:v>
                </c:pt>
                <c:pt idx="2408">
                  <c:v>-7.1181249999999995E-3</c:v>
                </c:pt>
                <c:pt idx="2409">
                  <c:v>-7.2812500000001279E-3</c:v>
                </c:pt>
                <c:pt idx="2410">
                  <c:v>-6.8203120000000002E-3</c:v>
                </c:pt>
                <c:pt idx="2411">
                  <c:v>-7.2675000000000014E-3</c:v>
                </c:pt>
                <c:pt idx="2412">
                  <c:v>-6.9990620000001565E-3</c:v>
                </c:pt>
                <c:pt idx="2413">
                  <c:v>-7.2278120000000001E-3</c:v>
                </c:pt>
                <c:pt idx="2414">
                  <c:v>-7.1856249999999993E-3</c:v>
                </c:pt>
                <c:pt idx="2415">
                  <c:v>-7.2428120000000134E-3</c:v>
                </c:pt>
                <c:pt idx="2416">
                  <c:v>-6.8574999999999999E-3</c:v>
                </c:pt>
                <c:pt idx="2417">
                  <c:v>-6.9709370000000824E-3</c:v>
                </c:pt>
                <c:pt idx="2418">
                  <c:v>-7.0615620000000906E-3</c:v>
                </c:pt>
                <c:pt idx="2419">
                  <c:v>-7.0946869999999997E-3</c:v>
                </c:pt>
                <c:pt idx="2420">
                  <c:v>-6.9968750000000534E-3</c:v>
                </c:pt>
                <c:pt idx="2421">
                  <c:v>-7.0828119999999991E-3</c:v>
                </c:pt>
                <c:pt idx="2422">
                  <c:v>-7.1493750000000134E-3</c:v>
                </c:pt>
                <c:pt idx="2423">
                  <c:v>-6.9615620000001094E-3</c:v>
                </c:pt>
                <c:pt idx="2424">
                  <c:v>-6.8875000000000004E-3</c:v>
                </c:pt>
                <c:pt idx="2425">
                  <c:v>-6.9325000000000124E-3</c:v>
                </c:pt>
                <c:pt idx="2426">
                  <c:v>-6.9334370000001012E-3</c:v>
                </c:pt>
                <c:pt idx="2427">
                  <c:v>-7.4865630000001569E-3</c:v>
                </c:pt>
                <c:pt idx="2428">
                  <c:v>-7.0490620000001449E-3</c:v>
                </c:pt>
                <c:pt idx="2429">
                  <c:v>-6.7150000000000334E-3</c:v>
                </c:pt>
                <c:pt idx="2430">
                  <c:v>-7.1178119999999985E-3</c:v>
                </c:pt>
                <c:pt idx="2431">
                  <c:v>-7.3237500000000004E-3</c:v>
                </c:pt>
                <c:pt idx="2432">
                  <c:v>-7.2628119999999996E-3</c:v>
                </c:pt>
                <c:pt idx="2433">
                  <c:v>-6.8859370000000034E-3</c:v>
                </c:pt>
                <c:pt idx="2434">
                  <c:v>-7.0418750000000134E-3</c:v>
                </c:pt>
                <c:pt idx="2435">
                  <c:v>-7.2953120000000763E-3</c:v>
                </c:pt>
                <c:pt idx="2436">
                  <c:v>-7.1149999999999998E-3</c:v>
                </c:pt>
                <c:pt idx="2437">
                  <c:v>-6.9865620000001448E-3</c:v>
                </c:pt>
                <c:pt idx="2438">
                  <c:v>-7.2509369999999998E-3</c:v>
                </c:pt>
                <c:pt idx="2439">
                  <c:v>-7.1128119999999996E-3</c:v>
                </c:pt>
                <c:pt idx="2440">
                  <c:v>-7.1243749999999875E-3</c:v>
                </c:pt>
                <c:pt idx="2441">
                  <c:v>-7.1003119999999992E-3</c:v>
                </c:pt>
                <c:pt idx="2442">
                  <c:v>-7.3362500000001126E-3</c:v>
                </c:pt>
                <c:pt idx="2443">
                  <c:v>-7.2459369999999992E-3</c:v>
                </c:pt>
                <c:pt idx="2444">
                  <c:v>-7.2162500000001071E-3</c:v>
                </c:pt>
                <c:pt idx="2445">
                  <c:v>-7.3462500000001001E-3</c:v>
                </c:pt>
                <c:pt idx="2446">
                  <c:v>-7.2837500000000992E-3</c:v>
                </c:pt>
                <c:pt idx="2447">
                  <c:v>-7.5231250000000003E-3</c:v>
                </c:pt>
                <c:pt idx="2448">
                  <c:v>-7.1496870000000833E-3</c:v>
                </c:pt>
                <c:pt idx="2449">
                  <c:v>-7.4503130000000964E-3</c:v>
                </c:pt>
                <c:pt idx="2450">
                  <c:v>-6.9706250000001347E-3</c:v>
                </c:pt>
                <c:pt idx="2451">
                  <c:v>-7.4646879999999997E-3</c:v>
                </c:pt>
                <c:pt idx="2452">
                  <c:v>-7.6834379999999999E-3</c:v>
                </c:pt>
                <c:pt idx="2453">
                  <c:v>-6.9575000000000114E-3</c:v>
                </c:pt>
                <c:pt idx="2454">
                  <c:v>-7.0781249999999993E-3</c:v>
                </c:pt>
                <c:pt idx="2455">
                  <c:v>-7.0806250000000973E-3</c:v>
                </c:pt>
                <c:pt idx="2456">
                  <c:v>-7.0049999999999999E-3</c:v>
                </c:pt>
                <c:pt idx="2457">
                  <c:v>-7.001562000000113E-3</c:v>
                </c:pt>
                <c:pt idx="2458">
                  <c:v>-7.1018749999999997E-3</c:v>
                </c:pt>
                <c:pt idx="2459">
                  <c:v>-6.9446870000000761E-3</c:v>
                </c:pt>
                <c:pt idx="2460">
                  <c:v>-7.1600000000000014E-3</c:v>
                </c:pt>
                <c:pt idx="2461">
                  <c:v>-7.3612500000000813E-3</c:v>
                </c:pt>
                <c:pt idx="2462">
                  <c:v>-7.2634369999999993E-3</c:v>
                </c:pt>
                <c:pt idx="2463">
                  <c:v>-6.8290620000000975E-3</c:v>
                </c:pt>
                <c:pt idx="2464">
                  <c:v>-7.0837500000000839E-3</c:v>
                </c:pt>
                <c:pt idx="2465">
                  <c:v>-7.4828130000000534E-3</c:v>
                </c:pt>
                <c:pt idx="2466">
                  <c:v>-7.1487500000000023E-3</c:v>
                </c:pt>
                <c:pt idx="2467">
                  <c:v>-7.1746869999999999E-3</c:v>
                </c:pt>
                <c:pt idx="2468">
                  <c:v>-7.0731250000000134E-3</c:v>
                </c:pt>
                <c:pt idx="2469">
                  <c:v>-7.2156250000000831E-3</c:v>
                </c:pt>
                <c:pt idx="2470">
                  <c:v>-7.3028119999999997E-3</c:v>
                </c:pt>
                <c:pt idx="2471">
                  <c:v>-7.1790620000001431E-3</c:v>
                </c:pt>
                <c:pt idx="2472">
                  <c:v>-7.0900000000000034E-3</c:v>
                </c:pt>
                <c:pt idx="2473">
                  <c:v>-7.1490620000001148E-3</c:v>
                </c:pt>
                <c:pt idx="2474">
                  <c:v>-7.4121880000000114E-3</c:v>
                </c:pt>
                <c:pt idx="2475">
                  <c:v>-7.3021869999999956E-3</c:v>
                </c:pt>
                <c:pt idx="2476">
                  <c:v>-7.2350000000000947E-3</c:v>
                </c:pt>
                <c:pt idx="2477">
                  <c:v>-7.488750000000109E-3</c:v>
                </c:pt>
                <c:pt idx="2478">
                  <c:v>-7.1615620000000709E-3</c:v>
                </c:pt>
                <c:pt idx="2479">
                  <c:v>-7.209062000000154E-3</c:v>
                </c:pt>
                <c:pt idx="2480">
                  <c:v>-7.3268750000000113E-3</c:v>
                </c:pt>
                <c:pt idx="2481">
                  <c:v>-7.1928119999999998E-3</c:v>
                </c:pt>
                <c:pt idx="2482">
                  <c:v>-7.1256250000000104E-3</c:v>
                </c:pt>
                <c:pt idx="2483">
                  <c:v>-7.3084369999999992E-3</c:v>
                </c:pt>
                <c:pt idx="2484">
                  <c:v>-7.3849999999999992E-3</c:v>
                </c:pt>
                <c:pt idx="2485">
                  <c:v>-7.1387500000000114E-3</c:v>
                </c:pt>
                <c:pt idx="2486">
                  <c:v>-7.3881249999999997E-3</c:v>
                </c:pt>
                <c:pt idx="2487">
                  <c:v>-7.6587500000000024E-3</c:v>
                </c:pt>
                <c:pt idx="2488">
                  <c:v>-7.2378120000000691E-3</c:v>
                </c:pt>
                <c:pt idx="2489">
                  <c:v>-7.2878119999999994E-3</c:v>
                </c:pt>
                <c:pt idx="2490">
                  <c:v>-7.419375000000109E-3</c:v>
                </c:pt>
                <c:pt idx="2491">
                  <c:v>-7.146250000000084E-3</c:v>
                </c:pt>
                <c:pt idx="2492">
                  <c:v>-7.2934370000000727E-3</c:v>
                </c:pt>
                <c:pt idx="2493">
                  <c:v>-7.2959369999999997E-3</c:v>
                </c:pt>
                <c:pt idx="2494">
                  <c:v>-7.4456250000001101E-3</c:v>
                </c:pt>
                <c:pt idx="2495">
                  <c:v>-7.3471869999999955E-3</c:v>
                </c:pt>
                <c:pt idx="2496">
                  <c:v>-6.9443749999999992E-3</c:v>
                </c:pt>
                <c:pt idx="2497">
                  <c:v>-7.4709380000000901E-3</c:v>
                </c:pt>
                <c:pt idx="2498">
                  <c:v>-7.2378120000000691E-3</c:v>
                </c:pt>
                <c:pt idx="2499">
                  <c:v>-7.1746869999999999E-3</c:v>
                </c:pt>
                <c:pt idx="2500">
                  <c:v>-7.5068750000000534E-3</c:v>
                </c:pt>
                <c:pt idx="2501">
                  <c:v>-7.5209379999999996E-3</c:v>
                </c:pt>
                <c:pt idx="2502">
                  <c:v>-7.5518750000000134E-3</c:v>
                </c:pt>
                <c:pt idx="2503">
                  <c:v>-7.1221869999999856E-3</c:v>
                </c:pt>
                <c:pt idx="2504">
                  <c:v>-7.4431250000000912E-3</c:v>
                </c:pt>
                <c:pt idx="2505">
                  <c:v>-7.2653120000000133E-3</c:v>
                </c:pt>
                <c:pt idx="2506">
                  <c:v>-7.2740620000001201E-3</c:v>
                </c:pt>
                <c:pt idx="2507">
                  <c:v>-7.210625000000092E-3</c:v>
                </c:pt>
                <c:pt idx="2508">
                  <c:v>-7.4249999999999993E-3</c:v>
                </c:pt>
                <c:pt idx="2509">
                  <c:v>-7.6325000000000004E-3</c:v>
                </c:pt>
                <c:pt idx="2510">
                  <c:v>-7.1159369999999975E-3</c:v>
                </c:pt>
                <c:pt idx="2511">
                  <c:v>-7.5850000000000743E-3</c:v>
                </c:pt>
                <c:pt idx="2512">
                  <c:v>-7.2668749999999999E-3</c:v>
                </c:pt>
                <c:pt idx="2513">
                  <c:v>-7.4596880000001326E-3</c:v>
                </c:pt>
                <c:pt idx="2514">
                  <c:v>-7.4581250000000134E-3</c:v>
                </c:pt>
                <c:pt idx="2515">
                  <c:v>-7.4996880000001284E-3</c:v>
                </c:pt>
                <c:pt idx="2516">
                  <c:v>-7.1703120000000745E-3</c:v>
                </c:pt>
                <c:pt idx="2517">
                  <c:v>-7.2696870000000845E-3</c:v>
                </c:pt>
                <c:pt idx="2518">
                  <c:v>-7.3031249999999997E-3</c:v>
                </c:pt>
                <c:pt idx="2519">
                  <c:v>-7.3481249999999996E-3</c:v>
                </c:pt>
                <c:pt idx="2520">
                  <c:v>-7.3325000000000013E-3</c:v>
                </c:pt>
                <c:pt idx="2521">
                  <c:v>-7.364687E-3</c:v>
                </c:pt>
                <c:pt idx="2522">
                  <c:v>-7.3971879999999955E-3</c:v>
                </c:pt>
                <c:pt idx="2523">
                  <c:v>-7.2759370000000665E-3</c:v>
                </c:pt>
                <c:pt idx="2524">
                  <c:v>-7.1293750000000124E-3</c:v>
                </c:pt>
                <c:pt idx="2525">
                  <c:v>-7.1874999999999994E-3</c:v>
                </c:pt>
                <c:pt idx="2526">
                  <c:v>-7.2025000000000014E-3</c:v>
                </c:pt>
                <c:pt idx="2527">
                  <c:v>-7.6762500000001075E-3</c:v>
                </c:pt>
                <c:pt idx="2528">
                  <c:v>-7.2843749999999992E-3</c:v>
                </c:pt>
                <c:pt idx="2529">
                  <c:v>-6.8615620000000805E-3</c:v>
                </c:pt>
                <c:pt idx="2530">
                  <c:v>-7.3431249999999998E-3</c:v>
                </c:pt>
                <c:pt idx="2531">
                  <c:v>-7.4878129999999994E-3</c:v>
                </c:pt>
                <c:pt idx="2532">
                  <c:v>-7.4534380000000865E-3</c:v>
                </c:pt>
                <c:pt idx="2533">
                  <c:v>-6.9415620000001501E-3</c:v>
                </c:pt>
                <c:pt idx="2534">
                  <c:v>-7.1556249999999997E-3</c:v>
                </c:pt>
                <c:pt idx="2535">
                  <c:v>-7.3981250000000123E-3</c:v>
                </c:pt>
                <c:pt idx="2536">
                  <c:v>-7.0796870000001174E-3</c:v>
                </c:pt>
                <c:pt idx="2537">
                  <c:v>-7.0725000000000024E-3</c:v>
                </c:pt>
                <c:pt idx="2538">
                  <c:v>-7.3887500000000134E-3</c:v>
                </c:pt>
                <c:pt idx="2539">
                  <c:v>-7.2162500000001071E-3</c:v>
                </c:pt>
                <c:pt idx="2540">
                  <c:v>-7.1365620000000971E-3</c:v>
                </c:pt>
                <c:pt idx="2541">
                  <c:v>-7.1503119999999998E-3</c:v>
                </c:pt>
                <c:pt idx="2542">
                  <c:v>-7.4546879999999992E-3</c:v>
                </c:pt>
                <c:pt idx="2543">
                  <c:v>-7.2365620000001477E-3</c:v>
                </c:pt>
                <c:pt idx="2544">
                  <c:v>-7.3493750000000893E-3</c:v>
                </c:pt>
                <c:pt idx="2545">
                  <c:v>-7.399375000000076E-3</c:v>
                </c:pt>
                <c:pt idx="2546">
                  <c:v>-7.2731250000000929E-3</c:v>
                </c:pt>
                <c:pt idx="2547">
                  <c:v>-7.6215630000000534E-3</c:v>
                </c:pt>
                <c:pt idx="2548">
                  <c:v>-7.1512500000000534E-3</c:v>
                </c:pt>
                <c:pt idx="2549">
                  <c:v>-7.5131249999999998E-3</c:v>
                </c:pt>
                <c:pt idx="2550">
                  <c:v>-7.1106249999999998E-3</c:v>
                </c:pt>
                <c:pt idx="2551">
                  <c:v>-7.4596880000001326E-3</c:v>
                </c:pt>
                <c:pt idx="2552">
                  <c:v>-7.7359380000000134E-3</c:v>
                </c:pt>
                <c:pt idx="2553">
                  <c:v>-7.0878119999999998E-3</c:v>
                </c:pt>
                <c:pt idx="2554">
                  <c:v>-7.1268749999999995E-3</c:v>
                </c:pt>
                <c:pt idx="2555">
                  <c:v>-7.0812500000001204E-3</c:v>
                </c:pt>
                <c:pt idx="2556">
                  <c:v>-7.1587500000000123E-3</c:v>
                </c:pt>
                <c:pt idx="2557">
                  <c:v>-7.0637500000000023E-3</c:v>
                </c:pt>
                <c:pt idx="2558">
                  <c:v>-7.1193749999999998E-3</c:v>
                </c:pt>
                <c:pt idx="2559">
                  <c:v>-7.001562000000113E-3</c:v>
                </c:pt>
                <c:pt idx="2560">
                  <c:v>-7.3249999999999999E-3</c:v>
                </c:pt>
                <c:pt idx="2561">
                  <c:v>-7.3812500000001108E-3</c:v>
                </c:pt>
                <c:pt idx="2562">
                  <c:v>-7.4334380000001194E-3</c:v>
                </c:pt>
                <c:pt idx="2563">
                  <c:v>-6.9025000000000024E-3</c:v>
                </c:pt>
                <c:pt idx="2564">
                  <c:v>-7.1634369999999965E-3</c:v>
                </c:pt>
                <c:pt idx="2565">
                  <c:v>-7.6484379999999996E-3</c:v>
                </c:pt>
                <c:pt idx="2566">
                  <c:v>-7.2587500000000534E-3</c:v>
                </c:pt>
                <c:pt idx="2567">
                  <c:v>-7.2409369999999994E-3</c:v>
                </c:pt>
                <c:pt idx="2568">
                  <c:v>-7.2606250000000778E-3</c:v>
                </c:pt>
                <c:pt idx="2569">
                  <c:v>-7.5065630000001309E-3</c:v>
                </c:pt>
                <c:pt idx="2570">
                  <c:v>-7.5200000000000024E-3</c:v>
                </c:pt>
                <c:pt idx="2571">
                  <c:v>-7.433125000000102E-3</c:v>
                </c:pt>
                <c:pt idx="2572">
                  <c:v>-7.2540620000000836E-3</c:v>
                </c:pt>
                <c:pt idx="2573">
                  <c:v>-7.3487500000000124E-3</c:v>
                </c:pt>
                <c:pt idx="2574">
                  <c:v>-7.6800000000000123E-3</c:v>
                </c:pt>
                <c:pt idx="2575">
                  <c:v>-7.5190630000001417E-3</c:v>
                </c:pt>
                <c:pt idx="2576">
                  <c:v>-7.4596880000001326E-3</c:v>
                </c:pt>
                <c:pt idx="2577">
                  <c:v>-7.6649999999999999E-3</c:v>
                </c:pt>
                <c:pt idx="2578">
                  <c:v>-7.4378130000000865E-3</c:v>
                </c:pt>
                <c:pt idx="2579">
                  <c:v>-7.5484379999999993E-3</c:v>
                </c:pt>
                <c:pt idx="2580">
                  <c:v>-7.5925000000000003E-3</c:v>
                </c:pt>
                <c:pt idx="2581">
                  <c:v>-7.3709369999999993E-3</c:v>
                </c:pt>
                <c:pt idx="2582">
                  <c:v>-7.3731250000000133E-3</c:v>
                </c:pt>
                <c:pt idx="2583">
                  <c:v>-7.6665630000000134E-3</c:v>
                </c:pt>
                <c:pt idx="2584">
                  <c:v>-7.6503129999999997E-3</c:v>
                </c:pt>
                <c:pt idx="2585">
                  <c:v>-7.4459379999999992E-3</c:v>
                </c:pt>
                <c:pt idx="2586">
                  <c:v>-7.7200000000000124E-3</c:v>
                </c:pt>
                <c:pt idx="2587">
                  <c:v>-7.9328130000000194E-3</c:v>
                </c:pt>
                <c:pt idx="2588">
                  <c:v>-7.4287500000000534E-3</c:v>
                </c:pt>
                <c:pt idx="2589">
                  <c:v>-7.6125000000000003E-3</c:v>
                </c:pt>
                <c:pt idx="2590">
                  <c:v>-7.7875000000000114E-3</c:v>
                </c:pt>
                <c:pt idx="2591">
                  <c:v>-7.4593750000001109E-3</c:v>
                </c:pt>
                <c:pt idx="2592">
                  <c:v>-7.5040630000000946E-3</c:v>
                </c:pt>
                <c:pt idx="2593">
                  <c:v>-7.6090630000001285E-3</c:v>
                </c:pt>
                <c:pt idx="2594">
                  <c:v>-7.6890630000001391E-3</c:v>
                </c:pt>
                <c:pt idx="2595">
                  <c:v>-7.6406250000000779E-3</c:v>
                </c:pt>
                <c:pt idx="2596">
                  <c:v>-7.1981249999999997E-3</c:v>
                </c:pt>
                <c:pt idx="2597">
                  <c:v>-7.6828130000000114E-3</c:v>
                </c:pt>
                <c:pt idx="2598">
                  <c:v>-7.4125000000000024E-3</c:v>
                </c:pt>
                <c:pt idx="2599">
                  <c:v>-7.4278130000000114E-3</c:v>
                </c:pt>
                <c:pt idx="2600">
                  <c:v>-7.7700000000001006E-3</c:v>
                </c:pt>
                <c:pt idx="2601">
                  <c:v>-7.7737500000001156E-3</c:v>
                </c:pt>
                <c:pt idx="2602">
                  <c:v>-7.6328129999999996E-3</c:v>
                </c:pt>
                <c:pt idx="2603">
                  <c:v>-7.310937E-3</c:v>
                </c:pt>
                <c:pt idx="2604">
                  <c:v>-7.6159379999999966E-3</c:v>
                </c:pt>
                <c:pt idx="2605">
                  <c:v>-7.4756250000001289E-3</c:v>
                </c:pt>
                <c:pt idx="2606">
                  <c:v>-7.4950000000000841E-3</c:v>
                </c:pt>
                <c:pt idx="2607">
                  <c:v>-7.433125000000102E-3</c:v>
                </c:pt>
                <c:pt idx="2608">
                  <c:v>-7.6071879999999965E-3</c:v>
                </c:pt>
                <c:pt idx="2609">
                  <c:v>-7.7965630000001321E-3</c:v>
                </c:pt>
                <c:pt idx="2610">
                  <c:v>-7.3565620000000873E-3</c:v>
                </c:pt>
                <c:pt idx="2611">
                  <c:v>-7.8406250000000524E-3</c:v>
                </c:pt>
                <c:pt idx="2612">
                  <c:v>-7.5931249999999992E-3</c:v>
                </c:pt>
                <c:pt idx="2613">
                  <c:v>-7.6890630000001391E-3</c:v>
                </c:pt>
                <c:pt idx="2614">
                  <c:v>-7.6940629999999992E-3</c:v>
                </c:pt>
                <c:pt idx="2615">
                  <c:v>-7.7665630000001143E-3</c:v>
                </c:pt>
                <c:pt idx="2616">
                  <c:v>-7.3446869999999999E-3</c:v>
                </c:pt>
                <c:pt idx="2617">
                  <c:v>-7.4125000000000024E-3</c:v>
                </c:pt>
                <c:pt idx="2618">
                  <c:v>-7.5959380000000104E-3</c:v>
                </c:pt>
                <c:pt idx="2619">
                  <c:v>-7.5631249999999995E-3</c:v>
                </c:pt>
                <c:pt idx="2620">
                  <c:v>-7.4075000000000104E-3</c:v>
                </c:pt>
                <c:pt idx="2621">
                  <c:v>-7.4403130000001167E-3</c:v>
                </c:pt>
                <c:pt idx="2622">
                  <c:v>-7.5734380000000937E-3</c:v>
                </c:pt>
                <c:pt idx="2623">
                  <c:v>-7.5278129999999995E-3</c:v>
                </c:pt>
                <c:pt idx="2624">
                  <c:v>-7.3387500000000822E-3</c:v>
                </c:pt>
                <c:pt idx="2625">
                  <c:v>-7.3818750000000134E-3</c:v>
                </c:pt>
                <c:pt idx="2626">
                  <c:v>-7.2949999999999994E-3</c:v>
                </c:pt>
                <c:pt idx="2627">
                  <c:v>-7.8890630000001474E-3</c:v>
                </c:pt>
                <c:pt idx="2628">
                  <c:v>-7.5112500000001038E-3</c:v>
                </c:pt>
                <c:pt idx="2629">
                  <c:v>-7.1228119999999975E-3</c:v>
                </c:pt>
                <c:pt idx="2630">
                  <c:v>-7.5553129999999993E-3</c:v>
                </c:pt>
                <c:pt idx="2631">
                  <c:v>-7.7796880000001517E-3</c:v>
                </c:pt>
                <c:pt idx="2632">
                  <c:v>-7.5571879999999985E-3</c:v>
                </c:pt>
                <c:pt idx="2633">
                  <c:v>-7.2865620000001361E-3</c:v>
                </c:pt>
                <c:pt idx="2634">
                  <c:v>-7.5028129999999997E-3</c:v>
                </c:pt>
                <c:pt idx="2635">
                  <c:v>-7.6718750000000788E-3</c:v>
                </c:pt>
                <c:pt idx="2636">
                  <c:v>-7.4528129999999991E-3</c:v>
                </c:pt>
                <c:pt idx="2637">
                  <c:v>-7.3674999999999999E-3</c:v>
                </c:pt>
                <c:pt idx="2638">
                  <c:v>-7.6712500000001111E-3</c:v>
                </c:pt>
                <c:pt idx="2639">
                  <c:v>-7.6453129999999999E-3</c:v>
                </c:pt>
                <c:pt idx="2640">
                  <c:v>-7.4946879999999994E-3</c:v>
                </c:pt>
                <c:pt idx="2641">
                  <c:v>-7.4478129999999993E-3</c:v>
                </c:pt>
                <c:pt idx="2642">
                  <c:v>-7.8496880000000924E-3</c:v>
                </c:pt>
                <c:pt idx="2643">
                  <c:v>-7.6721879999999999E-3</c:v>
                </c:pt>
                <c:pt idx="2644">
                  <c:v>-7.6368750000000134E-3</c:v>
                </c:pt>
                <c:pt idx="2645">
                  <c:v>-7.7906250000000987E-3</c:v>
                </c:pt>
                <c:pt idx="2646">
                  <c:v>-7.6637500000000004E-3</c:v>
                </c:pt>
                <c:pt idx="2647">
                  <c:v>-8.0440630000000023E-3</c:v>
                </c:pt>
                <c:pt idx="2648">
                  <c:v>-7.5925000000000003E-3</c:v>
                </c:pt>
                <c:pt idx="2649">
                  <c:v>-7.8809380000000023E-3</c:v>
                </c:pt>
                <c:pt idx="2650">
                  <c:v>-7.474688000000099E-3</c:v>
                </c:pt>
                <c:pt idx="2651">
                  <c:v>-7.8296879999999996E-3</c:v>
                </c:pt>
                <c:pt idx="2652">
                  <c:v>-8.1468750000000013E-3</c:v>
                </c:pt>
                <c:pt idx="2653">
                  <c:v>-7.5000000000000778E-3</c:v>
                </c:pt>
                <c:pt idx="2654">
                  <c:v>-7.5734380000000937E-3</c:v>
                </c:pt>
                <c:pt idx="2655">
                  <c:v>-7.469688000000114E-3</c:v>
                </c:pt>
                <c:pt idx="2656">
                  <c:v>-7.5790630000001809E-3</c:v>
                </c:pt>
                <c:pt idx="2657">
                  <c:v>-7.5600000000000033E-3</c:v>
                </c:pt>
                <c:pt idx="2658">
                  <c:v>-7.5631249999999995E-3</c:v>
                </c:pt>
                <c:pt idx="2659">
                  <c:v>-7.4081250000000813E-3</c:v>
                </c:pt>
                <c:pt idx="2660">
                  <c:v>-7.6921879999999965E-3</c:v>
                </c:pt>
                <c:pt idx="2661">
                  <c:v>-7.8774999999999991E-3</c:v>
                </c:pt>
                <c:pt idx="2662">
                  <c:v>-7.7528129999999999E-3</c:v>
                </c:pt>
                <c:pt idx="2663">
                  <c:v>-7.3506250000000134E-3</c:v>
                </c:pt>
                <c:pt idx="2664">
                  <c:v>-7.5940630000000875E-3</c:v>
                </c:pt>
                <c:pt idx="2665">
                  <c:v>-8.0068750000000001E-3</c:v>
                </c:pt>
                <c:pt idx="2666">
                  <c:v>-7.6312500000001076E-3</c:v>
                </c:pt>
                <c:pt idx="2667">
                  <c:v>-7.6800000000000123E-3</c:v>
                </c:pt>
                <c:pt idx="2668">
                  <c:v>-7.5343749999999994E-3</c:v>
                </c:pt>
                <c:pt idx="2669">
                  <c:v>-7.6943749999999998E-3</c:v>
                </c:pt>
                <c:pt idx="2670">
                  <c:v>-7.8178129999999998E-3</c:v>
                </c:pt>
                <c:pt idx="2671">
                  <c:v>-7.7021879999999996E-3</c:v>
                </c:pt>
                <c:pt idx="2672">
                  <c:v>-7.4693750000000992E-3</c:v>
                </c:pt>
                <c:pt idx="2673">
                  <c:v>-7.5200000000000024E-3</c:v>
                </c:pt>
                <c:pt idx="2674">
                  <c:v>-7.8978130000000001E-3</c:v>
                </c:pt>
                <c:pt idx="2675">
                  <c:v>-7.8043749999999997E-3</c:v>
                </c:pt>
                <c:pt idx="2676">
                  <c:v>-7.6696879999999992E-3</c:v>
                </c:pt>
                <c:pt idx="2677">
                  <c:v>-7.8312500000001159E-3</c:v>
                </c:pt>
                <c:pt idx="2678">
                  <c:v>-7.4484380000000919E-3</c:v>
                </c:pt>
                <c:pt idx="2679">
                  <c:v>-7.6200000000000104E-3</c:v>
                </c:pt>
                <c:pt idx="2680">
                  <c:v>-7.7293750000000912E-3</c:v>
                </c:pt>
                <c:pt idx="2681">
                  <c:v>-7.5271879999999946E-3</c:v>
                </c:pt>
                <c:pt idx="2682">
                  <c:v>-7.5212500000000938E-3</c:v>
                </c:pt>
                <c:pt idx="2683">
                  <c:v>-7.6193749999999994E-3</c:v>
                </c:pt>
                <c:pt idx="2684">
                  <c:v>-7.7028129999999993E-3</c:v>
                </c:pt>
                <c:pt idx="2685">
                  <c:v>-7.4068750000000983E-3</c:v>
                </c:pt>
                <c:pt idx="2686">
                  <c:v>-7.724063000000083E-3</c:v>
                </c:pt>
                <c:pt idx="2687">
                  <c:v>-7.9675000000000024E-3</c:v>
                </c:pt>
                <c:pt idx="2688">
                  <c:v>-7.4925000000000104E-3</c:v>
                </c:pt>
                <c:pt idx="2689">
                  <c:v>-7.5331250000000823E-3</c:v>
                </c:pt>
                <c:pt idx="2690">
                  <c:v>-7.6896880000000964E-3</c:v>
                </c:pt>
                <c:pt idx="2691">
                  <c:v>-7.3775000000000004E-3</c:v>
                </c:pt>
                <c:pt idx="2692">
                  <c:v>-7.4637500000000823E-3</c:v>
                </c:pt>
                <c:pt idx="2693">
                  <c:v>-7.6112500000000832E-3</c:v>
                </c:pt>
                <c:pt idx="2694">
                  <c:v>-7.5728129999999994E-3</c:v>
                </c:pt>
                <c:pt idx="2695">
                  <c:v>-7.4825000000000134E-3</c:v>
                </c:pt>
                <c:pt idx="2696">
                  <c:v>-7.1503119999999998E-3</c:v>
                </c:pt>
                <c:pt idx="2697">
                  <c:v>-7.4765630000001781E-3</c:v>
                </c:pt>
                <c:pt idx="2698">
                  <c:v>-7.2318750000001071E-3</c:v>
                </c:pt>
                <c:pt idx="2699">
                  <c:v>-7.245312000000087E-3</c:v>
                </c:pt>
                <c:pt idx="2700">
                  <c:v>-7.5412500000001182E-3</c:v>
                </c:pt>
                <c:pt idx="2701">
                  <c:v>-7.5862500000001103E-3</c:v>
                </c:pt>
                <c:pt idx="2702">
                  <c:v>-7.5262500000000832E-3</c:v>
                </c:pt>
                <c:pt idx="2703">
                  <c:v>-7.1731249999999998E-3</c:v>
                </c:pt>
                <c:pt idx="2704">
                  <c:v>-7.4353130000001291E-3</c:v>
                </c:pt>
                <c:pt idx="2705">
                  <c:v>-7.2587500000000534E-3</c:v>
                </c:pt>
                <c:pt idx="2706">
                  <c:v>-7.3375000000000003E-3</c:v>
                </c:pt>
                <c:pt idx="2707">
                  <c:v>-7.1965620000000842E-3</c:v>
                </c:pt>
                <c:pt idx="2708">
                  <c:v>-7.5159379999999998E-3</c:v>
                </c:pt>
                <c:pt idx="2709">
                  <c:v>-7.6425000000000104E-3</c:v>
                </c:pt>
                <c:pt idx="2710">
                  <c:v>-7.1484369999999997E-3</c:v>
                </c:pt>
                <c:pt idx="2711">
                  <c:v>-7.7093750000001042E-3</c:v>
                </c:pt>
                <c:pt idx="2712">
                  <c:v>-7.3881249999999997E-3</c:v>
                </c:pt>
                <c:pt idx="2713">
                  <c:v>-7.5231250000000003E-3</c:v>
                </c:pt>
                <c:pt idx="2714">
                  <c:v>-7.4606250000000965E-3</c:v>
                </c:pt>
                <c:pt idx="2715">
                  <c:v>-7.5934379999999992E-3</c:v>
                </c:pt>
                <c:pt idx="2716">
                  <c:v>-7.1665620000000534E-3</c:v>
                </c:pt>
                <c:pt idx="2717">
                  <c:v>-7.2546869999999992E-3</c:v>
                </c:pt>
                <c:pt idx="2718">
                  <c:v>-7.3628119999999955E-3</c:v>
                </c:pt>
                <c:pt idx="2719">
                  <c:v>-7.3768750000000804E-3</c:v>
                </c:pt>
                <c:pt idx="2720">
                  <c:v>-7.3412500000001055E-3</c:v>
                </c:pt>
                <c:pt idx="2721">
                  <c:v>-7.3356250000000964E-3</c:v>
                </c:pt>
                <c:pt idx="2722">
                  <c:v>-7.3968749999999998E-3</c:v>
                </c:pt>
                <c:pt idx="2723">
                  <c:v>-7.3090620000001352E-3</c:v>
                </c:pt>
                <c:pt idx="2724">
                  <c:v>-7.3075000000000024E-3</c:v>
                </c:pt>
                <c:pt idx="2725">
                  <c:v>-7.2578119999999998E-3</c:v>
                </c:pt>
                <c:pt idx="2726">
                  <c:v>-7.2475000000000013E-3</c:v>
                </c:pt>
                <c:pt idx="2727">
                  <c:v>-7.8115630000001116E-3</c:v>
                </c:pt>
                <c:pt idx="2728">
                  <c:v>-7.4643749999999997E-3</c:v>
                </c:pt>
                <c:pt idx="2729">
                  <c:v>-7.0059370000000003E-3</c:v>
                </c:pt>
                <c:pt idx="2730">
                  <c:v>-7.4334380000001194E-3</c:v>
                </c:pt>
                <c:pt idx="2731">
                  <c:v>-7.6387500000000743E-3</c:v>
                </c:pt>
                <c:pt idx="2732">
                  <c:v>-7.5053130000000134E-3</c:v>
                </c:pt>
                <c:pt idx="2733">
                  <c:v>-7.1403119999999994E-3</c:v>
                </c:pt>
                <c:pt idx="2734">
                  <c:v>-7.3215620000000835E-3</c:v>
                </c:pt>
                <c:pt idx="2735">
                  <c:v>-7.5503130000000133E-3</c:v>
                </c:pt>
                <c:pt idx="2736">
                  <c:v>-7.383750000000076E-3</c:v>
                </c:pt>
                <c:pt idx="2737">
                  <c:v>-7.2412500000001261E-3</c:v>
                </c:pt>
                <c:pt idx="2738">
                  <c:v>-7.6143749999999996E-3</c:v>
                </c:pt>
                <c:pt idx="2739">
                  <c:v>-7.5034379999999994E-3</c:v>
                </c:pt>
                <c:pt idx="2740">
                  <c:v>-7.3571869999999985E-3</c:v>
                </c:pt>
                <c:pt idx="2741">
                  <c:v>-7.415000000000076E-3</c:v>
                </c:pt>
                <c:pt idx="2742">
                  <c:v>-7.6556249999999992E-3</c:v>
                </c:pt>
                <c:pt idx="2743">
                  <c:v>-7.4850000000000975E-3</c:v>
                </c:pt>
                <c:pt idx="2744">
                  <c:v>-7.5146880000000124E-3</c:v>
                </c:pt>
                <c:pt idx="2745">
                  <c:v>-7.6112500000000832E-3</c:v>
                </c:pt>
                <c:pt idx="2746">
                  <c:v>-7.4612500000001102E-3</c:v>
                </c:pt>
                <c:pt idx="2747">
                  <c:v>-7.7521880000000114E-3</c:v>
                </c:pt>
                <c:pt idx="2748">
                  <c:v>-7.4134380000000534E-3</c:v>
                </c:pt>
                <c:pt idx="2749">
                  <c:v>-7.6296879999999999E-3</c:v>
                </c:pt>
                <c:pt idx="2750">
                  <c:v>-7.2953120000000763E-3</c:v>
                </c:pt>
                <c:pt idx="2751">
                  <c:v>-7.6475000000000024E-3</c:v>
                </c:pt>
                <c:pt idx="2752">
                  <c:v>-7.8856250000000124E-3</c:v>
                </c:pt>
                <c:pt idx="2753">
                  <c:v>-7.2565620000001104E-3</c:v>
                </c:pt>
                <c:pt idx="2754">
                  <c:v>-7.3040620000000772E-3</c:v>
                </c:pt>
                <c:pt idx="2755">
                  <c:v>-7.3418749999999994E-3</c:v>
                </c:pt>
                <c:pt idx="2756">
                  <c:v>-7.2153120000000709E-3</c:v>
                </c:pt>
                <c:pt idx="2757">
                  <c:v>-7.2684369999999991E-3</c:v>
                </c:pt>
                <c:pt idx="2758">
                  <c:v>-7.2368750000000991E-3</c:v>
                </c:pt>
                <c:pt idx="2759">
                  <c:v>-7.006250000000107E-3</c:v>
                </c:pt>
                <c:pt idx="2760">
                  <c:v>-7.1959369999999995E-3</c:v>
                </c:pt>
                <c:pt idx="2761">
                  <c:v>-7.4790630000001962E-3</c:v>
                </c:pt>
                <c:pt idx="2762">
                  <c:v>-7.4387500000001137E-3</c:v>
                </c:pt>
                <c:pt idx="2763">
                  <c:v>-6.988750000000099E-3</c:v>
                </c:pt>
                <c:pt idx="2764">
                  <c:v>-7.0818750000000534E-3</c:v>
                </c:pt>
                <c:pt idx="2765">
                  <c:v>-7.4596880000001326E-3</c:v>
                </c:pt>
                <c:pt idx="2766">
                  <c:v>-7.2306250000001206E-3</c:v>
                </c:pt>
                <c:pt idx="2767">
                  <c:v>-7.1965620000000842E-3</c:v>
                </c:pt>
                <c:pt idx="2768">
                  <c:v>-6.9896870000001254E-3</c:v>
                </c:pt>
                <c:pt idx="2769">
                  <c:v>-7.2653120000000133E-3</c:v>
                </c:pt>
                <c:pt idx="2770">
                  <c:v>-7.2290620000001237E-3</c:v>
                </c:pt>
                <c:pt idx="2771">
                  <c:v>-7.0853120000000771E-3</c:v>
                </c:pt>
                <c:pt idx="2772">
                  <c:v>-6.8978119999999997E-3</c:v>
                </c:pt>
                <c:pt idx="2773">
                  <c:v>-6.9937500000000902E-3</c:v>
                </c:pt>
                <c:pt idx="2774">
                  <c:v>-7.2334370000000925E-3</c:v>
                </c:pt>
                <c:pt idx="2775">
                  <c:v>-7.0546869999999996E-3</c:v>
                </c:pt>
                <c:pt idx="2776">
                  <c:v>-7.0421870000000001E-3</c:v>
                </c:pt>
                <c:pt idx="2777">
                  <c:v>-7.2056250000001E-3</c:v>
                </c:pt>
                <c:pt idx="2778">
                  <c:v>-6.9350000000000999E-3</c:v>
                </c:pt>
                <c:pt idx="2779">
                  <c:v>-6.8615620000000805E-3</c:v>
                </c:pt>
                <c:pt idx="2780">
                  <c:v>-6.9600000000000434E-3</c:v>
                </c:pt>
                <c:pt idx="2781">
                  <c:v>-6.7118749999999991E-3</c:v>
                </c:pt>
                <c:pt idx="2782">
                  <c:v>-6.7575000000000014E-3</c:v>
                </c:pt>
                <c:pt idx="2783">
                  <c:v>-6.9300000000001088E-3</c:v>
                </c:pt>
                <c:pt idx="2784">
                  <c:v>-6.8540619999999993E-3</c:v>
                </c:pt>
                <c:pt idx="2785">
                  <c:v>-6.6224999999999999E-3</c:v>
                </c:pt>
                <c:pt idx="2786">
                  <c:v>-6.9881250000000134E-3</c:v>
                </c:pt>
                <c:pt idx="2787">
                  <c:v>-7.0925000000000024E-3</c:v>
                </c:pt>
                <c:pt idx="2788">
                  <c:v>-6.6990620000001019E-3</c:v>
                </c:pt>
                <c:pt idx="2789">
                  <c:v>-6.7315620000001491E-3</c:v>
                </c:pt>
                <c:pt idx="2790">
                  <c:v>-6.6846869999999999E-3</c:v>
                </c:pt>
                <c:pt idx="2791">
                  <c:v>-6.6024999999999999E-3</c:v>
                </c:pt>
                <c:pt idx="2792">
                  <c:v>-6.5896870000001018E-3</c:v>
                </c:pt>
                <c:pt idx="2793">
                  <c:v>-6.7171869999999995E-3</c:v>
                </c:pt>
                <c:pt idx="2794">
                  <c:v>-6.8134370000000003E-3</c:v>
                </c:pt>
                <c:pt idx="2795">
                  <c:v>-6.5484369999999998E-3</c:v>
                </c:pt>
                <c:pt idx="2796">
                  <c:v>-6.1759369999999985E-3</c:v>
                </c:pt>
                <c:pt idx="2797">
                  <c:v>-6.5759369999999996E-3</c:v>
                </c:pt>
                <c:pt idx="2798">
                  <c:v>-6.3128119999999975E-3</c:v>
                </c:pt>
                <c:pt idx="2799">
                  <c:v>-6.3221869999999965E-3</c:v>
                </c:pt>
                <c:pt idx="2800">
                  <c:v>-6.4656250000000763E-3</c:v>
                </c:pt>
                <c:pt idx="2801">
                  <c:v>-6.431875000000099E-3</c:v>
                </c:pt>
                <c:pt idx="2802">
                  <c:v>-6.5184370000000123E-3</c:v>
                </c:pt>
                <c:pt idx="2803">
                  <c:v>-6.1428119999999975E-3</c:v>
                </c:pt>
                <c:pt idx="2804">
                  <c:v>-6.3781250000000114E-3</c:v>
                </c:pt>
                <c:pt idx="2805">
                  <c:v>-6.2815620000001241E-3</c:v>
                </c:pt>
                <c:pt idx="2806">
                  <c:v>-6.2240619999999998E-3</c:v>
                </c:pt>
                <c:pt idx="2807">
                  <c:v>-6.1075000000000001E-3</c:v>
                </c:pt>
                <c:pt idx="2808">
                  <c:v>-6.3231249999999998E-3</c:v>
                </c:pt>
                <c:pt idx="2809">
                  <c:v>-6.4678119999999999E-3</c:v>
                </c:pt>
                <c:pt idx="2810">
                  <c:v>-5.9878120000000134E-3</c:v>
                </c:pt>
                <c:pt idx="2811">
                  <c:v>-6.3321869999999995E-3</c:v>
                </c:pt>
                <c:pt idx="2812">
                  <c:v>-6.1290619999999994E-3</c:v>
                </c:pt>
                <c:pt idx="2813">
                  <c:v>-6.2346870000000434E-3</c:v>
                </c:pt>
                <c:pt idx="2814">
                  <c:v>-6.2121869999999975E-3</c:v>
                </c:pt>
                <c:pt idx="2815">
                  <c:v>-6.2084369999999998E-3</c:v>
                </c:pt>
                <c:pt idx="2816">
                  <c:v>-5.9903119999999994E-3</c:v>
                </c:pt>
                <c:pt idx="2817">
                  <c:v>-6.0790620000001462E-3</c:v>
                </c:pt>
                <c:pt idx="2818">
                  <c:v>-6.0725000000000024E-3</c:v>
                </c:pt>
                <c:pt idx="2819">
                  <c:v>-6.1115619999999992E-3</c:v>
                </c:pt>
                <c:pt idx="2820">
                  <c:v>-5.9903119999999994E-3</c:v>
                </c:pt>
                <c:pt idx="2821">
                  <c:v>-5.9696870000000134E-3</c:v>
                </c:pt>
                <c:pt idx="2822">
                  <c:v>-6.0643749999999995E-3</c:v>
                </c:pt>
                <c:pt idx="2823">
                  <c:v>-5.8249999999999986E-3</c:v>
                </c:pt>
                <c:pt idx="2824">
                  <c:v>-5.8884369999999998E-3</c:v>
                </c:pt>
                <c:pt idx="2825">
                  <c:v>-5.6934374999999997E-3</c:v>
                </c:pt>
                <c:pt idx="2826">
                  <c:v>-5.8053120000000034E-3</c:v>
                </c:pt>
                <c:pt idx="2827">
                  <c:v>-6.2756250000000988E-3</c:v>
                </c:pt>
                <c:pt idx="2828">
                  <c:v>-5.9028120000000133E-3</c:v>
                </c:pt>
                <c:pt idx="2829">
                  <c:v>-5.5537500000000014E-3</c:v>
                </c:pt>
                <c:pt idx="2830">
                  <c:v>-5.8040620000000534E-3</c:v>
                </c:pt>
                <c:pt idx="2831">
                  <c:v>-5.8943749999999986E-3</c:v>
                </c:pt>
                <c:pt idx="2832">
                  <c:v>-5.8556249999999997E-3</c:v>
                </c:pt>
                <c:pt idx="2833">
                  <c:v>-5.5012500000000946E-3</c:v>
                </c:pt>
                <c:pt idx="2834">
                  <c:v>-5.6881249999999996E-3</c:v>
                </c:pt>
                <c:pt idx="2835">
                  <c:v>-5.9359370000000534E-3</c:v>
                </c:pt>
                <c:pt idx="2836">
                  <c:v>-5.6646874999999996E-3</c:v>
                </c:pt>
                <c:pt idx="2837">
                  <c:v>-5.5949999999999993E-3</c:v>
                </c:pt>
                <c:pt idx="2838">
                  <c:v>-5.7987500000000114E-3</c:v>
                </c:pt>
                <c:pt idx="2839">
                  <c:v>-5.6928125E-3</c:v>
                </c:pt>
                <c:pt idx="2840">
                  <c:v>-5.5012500000000946E-3</c:v>
                </c:pt>
                <c:pt idx="2841">
                  <c:v>-5.5590625000000839E-3</c:v>
                </c:pt>
                <c:pt idx="2842">
                  <c:v>-5.7187500000000033E-3</c:v>
                </c:pt>
                <c:pt idx="2843">
                  <c:v>-5.7128119999999985E-3</c:v>
                </c:pt>
                <c:pt idx="2844">
                  <c:v>-5.4921874999999997E-3</c:v>
                </c:pt>
                <c:pt idx="2845">
                  <c:v>-5.8249999999999986E-3</c:v>
                </c:pt>
                <c:pt idx="2846">
                  <c:v>-5.4015625000000981E-3</c:v>
                </c:pt>
                <c:pt idx="2847">
                  <c:v>-5.6481249999999995E-3</c:v>
                </c:pt>
                <c:pt idx="2848">
                  <c:v>-5.4968750000000104E-3</c:v>
                </c:pt>
                <c:pt idx="2849">
                  <c:v>-5.5446874999999993E-3</c:v>
                </c:pt>
                <c:pt idx="2850">
                  <c:v>-5.3103124000000133E-3</c:v>
                </c:pt>
                <c:pt idx="2851">
                  <c:v>-5.6781250000000104E-3</c:v>
                </c:pt>
                <c:pt idx="2852">
                  <c:v>-5.7381250000000114E-3</c:v>
                </c:pt>
                <c:pt idx="2853">
                  <c:v>-5.3596873999999994E-3</c:v>
                </c:pt>
                <c:pt idx="2854">
                  <c:v>-5.2918749000000114E-3</c:v>
                </c:pt>
                <c:pt idx="2855">
                  <c:v>-5.3409373999999997E-3</c:v>
                </c:pt>
                <c:pt idx="2856">
                  <c:v>-5.1084373999999997E-3</c:v>
                </c:pt>
                <c:pt idx="2857">
                  <c:v>-5.3209373999999945E-3</c:v>
                </c:pt>
                <c:pt idx="2858">
                  <c:v>-5.0849998999999996E-3</c:v>
                </c:pt>
                <c:pt idx="2859">
                  <c:v>-4.8521874000000001E-3</c:v>
                </c:pt>
                <c:pt idx="2860">
                  <c:v>-5.0974999000000104E-3</c:v>
                </c:pt>
                <c:pt idx="2861">
                  <c:v>-5.4371874999999993E-3</c:v>
                </c:pt>
                <c:pt idx="2862">
                  <c:v>-5.3996875000000034E-3</c:v>
                </c:pt>
                <c:pt idx="2863">
                  <c:v>-4.8221873999999875E-3</c:v>
                </c:pt>
                <c:pt idx="2864">
                  <c:v>-4.9203124000000683E-3</c:v>
                </c:pt>
                <c:pt idx="2865">
                  <c:v>-5.1840623999999998E-3</c:v>
                </c:pt>
                <c:pt idx="2866">
                  <c:v>-5.1293748999999946E-3</c:v>
                </c:pt>
                <c:pt idx="2867">
                  <c:v>-5.071562400000138E-3</c:v>
                </c:pt>
                <c:pt idx="2868">
                  <c:v>-4.9493748999999993E-3</c:v>
                </c:pt>
                <c:pt idx="2869">
                  <c:v>-5.1159373999999985E-3</c:v>
                </c:pt>
                <c:pt idx="2870">
                  <c:v>-4.9446873999999998E-3</c:v>
                </c:pt>
                <c:pt idx="2871">
                  <c:v>-4.9046874000000682E-3</c:v>
                </c:pt>
                <c:pt idx="2872">
                  <c:v>-4.7940624400000034E-3</c:v>
                </c:pt>
                <c:pt idx="2873">
                  <c:v>-4.8212499000000845E-3</c:v>
                </c:pt>
                <c:pt idx="2874">
                  <c:v>-4.9609373999999996E-3</c:v>
                </c:pt>
                <c:pt idx="2875">
                  <c:v>-4.9921873999999996E-3</c:v>
                </c:pt>
                <c:pt idx="2876">
                  <c:v>-4.8653123999999985E-3</c:v>
                </c:pt>
                <c:pt idx="2877">
                  <c:v>-4.8253124000000001E-3</c:v>
                </c:pt>
                <c:pt idx="2878">
                  <c:v>-4.8099999000000134E-3</c:v>
                </c:pt>
                <c:pt idx="2879">
                  <c:v>-4.7199999299999996E-3</c:v>
                </c:pt>
                <c:pt idx="2880">
                  <c:v>-4.7312499300001436E-3</c:v>
                </c:pt>
                <c:pt idx="2881">
                  <c:v>-4.5653123999999995E-3</c:v>
                </c:pt>
                <c:pt idx="2882">
                  <c:v>-4.5146874E-3</c:v>
                </c:pt>
                <c:pt idx="2883">
                  <c:v>-4.8231248999999945E-3</c:v>
                </c:pt>
                <c:pt idx="2884">
                  <c:v>-4.6540624299999996E-3</c:v>
                </c:pt>
                <c:pt idx="2885">
                  <c:v>-4.7037499330001061E-3</c:v>
                </c:pt>
                <c:pt idx="2886">
                  <c:v>-4.8228123999999985E-3</c:v>
                </c:pt>
                <c:pt idx="2887">
                  <c:v>-4.8824999000000114E-3</c:v>
                </c:pt>
                <c:pt idx="2888">
                  <c:v>-4.5915624000000942E-3</c:v>
                </c:pt>
                <c:pt idx="2889">
                  <c:v>-4.5103124000000034E-3</c:v>
                </c:pt>
                <c:pt idx="2890">
                  <c:v>-4.6037499000000726E-3</c:v>
                </c:pt>
                <c:pt idx="2891">
                  <c:v>-4.3509373999999976E-3</c:v>
                </c:pt>
                <c:pt idx="2892">
                  <c:v>-4.5149998999999986E-3</c:v>
                </c:pt>
                <c:pt idx="2893">
                  <c:v>-4.5728124000000104E-3</c:v>
                </c:pt>
                <c:pt idx="2894">
                  <c:v>-4.7590624300001194E-3</c:v>
                </c:pt>
                <c:pt idx="2895">
                  <c:v>-4.2656248999999999E-3</c:v>
                </c:pt>
                <c:pt idx="2896">
                  <c:v>-4.1290624000000133E-3</c:v>
                </c:pt>
                <c:pt idx="2897">
                  <c:v>-4.376562400000103E-3</c:v>
                </c:pt>
                <c:pt idx="2898">
                  <c:v>-4.2415624000001146E-3</c:v>
                </c:pt>
                <c:pt idx="2899">
                  <c:v>-4.3146873999999995E-3</c:v>
                </c:pt>
                <c:pt idx="2900">
                  <c:v>-4.1437498999999994E-3</c:v>
                </c:pt>
                <c:pt idx="2901">
                  <c:v>-4.1584373999999985E-3</c:v>
                </c:pt>
                <c:pt idx="2902">
                  <c:v>-4.2334374000000796E-3</c:v>
                </c:pt>
                <c:pt idx="2903">
                  <c:v>-4.0031249000000001E-3</c:v>
                </c:pt>
                <c:pt idx="2904">
                  <c:v>-4.0309374000000123E-3</c:v>
                </c:pt>
                <c:pt idx="2905">
                  <c:v>-4.0237498999999999E-3</c:v>
                </c:pt>
                <c:pt idx="2906">
                  <c:v>-4.2574998999999995E-3</c:v>
                </c:pt>
                <c:pt idx="2907">
                  <c:v>-3.9956248999999996E-3</c:v>
                </c:pt>
                <c:pt idx="2908">
                  <c:v>-4.1496873999999993E-3</c:v>
                </c:pt>
                <c:pt idx="2909">
                  <c:v>-4.1171873999999945E-3</c:v>
                </c:pt>
                <c:pt idx="2910">
                  <c:v>-3.8753124000000011E-3</c:v>
                </c:pt>
                <c:pt idx="2911">
                  <c:v>-3.9421874000000016E-3</c:v>
                </c:pt>
                <c:pt idx="2912">
                  <c:v>-3.7084374000000567E-3</c:v>
                </c:pt>
                <c:pt idx="2913">
                  <c:v>-3.7865624000000052E-3</c:v>
                </c:pt>
                <c:pt idx="2914">
                  <c:v>-3.9399998999999995E-3</c:v>
                </c:pt>
                <c:pt idx="2915">
                  <c:v>-3.8928123999999987E-3</c:v>
                </c:pt>
                <c:pt idx="2916">
                  <c:v>-3.7709374000000585E-3</c:v>
                </c:pt>
                <c:pt idx="2917">
                  <c:v>-3.7118749000000012E-3</c:v>
                </c:pt>
                <c:pt idx="2918">
                  <c:v>-3.6734370000000602E-3</c:v>
                </c:pt>
                <c:pt idx="2919">
                  <c:v>-3.6715620000000002E-3</c:v>
                </c:pt>
                <c:pt idx="2920">
                  <c:v>-3.7731249000000733E-3</c:v>
                </c:pt>
                <c:pt idx="2921">
                  <c:v>-3.6103120000000252E-3</c:v>
                </c:pt>
                <c:pt idx="2922">
                  <c:v>-3.7121874000000292E-3</c:v>
                </c:pt>
                <c:pt idx="2923">
                  <c:v>-3.4831250000000574E-3</c:v>
                </c:pt>
                <c:pt idx="2924">
                  <c:v>-3.520937000000069E-3</c:v>
                </c:pt>
                <c:pt idx="2925">
                  <c:v>-3.3043750000000052E-3</c:v>
                </c:pt>
                <c:pt idx="2926">
                  <c:v>-3.4831250000000574E-3</c:v>
                </c:pt>
                <c:pt idx="2927">
                  <c:v>-3.9681249000000605E-3</c:v>
                </c:pt>
                <c:pt idx="2928">
                  <c:v>-3.50718700000007E-3</c:v>
                </c:pt>
                <c:pt idx="2929">
                  <c:v>-3.1309370000000536E-3</c:v>
                </c:pt>
                <c:pt idx="2930">
                  <c:v>-3.4046870000000212E-3</c:v>
                </c:pt>
                <c:pt idx="2931">
                  <c:v>-3.4324999999999998E-3</c:v>
                </c:pt>
                <c:pt idx="2932">
                  <c:v>-3.4534370000000422E-3</c:v>
                </c:pt>
                <c:pt idx="2933">
                  <c:v>-2.9290619999999996E-3</c:v>
                </c:pt>
                <c:pt idx="2934">
                  <c:v>-3.1496870000000455E-3</c:v>
                </c:pt>
                <c:pt idx="2935">
                  <c:v>-3.4631250000000543E-3</c:v>
                </c:pt>
                <c:pt idx="2936">
                  <c:v>-3.1303120000000092E-3</c:v>
                </c:pt>
                <c:pt idx="2937">
                  <c:v>-3.1515620000000001E-3</c:v>
                </c:pt>
                <c:pt idx="2938">
                  <c:v>-3.1643750000000478E-3</c:v>
                </c:pt>
                <c:pt idx="2939">
                  <c:v>-3.0271870000000665E-3</c:v>
                </c:pt>
                <c:pt idx="2940">
                  <c:v>-2.8568749999999987E-3</c:v>
                </c:pt>
                <c:pt idx="2941">
                  <c:v>-3.0043750000000092E-3</c:v>
                </c:pt>
                <c:pt idx="2942">
                  <c:v>-2.876562E-3</c:v>
                </c:pt>
                <c:pt idx="2943">
                  <c:v>-3.1190620000000001E-3</c:v>
                </c:pt>
                <c:pt idx="2944">
                  <c:v>-2.771875E-3</c:v>
                </c:pt>
                <c:pt idx="2945">
                  <c:v>-3.2871870000000846E-3</c:v>
                </c:pt>
                <c:pt idx="2946">
                  <c:v>-2.7440620000000332E-3</c:v>
                </c:pt>
                <c:pt idx="2947">
                  <c:v>-2.8093750000000002E-3</c:v>
                </c:pt>
                <c:pt idx="2948">
                  <c:v>-2.8537499999999995E-3</c:v>
                </c:pt>
                <c:pt idx="2949">
                  <c:v>-2.8893750000000052E-3</c:v>
                </c:pt>
                <c:pt idx="2950">
                  <c:v>-2.5796869999999998E-3</c:v>
                </c:pt>
                <c:pt idx="2951">
                  <c:v>-3.0012499999999996E-3</c:v>
                </c:pt>
                <c:pt idx="2952">
                  <c:v>-2.9340619999999994E-3</c:v>
                </c:pt>
                <c:pt idx="2953">
                  <c:v>-2.7887500000000494E-3</c:v>
                </c:pt>
                <c:pt idx="2954">
                  <c:v>-2.5837500000000422E-3</c:v>
                </c:pt>
                <c:pt idx="2955">
                  <c:v>-2.7031250000000618E-3</c:v>
                </c:pt>
                <c:pt idx="2956">
                  <c:v>-2.4253120000000002E-3</c:v>
                </c:pt>
                <c:pt idx="2957">
                  <c:v>-2.7940620000000012E-3</c:v>
                </c:pt>
                <c:pt idx="2958">
                  <c:v>-2.3650000000000012E-3</c:v>
                </c:pt>
                <c:pt idx="2959">
                  <c:v>-2.2421870000000526E-3</c:v>
                </c:pt>
                <c:pt idx="2960">
                  <c:v>-2.4212499999999998E-3</c:v>
                </c:pt>
                <c:pt idx="2961">
                  <c:v>-2.7500000000000011E-3</c:v>
                </c:pt>
                <c:pt idx="2962">
                  <c:v>-2.7256250000000292E-3</c:v>
                </c:pt>
                <c:pt idx="2963">
                  <c:v>-2.2518749999999995E-3</c:v>
                </c:pt>
                <c:pt idx="2964">
                  <c:v>-2.1196869999999999E-3</c:v>
                </c:pt>
                <c:pt idx="2965">
                  <c:v>-2.2968749999999999E-3</c:v>
                </c:pt>
                <c:pt idx="2966">
                  <c:v>-2.3712499999999927E-3</c:v>
                </c:pt>
                <c:pt idx="2967">
                  <c:v>-2.4040620000000002E-3</c:v>
                </c:pt>
                <c:pt idx="2968">
                  <c:v>-2.2753120000000011E-3</c:v>
                </c:pt>
                <c:pt idx="2969">
                  <c:v>-2.4956249999999996E-3</c:v>
                </c:pt>
                <c:pt idx="2970">
                  <c:v>-2.2759370000000477E-3</c:v>
                </c:pt>
                <c:pt idx="2971">
                  <c:v>-2.264375000000045E-3</c:v>
                </c:pt>
                <c:pt idx="2972">
                  <c:v>-2.0690619999999996E-3</c:v>
                </c:pt>
                <c:pt idx="2973">
                  <c:v>-2.0684370000000419E-3</c:v>
                </c:pt>
                <c:pt idx="2974">
                  <c:v>-2.2340620000000002E-3</c:v>
                </c:pt>
                <c:pt idx="2975">
                  <c:v>-2.1612499999999995E-3</c:v>
                </c:pt>
                <c:pt idx="2976">
                  <c:v>-2.1293750000000002E-3</c:v>
                </c:pt>
                <c:pt idx="2977">
                  <c:v>-2.0528119999999998E-3</c:v>
                </c:pt>
                <c:pt idx="2978">
                  <c:v>-2.2181250000000052E-3</c:v>
                </c:pt>
                <c:pt idx="2979">
                  <c:v>-1.9728120000000312E-3</c:v>
                </c:pt>
                <c:pt idx="2980">
                  <c:v>-2.0446869999999999E-3</c:v>
                </c:pt>
                <c:pt idx="2981">
                  <c:v>-1.8581250000000217E-3</c:v>
                </c:pt>
                <c:pt idx="2982">
                  <c:v>-1.8612500000000243E-3</c:v>
                </c:pt>
                <c:pt idx="2983">
                  <c:v>-2.0356250000000001E-3</c:v>
                </c:pt>
                <c:pt idx="2984">
                  <c:v>-1.8962500000000338E-3</c:v>
                </c:pt>
                <c:pt idx="2985">
                  <c:v>-2.1996869999999988E-3</c:v>
                </c:pt>
                <c:pt idx="2986">
                  <c:v>-2.15125E-3</c:v>
                </c:pt>
                <c:pt idx="2987">
                  <c:v>-2.2946870000000092E-3</c:v>
                </c:pt>
                <c:pt idx="2988">
                  <c:v>-1.9009370000000261E-3</c:v>
                </c:pt>
                <c:pt idx="2989">
                  <c:v>-1.8290620000000174E-3</c:v>
                </c:pt>
                <c:pt idx="2990">
                  <c:v>-1.8003120000000272E-3</c:v>
                </c:pt>
                <c:pt idx="2991">
                  <c:v>-1.8209370000000209E-3</c:v>
                </c:pt>
                <c:pt idx="2992">
                  <c:v>-1.8859370000000183E-3</c:v>
                </c:pt>
                <c:pt idx="2993">
                  <c:v>-2.0428119999999998E-3</c:v>
                </c:pt>
                <c:pt idx="2994">
                  <c:v>-2.3543750000000001E-3</c:v>
                </c:pt>
                <c:pt idx="2995">
                  <c:v>-1.7074999999999998E-3</c:v>
                </c:pt>
                <c:pt idx="2996">
                  <c:v>-1.5978120000000172E-3</c:v>
                </c:pt>
                <c:pt idx="2997">
                  <c:v>-1.790312000000027E-3</c:v>
                </c:pt>
                <c:pt idx="2998">
                  <c:v>-1.8146870000000292E-3</c:v>
                </c:pt>
                <c:pt idx="2999">
                  <c:v>-1.8387500000000263E-3</c:v>
                </c:pt>
                <c:pt idx="3000">
                  <c:v>-1.6787500000000307E-3</c:v>
                </c:pt>
                <c:pt idx="3001">
                  <c:v>-1.5987500000000244E-3</c:v>
                </c:pt>
                <c:pt idx="3002">
                  <c:v>-1.9265620000000275E-3</c:v>
                </c:pt>
                <c:pt idx="3003">
                  <c:v>-1.6815620000000179E-3</c:v>
                </c:pt>
                <c:pt idx="3004">
                  <c:v>-1.6115619999999995E-3</c:v>
                </c:pt>
                <c:pt idx="3005">
                  <c:v>-1.7318749999999999E-3</c:v>
                </c:pt>
                <c:pt idx="3006">
                  <c:v>-1.9593750000000266E-3</c:v>
                </c:pt>
                <c:pt idx="3007">
                  <c:v>-1.7518749999999995E-3</c:v>
                </c:pt>
                <c:pt idx="3008">
                  <c:v>-1.7818750000000061E-3</c:v>
                </c:pt>
                <c:pt idx="3009">
                  <c:v>-1.7943750000000225E-3</c:v>
                </c:pt>
                <c:pt idx="3010">
                  <c:v>-1.7059369999999998E-3</c:v>
                </c:pt>
                <c:pt idx="3011">
                  <c:v>-1.542812000000021E-3</c:v>
                </c:pt>
                <c:pt idx="3012">
                  <c:v>-1.5574999999999999E-3</c:v>
                </c:pt>
                <c:pt idx="3013">
                  <c:v>-1.7499999999999998E-3</c:v>
                </c:pt>
                <c:pt idx="3014">
                  <c:v>-1.7390620000000041E-3</c:v>
                </c:pt>
                <c:pt idx="3015">
                  <c:v>-1.6850000000000209E-3</c:v>
                </c:pt>
                <c:pt idx="3016">
                  <c:v>-1.6171870000000273E-3</c:v>
                </c:pt>
                <c:pt idx="3017">
                  <c:v>-1.7640620000000198E-3</c:v>
                </c:pt>
                <c:pt idx="3018">
                  <c:v>-1.6803120000000349E-3</c:v>
                </c:pt>
                <c:pt idx="3019">
                  <c:v>-1.7340620000000178E-3</c:v>
                </c:pt>
                <c:pt idx="3020">
                  <c:v>-1.9396870000000313E-3</c:v>
                </c:pt>
                <c:pt idx="3021">
                  <c:v>-1.5387500000000208E-3</c:v>
                </c:pt>
                <c:pt idx="3022">
                  <c:v>-1.9253120000000293E-3</c:v>
                </c:pt>
                <c:pt idx="3023">
                  <c:v>-1.7084369999999997E-3</c:v>
                </c:pt>
                <c:pt idx="3024">
                  <c:v>-1.6671870000000309E-3</c:v>
                </c:pt>
                <c:pt idx="3025">
                  <c:v>-1.5206249999999998E-3</c:v>
                </c:pt>
                <c:pt idx="3026">
                  <c:v>-1.7609369999999997E-3</c:v>
                </c:pt>
                <c:pt idx="3027">
                  <c:v>-2.3259370000000292E-3</c:v>
                </c:pt>
                <c:pt idx="3028">
                  <c:v>-1.7171870000000191E-3</c:v>
                </c:pt>
                <c:pt idx="3029">
                  <c:v>-1.4637500000000041E-3</c:v>
                </c:pt>
                <c:pt idx="3030">
                  <c:v>-1.7565619999999997E-3</c:v>
                </c:pt>
                <c:pt idx="3031">
                  <c:v>-1.7484370000000193E-3</c:v>
                </c:pt>
                <c:pt idx="3032">
                  <c:v>-1.978125000000028E-3</c:v>
                </c:pt>
                <c:pt idx="3033">
                  <c:v>-1.4596869999999999E-3</c:v>
                </c:pt>
                <c:pt idx="3034">
                  <c:v>-1.6365620000000215E-3</c:v>
                </c:pt>
                <c:pt idx="3035">
                  <c:v>-2.0224999999999996E-3</c:v>
                </c:pt>
                <c:pt idx="3036">
                  <c:v>-1.6565620000000233E-3</c:v>
                </c:pt>
                <c:pt idx="3037">
                  <c:v>-1.8218749999999997E-3</c:v>
                </c:pt>
                <c:pt idx="3038">
                  <c:v>-1.8662500000000322E-3</c:v>
                </c:pt>
                <c:pt idx="3039">
                  <c:v>-1.6909370000000267E-3</c:v>
                </c:pt>
                <c:pt idx="3040">
                  <c:v>-1.4781249999999998E-3</c:v>
                </c:pt>
                <c:pt idx="3041">
                  <c:v>-1.6734370000000213E-3</c:v>
                </c:pt>
                <c:pt idx="3042">
                  <c:v>-1.5268750000000041E-3</c:v>
                </c:pt>
                <c:pt idx="3043">
                  <c:v>-1.8859370000000183E-3</c:v>
                </c:pt>
                <c:pt idx="3044">
                  <c:v>-1.6559370000000166E-3</c:v>
                </c:pt>
                <c:pt idx="3045">
                  <c:v>-2.1224999999999998E-3</c:v>
                </c:pt>
                <c:pt idx="3046">
                  <c:v>-1.3890619999999999E-3</c:v>
                </c:pt>
                <c:pt idx="3047">
                  <c:v>-1.6450000000000188E-3</c:v>
                </c:pt>
                <c:pt idx="3048">
                  <c:v>-1.7315619999999999E-3</c:v>
                </c:pt>
                <c:pt idx="3049">
                  <c:v>-1.6968750000000274E-3</c:v>
                </c:pt>
                <c:pt idx="3050">
                  <c:v>-1.6143750000000242E-3</c:v>
                </c:pt>
                <c:pt idx="3051">
                  <c:v>-1.8162500000000283E-3</c:v>
                </c:pt>
                <c:pt idx="3052">
                  <c:v>-1.8728120000000288E-3</c:v>
                </c:pt>
                <c:pt idx="3053">
                  <c:v>-1.8084370000000234E-3</c:v>
                </c:pt>
                <c:pt idx="3054">
                  <c:v>-1.6962500000000348E-3</c:v>
                </c:pt>
                <c:pt idx="3055">
                  <c:v>-1.6896870000000285E-3</c:v>
                </c:pt>
                <c:pt idx="3056">
                  <c:v>-1.5006250000000041E-3</c:v>
                </c:pt>
                <c:pt idx="3057">
                  <c:v>-1.7753120000000189E-3</c:v>
                </c:pt>
                <c:pt idx="3058">
                  <c:v>-1.6375000000000061E-3</c:v>
                </c:pt>
                <c:pt idx="3059">
                  <c:v>-1.4106249999999996E-3</c:v>
                </c:pt>
                <c:pt idx="3060">
                  <c:v>-1.5600000000000201E-3</c:v>
                </c:pt>
                <c:pt idx="3061">
                  <c:v>-1.947812000000027E-3</c:v>
                </c:pt>
                <c:pt idx="3062">
                  <c:v>-1.8796870000000266E-3</c:v>
                </c:pt>
                <c:pt idx="3063">
                  <c:v>-1.3937500000000176E-3</c:v>
                </c:pt>
                <c:pt idx="3064">
                  <c:v>-1.3762500000000278E-3</c:v>
                </c:pt>
                <c:pt idx="3065">
                  <c:v>-1.4999999999999996E-3</c:v>
                </c:pt>
                <c:pt idx="3066">
                  <c:v>-1.5168750000000121E-3</c:v>
                </c:pt>
                <c:pt idx="3067">
                  <c:v>-1.661250000000024E-3</c:v>
                </c:pt>
                <c:pt idx="3068">
                  <c:v>-1.4984370000000169E-3</c:v>
                </c:pt>
                <c:pt idx="3069">
                  <c:v>-1.7746870000000265E-3</c:v>
                </c:pt>
                <c:pt idx="3070">
                  <c:v>-1.5490619999999999E-3</c:v>
                </c:pt>
                <c:pt idx="3071">
                  <c:v>-1.5565620000000141E-3</c:v>
                </c:pt>
                <c:pt idx="3072">
                  <c:v>-1.4253120000000021E-3</c:v>
                </c:pt>
                <c:pt idx="3073">
                  <c:v>-1.4162499999999995E-3</c:v>
                </c:pt>
                <c:pt idx="3074">
                  <c:v>-1.6121870000000344E-3</c:v>
                </c:pt>
                <c:pt idx="3075">
                  <c:v>-1.5718749999999999E-3</c:v>
                </c:pt>
                <c:pt idx="3076">
                  <c:v>-1.4959369999999997E-3</c:v>
                </c:pt>
                <c:pt idx="3077">
                  <c:v>-1.4371869999999999E-3</c:v>
                </c:pt>
                <c:pt idx="3078">
                  <c:v>-1.4999999999999996E-3</c:v>
                </c:pt>
                <c:pt idx="3079">
                  <c:v>-1.4440620000000081E-3</c:v>
                </c:pt>
                <c:pt idx="3080">
                  <c:v>-1.4881249999999999E-3</c:v>
                </c:pt>
                <c:pt idx="3081">
                  <c:v>-1.2978120000000021E-3</c:v>
                </c:pt>
                <c:pt idx="3082">
                  <c:v>-1.2965620000000041E-3</c:v>
                </c:pt>
                <c:pt idx="3083">
                  <c:v>-1.5071870000000192E-3</c:v>
                </c:pt>
                <c:pt idx="3084">
                  <c:v>-1.4006249999999978E-3</c:v>
                </c:pt>
                <c:pt idx="3085">
                  <c:v>-1.6965620000000256E-3</c:v>
                </c:pt>
                <c:pt idx="3086">
                  <c:v>-1.5199999999999997E-3</c:v>
                </c:pt>
                <c:pt idx="3087">
                  <c:v>-1.7987500000000239E-3</c:v>
                </c:pt>
                <c:pt idx="3088">
                  <c:v>-1.4393749999999997E-3</c:v>
                </c:pt>
                <c:pt idx="3089">
                  <c:v>-1.3771870000000249E-3</c:v>
                </c:pt>
                <c:pt idx="3090">
                  <c:v>-1.3456249999999996E-3</c:v>
                </c:pt>
                <c:pt idx="3091">
                  <c:v>-1.1887500000000244E-3</c:v>
                </c:pt>
                <c:pt idx="3092">
                  <c:v>-1.4315619999999978E-3</c:v>
                </c:pt>
                <c:pt idx="3093">
                  <c:v>-1.6140620000000242E-3</c:v>
                </c:pt>
                <c:pt idx="3094">
                  <c:v>-1.8965620000000257E-3</c:v>
                </c:pt>
                <c:pt idx="3095">
                  <c:v>-1.3681249999999995E-3</c:v>
                </c:pt>
                <c:pt idx="3096">
                  <c:v>-1.2321870000000222E-3</c:v>
                </c:pt>
                <c:pt idx="3097">
                  <c:v>-1.2812500000000061E-3</c:v>
                </c:pt>
                <c:pt idx="3098">
                  <c:v>-1.4768749999999999E-3</c:v>
                </c:pt>
                <c:pt idx="3099">
                  <c:v>-1.4059369999999958E-3</c:v>
                </c:pt>
                <c:pt idx="3100">
                  <c:v>-1.3118749999999997E-3</c:v>
                </c:pt>
                <c:pt idx="3101">
                  <c:v>-1.2874999999999996E-3</c:v>
                </c:pt>
                <c:pt idx="3102">
                  <c:v>-1.4878120000000061E-3</c:v>
                </c:pt>
                <c:pt idx="3103">
                  <c:v>-1.3074999999999996E-3</c:v>
                </c:pt>
                <c:pt idx="3104">
                  <c:v>-1.164687000000029E-3</c:v>
                </c:pt>
                <c:pt idx="3105">
                  <c:v>-1.3775000000000061E-3</c:v>
                </c:pt>
                <c:pt idx="3106">
                  <c:v>-1.5281249999999995E-3</c:v>
                </c:pt>
                <c:pt idx="3107">
                  <c:v>-1.4928120000000174E-3</c:v>
                </c:pt>
                <c:pt idx="3108">
                  <c:v>-1.5059369999999997E-3</c:v>
                </c:pt>
                <c:pt idx="3109">
                  <c:v>-1.5056249999999996E-3</c:v>
                </c:pt>
                <c:pt idx="3110">
                  <c:v>-1.4165619999999997E-3</c:v>
                </c:pt>
                <c:pt idx="3111">
                  <c:v>-1.2421870000000222E-3</c:v>
                </c:pt>
                <c:pt idx="3112">
                  <c:v>-1.1353120000000185E-3</c:v>
                </c:pt>
                <c:pt idx="3113">
                  <c:v>-1.4243749999999999E-3</c:v>
                </c:pt>
                <c:pt idx="3114">
                  <c:v>-1.3362500000000243E-3</c:v>
                </c:pt>
                <c:pt idx="3115">
                  <c:v>-1.4724999999999999E-3</c:v>
                </c:pt>
                <c:pt idx="3116">
                  <c:v>-1.1712499999999995E-3</c:v>
                </c:pt>
                <c:pt idx="3117">
                  <c:v>-1.3468749999999995E-3</c:v>
                </c:pt>
                <c:pt idx="3118">
                  <c:v>-1.2759369999999996E-3</c:v>
                </c:pt>
                <c:pt idx="3119">
                  <c:v>-1.4431249999999978E-3</c:v>
                </c:pt>
                <c:pt idx="3120">
                  <c:v>-1.4884370000000121E-3</c:v>
                </c:pt>
                <c:pt idx="3121">
                  <c:v>-1.2499999999999998E-3</c:v>
                </c:pt>
                <c:pt idx="3122">
                  <c:v>-1.4746870000000207E-3</c:v>
                </c:pt>
                <c:pt idx="3123">
                  <c:v>-1.2290619999999999E-3</c:v>
                </c:pt>
                <c:pt idx="3124">
                  <c:v>-1.2103120000000163E-3</c:v>
                </c:pt>
                <c:pt idx="3125">
                  <c:v>-1.1587500000000222E-3</c:v>
                </c:pt>
                <c:pt idx="3126">
                  <c:v>-1.3906249999999999E-3</c:v>
                </c:pt>
                <c:pt idx="3127">
                  <c:v>-1.8518750000000121E-3</c:v>
                </c:pt>
                <c:pt idx="3128">
                  <c:v>-1.2078119999999999E-3</c:v>
                </c:pt>
                <c:pt idx="3129">
                  <c:v>-9.8875000000001718E-4</c:v>
                </c:pt>
                <c:pt idx="3130">
                  <c:v>-1.1662500000000282E-3</c:v>
                </c:pt>
                <c:pt idx="3131">
                  <c:v>-1.3221870000000285E-3</c:v>
                </c:pt>
                <c:pt idx="3132">
                  <c:v>-1.5112500000000041E-3</c:v>
                </c:pt>
                <c:pt idx="3133">
                  <c:v>-9.6187500000000027E-4</c:v>
                </c:pt>
                <c:pt idx="3134">
                  <c:v>-1.1878120000000185E-3</c:v>
                </c:pt>
                <c:pt idx="3135">
                  <c:v>-1.4796869999999999E-3</c:v>
                </c:pt>
                <c:pt idx="3136">
                  <c:v>-9.1093700000000023E-4</c:v>
                </c:pt>
                <c:pt idx="3137">
                  <c:v>-1.1618749999999997E-3</c:v>
                </c:pt>
                <c:pt idx="3138">
                  <c:v>-1.2393749999999996E-3</c:v>
                </c:pt>
                <c:pt idx="3139">
                  <c:v>-9.7406200000000015E-4</c:v>
                </c:pt>
                <c:pt idx="3140">
                  <c:v>-8.8375000000000747E-4</c:v>
                </c:pt>
                <c:pt idx="3141">
                  <c:v>-1.0440619999999997E-3</c:v>
                </c:pt>
                <c:pt idx="3142">
                  <c:v>-9.5000000000000726E-4</c:v>
                </c:pt>
                <c:pt idx="3143">
                  <c:v>-1.2231249999999998E-3</c:v>
                </c:pt>
                <c:pt idx="3144">
                  <c:v>-1.0081249999999999E-3</c:v>
                </c:pt>
                <c:pt idx="3145">
                  <c:v>-1.4534369999999997E-3</c:v>
                </c:pt>
                <c:pt idx="3146">
                  <c:v>-8.3406200000000065E-4</c:v>
                </c:pt>
                <c:pt idx="3147">
                  <c:v>-9.9812500000000096E-4</c:v>
                </c:pt>
                <c:pt idx="3148">
                  <c:v>-1.0003119999999997E-3</c:v>
                </c:pt>
                <c:pt idx="3149">
                  <c:v>-9.2312500000000012E-4</c:v>
                </c:pt>
                <c:pt idx="3150">
                  <c:v>-8.7187500000000015E-4</c:v>
                </c:pt>
                <c:pt idx="3151">
                  <c:v>-1.1837500000000179E-3</c:v>
                </c:pt>
                <c:pt idx="3152">
                  <c:v>-1.1537500000000141E-3</c:v>
                </c:pt>
                <c:pt idx="3153">
                  <c:v>-1.0674999999999999E-3</c:v>
                </c:pt>
                <c:pt idx="3154">
                  <c:v>-9.278120000000003E-4</c:v>
                </c:pt>
                <c:pt idx="3155">
                  <c:v>-9.3031200000000247E-4</c:v>
                </c:pt>
                <c:pt idx="3156">
                  <c:v>-7.8468700000001123E-4</c:v>
                </c:pt>
                <c:pt idx="3157">
                  <c:v>-9.8250000000001266E-4</c:v>
                </c:pt>
                <c:pt idx="3158">
                  <c:v>-7.612500000000001E-4</c:v>
                </c:pt>
                <c:pt idx="3159">
                  <c:v>-5.9687500000000766E-4</c:v>
                </c:pt>
                <c:pt idx="3160">
                  <c:v>-7.6031200000000821E-4</c:v>
                </c:pt>
                <c:pt idx="3161">
                  <c:v>-1.1290619999999997E-3</c:v>
                </c:pt>
                <c:pt idx="3162">
                  <c:v>-1.0184370000000061E-3</c:v>
                </c:pt>
                <c:pt idx="3163">
                  <c:v>-6.9156200000001296E-4</c:v>
                </c:pt>
                <c:pt idx="3164">
                  <c:v>-7.7875000000000134E-4</c:v>
                </c:pt>
                <c:pt idx="3165">
                  <c:v>-6.9156200000001296E-4</c:v>
                </c:pt>
                <c:pt idx="3166">
                  <c:v>-7.8249999999999934E-4</c:v>
                </c:pt>
                <c:pt idx="3167">
                  <c:v>-8.7093700000000023E-4</c:v>
                </c:pt>
                <c:pt idx="3168">
                  <c:v>-7.9500000000001184E-4</c:v>
                </c:pt>
                <c:pt idx="3169">
                  <c:v>-1.1024999999999997E-3</c:v>
                </c:pt>
                <c:pt idx="3170">
                  <c:v>-8.2343700000000021E-4</c:v>
                </c:pt>
                <c:pt idx="3171">
                  <c:v>-9.1156200000000248E-4</c:v>
                </c:pt>
                <c:pt idx="3172">
                  <c:v>-7.2500000000000982E-4</c:v>
                </c:pt>
                <c:pt idx="3173">
                  <c:v>-8.003120000000004E-4</c:v>
                </c:pt>
                <c:pt idx="3174">
                  <c:v>-8.9062500000000068E-4</c:v>
                </c:pt>
                <c:pt idx="3175">
                  <c:v>-9.0906200000000225E-4</c:v>
                </c:pt>
                <c:pt idx="3176">
                  <c:v>-8.4593700000000244E-4</c:v>
                </c:pt>
                <c:pt idx="3177">
                  <c:v>-8.2781200000000014E-4</c:v>
                </c:pt>
                <c:pt idx="3178">
                  <c:v>-8.9093700000000028E-4</c:v>
                </c:pt>
                <c:pt idx="3179">
                  <c:v>-7.9437500000001501E-4</c:v>
                </c:pt>
                <c:pt idx="3180">
                  <c:v>-9.2250000000000068E-4</c:v>
                </c:pt>
                <c:pt idx="3181">
                  <c:v>-7.57812000000012E-4</c:v>
                </c:pt>
                <c:pt idx="3182">
                  <c:v>-6.7093700000001434E-4</c:v>
                </c:pt>
                <c:pt idx="3183">
                  <c:v>-1.0328119999999997E-3</c:v>
                </c:pt>
                <c:pt idx="3184">
                  <c:v>-8.5000000000000245E-4</c:v>
                </c:pt>
                <c:pt idx="3185">
                  <c:v>-1.2299999999999998E-3</c:v>
                </c:pt>
                <c:pt idx="3186">
                  <c:v>-1.0121870000000209E-3</c:v>
                </c:pt>
                <c:pt idx="3187">
                  <c:v>-1.3059369999999996E-3</c:v>
                </c:pt>
                <c:pt idx="3188">
                  <c:v>-8.6625000000001826E-4</c:v>
                </c:pt>
                <c:pt idx="3189">
                  <c:v>-8.5687500000000065E-4</c:v>
                </c:pt>
                <c:pt idx="3190">
                  <c:v>-9.0562500000000267E-4</c:v>
                </c:pt>
                <c:pt idx="3191">
                  <c:v>-7.5125000000000094E-4</c:v>
                </c:pt>
                <c:pt idx="3192">
                  <c:v>-1.0231249999999978E-3</c:v>
                </c:pt>
                <c:pt idx="3193">
                  <c:v>-1.1599999999999996E-3</c:v>
                </c:pt>
                <c:pt idx="3194">
                  <c:v>-1.4990620000000041E-3</c:v>
                </c:pt>
                <c:pt idx="3195">
                  <c:v>-9.1906200000000044E-4</c:v>
                </c:pt>
                <c:pt idx="3196">
                  <c:v>-8.7875000000000225E-4</c:v>
                </c:pt>
                <c:pt idx="3197">
                  <c:v>-8.9625000000002496E-4</c:v>
                </c:pt>
                <c:pt idx="3198">
                  <c:v>-1.1081249999999997E-3</c:v>
                </c:pt>
                <c:pt idx="3199">
                  <c:v>-1.0862500000000221E-3</c:v>
                </c:pt>
                <c:pt idx="3200">
                  <c:v>-9.4625000000002509E-4</c:v>
                </c:pt>
                <c:pt idx="3201">
                  <c:v>-9.7687500000000075E-4</c:v>
                </c:pt>
                <c:pt idx="3202">
                  <c:v>-1.2003120000000141E-3</c:v>
                </c:pt>
                <c:pt idx="3203">
                  <c:v>-1.0381250000000041E-3</c:v>
                </c:pt>
                <c:pt idx="3204">
                  <c:v>-9.0843700000000022E-4</c:v>
                </c:pt>
                <c:pt idx="3205">
                  <c:v>-1.1087500000000203E-3</c:v>
                </c:pt>
                <c:pt idx="3206">
                  <c:v>-1.2471870000000161E-3</c:v>
                </c:pt>
                <c:pt idx="3207">
                  <c:v>-1.2053119999999996E-3</c:v>
                </c:pt>
                <c:pt idx="3208">
                  <c:v>-1.108437000000019E-3</c:v>
                </c:pt>
                <c:pt idx="3209">
                  <c:v>-1.2081249999999996E-3</c:v>
                </c:pt>
                <c:pt idx="3210">
                  <c:v>-1.0690619999999995E-3</c:v>
                </c:pt>
                <c:pt idx="3211">
                  <c:v>-9.7062500000000024E-4</c:v>
                </c:pt>
                <c:pt idx="3212">
                  <c:v>-9.2875000000000227E-4</c:v>
                </c:pt>
                <c:pt idx="3213">
                  <c:v>-1.1618749999999997E-3</c:v>
                </c:pt>
                <c:pt idx="3214">
                  <c:v>-1.1909370000000219E-3</c:v>
                </c:pt>
                <c:pt idx="3215">
                  <c:v>-1.1734370000000141E-3</c:v>
                </c:pt>
                <c:pt idx="3216">
                  <c:v>-1.1087500000000203E-3</c:v>
                </c:pt>
                <c:pt idx="3217">
                  <c:v>-1.1950000000000161E-3</c:v>
                </c:pt>
                <c:pt idx="3218">
                  <c:v>-1.1512500000000192E-3</c:v>
                </c:pt>
                <c:pt idx="3219">
                  <c:v>-1.2918749999999996E-3</c:v>
                </c:pt>
                <c:pt idx="3220">
                  <c:v>-1.3199999999999996E-3</c:v>
                </c:pt>
                <c:pt idx="3221">
                  <c:v>-1.0149999999999998E-3</c:v>
                </c:pt>
                <c:pt idx="3222">
                  <c:v>-1.2815619999999978E-3</c:v>
                </c:pt>
                <c:pt idx="3223">
                  <c:v>-1.1915619999999997E-3</c:v>
                </c:pt>
                <c:pt idx="3224">
                  <c:v>-9.9468700000000018E-4</c:v>
                </c:pt>
                <c:pt idx="3225">
                  <c:v>-9.6281200000000017E-4</c:v>
                </c:pt>
                <c:pt idx="3226">
                  <c:v>-1.2403120000000188E-3</c:v>
                </c:pt>
                <c:pt idx="3227">
                  <c:v>-1.7959370000000061E-3</c:v>
                </c:pt>
                <c:pt idx="3228">
                  <c:v>-1.0678120000000041E-3</c:v>
                </c:pt>
                <c:pt idx="3229">
                  <c:v>-9.9500000000001757E-4</c:v>
                </c:pt>
                <c:pt idx="3230">
                  <c:v>-1.2356249999999978E-3</c:v>
                </c:pt>
                <c:pt idx="3231">
                  <c:v>-1.1715619999999997E-3</c:v>
                </c:pt>
                <c:pt idx="3232">
                  <c:v>-1.4862500000000205E-3</c:v>
                </c:pt>
                <c:pt idx="3233">
                  <c:v>-9.009370000000002E-4</c:v>
                </c:pt>
                <c:pt idx="3234">
                  <c:v>-1.1531249999999996E-3</c:v>
                </c:pt>
                <c:pt idx="3235">
                  <c:v>-1.4740619999999999E-3</c:v>
                </c:pt>
                <c:pt idx="3236">
                  <c:v>-1.1003120000000232E-3</c:v>
                </c:pt>
                <c:pt idx="3237">
                  <c:v>-1.2199999999999978E-3</c:v>
                </c:pt>
                <c:pt idx="3238">
                  <c:v>-1.3862500000000281E-3</c:v>
                </c:pt>
                <c:pt idx="3239">
                  <c:v>-1.0549999999999999E-3</c:v>
                </c:pt>
                <c:pt idx="3240">
                  <c:v>-9.7406200000000015E-4</c:v>
                </c:pt>
                <c:pt idx="3241">
                  <c:v>-1.1081249999999997E-3</c:v>
                </c:pt>
                <c:pt idx="3242">
                  <c:v>-1.1156249999999999E-3</c:v>
                </c:pt>
                <c:pt idx="3243">
                  <c:v>-1.3915620000000061E-3</c:v>
                </c:pt>
                <c:pt idx="3244">
                  <c:v>-1.1653120000000208E-3</c:v>
                </c:pt>
                <c:pt idx="3245">
                  <c:v>-1.6193750000000177E-3</c:v>
                </c:pt>
                <c:pt idx="3246">
                  <c:v>-1.0153120000000041E-3</c:v>
                </c:pt>
                <c:pt idx="3247">
                  <c:v>-1.2015619999999998E-3</c:v>
                </c:pt>
                <c:pt idx="3248">
                  <c:v>-1.2649999999999996E-3</c:v>
                </c:pt>
                <c:pt idx="3249">
                  <c:v>-1.2499999999999998E-3</c:v>
                </c:pt>
                <c:pt idx="3250">
                  <c:v>-1.1628120000000243E-3</c:v>
                </c:pt>
                <c:pt idx="3251">
                  <c:v>-1.4078119999999996E-3</c:v>
                </c:pt>
                <c:pt idx="3252">
                  <c:v>-1.4374999999999978E-3</c:v>
                </c:pt>
                <c:pt idx="3253">
                  <c:v>-1.4421870000000221E-3</c:v>
                </c:pt>
                <c:pt idx="3254">
                  <c:v>-1.2606249999999996E-3</c:v>
                </c:pt>
                <c:pt idx="3255">
                  <c:v>-1.3115619999999996E-3</c:v>
                </c:pt>
                <c:pt idx="3256">
                  <c:v>-1.0421870000000234E-3</c:v>
                </c:pt>
                <c:pt idx="3257">
                  <c:v>-1.3943750000000243E-3</c:v>
                </c:pt>
                <c:pt idx="3258">
                  <c:v>-1.2112499999999997E-3</c:v>
                </c:pt>
                <c:pt idx="3259">
                  <c:v>-1.0803120000000223E-3</c:v>
                </c:pt>
                <c:pt idx="3260">
                  <c:v>-1.3384370000000193E-3</c:v>
                </c:pt>
                <c:pt idx="3261">
                  <c:v>-1.6562500000000329E-3</c:v>
                </c:pt>
                <c:pt idx="3262">
                  <c:v>-1.5690619999999995E-3</c:v>
                </c:pt>
                <c:pt idx="3263">
                  <c:v>-1.1246870000000255E-3</c:v>
                </c:pt>
                <c:pt idx="3264">
                  <c:v>-1.2256249999999978E-3</c:v>
                </c:pt>
                <c:pt idx="3265">
                  <c:v>-1.2149999999999999E-3</c:v>
                </c:pt>
                <c:pt idx="3266">
                  <c:v>-1.2271870000000041E-3</c:v>
                </c:pt>
                <c:pt idx="3267">
                  <c:v>-1.4112499999999997E-3</c:v>
                </c:pt>
                <c:pt idx="3268">
                  <c:v>-1.3456249999999996E-3</c:v>
                </c:pt>
                <c:pt idx="3269">
                  <c:v>-1.6450000000000188E-3</c:v>
                </c:pt>
                <c:pt idx="3270">
                  <c:v>-1.3228120000000193E-3</c:v>
                </c:pt>
                <c:pt idx="3271">
                  <c:v>-1.4099999999999998E-3</c:v>
                </c:pt>
                <c:pt idx="3272">
                  <c:v>-1.2828120000000175E-3</c:v>
                </c:pt>
                <c:pt idx="3273">
                  <c:v>-1.3531249999999997E-3</c:v>
                </c:pt>
                <c:pt idx="3274">
                  <c:v>-1.5640620000000206E-3</c:v>
                </c:pt>
                <c:pt idx="3275">
                  <c:v>-1.5834370000000141E-3</c:v>
                </c:pt>
                <c:pt idx="3276">
                  <c:v>-1.4353120000000041E-3</c:v>
                </c:pt>
                <c:pt idx="3277">
                  <c:v>-1.3671870000000236E-3</c:v>
                </c:pt>
                <c:pt idx="3278">
                  <c:v>-1.3625000000000173E-3</c:v>
                </c:pt>
                <c:pt idx="3279">
                  <c:v>-1.4009369999999997E-3</c:v>
                </c:pt>
                <c:pt idx="3280">
                  <c:v>-1.4543749999999999E-3</c:v>
                </c:pt>
                <c:pt idx="3281">
                  <c:v>-1.2865620000000041E-3</c:v>
                </c:pt>
                <c:pt idx="3282">
                  <c:v>-1.3143750000000184E-3</c:v>
                </c:pt>
                <c:pt idx="3283">
                  <c:v>-1.4765620000000061E-3</c:v>
                </c:pt>
                <c:pt idx="3284">
                  <c:v>-1.3678119999999999E-3</c:v>
                </c:pt>
                <c:pt idx="3285">
                  <c:v>-1.7556249999999998E-3</c:v>
                </c:pt>
                <c:pt idx="3286">
                  <c:v>-1.5187500000000186E-3</c:v>
                </c:pt>
                <c:pt idx="3287">
                  <c:v>-1.7828120000000227E-3</c:v>
                </c:pt>
                <c:pt idx="3288">
                  <c:v>-1.4065619999999997E-3</c:v>
                </c:pt>
                <c:pt idx="3289">
                  <c:v>-1.4374999999999978E-3</c:v>
                </c:pt>
                <c:pt idx="3290">
                  <c:v>-1.2762500000000193E-3</c:v>
                </c:pt>
                <c:pt idx="3291">
                  <c:v>-1.2293749999999996E-3</c:v>
                </c:pt>
                <c:pt idx="3292">
                  <c:v>-1.4562500000000179E-3</c:v>
                </c:pt>
                <c:pt idx="3293">
                  <c:v>-1.5912500000000202E-3</c:v>
                </c:pt>
                <c:pt idx="3294">
                  <c:v>-1.8699999999999997E-3</c:v>
                </c:pt>
                <c:pt idx="3295">
                  <c:v>-1.3009370000000061E-3</c:v>
                </c:pt>
                <c:pt idx="3296">
                  <c:v>-1.0443749999999997E-3</c:v>
                </c:pt>
                <c:pt idx="3297">
                  <c:v>-1.3512500000000182E-3</c:v>
                </c:pt>
                <c:pt idx="3298">
                  <c:v>-1.3637499999999999E-3</c:v>
                </c:pt>
                <c:pt idx="3299">
                  <c:v>-1.3256249999999978E-3</c:v>
                </c:pt>
                <c:pt idx="3300">
                  <c:v>-1.2590619999999996E-3</c:v>
                </c:pt>
                <c:pt idx="3301">
                  <c:v>-1.138437000000021E-3</c:v>
                </c:pt>
                <c:pt idx="3302">
                  <c:v>-1.4099999999999998E-3</c:v>
                </c:pt>
                <c:pt idx="3303">
                  <c:v>-1.2003120000000141E-3</c:v>
                </c:pt>
                <c:pt idx="3304">
                  <c:v>-1.108437000000019E-3</c:v>
                </c:pt>
                <c:pt idx="3305">
                  <c:v>-1.2368749999999997E-3</c:v>
                </c:pt>
                <c:pt idx="3306">
                  <c:v>-1.3946870000000303E-3</c:v>
                </c:pt>
                <c:pt idx="3307">
                  <c:v>-1.3009370000000061E-3</c:v>
                </c:pt>
                <c:pt idx="3308">
                  <c:v>-1.2474999999999999E-3</c:v>
                </c:pt>
                <c:pt idx="3309">
                  <c:v>-1.2912500000000153E-3</c:v>
                </c:pt>
                <c:pt idx="3310">
                  <c:v>-1.1818750000000041E-3</c:v>
                </c:pt>
                <c:pt idx="3311">
                  <c:v>-1.1046870000000243E-3</c:v>
                </c:pt>
                <c:pt idx="3312">
                  <c:v>-9.2437500000000028E-4</c:v>
                </c:pt>
                <c:pt idx="3313">
                  <c:v>-1.2568749999999997E-3</c:v>
                </c:pt>
                <c:pt idx="3314">
                  <c:v>-1.1468750000000177E-3</c:v>
                </c:pt>
                <c:pt idx="3315">
                  <c:v>-1.1821870000000331E-3</c:v>
                </c:pt>
                <c:pt idx="3316">
                  <c:v>-1.1003120000000232E-3</c:v>
                </c:pt>
                <c:pt idx="3317">
                  <c:v>-1.0000000000000041E-3</c:v>
                </c:pt>
                <c:pt idx="3318">
                  <c:v>-1.0940620000000176E-3</c:v>
                </c:pt>
                <c:pt idx="3319">
                  <c:v>-1.2487500000000061E-3</c:v>
                </c:pt>
                <c:pt idx="3320">
                  <c:v>-1.3209370000000164E-3</c:v>
                </c:pt>
                <c:pt idx="3321">
                  <c:v>-1.0224999999999995E-3</c:v>
                </c:pt>
                <c:pt idx="3322">
                  <c:v>-1.2453119999999997E-3</c:v>
                </c:pt>
                <c:pt idx="3323">
                  <c:v>-1.0656249999999978E-3</c:v>
                </c:pt>
                <c:pt idx="3324">
                  <c:v>-9.862500000000279E-4</c:v>
                </c:pt>
                <c:pt idx="3325">
                  <c:v>-9.2593700000000027E-4</c:v>
                </c:pt>
                <c:pt idx="3326">
                  <c:v>-1.1515619999999996E-3</c:v>
                </c:pt>
                <c:pt idx="3327">
                  <c:v>-1.6596870000000256E-3</c:v>
                </c:pt>
                <c:pt idx="3328">
                  <c:v>-9.3406200000000048E-4</c:v>
                </c:pt>
                <c:pt idx="3329">
                  <c:v>-8.6000000000000226E-4</c:v>
                </c:pt>
                <c:pt idx="3330">
                  <c:v>-1.1006249999999996E-3</c:v>
                </c:pt>
                <c:pt idx="3331">
                  <c:v>-1.1040620000000183E-3</c:v>
                </c:pt>
                <c:pt idx="3332">
                  <c:v>-1.3390620000000041E-3</c:v>
                </c:pt>
                <c:pt idx="3333">
                  <c:v>-8.2281200000000002E-4</c:v>
                </c:pt>
                <c:pt idx="3334">
                  <c:v>-9.8562500000001774E-4</c:v>
                </c:pt>
                <c:pt idx="3335">
                  <c:v>-1.2934369999999997E-3</c:v>
                </c:pt>
                <c:pt idx="3336">
                  <c:v>-9.4406200000000061E-4</c:v>
                </c:pt>
                <c:pt idx="3337">
                  <c:v>-1.1206249999999997E-3</c:v>
                </c:pt>
                <c:pt idx="3338">
                  <c:v>-1.2168749999999996E-3</c:v>
                </c:pt>
                <c:pt idx="3339">
                  <c:v>-9.5031200000000025E-4</c:v>
                </c:pt>
                <c:pt idx="3340">
                  <c:v>-8.1687500000000043E-4</c:v>
                </c:pt>
                <c:pt idx="3341">
                  <c:v>-9.8406200000000061E-4</c:v>
                </c:pt>
                <c:pt idx="3342">
                  <c:v>-9.4406200000000061E-4</c:v>
                </c:pt>
                <c:pt idx="3343">
                  <c:v>-1.1878120000000185E-3</c:v>
                </c:pt>
                <c:pt idx="3344">
                  <c:v>-1.0403120000000191E-3</c:v>
                </c:pt>
                <c:pt idx="3345">
                  <c:v>-1.4903120000000205E-3</c:v>
                </c:pt>
                <c:pt idx="3346">
                  <c:v>-8.584370000000002E-4</c:v>
                </c:pt>
                <c:pt idx="3347">
                  <c:v>-1.108437000000019E-3</c:v>
                </c:pt>
                <c:pt idx="3348">
                  <c:v>-1.1140620000000187E-3</c:v>
                </c:pt>
                <c:pt idx="3349">
                  <c:v>-1.0359369999999998E-3</c:v>
                </c:pt>
                <c:pt idx="3350">
                  <c:v>-1.0240620000000061E-3</c:v>
                </c:pt>
                <c:pt idx="3351">
                  <c:v>-1.2990619999999997E-3</c:v>
                </c:pt>
                <c:pt idx="3352">
                  <c:v>-1.3324999999999999E-3</c:v>
                </c:pt>
                <c:pt idx="3353">
                  <c:v>-1.2621870000000238E-3</c:v>
                </c:pt>
                <c:pt idx="3354">
                  <c:v>-1.0999999999999998E-3</c:v>
                </c:pt>
                <c:pt idx="3355">
                  <c:v>-1.0474999999999998E-3</c:v>
                </c:pt>
                <c:pt idx="3356">
                  <c:v>-8.8687500000000268E-4</c:v>
                </c:pt>
                <c:pt idx="3357">
                  <c:v>-1.1134369999999997E-3</c:v>
                </c:pt>
                <c:pt idx="3358">
                  <c:v>-9.6093700000000025E-4</c:v>
                </c:pt>
                <c:pt idx="3359">
                  <c:v>-8.3062500000000248E-4</c:v>
                </c:pt>
                <c:pt idx="3360">
                  <c:v>-9.9687500000000297E-4</c:v>
                </c:pt>
                <c:pt idx="3361">
                  <c:v>-1.4187499999999999E-3</c:v>
                </c:pt>
                <c:pt idx="3362">
                  <c:v>-1.2843750000000173E-3</c:v>
                </c:pt>
                <c:pt idx="3363">
                  <c:v>-1.0206249999999998E-3</c:v>
                </c:pt>
                <c:pt idx="3364">
                  <c:v>-1.0018749999999978E-3</c:v>
                </c:pt>
                <c:pt idx="3365">
                  <c:v>-9.7656200000001067E-4</c:v>
                </c:pt>
                <c:pt idx="3366">
                  <c:v>-1.0156249999999996E-3</c:v>
                </c:pt>
                <c:pt idx="3367">
                  <c:v>-1.1343750000000206E-3</c:v>
                </c:pt>
                <c:pt idx="3368">
                  <c:v>-1.0362500000000183E-3</c:v>
                </c:pt>
                <c:pt idx="3369">
                  <c:v>-1.3521870000000316E-3</c:v>
                </c:pt>
                <c:pt idx="3370">
                  <c:v>-1.1056249999999998E-3</c:v>
                </c:pt>
                <c:pt idx="3371">
                  <c:v>-1.0537500000000041E-3</c:v>
                </c:pt>
                <c:pt idx="3372">
                  <c:v>-9.6250000000000567E-4</c:v>
                </c:pt>
                <c:pt idx="3373">
                  <c:v>-8.5968700000000025E-4</c:v>
                </c:pt>
                <c:pt idx="3374">
                  <c:v>-1.1937500000000184E-3</c:v>
                </c:pt>
                <c:pt idx="3375">
                  <c:v>-1.1156249999999999E-3</c:v>
                </c:pt>
                <c:pt idx="3376">
                  <c:v>-9.6250000000000567E-4</c:v>
                </c:pt>
                <c:pt idx="3377">
                  <c:v>-1.0209369999999995E-3</c:v>
                </c:pt>
                <c:pt idx="3378">
                  <c:v>-1.0231249999999978E-3</c:v>
                </c:pt>
                <c:pt idx="3379">
                  <c:v>-9.328120000000002E-4</c:v>
                </c:pt>
                <c:pt idx="3380">
                  <c:v>-1.0296870000000061E-3</c:v>
                </c:pt>
                <c:pt idx="3381">
                  <c:v>-8.4437500000000224E-4</c:v>
                </c:pt>
                <c:pt idx="3382">
                  <c:v>-8.018750000000004E-4</c:v>
                </c:pt>
                <c:pt idx="3383">
                  <c:v>-1.0165619999999999E-3</c:v>
                </c:pt>
                <c:pt idx="3384">
                  <c:v>-9.4343700000000031E-4</c:v>
                </c:pt>
                <c:pt idx="3385">
                  <c:v>-1.2693749999999997E-3</c:v>
                </c:pt>
                <c:pt idx="3386">
                  <c:v>-1.0837499999999996E-3</c:v>
                </c:pt>
                <c:pt idx="3387">
                  <c:v>-1.3431249999999997E-3</c:v>
                </c:pt>
                <c:pt idx="3388">
                  <c:v>-9.3500000000001828E-4</c:v>
                </c:pt>
                <c:pt idx="3389">
                  <c:v>-9.2437500000000028E-4</c:v>
                </c:pt>
                <c:pt idx="3390">
                  <c:v>-8.825000000000163E-4</c:v>
                </c:pt>
                <c:pt idx="3391">
                  <c:v>-6.9312500000001881E-4</c:v>
                </c:pt>
                <c:pt idx="3392">
                  <c:v>-9.1718700000000041E-4</c:v>
                </c:pt>
                <c:pt idx="3393">
                  <c:v>-1.1181250000000021E-3</c:v>
                </c:pt>
                <c:pt idx="3394">
                  <c:v>-1.2531249999999999E-3</c:v>
                </c:pt>
                <c:pt idx="3395">
                  <c:v>-7.5968700000000975E-4</c:v>
                </c:pt>
                <c:pt idx="3396">
                  <c:v>-6.2656200000000921E-4</c:v>
                </c:pt>
                <c:pt idx="3397">
                  <c:v>-8.003120000000004E-4</c:v>
                </c:pt>
                <c:pt idx="3398">
                  <c:v>-8.4156200000001227E-4</c:v>
                </c:pt>
                <c:pt idx="3399">
                  <c:v>-8.8718700000000065E-4</c:v>
                </c:pt>
                <c:pt idx="3400">
                  <c:v>-8.0375000000000064E-4</c:v>
                </c:pt>
                <c:pt idx="3401">
                  <c:v>-7.3281199999999935E-4</c:v>
                </c:pt>
                <c:pt idx="3402">
                  <c:v>-9.3937500000001268E-4</c:v>
                </c:pt>
                <c:pt idx="3403">
                  <c:v>-7.0124999999999994E-4</c:v>
                </c:pt>
                <c:pt idx="3404">
                  <c:v>-5.8062500000000963E-4</c:v>
                </c:pt>
                <c:pt idx="3405">
                  <c:v>-7.9625000000000594E-4</c:v>
                </c:pt>
                <c:pt idx="3406">
                  <c:v>-8.8281200000000007E-4</c:v>
                </c:pt>
                <c:pt idx="3407">
                  <c:v>-9.4968700000000244E-4</c:v>
                </c:pt>
                <c:pt idx="3408">
                  <c:v>-7.7968700000001186E-4</c:v>
                </c:pt>
                <c:pt idx="3409">
                  <c:v>-7.734370000000119E-4</c:v>
                </c:pt>
                <c:pt idx="3410">
                  <c:v>-7.1000000000000034E-4</c:v>
                </c:pt>
                <c:pt idx="3411">
                  <c:v>-6.8281199999999976E-4</c:v>
                </c:pt>
                <c:pt idx="3412">
                  <c:v>-5.7968700000000884E-4</c:v>
                </c:pt>
                <c:pt idx="3413">
                  <c:v>-8.9812500000000027E-4</c:v>
                </c:pt>
                <c:pt idx="3414">
                  <c:v>-6.9875000000000134E-4</c:v>
                </c:pt>
                <c:pt idx="3415">
                  <c:v>-8.0531200000000225E-4</c:v>
                </c:pt>
                <c:pt idx="3416">
                  <c:v>-7.2437500000001179E-4</c:v>
                </c:pt>
                <c:pt idx="3417">
                  <c:v>-7.9281199999999994E-4</c:v>
                </c:pt>
                <c:pt idx="3418">
                  <c:v>-6.8562500000001023E-4</c:v>
                </c:pt>
                <c:pt idx="3419">
                  <c:v>-8.7750000000001228E-4</c:v>
                </c:pt>
                <c:pt idx="3420">
                  <c:v>-1.0668749999999997E-3</c:v>
                </c:pt>
                <c:pt idx="3421">
                  <c:v>-6.6000000000000184E-4</c:v>
                </c:pt>
                <c:pt idx="3422">
                  <c:v>-9.2000000000000046E-4</c:v>
                </c:pt>
                <c:pt idx="3423">
                  <c:v>-7.6750000000000928E-4</c:v>
                </c:pt>
                <c:pt idx="3424">
                  <c:v>-6.7750000000001273E-4</c:v>
                </c:pt>
                <c:pt idx="3425">
                  <c:v>-6.2625000000000029E-4</c:v>
                </c:pt>
                <c:pt idx="3426">
                  <c:v>-8.5125000000001627E-4</c:v>
                </c:pt>
                <c:pt idx="3427">
                  <c:v>-1.5040620000000165E-3</c:v>
                </c:pt>
                <c:pt idx="3428">
                  <c:v>-7.3468700000000968E-4</c:v>
                </c:pt>
                <c:pt idx="3429">
                  <c:v>-6.8812500000001295E-4</c:v>
                </c:pt>
                <c:pt idx="3430">
                  <c:v>-9.3562500000001717E-4</c:v>
                </c:pt>
                <c:pt idx="3431">
                  <c:v>-9.1625000000001807E-4</c:v>
                </c:pt>
                <c:pt idx="3432">
                  <c:v>-1.1293749999999997E-3</c:v>
                </c:pt>
                <c:pt idx="3433">
                  <c:v>-8.0968700000000023E-4</c:v>
                </c:pt>
                <c:pt idx="3434">
                  <c:v>-9.4656200000001797E-4</c:v>
                </c:pt>
                <c:pt idx="3435">
                  <c:v>-1.2549999999999996E-3</c:v>
                </c:pt>
                <c:pt idx="3436">
                  <c:v>-8.4843700000000017E-4</c:v>
                </c:pt>
                <c:pt idx="3437">
                  <c:v>-1.0012499999999995E-3</c:v>
                </c:pt>
                <c:pt idx="3438">
                  <c:v>-1.2331249999999998E-3</c:v>
                </c:pt>
                <c:pt idx="3439">
                  <c:v>-9.1656200000001247E-4</c:v>
                </c:pt>
                <c:pt idx="3440">
                  <c:v>-7.8093700000001322E-4</c:v>
                </c:pt>
                <c:pt idx="3441">
                  <c:v>-1.0981249999999997E-3</c:v>
                </c:pt>
                <c:pt idx="3442">
                  <c:v>-8.9750000000001807E-4</c:v>
                </c:pt>
                <c:pt idx="3443">
                  <c:v>-1.2756249999999998E-3</c:v>
                </c:pt>
                <c:pt idx="3444">
                  <c:v>-1.0781249999999997E-3</c:v>
                </c:pt>
                <c:pt idx="3445">
                  <c:v>-1.5149999999999999E-3</c:v>
                </c:pt>
                <c:pt idx="3446">
                  <c:v>-9.0906200000000225E-4</c:v>
                </c:pt>
                <c:pt idx="3447">
                  <c:v>-1.1228120000000216E-3</c:v>
                </c:pt>
                <c:pt idx="3448">
                  <c:v>-1.2159369999999998E-3</c:v>
                </c:pt>
                <c:pt idx="3449">
                  <c:v>-1.1059369999999995E-3</c:v>
                </c:pt>
                <c:pt idx="3450">
                  <c:v>-1.1396870000000199E-3</c:v>
                </c:pt>
                <c:pt idx="3451">
                  <c:v>-1.3546870000000274E-3</c:v>
                </c:pt>
                <c:pt idx="3452">
                  <c:v>-1.5034370000000061E-3</c:v>
                </c:pt>
                <c:pt idx="3453">
                  <c:v>-1.4399999999999958E-3</c:v>
                </c:pt>
                <c:pt idx="3454">
                  <c:v>-1.2406249999999978E-3</c:v>
                </c:pt>
                <c:pt idx="3455">
                  <c:v>-1.2696870000000041E-3</c:v>
                </c:pt>
                <c:pt idx="3456">
                  <c:v>-9.7812500000000026E-4</c:v>
                </c:pt>
                <c:pt idx="3457">
                  <c:v>-1.3921870000000332E-3</c:v>
                </c:pt>
                <c:pt idx="3458">
                  <c:v>-1.2349999999999996E-3</c:v>
                </c:pt>
                <c:pt idx="3459">
                  <c:v>-1.0524999999999996E-3</c:v>
                </c:pt>
                <c:pt idx="3460">
                  <c:v>-1.2765619999999997E-3</c:v>
                </c:pt>
                <c:pt idx="3461">
                  <c:v>-1.5721870000000311E-3</c:v>
                </c:pt>
                <c:pt idx="3462">
                  <c:v>-1.5650000000000041E-3</c:v>
                </c:pt>
                <c:pt idx="3463">
                  <c:v>-1.1521870000000313E-3</c:v>
                </c:pt>
                <c:pt idx="3464">
                  <c:v>-1.1403120000000255E-3</c:v>
                </c:pt>
                <c:pt idx="3465">
                  <c:v>-1.2090619999999999E-3</c:v>
                </c:pt>
                <c:pt idx="3466">
                  <c:v>-1.2387500000000061E-3</c:v>
                </c:pt>
                <c:pt idx="3467">
                  <c:v>-1.4540619999999999E-3</c:v>
                </c:pt>
                <c:pt idx="3468">
                  <c:v>-1.2328120000000041E-3</c:v>
                </c:pt>
                <c:pt idx="3469">
                  <c:v>-1.6228120000000268E-3</c:v>
                </c:pt>
                <c:pt idx="3470">
                  <c:v>-1.3959370000000081E-3</c:v>
                </c:pt>
                <c:pt idx="3471">
                  <c:v>-1.3846870000000296E-3</c:v>
                </c:pt>
                <c:pt idx="3472">
                  <c:v>-1.1918750000000041E-3</c:v>
                </c:pt>
                <c:pt idx="3473">
                  <c:v>-1.2259369999999999E-3</c:v>
                </c:pt>
                <c:pt idx="3474">
                  <c:v>-1.4906250000000021E-3</c:v>
                </c:pt>
                <c:pt idx="3475">
                  <c:v>-1.4815619999999996E-3</c:v>
                </c:pt>
                <c:pt idx="3476">
                  <c:v>-1.3462500000000249E-3</c:v>
                </c:pt>
                <c:pt idx="3477">
                  <c:v>-1.2828120000000175E-3</c:v>
                </c:pt>
                <c:pt idx="3478">
                  <c:v>-1.2984370000000179E-3</c:v>
                </c:pt>
                <c:pt idx="3479">
                  <c:v>-1.3196870000000179E-3</c:v>
                </c:pt>
                <c:pt idx="3480">
                  <c:v>-1.4149999999999996E-3</c:v>
                </c:pt>
                <c:pt idx="3481">
                  <c:v>-1.2484370000000041E-3</c:v>
                </c:pt>
                <c:pt idx="3482">
                  <c:v>-1.1740620000000232E-3</c:v>
                </c:pt>
                <c:pt idx="3483">
                  <c:v>-1.4484369999999999E-3</c:v>
                </c:pt>
                <c:pt idx="3484">
                  <c:v>-1.2953120000000061E-3</c:v>
                </c:pt>
                <c:pt idx="3485">
                  <c:v>-1.5918749999999995E-3</c:v>
                </c:pt>
                <c:pt idx="3486">
                  <c:v>-1.4406249999999996E-3</c:v>
                </c:pt>
                <c:pt idx="3487">
                  <c:v>-1.7506250000000041E-3</c:v>
                </c:pt>
                <c:pt idx="3488">
                  <c:v>-1.1696870000000217E-3</c:v>
                </c:pt>
                <c:pt idx="3489">
                  <c:v>-1.2978120000000021E-3</c:v>
                </c:pt>
                <c:pt idx="3490">
                  <c:v>-1.2190619999999999E-3</c:v>
                </c:pt>
                <c:pt idx="3491">
                  <c:v>-1.0703120000000209E-3</c:v>
                </c:pt>
                <c:pt idx="3492">
                  <c:v>-1.3499999999999996E-3</c:v>
                </c:pt>
                <c:pt idx="3493">
                  <c:v>-1.5040620000000165E-3</c:v>
                </c:pt>
                <c:pt idx="3494">
                  <c:v>-1.7499999999999998E-3</c:v>
                </c:pt>
                <c:pt idx="3495">
                  <c:v>-1.1928120000000261E-3</c:v>
                </c:pt>
                <c:pt idx="3496">
                  <c:v>-1.1134369999999997E-3</c:v>
                </c:pt>
                <c:pt idx="3497">
                  <c:v>-1.1565620000000179E-3</c:v>
                </c:pt>
                <c:pt idx="3498">
                  <c:v>-1.2734369999999997E-3</c:v>
                </c:pt>
                <c:pt idx="3499">
                  <c:v>-1.2340619999999997E-3</c:v>
                </c:pt>
                <c:pt idx="3500">
                  <c:v>-1.1806250000000141E-3</c:v>
                </c:pt>
                <c:pt idx="3501">
                  <c:v>-1.1040620000000183E-3</c:v>
                </c:pt>
                <c:pt idx="3502">
                  <c:v>-1.2856249999999999E-3</c:v>
                </c:pt>
                <c:pt idx="3503">
                  <c:v>-1.1034369999999996E-3</c:v>
                </c:pt>
                <c:pt idx="3504">
                  <c:v>-1.0231249999999978E-3</c:v>
                </c:pt>
                <c:pt idx="3505">
                  <c:v>-1.1728120000000248E-3</c:v>
                </c:pt>
                <c:pt idx="3506">
                  <c:v>-1.2949999999999997E-3</c:v>
                </c:pt>
                <c:pt idx="3507">
                  <c:v>-1.2956249999999999E-3</c:v>
                </c:pt>
                <c:pt idx="3508">
                  <c:v>-1.1693750000000159E-3</c:v>
                </c:pt>
                <c:pt idx="3509">
                  <c:v>-1.1718749999999997E-3</c:v>
                </c:pt>
                <c:pt idx="3510">
                  <c:v>-1.1106249999999996E-3</c:v>
                </c:pt>
                <c:pt idx="3511">
                  <c:v>-1.0425000000000041E-3</c:v>
                </c:pt>
                <c:pt idx="3512">
                  <c:v>-9.1500000000001227E-4</c:v>
                </c:pt>
                <c:pt idx="3513">
                  <c:v>-1.1587500000000222E-3</c:v>
                </c:pt>
                <c:pt idx="3514">
                  <c:v>-1.1343750000000206E-3</c:v>
                </c:pt>
                <c:pt idx="3515">
                  <c:v>-1.1243750000000205E-3</c:v>
                </c:pt>
                <c:pt idx="3516">
                  <c:v>-9.4500000000001733E-4</c:v>
                </c:pt>
                <c:pt idx="3517">
                  <c:v>-1.0831249999999999E-3</c:v>
                </c:pt>
                <c:pt idx="3518">
                  <c:v>-1.0081249999999999E-3</c:v>
                </c:pt>
                <c:pt idx="3519">
                  <c:v>-1.0796869999999997E-3</c:v>
                </c:pt>
                <c:pt idx="3520">
                  <c:v>-1.2053119999999996E-3</c:v>
                </c:pt>
                <c:pt idx="3521">
                  <c:v>-9.8875000000001718E-4</c:v>
                </c:pt>
                <c:pt idx="3522">
                  <c:v>-1.1274999999999996E-3</c:v>
                </c:pt>
                <c:pt idx="3523">
                  <c:v>-9.2062500000000044E-4</c:v>
                </c:pt>
                <c:pt idx="3524">
                  <c:v>-9.1187500000000025E-4</c:v>
                </c:pt>
                <c:pt idx="3525">
                  <c:v>-7.8656199999999933E-4</c:v>
                </c:pt>
                <c:pt idx="3526">
                  <c:v>-1.0449999999999999E-3</c:v>
                </c:pt>
                <c:pt idx="3527">
                  <c:v>-1.564375000000021E-3</c:v>
                </c:pt>
                <c:pt idx="3528">
                  <c:v>-8.1343700000000008E-4</c:v>
                </c:pt>
                <c:pt idx="3529">
                  <c:v>-7.3906200000001027E-4</c:v>
                </c:pt>
                <c:pt idx="3530">
                  <c:v>-9.0031200000000044E-4</c:v>
                </c:pt>
                <c:pt idx="3531">
                  <c:v>-9.6875000000000747E-4</c:v>
                </c:pt>
                <c:pt idx="3532">
                  <c:v>-1.2206249999999999E-3</c:v>
                </c:pt>
                <c:pt idx="3533">
                  <c:v>-6.9781200000001281E-4</c:v>
                </c:pt>
                <c:pt idx="3534">
                  <c:v>-8.7875000000000225E-4</c:v>
                </c:pt>
                <c:pt idx="3535">
                  <c:v>-1.1731249999999997E-3</c:v>
                </c:pt>
                <c:pt idx="3536">
                  <c:v>-7.6218700000000184E-4</c:v>
                </c:pt>
                <c:pt idx="3537">
                  <c:v>-9.5906200000000065E-4</c:v>
                </c:pt>
                <c:pt idx="3538">
                  <c:v>-1.0774999999999999E-3</c:v>
                </c:pt>
                <c:pt idx="3539">
                  <c:v>-8.4218700000000021E-4</c:v>
                </c:pt>
                <c:pt idx="3540">
                  <c:v>-5.9375000000000823E-4</c:v>
                </c:pt>
                <c:pt idx="3541">
                  <c:v>-9.0125000000001716E-4</c:v>
                </c:pt>
                <c:pt idx="3542">
                  <c:v>-7.284370000000094E-4</c:v>
                </c:pt>
                <c:pt idx="3543">
                  <c:v>-1.0237499999999999E-3</c:v>
                </c:pt>
                <c:pt idx="3544">
                  <c:v>-8.2968700000000018E-4</c:v>
                </c:pt>
                <c:pt idx="3545">
                  <c:v>-1.2315619999999998E-3</c:v>
                </c:pt>
                <c:pt idx="3546">
                  <c:v>-6.6249999999999989E-4</c:v>
                </c:pt>
                <c:pt idx="3547">
                  <c:v>-7.5187500000000905E-4</c:v>
                </c:pt>
                <c:pt idx="3548">
                  <c:v>-8.3843700000000025E-4</c:v>
                </c:pt>
                <c:pt idx="3549">
                  <c:v>-8.5875000000001065E-4</c:v>
                </c:pt>
                <c:pt idx="3550">
                  <c:v>-7.1249999999999959E-4</c:v>
                </c:pt>
                <c:pt idx="3551">
                  <c:v>-9.9218700000000028E-4</c:v>
                </c:pt>
                <c:pt idx="3552">
                  <c:v>-1.0603120000000203E-3</c:v>
                </c:pt>
                <c:pt idx="3553">
                  <c:v>-1.0265619999999995E-3</c:v>
                </c:pt>
                <c:pt idx="3554">
                  <c:v>-7.4093700000001583E-4</c:v>
                </c:pt>
                <c:pt idx="3555">
                  <c:v>-8.0093700000000026E-4</c:v>
                </c:pt>
                <c:pt idx="3556">
                  <c:v>-5.8406200000000975E-4</c:v>
                </c:pt>
                <c:pt idx="3557">
                  <c:v>-9.2062500000000044E-4</c:v>
                </c:pt>
                <c:pt idx="3558">
                  <c:v>-6.7781200000001124E-4</c:v>
                </c:pt>
                <c:pt idx="3559">
                  <c:v>-4.6750000000000123E-4</c:v>
                </c:pt>
                <c:pt idx="3560">
                  <c:v>-6.1343700000000183E-4</c:v>
                </c:pt>
                <c:pt idx="3561">
                  <c:v>-1.0743750000000169E-3</c:v>
                </c:pt>
                <c:pt idx="3562">
                  <c:v>-9.6562500000000728E-4</c:v>
                </c:pt>
                <c:pt idx="3563">
                  <c:v>-5.8781200000000841E-4</c:v>
                </c:pt>
                <c:pt idx="3564">
                  <c:v>-6.0218700000000034E-4</c:v>
                </c:pt>
                <c:pt idx="3565">
                  <c:v>-6.2593700000001238E-4</c:v>
                </c:pt>
                <c:pt idx="3566">
                  <c:v>-6.9843700000001008E-4</c:v>
                </c:pt>
                <c:pt idx="3567">
                  <c:v>-8.5468700000000024E-4</c:v>
                </c:pt>
                <c:pt idx="3568">
                  <c:v>-6.7375000000000594E-4</c:v>
                </c:pt>
                <c:pt idx="3569">
                  <c:v>-1.0174999999999978E-3</c:v>
                </c:pt>
                <c:pt idx="3570">
                  <c:v>-6.9906200000001396E-4</c:v>
                </c:pt>
                <c:pt idx="3571">
                  <c:v>-7.6750000000000928E-4</c:v>
                </c:pt>
                <c:pt idx="3572">
                  <c:v>-6.2562500000001159E-4</c:v>
                </c:pt>
                <c:pt idx="3573">
                  <c:v>-4.9750000000000944E-4</c:v>
                </c:pt>
                <c:pt idx="3574">
                  <c:v>-8.5718700000000003E-4</c:v>
                </c:pt>
                <c:pt idx="3575">
                  <c:v>-8.4343700000000016E-4</c:v>
                </c:pt>
                <c:pt idx="3576">
                  <c:v>-7.1000000000000034E-4</c:v>
                </c:pt>
                <c:pt idx="3577">
                  <c:v>-6.8906199999999994E-4</c:v>
                </c:pt>
                <c:pt idx="3578">
                  <c:v>-6.8218700000000033E-4</c:v>
                </c:pt>
                <c:pt idx="3579">
                  <c:v>-7.143750000000083E-4</c:v>
                </c:pt>
                <c:pt idx="3580">
                  <c:v>-6.5875000000000102E-4</c:v>
                </c:pt>
                <c:pt idx="3581">
                  <c:v>-6.2593700000001238E-4</c:v>
                </c:pt>
                <c:pt idx="3582">
                  <c:v>-5.5281199999999986E-4</c:v>
                </c:pt>
                <c:pt idx="3583">
                  <c:v>-7.8843700000000847E-4</c:v>
                </c:pt>
                <c:pt idx="3584">
                  <c:v>-7.1781200000000853E-4</c:v>
                </c:pt>
                <c:pt idx="3585">
                  <c:v>-1.0365620000000041E-3</c:v>
                </c:pt>
                <c:pt idx="3586">
                  <c:v>-8.0656200000001532E-4</c:v>
                </c:pt>
                <c:pt idx="3587">
                  <c:v>-1.1659369999999997E-3</c:v>
                </c:pt>
                <c:pt idx="3588">
                  <c:v>-6.7500000000000893E-4</c:v>
                </c:pt>
                <c:pt idx="3589">
                  <c:v>-6.1249999999999911E-4</c:v>
                </c:pt>
                <c:pt idx="3590">
                  <c:v>-6.2249999999999979E-4</c:v>
                </c:pt>
                <c:pt idx="3591">
                  <c:v>-5.3249999999999999E-4</c:v>
                </c:pt>
                <c:pt idx="3592">
                  <c:v>-7.9375000000000994E-4</c:v>
                </c:pt>
                <c:pt idx="3593">
                  <c:v>-8.2531200000000025E-4</c:v>
                </c:pt>
                <c:pt idx="3594">
                  <c:v>-1.1259370000000061E-3</c:v>
                </c:pt>
                <c:pt idx="3595">
                  <c:v>-6.8000000000000124E-4</c:v>
                </c:pt>
                <c:pt idx="3596">
                  <c:v>-4.2718700000001072E-4</c:v>
                </c:pt>
                <c:pt idx="3597">
                  <c:v>-6.4968700000001098E-4</c:v>
                </c:pt>
                <c:pt idx="3598">
                  <c:v>-8.0968700000000023E-4</c:v>
                </c:pt>
                <c:pt idx="3599">
                  <c:v>-7.0250000000000032E-4</c:v>
                </c:pt>
                <c:pt idx="3600">
                  <c:v>-7.3437500000000954E-4</c:v>
                </c:pt>
                <c:pt idx="3601">
                  <c:v>-6.4031200000001017E-4</c:v>
                </c:pt>
                <c:pt idx="3602">
                  <c:v>-8.5468700000000024E-4</c:v>
                </c:pt>
                <c:pt idx="3603">
                  <c:v>-7.3500000000000594E-4</c:v>
                </c:pt>
                <c:pt idx="3604">
                  <c:v>-5.5937500000000594E-4</c:v>
                </c:pt>
                <c:pt idx="3605">
                  <c:v>-7.7093700000001493E-4</c:v>
                </c:pt>
                <c:pt idx="3606">
                  <c:v>-9.3843700000000041E-4</c:v>
                </c:pt>
                <c:pt idx="3607">
                  <c:v>-8.8156200000001595E-4</c:v>
                </c:pt>
                <c:pt idx="3608">
                  <c:v>-7.8218700000000124E-4</c:v>
                </c:pt>
                <c:pt idx="3609">
                  <c:v>-8.0437500000000062E-4</c:v>
                </c:pt>
                <c:pt idx="3610">
                  <c:v>-7.4875000000000874E-4</c:v>
                </c:pt>
                <c:pt idx="3611">
                  <c:v>-7.3468700000000968E-4</c:v>
                </c:pt>
                <c:pt idx="3612">
                  <c:v>-6.628119999999996E-4</c:v>
                </c:pt>
                <c:pt idx="3613">
                  <c:v>-9.4406200000000061E-4</c:v>
                </c:pt>
                <c:pt idx="3614">
                  <c:v>-8.3562500000001268E-4</c:v>
                </c:pt>
                <c:pt idx="3615">
                  <c:v>-8.9625000000002496E-4</c:v>
                </c:pt>
                <c:pt idx="3616">
                  <c:v>-6.9750000000001224E-4</c:v>
                </c:pt>
                <c:pt idx="3617">
                  <c:v>-8.6812500000000041E-4</c:v>
                </c:pt>
                <c:pt idx="3618">
                  <c:v>-8.2187500000000001E-4</c:v>
                </c:pt>
                <c:pt idx="3619">
                  <c:v>-9.7062500000000024E-4</c:v>
                </c:pt>
                <c:pt idx="3620">
                  <c:v>-9.6687500000000224E-4</c:v>
                </c:pt>
                <c:pt idx="3621">
                  <c:v>-7.3593700000001115E-4</c:v>
                </c:pt>
                <c:pt idx="3622">
                  <c:v>-1.0634369999999995E-3</c:v>
                </c:pt>
                <c:pt idx="3623">
                  <c:v>-8.8187500000000245E-4</c:v>
                </c:pt>
                <c:pt idx="3624">
                  <c:v>-8.3375000000000267E-4</c:v>
                </c:pt>
                <c:pt idx="3625">
                  <c:v>-7.7750000000001321E-4</c:v>
                </c:pt>
                <c:pt idx="3626">
                  <c:v>-9.9812500000000096E-4</c:v>
                </c:pt>
                <c:pt idx="3627">
                  <c:v>-1.6362500000000313E-3</c:v>
                </c:pt>
                <c:pt idx="3628">
                  <c:v>-8.6218700000000015E-4</c:v>
                </c:pt>
                <c:pt idx="3629">
                  <c:v>-8.5031200000000042E-4</c:v>
                </c:pt>
                <c:pt idx="3630">
                  <c:v>-1.0962500000000226E-3</c:v>
                </c:pt>
                <c:pt idx="3631">
                  <c:v>-1.0140620000000061E-3</c:v>
                </c:pt>
                <c:pt idx="3632">
                  <c:v>-1.2856249999999999E-3</c:v>
                </c:pt>
                <c:pt idx="3633">
                  <c:v>-8.5562500000000764E-4</c:v>
                </c:pt>
                <c:pt idx="3634">
                  <c:v>-1.0481250000000041E-3</c:v>
                </c:pt>
                <c:pt idx="3635">
                  <c:v>-1.3990619999999995E-3</c:v>
                </c:pt>
                <c:pt idx="3636">
                  <c:v>-1.0037499999999999E-3</c:v>
                </c:pt>
                <c:pt idx="3637">
                  <c:v>-1.1912500000000211E-3</c:v>
                </c:pt>
                <c:pt idx="3638">
                  <c:v>-1.3518750000000041E-3</c:v>
                </c:pt>
                <c:pt idx="3639">
                  <c:v>-1.0784370000000174E-3</c:v>
                </c:pt>
                <c:pt idx="3640">
                  <c:v>-1.0274999999999998E-3</c:v>
                </c:pt>
                <c:pt idx="3641">
                  <c:v>-1.1756249999999996E-3</c:v>
                </c:pt>
                <c:pt idx="3642">
                  <c:v>-1.1778120000000179E-3</c:v>
                </c:pt>
                <c:pt idx="3643">
                  <c:v>-1.3653120000000189E-3</c:v>
                </c:pt>
                <c:pt idx="3644">
                  <c:v>-1.3412500000000176E-3</c:v>
                </c:pt>
                <c:pt idx="3645">
                  <c:v>-1.6915620000000186E-3</c:v>
                </c:pt>
                <c:pt idx="3646">
                  <c:v>-1.0303120000000185E-3</c:v>
                </c:pt>
                <c:pt idx="3647">
                  <c:v>-1.4468750000000041E-3</c:v>
                </c:pt>
                <c:pt idx="3648">
                  <c:v>-1.4768749999999999E-3</c:v>
                </c:pt>
                <c:pt idx="3649">
                  <c:v>-1.4274999999999978E-3</c:v>
                </c:pt>
                <c:pt idx="3650">
                  <c:v>-1.3959370000000081E-3</c:v>
                </c:pt>
                <c:pt idx="3651">
                  <c:v>-1.6125000000000195E-3</c:v>
                </c:pt>
                <c:pt idx="3652">
                  <c:v>-1.8406250000000169E-3</c:v>
                </c:pt>
                <c:pt idx="3653">
                  <c:v>-1.6146870000000309E-3</c:v>
                </c:pt>
                <c:pt idx="3654">
                  <c:v>-1.5268750000000041E-3</c:v>
                </c:pt>
                <c:pt idx="3655">
                  <c:v>-1.5165619999999999E-3</c:v>
                </c:pt>
                <c:pt idx="3656">
                  <c:v>-1.4278119999999997E-3</c:v>
                </c:pt>
                <c:pt idx="3657">
                  <c:v>-1.6321870000000356E-3</c:v>
                </c:pt>
                <c:pt idx="3658">
                  <c:v>-1.6159370000000041E-3</c:v>
                </c:pt>
                <c:pt idx="3659">
                  <c:v>-1.3953120000000207E-3</c:v>
                </c:pt>
                <c:pt idx="3660">
                  <c:v>-1.6087500000000253E-3</c:v>
                </c:pt>
                <c:pt idx="3661">
                  <c:v>-1.9828120000000321E-3</c:v>
                </c:pt>
                <c:pt idx="3662">
                  <c:v>-1.8753120000000257E-3</c:v>
                </c:pt>
                <c:pt idx="3663">
                  <c:v>-1.4843750000000041E-3</c:v>
                </c:pt>
                <c:pt idx="3664">
                  <c:v>-1.6918750000000189E-3</c:v>
                </c:pt>
                <c:pt idx="3665">
                  <c:v>-1.7299999999999998E-3</c:v>
                </c:pt>
                <c:pt idx="3666">
                  <c:v>-1.6450000000000188E-3</c:v>
                </c:pt>
                <c:pt idx="3667">
                  <c:v>-1.8493750000000188E-3</c:v>
                </c:pt>
                <c:pt idx="3668">
                  <c:v>-1.7328120000000191E-3</c:v>
                </c:pt>
                <c:pt idx="3669">
                  <c:v>-2.1381250000000011E-3</c:v>
                </c:pt>
                <c:pt idx="3670">
                  <c:v>-1.9365620000000282E-3</c:v>
                </c:pt>
                <c:pt idx="3671">
                  <c:v>-1.8821870000000377E-3</c:v>
                </c:pt>
                <c:pt idx="3672">
                  <c:v>-1.8256250000000041E-3</c:v>
                </c:pt>
                <c:pt idx="3673">
                  <c:v>-1.768750000000021E-3</c:v>
                </c:pt>
                <c:pt idx="3674">
                  <c:v>-1.9946870000000427E-3</c:v>
                </c:pt>
                <c:pt idx="3675">
                  <c:v>-2.1040620000000012E-3</c:v>
                </c:pt>
                <c:pt idx="3676">
                  <c:v>-2.0093750000000012E-3</c:v>
                </c:pt>
                <c:pt idx="3677">
                  <c:v>-2.0268749999999996E-3</c:v>
                </c:pt>
                <c:pt idx="3678">
                  <c:v>-1.9962500000000405E-3</c:v>
                </c:pt>
                <c:pt idx="3679">
                  <c:v>-1.9915620000000266E-3</c:v>
                </c:pt>
                <c:pt idx="3680">
                  <c:v>-2.0746869999999995E-3</c:v>
                </c:pt>
                <c:pt idx="3681">
                  <c:v>-2.0015620000000001E-3</c:v>
                </c:pt>
                <c:pt idx="3682">
                  <c:v>-1.9053120000000277E-3</c:v>
                </c:pt>
                <c:pt idx="3683">
                  <c:v>-2.3087499999999987E-3</c:v>
                </c:pt>
                <c:pt idx="3684">
                  <c:v>-2.2028120000000002E-3</c:v>
                </c:pt>
                <c:pt idx="3685">
                  <c:v>-2.3421869999999999E-3</c:v>
                </c:pt>
                <c:pt idx="3686">
                  <c:v>-2.2334370000000486E-3</c:v>
                </c:pt>
                <c:pt idx="3687">
                  <c:v>-2.6403120000000426E-3</c:v>
                </c:pt>
                <c:pt idx="3688">
                  <c:v>-2.1278120000000002E-3</c:v>
                </c:pt>
                <c:pt idx="3689">
                  <c:v>-2.2384370000000397E-3</c:v>
                </c:pt>
                <c:pt idx="3690">
                  <c:v>-2.2475000000000593E-3</c:v>
                </c:pt>
                <c:pt idx="3691">
                  <c:v>-2.0859370000000472E-3</c:v>
                </c:pt>
                <c:pt idx="3692">
                  <c:v>-2.2731250000000459E-3</c:v>
                </c:pt>
                <c:pt idx="3693">
                  <c:v>-2.4599999999999999E-3</c:v>
                </c:pt>
                <c:pt idx="3694">
                  <c:v>-2.7024999999999996E-3</c:v>
                </c:pt>
                <c:pt idx="3695">
                  <c:v>-2.3809369999999996E-3</c:v>
                </c:pt>
                <c:pt idx="3696">
                  <c:v>-2.0806250000000052E-3</c:v>
                </c:pt>
                <c:pt idx="3697">
                  <c:v>-2.3784369999999997E-3</c:v>
                </c:pt>
                <c:pt idx="3698">
                  <c:v>-2.4887499999999996E-3</c:v>
                </c:pt>
                <c:pt idx="3699">
                  <c:v>-2.4143750000000012E-3</c:v>
                </c:pt>
                <c:pt idx="3700">
                  <c:v>-2.5228120000000001E-3</c:v>
                </c:pt>
                <c:pt idx="3701">
                  <c:v>-2.4615619999999996E-3</c:v>
                </c:pt>
                <c:pt idx="3702">
                  <c:v>-2.7168750000000001E-3</c:v>
                </c:pt>
                <c:pt idx="3703">
                  <c:v>-2.4781250000000012E-3</c:v>
                </c:pt>
                <c:pt idx="3704">
                  <c:v>-2.4243750000000012E-3</c:v>
                </c:pt>
                <c:pt idx="3705">
                  <c:v>-2.5540620000000002E-3</c:v>
                </c:pt>
                <c:pt idx="3706">
                  <c:v>-2.7100000000000292E-3</c:v>
                </c:pt>
                <c:pt idx="3707">
                  <c:v>-2.7128120000000002E-3</c:v>
                </c:pt>
                <c:pt idx="3708">
                  <c:v>-2.6759370000000431E-3</c:v>
                </c:pt>
                <c:pt idx="3709">
                  <c:v>-2.7787500000000212E-3</c:v>
                </c:pt>
                <c:pt idx="3710">
                  <c:v>-2.5893750000000092E-3</c:v>
                </c:pt>
                <c:pt idx="3711">
                  <c:v>-2.8178119999999998E-3</c:v>
                </c:pt>
                <c:pt idx="3712">
                  <c:v>-2.6428119999999996E-3</c:v>
                </c:pt>
                <c:pt idx="3713">
                  <c:v>-2.9928119999999988E-3</c:v>
                </c:pt>
                <c:pt idx="3714">
                  <c:v>-2.968437000000049E-3</c:v>
                </c:pt>
                <c:pt idx="3715">
                  <c:v>-3.0915620000000052E-3</c:v>
                </c:pt>
                <c:pt idx="3716">
                  <c:v>-2.727187000000077E-3</c:v>
                </c:pt>
                <c:pt idx="3717">
                  <c:v>-2.8709369999999996E-3</c:v>
                </c:pt>
                <c:pt idx="3718">
                  <c:v>-2.9065620000000001E-3</c:v>
                </c:pt>
                <c:pt idx="3719">
                  <c:v>-3.0287500000000292E-3</c:v>
                </c:pt>
                <c:pt idx="3720">
                  <c:v>-3.0378120000000052E-3</c:v>
                </c:pt>
                <c:pt idx="3721">
                  <c:v>-2.8265619999999995E-3</c:v>
                </c:pt>
                <c:pt idx="3722">
                  <c:v>-3.1296870000000446E-3</c:v>
                </c:pt>
                <c:pt idx="3723">
                  <c:v>-3.0390619999999995E-3</c:v>
                </c:pt>
                <c:pt idx="3724">
                  <c:v>-2.9031250000000446E-3</c:v>
                </c:pt>
                <c:pt idx="3725">
                  <c:v>-2.9203120000000052E-3</c:v>
                </c:pt>
                <c:pt idx="3726">
                  <c:v>-3.0968749999999998E-3</c:v>
                </c:pt>
                <c:pt idx="3727">
                  <c:v>-3.6590620000000011E-3</c:v>
                </c:pt>
                <c:pt idx="3728">
                  <c:v>-3.0156249999999996E-3</c:v>
                </c:pt>
                <c:pt idx="3729">
                  <c:v>-2.9328119999999999E-3</c:v>
                </c:pt>
                <c:pt idx="3730">
                  <c:v>-3.2225000000000456E-3</c:v>
                </c:pt>
                <c:pt idx="3731">
                  <c:v>-3.263437000000076E-3</c:v>
                </c:pt>
                <c:pt idx="3732">
                  <c:v>-3.5081250000000477E-3</c:v>
                </c:pt>
                <c:pt idx="3733">
                  <c:v>-2.9828119999999996E-3</c:v>
                </c:pt>
                <c:pt idx="3734">
                  <c:v>-3.2215620000000411E-3</c:v>
                </c:pt>
                <c:pt idx="3735">
                  <c:v>-3.5046870000000432E-3</c:v>
                </c:pt>
                <c:pt idx="3736">
                  <c:v>-3.2053120000000478E-3</c:v>
                </c:pt>
                <c:pt idx="3737">
                  <c:v>-3.2984370000000555E-3</c:v>
                </c:pt>
                <c:pt idx="3738">
                  <c:v>-3.5068749999999996E-3</c:v>
                </c:pt>
                <c:pt idx="3739">
                  <c:v>-3.2250000000000455E-3</c:v>
                </c:pt>
                <c:pt idx="3740">
                  <c:v>-3.2162499999999978E-3</c:v>
                </c:pt>
                <c:pt idx="3741">
                  <c:v>-3.3162499999999967E-3</c:v>
                </c:pt>
                <c:pt idx="3742">
                  <c:v>-3.5090620000000012E-3</c:v>
                </c:pt>
                <c:pt idx="3743">
                  <c:v>-3.4809370000000667E-3</c:v>
                </c:pt>
                <c:pt idx="3744">
                  <c:v>-3.4353120000000011E-3</c:v>
                </c:pt>
                <c:pt idx="3745">
                  <c:v>-3.7265624000000002E-3</c:v>
                </c:pt>
                <c:pt idx="3746">
                  <c:v>-3.3837499999999996E-3</c:v>
                </c:pt>
                <c:pt idx="3747">
                  <c:v>-3.6818750000000011E-3</c:v>
                </c:pt>
                <c:pt idx="3748">
                  <c:v>-3.3987499999999999E-3</c:v>
                </c:pt>
                <c:pt idx="3749">
                  <c:v>-3.6296870000000459E-3</c:v>
                </c:pt>
                <c:pt idx="3750">
                  <c:v>-3.4040620000000002E-3</c:v>
                </c:pt>
                <c:pt idx="3751">
                  <c:v>-3.6740620000000092E-3</c:v>
                </c:pt>
                <c:pt idx="3752">
                  <c:v>-3.8362498999999998E-3</c:v>
                </c:pt>
                <c:pt idx="3753">
                  <c:v>-3.5621870000000552E-3</c:v>
                </c:pt>
                <c:pt idx="3754">
                  <c:v>-3.5468750000000001E-3</c:v>
                </c:pt>
                <c:pt idx="3755">
                  <c:v>-3.4975000000000409E-3</c:v>
                </c:pt>
                <c:pt idx="3756">
                  <c:v>-3.5243750000000409E-3</c:v>
                </c:pt>
              </c:numCache>
            </c:numRef>
          </c:yVal>
          <c:smooth val="1"/>
        </c:ser>
        <c:ser>
          <c:idx val="2"/>
          <c:order val="2"/>
          <c:tx>
            <c:v>0.3 MV/m</c:v>
          </c:tx>
          <c:spPr>
            <a:ln w="38100">
              <a:solidFill>
                <a:srgbClr val="0D03CD"/>
              </a:solidFill>
            </a:ln>
          </c:spPr>
          <c:marker>
            <c:symbol val="none"/>
          </c:marker>
          <c:xVal>
            <c:numRef>
              <c:f>'adjusted to 0'!$G$2:$G$3758</c:f>
              <c:numCache>
                <c:formatCode>General</c:formatCode>
                <c:ptCount val="3757"/>
                <c:pt idx="0">
                  <c:v>-5.4960010000000104</c:v>
                </c:pt>
                <c:pt idx="1">
                  <c:v>-5.488000999999997</c:v>
                </c:pt>
                <c:pt idx="2">
                  <c:v>-5.4800010000000174</c:v>
                </c:pt>
                <c:pt idx="3">
                  <c:v>-5.4720010000000094</c:v>
                </c:pt>
                <c:pt idx="4">
                  <c:v>-5.4640009999999855</c:v>
                </c:pt>
                <c:pt idx="5">
                  <c:v>-5.4560010000000174</c:v>
                </c:pt>
                <c:pt idx="6">
                  <c:v>-5.4480010000000094</c:v>
                </c:pt>
                <c:pt idx="7">
                  <c:v>-5.4400010000000334</c:v>
                </c:pt>
                <c:pt idx="8">
                  <c:v>-5.4320010000000138</c:v>
                </c:pt>
                <c:pt idx="9">
                  <c:v>-5.4240010000000041</c:v>
                </c:pt>
                <c:pt idx="10">
                  <c:v>-5.4160010000000334</c:v>
                </c:pt>
                <c:pt idx="11">
                  <c:v>-5.4080010000000129</c:v>
                </c:pt>
                <c:pt idx="12">
                  <c:v>-5.4000010000000032</c:v>
                </c:pt>
                <c:pt idx="13">
                  <c:v>-5.3920010000000218</c:v>
                </c:pt>
                <c:pt idx="14">
                  <c:v>-5.3840010000000085</c:v>
                </c:pt>
                <c:pt idx="15">
                  <c:v>-5.3760010000000023</c:v>
                </c:pt>
                <c:pt idx="16">
                  <c:v>-5.3680010000000209</c:v>
                </c:pt>
                <c:pt idx="17">
                  <c:v>-5.3600010000000085</c:v>
                </c:pt>
                <c:pt idx="18">
                  <c:v>-5.3520010000000005</c:v>
                </c:pt>
                <c:pt idx="19">
                  <c:v>-5.34400100000002</c:v>
                </c:pt>
                <c:pt idx="20">
                  <c:v>-5.3360010000000102</c:v>
                </c:pt>
                <c:pt idx="21">
                  <c:v>-5.3280009999999765</c:v>
                </c:pt>
                <c:pt idx="22">
                  <c:v>-5.3200010000000155</c:v>
                </c:pt>
                <c:pt idx="23">
                  <c:v>-5.3120010000000075</c:v>
                </c:pt>
                <c:pt idx="24">
                  <c:v>-5.3040009999999755</c:v>
                </c:pt>
                <c:pt idx="25">
                  <c:v>-5.2960010000000182</c:v>
                </c:pt>
                <c:pt idx="26">
                  <c:v>-5.2880010000000084</c:v>
                </c:pt>
                <c:pt idx="27">
                  <c:v>-5.2800009999999986</c:v>
                </c:pt>
                <c:pt idx="28">
                  <c:v>-5.2720010000000173</c:v>
                </c:pt>
                <c:pt idx="29">
                  <c:v>-5.2640010000000075</c:v>
                </c:pt>
                <c:pt idx="30">
                  <c:v>-5.2560009999999977</c:v>
                </c:pt>
                <c:pt idx="31">
                  <c:v>-5.2480010000000163</c:v>
                </c:pt>
                <c:pt idx="32">
                  <c:v>-5.2400010000000083</c:v>
                </c:pt>
                <c:pt idx="33">
                  <c:v>-5.2320009999999968</c:v>
                </c:pt>
                <c:pt idx="34">
                  <c:v>-5.2240010000000145</c:v>
                </c:pt>
                <c:pt idx="35">
                  <c:v>-5.2160010000000074</c:v>
                </c:pt>
                <c:pt idx="36">
                  <c:v>-5.2080009999999959</c:v>
                </c:pt>
                <c:pt idx="37">
                  <c:v>-5.2000010000000154</c:v>
                </c:pt>
                <c:pt idx="38">
                  <c:v>-5.1920010000000048</c:v>
                </c:pt>
                <c:pt idx="39">
                  <c:v>-5.1840009999999745</c:v>
                </c:pt>
                <c:pt idx="40">
                  <c:v>-5.1760010000000136</c:v>
                </c:pt>
                <c:pt idx="41">
                  <c:v>-5.1680009999999745</c:v>
                </c:pt>
                <c:pt idx="42">
                  <c:v>-5.1600010000000225</c:v>
                </c:pt>
                <c:pt idx="43">
                  <c:v>-5.1520010000000065</c:v>
                </c:pt>
                <c:pt idx="44">
                  <c:v>-5.1440009999999745</c:v>
                </c:pt>
                <c:pt idx="45">
                  <c:v>-5.1360010000000234</c:v>
                </c:pt>
                <c:pt idx="46">
                  <c:v>-5.1280010000000065</c:v>
                </c:pt>
                <c:pt idx="47">
                  <c:v>-5.1200009999999745</c:v>
                </c:pt>
                <c:pt idx="48">
                  <c:v>-5.1120010000000207</c:v>
                </c:pt>
                <c:pt idx="49">
                  <c:v>-5.1040010000000056</c:v>
                </c:pt>
                <c:pt idx="50">
                  <c:v>-5.0960010000000011</c:v>
                </c:pt>
                <c:pt idx="51">
                  <c:v>-5.0880010000000198</c:v>
                </c:pt>
                <c:pt idx="52">
                  <c:v>-5.08000100000001</c:v>
                </c:pt>
                <c:pt idx="53">
                  <c:v>-5.0720010000000002</c:v>
                </c:pt>
                <c:pt idx="54">
                  <c:v>-5.0640010000000055</c:v>
                </c:pt>
                <c:pt idx="55">
                  <c:v>-5.0560010000000091</c:v>
                </c:pt>
                <c:pt idx="56">
                  <c:v>-5.0480009999999975</c:v>
                </c:pt>
                <c:pt idx="57">
                  <c:v>-5.0400010000000179</c:v>
                </c:pt>
                <c:pt idx="58">
                  <c:v>-5.0320010000000082</c:v>
                </c:pt>
                <c:pt idx="59">
                  <c:v>-5.0240009999999655</c:v>
                </c:pt>
                <c:pt idx="60">
                  <c:v>-5.016001000000017</c:v>
                </c:pt>
                <c:pt idx="61">
                  <c:v>-5.0080010000000073</c:v>
                </c:pt>
                <c:pt idx="62">
                  <c:v>-5.0000009999999975</c:v>
                </c:pt>
                <c:pt idx="63">
                  <c:v>-4.9920010000000161</c:v>
                </c:pt>
                <c:pt idx="64">
                  <c:v>-4.9840010000000063</c:v>
                </c:pt>
                <c:pt idx="65">
                  <c:v>-4.9760009999999983</c:v>
                </c:pt>
                <c:pt idx="66">
                  <c:v>-4.9680010000000152</c:v>
                </c:pt>
                <c:pt idx="67">
                  <c:v>-4.9600010000000054</c:v>
                </c:pt>
                <c:pt idx="68">
                  <c:v>-4.9520009999999957</c:v>
                </c:pt>
                <c:pt idx="69">
                  <c:v>-4.9440010000000143</c:v>
                </c:pt>
                <c:pt idx="70">
                  <c:v>-4.9360010000000134</c:v>
                </c:pt>
                <c:pt idx="71">
                  <c:v>-4.9280009999999947</c:v>
                </c:pt>
                <c:pt idx="72">
                  <c:v>-4.9200010000000125</c:v>
                </c:pt>
                <c:pt idx="73">
                  <c:v>-4.9120010000000036</c:v>
                </c:pt>
                <c:pt idx="74">
                  <c:v>-4.9040009999999885</c:v>
                </c:pt>
                <c:pt idx="75">
                  <c:v>-4.8960010000000125</c:v>
                </c:pt>
                <c:pt idx="76">
                  <c:v>-4.8880010000000027</c:v>
                </c:pt>
                <c:pt idx="77">
                  <c:v>-4.8800010000000213</c:v>
                </c:pt>
                <c:pt idx="78">
                  <c:v>-4.8720010000000116</c:v>
                </c:pt>
                <c:pt idx="79">
                  <c:v>-4.8640009999999645</c:v>
                </c:pt>
                <c:pt idx="80">
                  <c:v>-4.8560010000000204</c:v>
                </c:pt>
                <c:pt idx="81">
                  <c:v>-4.8480010000000107</c:v>
                </c:pt>
                <c:pt idx="82">
                  <c:v>-4.8400010000000009</c:v>
                </c:pt>
                <c:pt idx="83">
                  <c:v>-4.8320010000000195</c:v>
                </c:pt>
                <c:pt idx="84">
                  <c:v>-4.8240009999999645</c:v>
                </c:pt>
                <c:pt idx="85">
                  <c:v>-4.816001</c:v>
                </c:pt>
                <c:pt idx="86">
                  <c:v>-4.8080010000000186</c:v>
                </c:pt>
                <c:pt idx="87">
                  <c:v>-4.8000010000000088</c:v>
                </c:pt>
                <c:pt idx="88">
                  <c:v>-4.7920009999999955</c:v>
                </c:pt>
                <c:pt idx="89">
                  <c:v>-4.7840010000000177</c:v>
                </c:pt>
                <c:pt idx="90">
                  <c:v>-4.7760010000000124</c:v>
                </c:pt>
                <c:pt idx="91">
                  <c:v>-4.7680009999999955</c:v>
                </c:pt>
                <c:pt idx="92">
                  <c:v>-4.7600010000000168</c:v>
                </c:pt>
                <c:pt idx="93">
                  <c:v>-4.752001000000007</c:v>
                </c:pt>
                <c:pt idx="94">
                  <c:v>-4.7440009999999955</c:v>
                </c:pt>
                <c:pt idx="95">
                  <c:v>-4.7360010000000194</c:v>
                </c:pt>
                <c:pt idx="96">
                  <c:v>-4.7280010000000061</c:v>
                </c:pt>
                <c:pt idx="97">
                  <c:v>-4.7200009999999955</c:v>
                </c:pt>
                <c:pt idx="98">
                  <c:v>-4.712001000000015</c:v>
                </c:pt>
                <c:pt idx="99">
                  <c:v>-4.7040010000000052</c:v>
                </c:pt>
                <c:pt idx="100">
                  <c:v>-4.6960009999999945</c:v>
                </c:pt>
                <c:pt idx="101">
                  <c:v>-4.6880010000000141</c:v>
                </c:pt>
                <c:pt idx="102">
                  <c:v>-4.6800010000000043</c:v>
                </c:pt>
                <c:pt idx="103">
                  <c:v>-4.6720009999999945</c:v>
                </c:pt>
                <c:pt idx="104">
                  <c:v>-4.664000999999935</c:v>
                </c:pt>
                <c:pt idx="105">
                  <c:v>-4.6560010000000025</c:v>
                </c:pt>
                <c:pt idx="106">
                  <c:v>-4.6480009999999865</c:v>
                </c:pt>
                <c:pt idx="107">
                  <c:v>-4.6400010000000105</c:v>
                </c:pt>
                <c:pt idx="108">
                  <c:v>-4.6320010000000025</c:v>
                </c:pt>
                <c:pt idx="109">
                  <c:v>-4.6240009999999145</c:v>
                </c:pt>
                <c:pt idx="110">
                  <c:v>-4.6160010000000105</c:v>
                </c:pt>
                <c:pt idx="111">
                  <c:v>-4.6080010000000016</c:v>
                </c:pt>
                <c:pt idx="112">
                  <c:v>-4.6000010000000202</c:v>
                </c:pt>
                <c:pt idx="113">
                  <c:v>-4.5920010000000095</c:v>
                </c:pt>
                <c:pt idx="114">
                  <c:v>-4.5840010000000007</c:v>
                </c:pt>
                <c:pt idx="115">
                  <c:v>-4.5760010000000193</c:v>
                </c:pt>
                <c:pt idx="116">
                  <c:v>-4.5680010000000095</c:v>
                </c:pt>
                <c:pt idx="117">
                  <c:v>-4.5600009999999855</c:v>
                </c:pt>
                <c:pt idx="118">
                  <c:v>-4.5520010000000175</c:v>
                </c:pt>
                <c:pt idx="119">
                  <c:v>-4.5440010000000086</c:v>
                </c:pt>
                <c:pt idx="120">
                  <c:v>-4.5360009999999988</c:v>
                </c:pt>
                <c:pt idx="121">
                  <c:v>-4.5280010000000175</c:v>
                </c:pt>
                <c:pt idx="122">
                  <c:v>-4.5200010000000077</c:v>
                </c:pt>
                <c:pt idx="123">
                  <c:v>-4.5120009999999855</c:v>
                </c:pt>
                <c:pt idx="124">
                  <c:v>-4.5040010000000166</c:v>
                </c:pt>
                <c:pt idx="125">
                  <c:v>-4.4960010000000104</c:v>
                </c:pt>
                <c:pt idx="126">
                  <c:v>-4.488000999999997</c:v>
                </c:pt>
                <c:pt idx="127">
                  <c:v>-4.4800010000000174</c:v>
                </c:pt>
                <c:pt idx="128">
                  <c:v>-4.4720010000000094</c:v>
                </c:pt>
                <c:pt idx="129">
                  <c:v>-4.4640009999999855</c:v>
                </c:pt>
                <c:pt idx="130">
                  <c:v>-4.4560010000000174</c:v>
                </c:pt>
                <c:pt idx="131">
                  <c:v>-4.4480010000000094</c:v>
                </c:pt>
                <c:pt idx="132">
                  <c:v>-4.4400009999999952</c:v>
                </c:pt>
                <c:pt idx="133">
                  <c:v>-4.4320010000000138</c:v>
                </c:pt>
                <c:pt idx="134">
                  <c:v>-4.4240010000000041</c:v>
                </c:pt>
                <c:pt idx="135">
                  <c:v>-4.4160009999999943</c:v>
                </c:pt>
                <c:pt idx="136">
                  <c:v>-4.4080010000000129</c:v>
                </c:pt>
                <c:pt idx="137">
                  <c:v>-4.4000010000000032</c:v>
                </c:pt>
                <c:pt idx="138">
                  <c:v>-4.3920009999999845</c:v>
                </c:pt>
                <c:pt idx="139">
                  <c:v>-4.3840010000000085</c:v>
                </c:pt>
                <c:pt idx="140">
                  <c:v>-4.3760010000000023</c:v>
                </c:pt>
                <c:pt idx="141">
                  <c:v>-4.3680009999999845</c:v>
                </c:pt>
                <c:pt idx="142">
                  <c:v>-4.3600010000000085</c:v>
                </c:pt>
                <c:pt idx="143">
                  <c:v>-4.3520010000000005</c:v>
                </c:pt>
                <c:pt idx="144">
                  <c:v>-4.3440009999999845</c:v>
                </c:pt>
                <c:pt idx="145">
                  <c:v>-4.3360010000000102</c:v>
                </c:pt>
                <c:pt idx="146">
                  <c:v>-4.3280009999999765</c:v>
                </c:pt>
                <c:pt idx="147">
                  <c:v>-4.3200010000000155</c:v>
                </c:pt>
                <c:pt idx="148">
                  <c:v>-4.3120010000000075</c:v>
                </c:pt>
                <c:pt idx="149">
                  <c:v>-4.3040009999999755</c:v>
                </c:pt>
                <c:pt idx="150">
                  <c:v>-4.2960010000000182</c:v>
                </c:pt>
                <c:pt idx="151">
                  <c:v>-4.2880010000000084</c:v>
                </c:pt>
                <c:pt idx="152">
                  <c:v>-4.2800009999999986</c:v>
                </c:pt>
                <c:pt idx="153">
                  <c:v>-4.2720010000000173</c:v>
                </c:pt>
                <c:pt idx="154">
                  <c:v>-4.2640010000000075</c:v>
                </c:pt>
                <c:pt idx="155">
                  <c:v>-4.2560009999999977</c:v>
                </c:pt>
                <c:pt idx="156">
                  <c:v>-4.2480010000000163</c:v>
                </c:pt>
                <c:pt idx="157">
                  <c:v>-4.2400010000000083</c:v>
                </c:pt>
                <c:pt idx="158">
                  <c:v>-4.2320009999999968</c:v>
                </c:pt>
                <c:pt idx="159">
                  <c:v>-4.2240010000000145</c:v>
                </c:pt>
                <c:pt idx="160">
                  <c:v>-4.2160010000000074</c:v>
                </c:pt>
                <c:pt idx="161">
                  <c:v>-4.2080009999999959</c:v>
                </c:pt>
                <c:pt idx="162">
                  <c:v>-4.2000010000000154</c:v>
                </c:pt>
                <c:pt idx="163">
                  <c:v>-4.1920010000000048</c:v>
                </c:pt>
                <c:pt idx="164">
                  <c:v>-4.1840009999999745</c:v>
                </c:pt>
                <c:pt idx="165">
                  <c:v>-4.1760010000000136</c:v>
                </c:pt>
                <c:pt idx="166">
                  <c:v>-4.1680009999999745</c:v>
                </c:pt>
                <c:pt idx="167">
                  <c:v>-4.1600009999999745</c:v>
                </c:pt>
                <c:pt idx="168">
                  <c:v>-4.1520010000000065</c:v>
                </c:pt>
                <c:pt idx="169">
                  <c:v>-4.1440009999999745</c:v>
                </c:pt>
                <c:pt idx="170">
                  <c:v>-4.1360009999999905</c:v>
                </c:pt>
                <c:pt idx="171">
                  <c:v>-4.1280010000000065</c:v>
                </c:pt>
                <c:pt idx="172">
                  <c:v>-4.1200009999999745</c:v>
                </c:pt>
                <c:pt idx="173">
                  <c:v>-4.1120009999999745</c:v>
                </c:pt>
                <c:pt idx="174">
                  <c:v>-4.1040010000000056</c:v>
                </c:pt>
                <c:pt idx="175">
                  <c:v>-4.0960010000000011</c:v>
                </c:pt>
                <c:pt idx="176">
                  <c:v>-4.0880009999999896</c:v>
                </c:pt>
                <c:pt idx="177">
                  <c:v>-4.08000100000001</c:v>
                </c:pt>
                <c:pt idx="178">
                  <c:v>-4.0720010000000002</c:v>
                </c:pt>
                <c:pt idx="179">
                  <c:v>-4.0640009999999656</c:v>
                </c:pt>
                <c:pt idx="180">
                  <c:v>-4.0560010000000091</c:v>
                </c:pt>
                <c:pt idx="181">
                  <c:v>-4.0480009999999975</c:v>
                </c:pt>
                <c:pt idx="182">
                  <c:v>-4.0400009999999895</c:v>
                </c:pt>
                <c:pt idx="183">
                  <c:v>-4.0320010000000082</c:v>
                </c:pt>
                <c:pt idx="184">
                  <c:v>-4.0240009999999655</c:v>
                </c:pt>
                <c:pt idx="185">
                  <c:v>-4.016001000000017</c:v>
                </c:pt>
                <c:pt idx="186">
                  <c:v>-4.0080010000000073</c:v>
                </c:pt>
                <c:pt idx="187">
                  <c:v>-4.0000009999999975</c:v>
                </c:pt>
                <c:pt idx="188">
                  <c:v>-3.9920010000000161</c:v>
                </c:pt>
                <c:pt idx="189">
                  <c:v>-3.9840010000000072</c:v>
                </c:pt>
                <c:pt idx="190">
                  <c:v>-3.9760009999999584</c:v>
                </c:pt>
                <c:pt idx="191">
                  <c:v>-3.9680010000000152</c:v>
                </c:pt>
                <c:pt idx="192">
                  <c:v>-3.9600010000000054</c:v>
                </c:pt>
                <c:pt idx="193">
                  <c:v>-3.9520009999999557</c:v>
                </c:pt>
                <c:pt idx="194">
                  <c:v>-3.9440010000000152</c:v>
                </c:pt>
                <c:pt idx="195">
                  <c:v>-3.9360010000000027</c:v>
                </c:pt>
                <c:pt idx="196">
                  <c:v>-3.9280009999999947</c:v>
                </c:pt>
                <c:pt idx="197">
                  <c:v>-3.9200010000000152</c:v>
                </c:pt>
                <c:pt idx="198">
                  <c:v>-3.9120010000000027</c:v>
                </c:pt>
                <c:pt idx="199">
                  <c:v>-3.9040009999999938</c:v>
                </c:pt>
                <c:pt idx="200">
                  <c:v>-3.8960010000000125</c:v>
                </c:pt>
                <c:pt idx="201">
                  <c:v>-3.8880010000000031</c:v>
                </c:pt>
                <c:pt idx="202">
                  <c:v>-3.8800009999999929</c:v>
                </c:pt>
                <c:pt idx="203">
                  <c:v>-3.8720010000000107</c:v>
                </c:pt>
                <c:pt idx="204">
                  <c:v>-3.8640010000000018</c:v>
                </c:pt>
                <c:pt idx="205">
                  <c:v>-3.8560009999999521</c:v>
                </c:pt>
                <c:pt idx="206">
                  <c:v>-3.8480010000000111</c:v>
                </c:pt>
                <c:pt idx="207">
                  <c:v>-3.8400010000000009</c:v>
                </c:pt>
                <c:pt idx="208">
                  <c:v>-3.832000999999948</c:v>
                </c:pt>
                <c:pt idx="209">
                  <c:v>-3.8240010000000098</c:v>
                </c:pt>
                <c:pt idx="210">
                  <c:v>-3.8160009999999573</c:v>
                </c:pt>
                <c:pt idx="211">
                  <c:v>-3.8080009999999787</c:v>
                </c:pt>
                <c:pt idx="212">
                  <c:v>-3.8000010000000088</c:v>
                </c:pt>
                <c:pt idx="213">
                  <c:v>-3.7920009999999977</c:v>
                </c:pt>
                <c:pt idx="214">
                  <c:v>-3.7840009999999893</c:v>
                </c:pt>
                <c:pt idx="215">
                  <c:v>-3.7760010000000079</c:v>
                </c:pt>
                <c:pt idx="216">
                  <c:v>-3.7680009999999982</c:v>
                </c:pt>
                <c:pt idx="217">
                  <c:v>-3.7600009999999884</c:v>
                </c:pt>
                <c:pt idx="218">
                  <c:v>-3.752001000000007</c:v>
                </c:pt>
                <c:pt idx="219">
                  <c:v>-3.7440009999999972</c:v>
                </c:pt>
                <c:pt idx="220">
                  <c:v>-3.7360010000000159</c:v>
                </c:pt>
                <c:pt idx="221">
                  <c:v>-3.7280010000000092</c:v>
                </c:pt>
                <c:pt idx="222">
                  <c:v>-3.7200009999999972</c:v>
                </c:pt>
                <c:pt idx="223">
                  <c:v>-3.712001000000015</c:v>
                </c:pt>
                <c:pt idx="224">
                  <c:v>-3.7040010000000052</c:v>
                </c:pt>
                <c:pt idx="225">
                  <c:v>-3.6960009999999937</c:v>
                </c:pt>
                <c:pt idx="226">
                  <c:v>-3.6880010000000212</c:v>
                </c:pt>
                <c:pt idx="227">
                  <c:v>-3.6800010000000052</c:v>
                </c:pt>
                <c:pt idx="228">
                  <c:v>-3.6720009999999927</c:v>
                </c:pt>
                <c:pt idx="229">
                  <c:v>-3.6640010000000212</c:v>
                </c:pt>
                <c:pt idx="230">
                  <c:v>-3.6560010000000034</c:v>
                </c:pt>
                <c:pt idx="231">
                  <c:v>-3.6480009999999936</c:v>
                </c:pt>
                <c:pt idx="232">
                  <c:v>-3.6400010000000202</c:v>
                </c:pt>
                <c:pt idx="233">
                  <c:v>-3.6320010000000025</c:v>
                </c:pt>
                <c:pt idx="234">
                  <c:v>-3.6240009999999931</c:v>
                </c:pt>
                <c:pt idx="235">
                  <c:v>-3.6160010000000113</c:v>
                </c:pt>
                <c:pt idx="236">
                  <c:v>-3.6080010000000016</c:v>
                </c:pt>
                <c:pt idx="237">
                  <c:v>-3.6000009999999918</c:v>
                </c:pt>
                <c:pt idx="238">
                  <c:v>-3.5920010000000104</c:v>
                </c:pt>
                <c:pt idx="239">
                  <c:v>-3.5840010000000011</c:v>
                </c:pt>
                <c:pt idx="240">
                  <c:v>-3.5760009999999767</c:v>
                </c:pt>
                <c:pt idx="241">
                  <c:v>-3.5680010000000095</c:v>
                </c:pt>
                <c:pt idx="242">
                  <c:v>-3.5600009999999997</c:v>
                </c:pt>
                <c:pt idx="243">
                  <c:v>-3.5520009999999727</c:v>
                </c:pt>
                <c:pt idx="244">
                  <c:v>-3.5440010000000086</c:v>
                </c:pt>
                <c:pt idx="245">
                  <c:v>-3.5360009999999678</c:v>
                </c:pt>
                <c:pt idx="246">
                  <c:v>-3.5280009999999877</c:v>
                </c:pt>
                <c:pt idx="247">
                  <c:v>-3.5200010000000082</c:v>
                </c:pt>
                <c:pt idx="248">
                  <c:v>-3.5120009999999655</c:v>
                </c:pt>
                <c:pt idx="249">
                  <c:v>-3.5040009999999877</c:v>
                </c:pt>
                <c:pt idx="250">
                  <c:v>-3.4960010000000068</c:v>
                </c:pt>
                <c:pt idx="251">
                  <c:v>-3.488000999999997</c:v>
                </c:pt>
                <c:pt idx="252">
                  <c:v>-3.4800009999999868</c:v>
                </c:pt>
                <c:pt idx="253">
                  <c:v>-3.4720010000000037</c:v>
                </c:pt>
                <c:pt idx="254">
                  <c:v>-3.4640009999999961</c:v>
                </c:pt>
                <c:pt idx="255">
                  <c:v>-3.4560010000000148</c:v>
                </c:pt>
                <c:pt idx="256">
                  <c:v>-3.448001000000005</c:v>
                </c:pt>
                <c:pt idx="257">
                  <c:v>-3.4400009999999948</c:v>
                </c:pt>
                <c:pt idx="258">
                  <c:v>-3.4320010000000138</c:v>
                </c:pt>
                <c:pt idx="259">
                  <c:v>-3.4240010000000041</c:v>
                </c:pt>
                <c:pt idx="260">
                  <c:v>-3.4160009999999543</c:v>
                </c:pt>
                <c:pt idx="261">
                  <c:v>-3.4080010000000152</c:v>
                </c:pt>
                <c:pt idx="262">
                  <c:v>-3.4000010000000032</c:v>
                </c:pt>
                <c:pt idx="263">
                  <c:v>-3.3920009999999534</c:v>
                </c:pt>
                <c:pt idx="264">
                  <c:v>-3.3840010000000142</c:v>
                </c:pt>
                <c:pt idx="265">
                  <c:v>-3.3760010000000023</c:v>
                </c:pt>
                <c:pt idx="266">
                  <c:v>-3.3680009999999925</c:v>
                </c:pt>
                <c:pt idx="267">
                  <c:v>-3.3600010000000111</c:v>
                </c:pt>
                <c:pt idx="268">
                  <c:v>-3.3520009999999609</c:v>
                </c:pt>
                <c:pt idx="269">
                  <c:v>-3.3440009999999907</c:v>
                </c:pt>
                <c:pt idx="270">
                  <c:v>-3.3360010000000067</c:v>
                </c:pt>
                <c:pt idx="271">
                  <c:v>-3.3280010000000004</c:v>
                </c:pt>
                <c:pt idx="272">
                  <c:v>-3.3200009999999907</c:v>
                </c:pt>
                <c:pt idx="273">
                  <c:v>-3.3120009999999724</c:v>
                </c:pt>
                <c:pt idx="274">
                  <c:v>-3.3040009999999977</c:v>
                </c:pt>
                <c:pt idx="275">
                  <c:v>-3.2960009999999778</c:v>
                </c:pt>
                <c:pt idx="276">
                  <c:v>-3.2880010000000395</c:v>
                </c:pt>
                <c:pt idx="277">
                  <c:v>-3.2800009999999986</c:v>
                </c:pt>
                <c:pt idx="278">
                  <c:v>-3.2720009999999777</c:v>
                </c:pt>
                <c:pt idx="279">
                  <c:v>-3.2640010000000212</c:v>
                </c:pt>
                <c:pt idx="280">
                  <c:v>-3.2560009999999977</c:v>
                </c:pt>
                <c:pt idx="281">
                  <c:v>-3.2480009999999879</c:v>
                </c:pt>
                <c:pt idx="282">
                  <c:v>-3.2400010000000092</c:v>
                </c:pt>
                <c:pt idx="283">
                  <c:v>-3.2320009999999968</c:v>
                </c:pt>
                <c:pt idx="284">
                  <c:v>-3.224000999999987</c:v>
                </c:pt>
                <c:pt idx="285">
                  <c:v>-3.2160010000000057</c:v>
                </c:pt>
                <c:pt idx="286">
                  <c:v>-3.2080009999999959</c:v>
                </c:pt>
                <c:pt idx="287">
                  <c:v>-3.2000009999999861</c:v>
                </c:pt>
                <c:pt idx="288">
                  <c:v>-3.1920010000000048</c:v>
                </c:pt>
                <c:pt idx="289">
                  <c:v>-3.184000999999995</c:v>
                </c:pt>
                <c:pt idx="290">
                  <c:v>-3.1760010000000136</c:v>
                </c:pt>
                <c:pt idx="291">
                  <c:v>-3.1680010000000052</c:v>
                </c:pt>
                <c:pt idx="292">
                  <c:v>-3.1600009999999941</c:v>
                </c:pt>
                <c:pt idx="293">
                  <c:v>-3.1520010000000132</c:v>
                </c:pt>
                <c:pt idx="294">
                  <c:v>-3.1440010000000052</c:v>
                </c:pt>
                <c:pt idx="295">
                  <c:v>-3.1360009999999927</c:v>
                </c:pt>
                <c:pt idx="296">
                  <c:v>-3.1280010000000202</c:v>
                </c:pt>
                <c:pt idx="297">
                  <c:v>-3.1200010000000042</c:v>
                </c:pt>
                <c:pt idx="298">
                  <c:v>-3.1120009999999767</c:v>
                </c:pt>
                <c:pt idx="299">
                  <c:v>-3.1040010000000202</c:v>
                </c:pt>
                <c:pt idx="300">
                  <c:v>-3.0960010000000007</c:v>
                </c:pt>
                <c:pt idx="301">
                  <c:v>-3.0880009999999913</c:v>
                </c:pt>
                <c:pt idx="302">
                  <c:v>-3.0800010000000202</c:v>
                </c:pt>
                <c:pt idx="303">
                  <c:v>-3.0720009999999967</c:v>
                </c:pt>
                <c:pt idx="304">
                  <c:v>-3.0640009999999904</c:v>
                </c:pt>
                <c:pt idx="305">
                  <c:v>-3.0560010000000077</c:v>
                </c:pt>
                <c:pt idx="306">
                  <c:v>-3.0480009999999993</c:v>
                </c:pt>
                <c:pt idx="307">
                  <c:v>-3.0400009999999877</c:v>
                </c:pt>
                <c:pt idx="308">
                  <c:v>-3.0320010000000077</c:v>
                </c:pt>
                <c:pt idx="309">
                  <c:v>-3.0240009999999984</c:v>
                </c:pt>
                <c:pt idx="310">
                  <c:v>-3.0160009999999553</c:v>
                </c:pt>
                <c:pt idx="311">
                  <c:v>-3.0080010000000081</c:v>
                </c:pt>
                <c:pt idx="312">
                  <c:v>-3.0000009999999975</c:v>
                </c:pt>
                <c:pt idx="313">
                  <c:v>-2.9920009999999535</c:v>
                </c:pt>
                <c:pt idx="314">
                  <c:v>-2.9840010000000072</c:v>
                </c:pt>
                <c:pt idx="315">
                  <c:v>-2.9760009999999584</c:v>
                </c:pt>
                <c:pt idx="316">
                  <c:v>-2.9680009999999868</c:v>
                </c:pt>
                <c:pt idx="317">
                  <c:v>-2.9600010000000054</c:v>
                </c:pt>
                <c:pt idx="318">
                  <c:v>-2.9520009999999557</c:v>
                </c:pt>
                <c:pt idx="319">
                  <c:v>-2.9440009999999837</c:v>
                </c:pt>
                <c:pt idx="320">
                  <c:v>-2.9360010000000027</c:v>
                </c:pt>
                <c:pt idx="321">
                  <c:v>-2.9280009999999947</c:v>
                </c:pt>
                <c:pt idx="322">
                  <c:v>-2.9200009999999827</c:v>
                </c:pt>
                <c:pt idx="323">
                  <c:v>-2.9120010000000027</c:v>
                </c:pt>
                <c:pt idx="324">
                  <c:v>-2.9040009999999938</c:v>
                </c:pt>
                <c:pt idx="325">
                  <c:v>-2.8960010000000125</c:v>
                </c:pt>
                <c:pt idx="326">
                  <c:v>-2.8880010000000031</c:v>
                </c:pt>
                <c:pt idx="327">
                  <c:v>-2.8800009999999929</c:v>
                </c:pt>
                <c:pt idx="328">
                  <c:v>-2.8720010000000107</c:v>
                </c:pt>
                <c:pt idx="329">
                  <c:v>-2.8640010000000018</c:v>
                </c:pt>
                <c:pt idx="330">
                  <c:v>-2.8560009999999521</c:v>
                </c:pt>
                <c:pt idx="331">
                  <c:v>-2.8480010000000111</c:v>
                </c:pt>
                <c:pt idx="332">
                  <c:v>-2.8400010000000009</c:v>
                </c:pt>
                <c:pt idx="333">
                  <c:v>-2.832000999999948</c:v>
                </c:pt>
                <c:pt idx="334">
                  <c:v>-2.8240010000000098</c:v>
                </c:pt>
                <c:pt idx="335">
                  <c:v>-2.8160009999999573</c:v>
                </c:pt>
                <c:pt idx="336">
                  <c:v>-2.8080009999999787</c:v>
                </c:pt>
                <c:pt idx="337">
                  <c:v>-2.8000010000000088</c:v>
                </c:pt>
                <c:pt idx="338">
                  <c:v>-2.7920009999999977</c:v>
                </c:pt>
                <c:pt idx="339">
                  <c:v>-2.7840009999999893</c:v>
                </c:pt>
                <c:pt idx="340">
                  <c:v>-2.7760010000000079</c:v>
                </c:pt>
                <c:pt idx="341">
                  <c:v>-2.7680009999999982</c:v>
                </c:pt>
                <c:pt idx="342">
                  <c:v>-2.7600009999999884</c:v>
                </c:pt>
                <c:pt idx="343">
                  <c:v>-2.752001000000007</c:v>
                </c:pt>
                <c:pt idx="344">
                  <c:v>-2.7440009999999972</c:v>
                </c:pt>
                <c:pt idx="345">
                  <c:v>-2.7360009999999777</c:v>
                </c:pt>
                <c:pt idx="346">
                  <c:v>-2.7280010000000092</c:v>
                </c:pt>
                <c:pt idx="347">
                  <c:v>-2.7200009999999972</c:v>
                </c:pt>
                <c:pt idx="348">
                  <c:v>-2.7120009999999777</c:v>
                </c:pt>
                <c:pt idx="349">
                  <c:v>-2.7040010000000052</c:v>
                </c:pt>
                <c:pt idx="350">
                  <c:v>-2.6960009999999937</c:v>
                </c:pt>
                <c:pt idx="351">
                  <c:v>-2.6880009999999857</c:v>
                </c:pt>
                <c:pt idx="352">
                  <c:v>-2.6800010000000052</c:v>
                </c:pt>
                <c:pt idx="353">
                  <c:v>-2.6720009999999927</c:v>
                </c:pt>
                <c:pt idx="354">
                  <c:v>-2.6640009999999847</c:v>
                </c:pt>
                <c:pt idx="355">
                  <c:v>-2.6560010000000034</c:v>
                </c:pt>
                <c:pt idx="356">
                  <c:v>-2.6480009999999936</c:v>
                </c:pt>
                <c:pt idx="357">
                  <c:v>-2.6400009999999838</c:v>
                </c:pt>
                <c:pt idx="358">
                  <c:v>-2.6320010000000025</c:v>
                </c:pt>
                <c:pt idx="359">
                  <c:v>-2.6240009999999931</c:v>
                </c:pt>
                <c:pt idx="360">
                  <c:v>-2.6160009999999767</c:v>
                </c:pt>
                <c:pt idx="361">
                  <c:v>-2.6080010000000016</c:v>
                </c:pt>
                <c:pt idx="362">
                  <c:v>-2.6000009999999918</c:v>
                </c:pt>
                <c:pt idx="363">
                  <c:v>-2.5920010000000104</c:v>
                </c:pt>
                <c:pt idx="364">
                  <c:v>-2.5840010000000011</c:v>
                </c:pt>
                <c:pt idx="365">
                  <c:v>-2.5760009999999767</c:v>
                </c:pt>
                <c:pt idx="366">
                  <c:v>-2.5680010000000095</c:v>
                </c:pt>
                <c:pt idx="367">
                  <c:v>-2.5600009999999997</c:v>
                </c:pt>
                <c:pt idx="368">
                  <c:v>-2.5520009999999727</c:v>
                </c:pt>
                <c:pt idx="369">
                  <c:v>-2.5440010000000086</c:v>
                </c:pt>
                <c:pt idx="370">
                  <c:v>-2.5360009999999678</c:v>
                </c:pt>
                <c:pt idx="371">
                  <c:v>-2.5280009999999877</c:v>
                </c:pt>
                <c:pt idx="372">
                  <c:v>-2.5200010000000082</c:v>
                </c:pt>
                <c:pt idx="373">
                  <c:v>-2.5120009999999655</c:v>
                </c:pt>
                <c:pt idx="374">
                  <c:v>-2.5040009999999877</c:v>
                </c:pt>
                <c:pt idx="375">
                  <c:v>-2.4960010000000068</c:v>
                </c:pt>
                <c:pt idx="376">
                  <c:v>-2.488000999999997</c:v>
                </c:pt>
                <c:pt idx="377">
                  <c:v>-2.4800009999999868</c:v>
                </c:pt>
                <c:pt idx="378">
                  <c:v>-2.4720010000000037</c:v>
                </c:pt>
                <c:pt idx="379">
                  <c:v>-2.4640009999999961</c:v>
                </c:pt>
                <c:pt idx="380">
                  <c:v>-2.4560009999999473</c:v>
                </c:pt>
                <c:pt idx="381">
                  <c:v>-2.448001000000005</c:v>
                </c:pt>
                <c:pt idx="382">
                  <c:v>-2.4400009999999948</c:v>
                </c:pt>
                <c:pt idx="383">
                  <c:v>-2.4320009999999459</c:v>
                </c:pt>
                <c:pt idx="384">
                  <c:v>-2.4240010000000041</c:v>
                </c:pt>
                <c:pt idx="385">
                  <c:v>-2.4160009999999543</c:v>
                </c:pt>
                <c:pt idx="386">
                  <c:v>-2.4080009999999827</c:v>
                </c:pt>
                <c:pt idx="387">
                  <c:v>-2.4000010000000032</c:v>
                </c:pt>
                <c:pt idx="388">
                  <c:v>-2.3920009999999534</c:v>
                </c:pt>
                <c:pt idx="389">
                  <c:v>-2.3840009999999827</c:v>
                </c:pt>
                <c:pt idx="390">
                  <c:v>-2.3760010000000023</c:v>
                </c:pt>
                <c:pt idx="391">
                  <c:v>-2.3680009999999925</c:v>
                </c:pt>
                <c:pt idx="392">
                  <c:v>-2.3600009999999827</c:v>
                </c:pt>
                <c:pt idx="393">
                  <c:v>-2.3520009999999609</c:v>
                </c:pt>
                <c:pt idx="394">
                  <c:v>-2.3440009999999907</c:v>
                </c:pt>
                <c:pt idx="395">
                  <c:v>-2.3360009999999392</c:v>
                </c:pt>
                <c:pt idx="396">
                  <c:v>-2.3280010000000004</c:v>
                </c:pt>
                <c:pt idx="397">
                  <c:v>-2.3200009999999907</c:v>
                </c:pt>
                <c:pt idx="398">
                  <c:v>-2.3120009999999724</c:v>
                </c:pt>
                <c:pt idx="399">
                  <c:v>-2.3040009999999977</c:v>
                </c:pt>
                <c:pt idx="400">
                  <c:v>-2.2960009999999778</c:v>
                </c:pt>
                <c:pt idx="401">
                  <c:v>-2.2880010000000395</c:v>
                </c:pt>
                <c:pt idx="402">
                  <c:v>-2.2800009999999986</c:v>
                </c:pt>
                <c:pt idx="403">
                  <c:v>-2.2720009999999777</c:v>
                </c:pt>
                <c:pt idx="404">
                  <c:v>-2.2640010000000212</c:v>
                </c:pt>
                <c:pt idx="405">
                  <c:v>-2.2560009999999977</c:v>
                </c:pt>
                <c:pt idx="406">
                  <c:v>-2.2480009999999879</c:v>
                </c:pt>
                <c:pt idx="407">
                  <c:v>-2.2400010000000092</c:v>
                </c:pt>
                <c:pt idx="408">
                  <c:v>-2.2320009999999968</c:v>
                </c:pt>
                <c:pt idx="409">
                  <c:v>-2.224000999999987</c:v>
                </c:pt>
                <c:pt idx="410">
                  <c:v>-2.2160010000000057</c:v>
                </c:pt>
                <c:pt idx="411">
                  <c:v>-2.2080009999999959</c:v>
                </c:pt>
                <c:pt idx="412">
                  <c:v>-2.2000009999999861</c:v>
                </c:pt>
                <c:pt idx="413">
                  <c:v>-2.1920010000000048</c:v>
                </c:pt>
                <c:pt idx="414">
                  <c:v>-2.184000999999995</c:v>
                </c:pt>
                <c:pt idx="415">
                  <c:v>-2.1760009999999768</c:v>
                </c:pt>
                <c:pt idx="416">
                  <c:v>-2.1680010000000052</c:v>
                </c:pt>
                <c:pt idx="417">
                  <c:v>-2.1600009999999941</c:v>
                </c:pt>
                <c:pt idx="418">
                  <c:v>-2.1520009999999767</c:v>
                </c:pt>
                <c:pt idx="419">
                  <c:v>-2.1440010000000052</c:v>
                </c:pt>
                <c:pt idx="420">
                  <c:v>-2.1360009999999927</c:v>
                </c:pt>
                <c:pt idx="421">
                  <c:v>-2.1280009999999834</c:v>
                </c:pt>
                <c:pt idx="422">
                  <c:v>-2.1200010000000042</c:v>
                </c:pt>
                <c:pt idx="423">
                  <c:v>-2.1120009999999767</c:v>
                </c:pt>
                <c:pt idx="424">
                  <c:v>-2.1040009999999825</c:v>
                </c:pt>
                <c:pt idx="425">
                  <c:v>-2.0960010000000007</c:v>
                </c:pt>
                <c:pt idx="426">
                  <c:v>-2.0880009999999913</c:v>
                </c:pt>
                <c:pt idx="427">
                  <c:v>-2.0800009999999807</c:v>
                </c:pt>
                <c:pt idx="428">
                  <c:v>-2.0720009999999967</c:v>
                </c:pt>
                <c:pt idx="429">
                  <c:v>-2.0640009999999904</c:v>
                </c:pt>
                <c:pt idx="430">
                  <c:v>-2.0560009999999767</c:v>
                </c:pt>
                <c:pt idx="431">
                  <c:v>-2.0480009999999993</c:v>
                </c:pt>
                <c:pt idx="432">
                  <c:v>-2.0400009999999877</c:v>
                </c:pt>
                <c:pt idx="433">
                  <c:v>-2.0320010000000077</c:v>
                </c:pt>
                <c:pt idx="434">
                  <c:v>-2.0240009999999984</c:v>
                </c:pt>
                <c:pt idx="435">
                  <c:v>-2.0160009999999553</c:v>
                </c:pt>
                <c:pt idx="436">
                  <c:v>-2.0080010000000081</c:v>
                </c:pt>
                <c:pt idx="437">
                  <c:v>-2.0000009999999975</c:v>
                </c:pt>
                <c:pt idx="438">
                  <c:v>-1.9920009999999881</c:v>
                </c:pt>
                <c:pt idx="439">
                  <c:v>-1.9840010000000063</c:v>
                </c:pt>
                <c:pt idx="440">
                  <c:v>-1.9760009999999981</c:v>
                </c:pt>
                <c:pt idx="441">
                  <c:v>-1.9680009999999881</c:v>
                </c:pt>
                <c:pt idx="442">
                  <c:v>-1.9600010000000061</c:v>
                </c:pt>
                <c:pt idx="443">
                  <c:v>-1.9520009999999961</c:v>
                </c:pt>
                <c:pt idx="444">
                  <c:v>-1.9440009999999861</c:v>
                </c:pt>
                <c:pt idx="445">
                  <c:v>-1.9360010000000045</c:v>
                </c:pt>
                <c:pt idx="446">
                  <c:v>-1.9280009999999947</c:v>
                </c:pt>
                <c:pt idx="447">
                  <c:v>-1.9200009999999861</c:v>
                </c:pt>
                <c:pt idx="448">
                  <c:v>-1.9120010000000041</c:v>
                </c:pt>
                <c:pt idx="449">
                  <c:v>-1.9040009999999941</c:v>
                </c:pt>
                <c:pt idx="450">
                  <c:v>-1.8960009999999841</c:v>
                </c:pt>
                <c:pt idx="451">
                  <c:v>-1.8880010000000027</c:v>
                </c:pt>
                <c:pt idx="452">
                  <c:v>-1.8800009999999929</c:v>
                </c:pt>
                <c:pt idx="453">
                  <c:v>-1.872000999999984</c:v>
                </c:pt>
                <c:pt idx="454">
                  <c:v>-1.864001000000002</c:v>
                </c:pt>
                <c:pt idx="455">
                  <c:v>-1.856000999999992</c:v>
                </c:pt>
                <c:pt idx="456">
                  <c:v>-1.8480009999999822</c:v>
                </c:pt>
                <c:pt idx="457">
                  <c:v>-1.8400010000000009</c:v>
                </c:pt>
                <c:pt idx="458">
                  <c:v>-1.8320009999999911</c:v>
                </c:pt>
                <c:pt idx="459">
                  <c:v>-1.8240009999999813</c:v>
                </c:pt>
                <c:pt idx="460">
                  <c:v>-1.816001</c:v>
                </c:pt>
                <c:pt idx="461">
                  <c:v>-1.8080009999999902</c:v>
                </c:pt>
                <c:pt idx="462">
                  <c:v>-1.8000009999999804</c:v>
                </c:pt>
                <c:pt idx="463">
                  <c:v>-1.7920009999999991</c:v>
                </c:pt>
                <c:pt idx="464">
                  <c:v>-1.7840009999999893</c:v>
                </c:pt>
                <c:pt idx="465">
                  <c:v>-1.7760009999999795</c:v>
                </c:pt>
                <c:pt idx="466">
                  <c:v>-1.7680009999999982</c:v>
                </c:pt>
                <c:pt idx="467">
                  <c:v>-1.7600009999999884</c:v>
                </c:pt>
                <c:pt idx="468">
                  <c:v>-1.752001000000007</c:v>
                </c:pt>
                <c:pt idx="469">
                  <c:v>-1.7440009999999972</c:v>
                </c:pt>
                <c:pt idx="470">
                  <c:v>-1.7360009999999875</c:v>
                </c:pt>
                <c:pt idx="471">
                  <c:v>-1.7280010000000059</c:v>
                </c:pt>
                <c:pt idx="472">
                  <c:v>-1.7200009999999959</c:v>
                </c:pt>
                <c:pt idx="473">
                  <c:v>-1.7120009999999866</c:v>
                </c:pt>
                <c:pt idx="474">
                  <c:v>-1.7040010000000052</c:v>
                </c:pt>
                <c:pt idx="475">
                  <c:v>-1.6960009999999961</c:v>
                </c:pt>
                <c:pt idx="476">
                  <c:v>-1.6880009999999861</c:v>
                </c:pt>
                <c:pt idx="477">
                  <c:v>-1.6800010000000043</c:v>
                </c:pt>
                <c:pt idx="478">
                  <c:v>-1.6720009999999945</c:v>
                </c:pt>
                <c:pt idx="479">
                  <c:v>-1.6640009999999847</c:v>
                </c:pt>
                <c:pt idx="480">
                  <c:v>-1.6560010000000041</c:v>
                </c:pt>
                <c:pt idx="481">
                  <c:v>-1.6480009999999941</c:v>
                </c:pt>
                <c:pt idx="482">
                  <c:v>-1.6400009999999841</c:v>
                </c:pt>
                <c:pt idx="483">
                  <c:v>-1.6320010000000025</c:v>
                </c:pt>
                <c:pt idx="484">
                  <c:v>-1.6240009999999927</c:v>
                </c:pt>
                <c:pt idx="485">
                  <c:v>-1.6160009999999829</c:v>
                </c:pt>
                <c:pt idx="486">
                  <c:v>-1.608001000000002</c:v>
                </c:pt>
                <c:pt idx="487">
                  <c:v>-1.600000999999992</c:v>
                </c:pt>
                <c:pt idx="488">
                  <c:v>-1.592000999999982</c:v>
                </c:pt>
                <c:pt idx="489">
                  <c:v>-1.5840010000000007</c:v>
                </c:pt>
                <c:pt idx="490">
                  <c:v>-1.5760009999999909</c:v>
                </c:pt>
                <c:pt idx="491">
                  <c:v>-1.5680009999999811</c:v>
                </c:pt>
                <c:pt idx="492">
                  <c:v>-1.5600009999999997</c:v>
                </c:pt>
                <c:pt idx="493">
                  <c:v>-1.55200099999999</c:v>
                </c:pt>
                <c:pt idx="494">
                  <c:v>-1.5440009999999802</c:v>
                </c:pt>
                <c:pt idx="495">
                  <c:v>-1.5360009999999988</c:v>
                </c:pt>
                <c:pt idx="496">
                  <c:v>-1.5280009999999891</c:v>
                </c:pt>
                <c:pt idx="497">
                  <c:v>-1.5200009999999793</c:v>
                </c:pt>
                <c:pt idx="498">
                  <c:v>-1.5120009999999979</c:v>
                </c:pt>
                <c:pt idx="499">
                  <c:v>-1.5040009999999882</c:v>
                </c:pt>
                <c:pt idx="500">
                  <c:v>-1.4960009999999784</c:v>
                </c:pt>
                <c:pt idx="501">
                  <c:v>-1.488000999999997</c:v>
                </c:pt>
                <c:pt idx="502">
                  <c:v>-1.4800009999999872</c:v>
                </c:pt>
                <c:pt idx="503">
                  <c:v>-1.4720010000000059</c:v>
                </c:pt>
                <c:pt idx="504">
                  <c:v>-1.4640009999999959</c:v>
                </c:pt>
                <c:pt idx="505">
                  <c:v>-1.4560009999999859</c:v>
                </c:pt>
                <c:pt idx="506">
                  <c:v>-1.448001000000005</c:v>
                </c:pt>
                <c:pt idx="507">
                  <c:v>-1.4400009999999952</c:v>
                </c:pt>
                <c:pt idx="508">
                  <c:v>-1.4320009999999854</c:v>
                </c:pt>
                <c:pt idx="509">
                  <c:v>-1.4240010000000038</c:v>
                </c:pt>
                <c:pt idx="510">
                  <c:v>-1.4160009999999938</c:v>
                </c:pt>
                <c:pt idx="511">
                  <c:v>-1.4080009999999838</c:v>
                </c:pt>
                <c:pt idx="512">
                  <c:v>-1.4000010000000032</c:v>
                </c:pt>
                <c:pt idx="513">
                  <c:v>-1.392000999999994</c:v>
                </c:pt>
                <c:pt idx="514">
                  <c:v>-1.384000999999984</c:v>
                </c:pt>
                <c:pt idx="515">
                  <c:v>-1.3760010000000023</c:v>
                </c:pt>
                <c:pt idx="516">
                  <c:v>-1.3680009999999925</c:v>
                </c:pt>
                <c:pt idx="517">
                  <c:v>-1.3600009999999827</c:v>
                </c:pt>
                <c:pt idx="518">
                  <c:v>-1.3520010000000013</c:v>
                </c:pt>
                <c:pt idx="519">
                  <c:v>-1.344000999999992</c:v>
                </c:pt>
                <c:pt idx="520">
                  <c:v>-1.336000999999982</c:v>
                </c:pt>
                <c:pt idx="521">
                  <c:v>-1.3280010000000004</c:v>
                </c:pt>
                <c:pt idx="522">
                  <c:v>-1.3200009999999907</c:v>
                </c:pt>
                <c:pt idx="523">
                  <c:v>-1.3120009999999809</c:v>
                </c:pt>
                <c:pt idx="524">
                  <c:v>-1.3040009999999995</c:v>
                </c:pt>
                <c:pt idx="525">
                  <c:v>-1.2960009999999897</c:v>
                </c:pt>
                <c:pt idx="526">
                  <c:v>-1.28800099999998</c:v>
                </c:pt>
                <c:pt idx="527">
                  <c:v>-1.2800009999999986</c:v>
                </c:pt>
                <c:pt idx="528">
                  <c:v>-1.2720009999999888</c:v>
                </c:pt>
                <c:pt idx="529">
                  <c:v>-1.2640009999999791</c:v>
                </c:pt>
                <c:pt idx="530">
                  <c:v>-1.2560009999999977</c:v>
                </c:pt>
                <c:pt idx="531">
                  <c:v>-1.2480009999999879</c:v>
                </c:pt>
                <c:pt idx="532">
                  <c:v>-1.2400009999999779</c:v>
                </c:pt>
                <c:pt idx="533">
                  <c:v>-1.2320009999999968</c:v>
                </c:pt>
                <c:pt idx="534">
                  <c:v>-1.224000999999987</c:v>
                </c:pt>
                <c:pt idx="535">
                  <c:v>-1.2160009999999772</c:v>
                </c:pt>
                <c:pt idx="536">
                  <c:v>-1.2080009999999959</c:v>
                </c:pt>
                <c:pt idx="537">
                  <c:v>-1.2000009999999859</c:v>
                </c:pt>
                <c:pt idx="538">
                  <c:v>-1.1920010000000061</c:v>
                </c:pt>
                <c:pt idx="539">
                  <c:v>-1.1840009999999961</c:v>
                </c:pt>
                <c:pt idx="540">
                  <c:v>-1.1760009999999861</c:v>
                </c:pt>
                <c:pt idx="541">
                  <c:v>-1.1680010000000041</c:v>
                </c:pt>
                <c:pt idx="542">
                  <c:v>-1.1600009999999941</c:v>
                </c:pt>
                <c:pt idx="543">
                  <c:v>-1.1520009999999843</c:v>
                </c:pt>
                <c:pt idx="544">
                  <c:v>-1.1440010000000029</c:v>
                </c:pt>
                <c:pt idx="545">
                  <c:v>-1.136000999999994</c:v>
                </c:pt>
                <c:pt idx="546">
                  <c:v>-1.128000999999984</c:v>
                </c:pt>
                <c:pt idx="547">
                  <c:v>-1.120001000000002</c:v>
                </c:pt>
                <c:pt idx="548">
                  <c:v>-1.1120009999999922</c:v>
                </c:pt>
                <c:pt idx="549">
                  <c:v>-1.1040009999999825</c:v>
                </c:pt>
                <c:pt idx="550">
                  <c:v>-1.0960010000000011</c:v>
                </c:pt>
                <c:pt idx="551">
                  <c:v>-1.0880009999999913</c:v>
                </c:pt>
                <c:pt idx="552">
                  <c:v>-1.080000999999982</c:v>
                </c:pt>
                <c:pt idx="553">
                  <c:v>-1.0720010000000002</c:v>
                </c:pt>
                <c:pt idx="554">
                  <c:v>-1.0640009999999904</c:v>
                </c:pt>
                <c:pt idx="555">
                  <c:v>-1.0560009999999806</c:v>
                </c:pt>
                <c:pt idx="556">
                  <c:v>-1.0480009999999993</c:v>
                </c:pt>
                <c:pt idx="557">
                  <c:v>-1.0400009999999895</c:v>
                </c:pt>
                <c:pt idx="558">
                  <c:v>-1.0320009999999797</c:v>
                </c:pt>
                <c:pt idx="559">
                  <c:v>-1.0240009999999984</c:v>
                </c:pt>
                <c:pt idx="560">
                  <c:v>-1.0160009999999886</c:v>
                </c:pt>
                <c:pt idx="561">
                  <c:v>-1.0080009999999788</c:v>
                </c:pt>
                <c:pt idx="562">
                  <c:v>-1.0000009999999975</c:v>
                </c:pt>
                <c:pt idx="563">
                  <c:v>-0.99200099999998759</c:v>
                </c:pt>
                <c:pt idx="564">
                  <c:v>-0.98400099999997759</c:v>
                </c:pt>
                <c:pt idx="565">
                  <c:v>-0.97600099999999668</c:v>
                </c:pt>
                <c:pt idx="566">
                  <c:v>-0.96800099999998679</c:v>
                </c:pt>
                <c:pt idx="567">
                  <c:v>-0.96000099999997701</c:v>
                </c:pt>
                <c:pt idx="568">
                  <c:v>-0.95200099999999566</c:v>
                </c:pt>
                <c:pt idx="569">
                  <c:v>-0.94400099999998588</c:v>
                </c:pt>
                <c:pt idx="570">
                  <c:v>-0.9360009999999761</c:v>
                </c:pt>
                <c:pt idx="571">
                  <c:v>-0.92800099999999452</c:v>
                </c:pt>
                <c:pt idx="572">
                  <c:v>-0.92000099999998497</c:v>
                </c:pt>
                <c:pt idx="573">
                  <c:v>-0.91200099999997519</c:v>
                </c:pt>
                <c:pt idx="574">
                  <c:v>-0.9040009999999935</c:v>
                </c:pt>
                <c:pt idx="575">
                  <c:v>-0.89600099999998406</c:v>
                </c:pt>
                <c:pt idx="576">
                  <c:v>-0.8880010000000027</c:v>
                </c:pt>
                <c:pt idx="577">
                  <c:v>-0.88000099999999259</c:v>
                </c:pt>
                <c:pt idx="578">
                  <c:v>-0.87200099999998315</c:v>
                </c:pt>
                <c:pt idx="579">
                  <c:v>-0.86400100000000946</c:v>
                </c:pt>
                <c:pt idx="580">
                  <c:v>-0.85600099999999202</c:v>
                </c:pt>
                <c:pt idx="581">
                  <c:v>-0.84800099999998224</c:v>
                </c:pt>
                <c:pt idx="582">
                  <c:v>-0.84000100000000777</c:v>
                </c:pt>
                <c:pt idx="583">
                  <c:v>-0.83200099999999111</c:v>
                </c:pt>
                <c:pt idx="584">
                  <c:v>-0.82400099999998133</c:v>
                </c:pt>
                <c:pt idx="585">
                  <c:v>-0.81600099999999998</c:v>
                </c:pt>
                <c:pt idx="586">
                  <c:v>-0.8080009999999902</c:v>
                </c:pt>
                <c:pt idx="587">
                  <c:v>-0.80000099999998042</c:v>
                </c:pt>
                <c:pt idx="588">
                  <c:v>-0.79200099999999907</c:v>
                </c:pt>
                <c:pt idx="589">
                  <c:v>-0.78400099999998929</c:v>
                </c:pt>
                <c:pt idx="590">
                  <c:v>-0.77600099999997962</c:v>
                </c:pt>
                <c:pt idx="591">
                  <c:v>-0.7680009999999986</c:v>
                </c:pt>
                <c:pt idx="592">
                  <c:v>-0.7600009999999886</c:v>
                </c:pt>
                <c:pt idx="593">
                  <c:v>-0.7520009999999786</c:v>
                </c:pt>
                <c:pt idx="594">
                  <c:v>-0.74400099999999725</c:v>
                </c:pt>
                <c:pt idx="595">
                  <c:v>-0.73600099999998769</c:v>
                </c:pt>
                <c:pt idx="596">
                  <c:v>-0.72800099999997769</c:v>
                </c:pt>
                <c:pt idx="597">
                  <c:v>-0.72000099999999634</c:v>
                </c:pt>
                <c:pt idx="598">
                  <c:v>-0.71200099999998667</c:v>
                </c:pt>
                <c:pt idx="599">
                  <c:v>-0.70400099999997678</c:v>
                </c:pt>
                <c:pt idx="600">
                  <c:v>-0.69600099999999543</c:v>
                </c:pt>
                <c:pt idx="601">
                  <c:v>-0.68800099999998554</c:v>
                </c:pt>
                <c:pt idx="602">
                  <c:v>-0.68000099999997587</c:v>
                </c:pt>
                <c:pt idx="603">
                  <c:v>-0.67200099999999463</c:v>
                </c:pt>
                <c:pt idx="604">
                  <c:v>-0.66400099999998474</c:v>
                </c:pt>
                <c:pt idx="605">
                  <c:v>-0.65600099999997563</c:v>
                </c:pt>
                <c:pt idx="606">
                  <c:v>-0.64800099999999361</c:v>
                </c:pt>
                <c:pt idx="607">
                  <c:v>-0.64000099999998383</c:v>
                </c:pt>
                <c:pt idx="608">
                  <c:v>-0.63200099999997461</c:v>
                </c:pt>
                <c:pt idx="609">
                  <c:v>-0.6240009999999927</c:v>
                </c:pt>
                <c:pt idx="610">
                  <c:v>-0.61600099999998292</c:v>
                </c:pt>
                <c:pt idx="611">
                  <c:v>-0.60800100000000934</c:v>
                </c:pt>
                <c:pt idx="612">
                  <c:v>-0.60000099999999179</c:v>
                </c:pt>
                <c:pt idx="613">
                  <c:v>-0.59200099999998157</c:v>
                </c:pt>
                <c:pt idx="614">
                  <c:v>-0.58400100000000066</c:v>
                </c:pt>
                <c:pt idx="615">
                  <c:v>-0.57600099999999088</c:v>
                </c:pt>
                <c:pt idx="616">
                  <c:v>-0.5680009999999811</c:v>
                </c:pt>
                <c:pt idx="617">
                  <c:v>-0.56000099999999953</c:v>
                </c:pt>
                <c:pt idx="618">
                  <c:v>-0.55200099999998997</c:v>
                </c:pt>
                <c:pt idx="619">
                  <c:v>-0.54400099999998019</c:v>
                </c:pt>
                <c:pt idx="620">
                  <c:v>-0.53600099999999851</c:v>
                </c:pt>
                <c:pt idx="621">
                  <c:v>-0.52800099999998906</c:v>
                </c:pt>
                <c:pt idx="622">
                  <c:v>-0.52000099999997929</c:v>
                </c:pt>
                <c:pt idx="623">
                  <c:v>-0.51200099999999749</c:v>
                </c:pt>
                <c:pt idx="624">
                  <c:v>-0.50400099999998749</c:v>
                </c:pt>
                <c:pt idx="625">
                  <c:v>-0.49600099999998826</c:v>
                </c:pt>
                <c:pt idx="626">
                  <c:v>-0.48800100000000002</c:v>
                </c:pt>
                <c:pt idx="627">
                  <c:v>-0.48000099999999507</c:v>
                </c:pt>
                <c:pt idx="628">
                  <c:v>-0.47200099999998518</c:v>
                </c:pt>
                <c:pt idx="629">
                  <c:v>-0.464001</c:v>
                </c:pt>
                <c:pt idx="630">
                  <c:v>-0.45600099999999316</c:v>
                </c:pt>
                <c:pt idx="631">
                  <c:v>-0.44800099999998344</c:v>
                </c:pt>
                <c:pt idx="632">
                  <c:v>-0.44000100000000003</c:v>
                </c:pt>
                <c:pt idx="633">
                  <c:v>-0.43200099999999408</c:v>
                </c:pt>
                <c:pt idx="634">
                  <c:v>-0.42400099999998447</c:v>
                </c:pt>
                <c:pt idx="635">
                  <c:v>-0.41600100000000007</c:v>
                </c:pt>
                <c:pt idx="636">
                  <c:v>-0.40800099999999229</c:v>
                </c:pt>
                <c:pt idx="637">
                  <c:v>-0.40000099999998256</c:v>
                </c:pt>
                <c:pt idx="638">
                  <c:v>-0.39200100000000032</c:v>
                </c:pt>
                <c:pt idx="639">
                  <c:v>-0.38400099999999393</c:v>
                </c:pt>
                <c:pt idx="640">
                  <c:v>-0.3760009999999841</c:v>
                </c:pt>
                <c:pt idx="641">
                  <c:v>-0.36800100000000008</c:v>
                </c:pt>
                <c:pt idx="642">
                  <c:v>-0.36000099999999047</c:v>
                </c:pt>
                <c:pt idx="643">
                  <c:v>-0.35200100000000134</c:v>
                </c:pt>
                <c:pt idx="644">
                  <c:v>-0.34400099999999911</c:v>
                </c:pt>
                <c:pt idx="645">
                  <c:v>-0.33600099999999217</c:v>
                </c:pt>
                <c:pt idx="646">
                  <c:v>-0.32800100000000082</c:v>
                </c:pt>
                <c:pt idx="647">
                  <c:v>-0.32000100000000031</c:v>
                </c:pt>
                <c:pt idx="648">
                  <c:v>-0.31200099999999098</c:v>
                </c:pt>
                <c:pt idx="649">
                  <c:v>-0.30400100000000002</c:v>
                </c:pt>
                <c:pt idx="650">
                  <c:v>-0.29600099999999757</c:v>
                </c:pt>
                <c:pt idx="651">
                  <c:v>-0.28800099999998768</c:v>
                </c:pt>
                <c:pt idx="652">
                  <c:v>-0.28000100000000006</c:v>
                </c:pt>
                <c:pt idx="653">
                  <c:v>-0.27200099999999572</c:v>
                </c:pt>
                <c:pt idx="654">
                  <c:v>-0.26400100000000726</c:v>
                </c:pt>
                <c:pt idx="655">
                  <c:v>-0.25600100000000003</c:v>
                </c:pt>
                <c:pt idx="656">
                  <c:v>-0.24800099999998793</c:v>
                </c:pt>
                <c:pt idx="657">
                  <c:v>-0.24000100000000671</c:v>
                </c:pt>
                <c:pt idx="658">
                  <c:v>-0.23200099999999679</c:v>
                </c:pt>
                <c:pt idx="659">
                  <c:v>-0.22400099999998702</c:v>
                </c:pt>
                <c:pt idx="660">
                  <c:v>-0.21600100000000574</c:v>
                </c:pt>
                <c:pt idx="661">
                  <c:v>-0.20800099999999591</c:v>
                </c:pt>
                <c:pt idx="662">
                  <c:v>-0.20000099999998611</c:v>
                </c:pt>
                <c:pt idx="663">
                  <c:v>-0.19200100000000475</c:v>
                </c:pt>
                <c:pt idx="664">
                  <c:v>-0.18400099999999681</c:v>
                </c:pt>
                <c:pt idx="665">
                  <c:v>-0.1760009999999852</c:v>
                </c:pt>
                <c:pt idx="666">
                  <c:v>-0.16800100000000384</c:v>
                </c:pt>
                <c:pt idx="667">
                  <c:v>-0.16000099999999406</c:v>
                </c:pt>
                <c:pt idx="668">
                  <c:v>-0.15200100000001271</c:v>
                </c:pt>
                <c:pt idx="669">
                  <c:v>-0.14400100000000293</c:v>
                </c:pt>
                <c:pt idx="670">
                  <c:v>-0.13600099999999321</c:v>
                </c:pt>
                <c:pt idx="671">
                  <c:v>-0.1280010000000118</c:v>
                </c:pt>
                <c:pt idx="672">
                  <c:v>-0.12000100000000202</c:v>
                </c:pt>
                <c:pt idx="673">
                  <c:v>-0.11200099999999112</c:v>
                </c:pt>
                <c:pt idx="674">
                  <c:v>-0.10400100000001122</c:v>
                </c:pt>
                <c:pt idx="675">
                  <c:v>-9.6001000000001127E-2</c:v>
                </c:pt>
                <c:pt idx="676">
                  <c:v>-8.8000999999991766E-2</c:v>
                </c:pt>
                <c:pt idx="677">
                  <c:v>-8.0001000000010022E-2</c:v>
                </c:pt>
                <c:pt idx="678">
                  <c:v>-7.2001000000000231E-2</c:v>
                </c:pt>
                <c:pt idx="679">
                  <c:v>-6.4001000000018904E-2</c:v>
                </c:pt>
                <c:pt idx="680">
                  <c:v>-5.6001000000009071E-2</c:v>
                </c:pt>
                <c:pt idx="681">
                  <c:v>-4.8000999999999412E-2</c:v>
                </c:pt>
                <c:pt idx="682">
                  <c:v>-4.0001000000017925E-2</c:v>
                </c:pt>
                <c:pt idx="683">
                  <c:v>-3.2001000000008252E-2</c:v>
                </c:pt>
                <c:pt idx="684">
                  <c:v>-2.4000999999998378E-2</c:v>
                </c:pt>
                <c:pt idx="685">
                  <c:v>-1.6001000000017328E-2</c:v>
                </c:pt>
                <c:pt idx="686">
                  <c:v>-8.0010000000072766E-3</c:v>
                </c:pt>
                <c:pt idx="687">
                  <c:v>-9.9999999747526812E-7</c:v>
                </c:pt>
                <c:pt idx="688">
                  <c:v>7.9989999999839929E-3</c:v>
                </c:pt>
                <c:pt idx="689">
                  <c:v>1.5998999999993657E-2</c:v>
                </c:pt>
                <c:pt idx="690">
                  <c:v>2.3998999999974999E-2</c:v>
                </c:pt>
                <c:pt idx="691">
                  <c:v>3.199899999998479E-2</c:v>
                </c:pt>
                <c:pt idx="692">
                  <c:v>3.9998999999994574E-2</c:v>
                </c:pt>
                <c:pt idx="693">
                  <c:v>4.7998999999976907E-2</c:v>
                </c:pt>
                <c:pt idx="694">
                  <c:v>5.5998999999986601E-2</c:v>
                </c:pt>
                <c:pt idx="695">
                  <c:v>6.3998999999995504E-2</c:v>
                </c:pt>
                <c:pt idx="696">
                  <c:v>7.1998999999976984E-2</c:v>
                </c:pt>
                <c:pt idx="697">
                  <c:v>7.9998999999987802E-2</c:v>
                </c:pt>
                <c:pt idx="698">
                  <c:v>8.7998999999996746E-2</c:v>
                </c:pt>
                <c:pt idx="699">
                  <c:v>9.5998999999978227E-2</c:v>
                </c:pt>
                <c:pt idx="700">
                  <c:v>0.10399899999998748</c:v>
                </c:pt>
                <c:pt idx="701">
                  <c:v>0.1119989999999958</c:v>
                </c:pt>
                <c:pt idx="702">
                  <c:v>0.11999899999997835</c:v>
                </c:pt>
                <c:pt idx="703">
                  <c:v>0.12799899999998843</c:v>
                </c:pt>
                <c:pt idx="704">
                  <c:v>0.13599900000000037</c:v>
                </c:pt>
                <c:pt idx="705">
                  <c:v>0.14399899999998148</c:v>
                </c:pt>
                <c:pt idx="706">
                  <c:v>0.1519989999999922</c:v>
                </c:pt>
                <c:pt idx="707">
                  <c:v>0.15999900000000258</c:v>
                </c:pt>
                <c:pt idx="708">
                  <c:v>0.16799899999998091</c:v>
                </c:pt>
                <c:pt idx="709">
                  <c:v>0.17599899999999333</c:v>
                </c:pt>
                <c:pt idx="710">
                  <c:v>0.18399900000000313</c:v>
                </c:pt>
                <c:pt idx="711">
                  <c:v>0.19199899999998141</c:v>
                </c:pt>
                <c:pt idx="712">
                  <c:v>0.19999899999999396</c:v>
                </c:pt>
                <c:pt idx="713">
                  <c:v>0.20799900000000357</c:v>
                </c:pt>
                <c:pt idx="714">
                  <c:v>0.21599899999998456</c:v>
                </c:pt>
                <c:pt idx="715">
                  <c:v>0.22399899999999426</c:v>
                </c:pt>
                <c:pt idx="716">
                  <c:v>0.23199899999997531</c:v>
                </c:pt>
                <c:pt idx="717">
                  <c:v>0.239998999999985</c:v>
                </c:pt>
                <c:pt idx="718">
                  <c:v>0.24799899999999642</c:v>
                </c:pt>
                <c:pt idx="719">
                  <c:v>0.25599899999998066</c:v>
                </c:pt>
                <c:pt idx="720">
                  <c:v>0.26399899999999038</c:v>
                </c:pt>
                <c:pt idx="721">
                  <c:v>0.27199900000000005</c:v>
                </c:pt>
                <c:pt idx="722">
                  <c:v>0.27999899999998307</c:v>
                </c:pt>
                <c:pt idx="723">
                  <c:v>0.28799899999999279</c:v>
                </c:pt>
                <c:pt idx="724">
                  <c:v>0.29599900000000007</c:v>
                </c:pt>
                <c:pt idx="725">
                  <c:v>0.30399899999998536</c:v>
                </c:pt>
                <c:pt idx="726">
                  <c:v>0.31199899999999503</c:v>
                </c:pt>
                <c:pt idx="727">
                  <c:v>0.31999900000000031</c:v>
                </c:pt>
                <c:pt idx="728">
                  <c:v>0.32799899999998744</c:v>
                </c:pt>
                <c:pt idx="729">
                  <c:v>0.33599899999999716</c:v>
                </c:pt>
                <c:pt idx="730">
                  <c:v>0.34399900000000005</c:v>
                </c:pt>
                <c:pt idx="731">
                  <c:v>0.35199899999998563</c:v>
                </c:pt>
                <c:pt idx="732">
                  <c:v>0.35999899999999557</c:v>
                </c:pt>
                <c:pt idx="733">
                  <c:v>0.36799900000000002</c:v>
                </c:pt>
                <c:pt idx="734">
                  <c:v>0.37599899999998909</c:v>
                </c:pt>
                <c:pt idx="735">
                  <c:v>0.38399899999999887</c:v>
                </c:pt>
                <c:pt idx="736">
                  <c:v>0.39199900000000032</c:v>
                </c:pt>
                <c:pt idx="737">
                  <c:v>0.39999899999999017</c:v>
                </c:pt>
                <c:pt idx="738">
                  <c:v>0.40799899999999722</c:v>
                </c:pt>
                <c:pt idx="739">
                  <c:v>0.41599900000000006</c:v>
                </c:pt>
                <c:pt idx="740">
                  <c:v>0.42399899999998858</c:v>
                </c:pt>
                <c:pt idx="741">
                  <c:v>0.43199899999999819</c:v>
                </c:pt>
                <c:pt idx="742">
                  <c:v>0.43999900000000031</c:v>
                </c:pt>
                <c:pt idx="743">
                  <c:v>0.44799899999998788</c:v>
                </c:pt>
                <c:pt idx="744">
                  <c:v>0.45599899999999755</c:v>
                </c:pt>
                <c:pt idx="745">
                  <c:v>0.46399900000000116</c:v>
                </c:pt>
                <c:pt idx="746">
                  <c:v>0.47199899999999029</c:v>
                </c:pt>
                <c:pt idx="747">
                  <c:v>0.47999900000000006</c:v>
                </c:pt>
                <c:pt idx="748">
                  <c:v>0.48799900000000207</c:v>
                </c:pt>
                <c:pt idx="749">
                  <c:v>0.49599899999999236</c:v>
                </c:pt>
                <c:pt idx="750">
                  <c:v>0.5039989999999932</c:v>
                </c:pt>
                <c:pt idx="751">
                  <c:v>0.51199900000000365</c:v>
                </c:pt>
                <c:pt idx="752">
                  <c:v>0.51999899999998433</c:v>
                </c:pt>
                <c:pt idx="753">
                  <c:v>0.52799899999999411</c:v>
                </c:pt>
                <c:pt idx="754">
                  <c:v>0.53599899999997569</c:v>
                </c:pt>
                <c:pt idx="755">
                  <c:v>0.54399899999998524</c:v>
                </c:pt>
                <c:pt idx="756">
                  <c:v>0.55199899999999502</c:v>
                </c:pt>
                <c:pt idx="757">
                  <c:v>0.5599989999999766</c:v>
                </c:pt>
                <c:pt idx="758">
                  <c:v>0.56799899999998615</c:v>
                </c:pt>
                <c:pt idx="759">
                  <c:v>0.57599899999999593</c:v>
                </c:pt>
                <c:pt idx="760">
                  <c:v>0.58399899999997729</c:v>
                </c:pt>
                <c:pt idx="761">
                  <c:v>0.59199899999998706</c:v>
                </c:pt>
                <c:pt idx="762">
                  <c:v>0.59999899999999651</c:v>
                </c:pt>
                <c:pt idx="763">
                  <c:v>0.60799899999997864</c:v>
                </c:pt>
                <c:pt idx="764">
                  <c:v>0.61599899999998864</c:v>
                </c:pt>
                <c:pt idx="765">
                  <c:v>0.62399899999999775</c:v>
                </c:pt>
                <c:pt idx="766">
                  <c:v>0.63199899999998599</c:v>
                </c:pt>
                <c:pt idx="767">
                  <c:v>0.63999899999999565</c:v>
                </c:pt>
                <c:pt idx="768">
                  <c:v>0.64799900000001043</c:v>
                </c:pt>
                <c:pt idx="769">
                  <c:v>0.65599899999998779</c:v>
                </c:pt>
                <c:pt idx="770">
                  <c:v>0.66399899999999745</c:v>
                </c:pt>
                <c:pt idx="771">
                  <c:v>0.67199900000001456</c:v>
                </c:pt>
                <c:pt idx="772">
                  <c:v>0.67999899999998981</c:v>
                </c:pt>
                <c:pt idx="773">
                  <c:v>0.6879989999999907</c:v>
                </c:pt>
                <c:pt idx="774">
                  <c:v>0.69599900000000925</c:v>
                </c:pt>
                <c:pt idx="775">
                  <c:v>0.70399899999998183</c:v>
                </c:pt>
                <c:pt idx="776">
                  <c:v>0.71199899999999161</c:v>
                </c:pt>
                <c:pt idx="777">
                  <c:v>0.71999900000001016</c:v>
                </c:pt>
                <c:pt idx="778">
                  <c:v>0.72799899999998274</c:v>
                </c:pt>
                <c:pt idx="779">
                  <c:v>0.73599899999999263</c:v>
                </c:pt>
                <c:pt idx="780">
                  <c:v>0.74399900000001273</c:v>
                </c:pt>
                <c:pt idx="781">
                  <c:v>0.75199899999998365</c:v>
                </c:pt>
                <c:pt idx="782">
                  <c:v>0.75999899999999365</c:v>
                </c:pt>
                <c:pt idx="783">
                  <c:v>0.76799900000001553</c:v>
                </c:pt>
                <c:pt idx="784">
                  <c:v>0.77599899999999233</c:v>
                </c:pt>
                <c:pt idx="785">
                  <c:v>0.78399899999999434</c:v>
                </c:pt>
                <c:pt idx="786">
                  <c:v>0.79199900000001178</c:v>
                </c:pt>
                <c:pt idx="787">
                  <c:v>0.79999899999998569</c:v>
                </c:pt>
                <c:pt idx="788">
                  <c:v>0.80799899999999525</c:v>
                </c:pt>
                <c:pt idx="789">
                  <c:v>0.8159989999999766</c:v>
                </c:pt>
                <c:pt idx="790">
                  <c:v>0.8239989999999866</c:v>
                </c:pt>
                <c:pt idx="791">
                  <c:v>0.8319989999999966</c:v>
                </c:pt>
                <c:pt idx="792">
                  <c:v>0.83999899999997762</c:v>
                </c:pt>
                <c:pt idx="793">
                  <c:v>0.84799899999998762</c:v>
                </c:pt>
                <c:pt idx="794">
                  <c:v>0.85599899999999762</c:v>
                </c:pt>
                <c:pt idx="795">
                  <c:v>0.86399899999997865</c:v>
                </c:pt>
                <c:pt idx="796">
                  <c:v>0.87199899999998864</c:v>
                </c:pt>
                <c:pt idx="797">
                  <c:v>0.87999899999999864</c:v>
                </c:pt>
                <c:pt idx="798">
                  <c:v>0.88799899999997933</c:v>
                </c:pt>
                <c:pt idx="799">
                  <c:v>0.89599899999998911</c:v>
                </c:pt>
                <c:pt idx="800">
                  <c:v>0.90399899999999889</c:v>
                </c:pt>
                <c:pt idx="801">
                  <c:v>0.91199899999998024</c:v>
                </c:pt>
                <c:pt idx="802">
                  <c:v>0.91999899999999002</c:v>
                </c:pt>
                <c:pt idx="803">
                  <c:v>0.9279989999999998</c:v>
                </c:pt>
                <c:pt idx="804">
                  <c:v>0.93599899999998115</c:v>
                </c:pt>
                <c:pt idx="805">
                  <c:v>0.94399899999999093</c:v>
                </c:pt>
                <c:pt idx="806">
                  <c:v>0.95199900000000937</c:v>
                </c:pt>
                <c:pt idx="807">
                  <c:v>0.95999899999998262</c:v>
                </c:pt>
                <c:pt idx="808">
                  <c:v>0.96799899999999184</c:v>
                </c:pt>
                <c:pt idx="809">
                  <c:v>0.97599900000001116</c:v>
                </c:pt>
                <c:pt idx="810">
                  <c:v>0.98399899999998297</c:v>
                </c:pt>
                <c:pt idx="811">
                  <c:v>0.99199899999999253</c:v>
                </c:pt>
                <c:pt idx="812">
                  <c:v>0.99999900000000264</c:v>
                </c:pt>
                <c:pt idx="813">
                  <c:v>1.0079989999999679</c:v>
                </c:pt>
                <c:pt idx="814">
                  <c:v>1.0159989999999777</c:v>
                </c:pt>
                <c:pt idx="815">
                  <c:v>1.0239989999999872</c:v>
                </c:pt>
                <c:pt idx="816">
                  <c:v>1.0319989999999692</c:v>
                </c:pt>
                <c:pt idx="817">
                  <c:v>1.039998999999979</c:v>
                </c:pt>
                <c:pt idx="818">
                  <c:v>1.0479989999999888</c:v>
                </c:pt>
                <c:pt idx="819">
                  <c:v>1.055998999999971</c:v>
                </c:pt>
                <c:pt idx="820">
                  <c:v>1.0639989999999808</c:v>
                </c:pt>
                <c:pt idx="821">
                  <c:v>1.0719989999999904</c:v>
                </c:pt>
                <c:pt idx="822">
                  <c:v>1.0799989999999728</c:v>
                </c:pt>
                <c:pt idx="823">
                  <c:v>1.0879989999999826</c:v>
                </c:pt>
                <c:pt idx="824">
                  <c:v>1.0959989999999658</c:v>
                </c:pt>
                <c:pt idx="825">
                  <c:v>1.1039989999999738</c:v>
                </c:pt>
                <c:pt idx="826">
                  <c:v>1.1119989999999838</c:v>
                </c:pt>
                <c:pt idx="827">
                  <c:v>1.1199989999999778</c:v>
                </c:pt>
                <c:pt idx="828">
                  <c:v>1.1279989999999878</c:v>
                </c:pt>
                <c:pt idx="829">
                  <c:v>1.1359989999999978</c:v>
                </c:pt>
                <c:pt idx="830">
                  <c:v>1.1439989999999796</c:v>
                </c:pt>
                <c:pt idx="831">
                  <c:v>1.1519989999999878</c:v>
                </c:pt>
                <c:pt idx="832">
                  <c:v>1.1599989999999978</c:v>
                </c:pt>
                <c:pt idx="833">
                  <c:v>1.1679989999999798</c:v>
                </c:pt>
                <c:pt idx="834">
                  <c:v>1.1759989999999898</c:v>
                </c:pt>
                <c:pt idx="835">
                  <c:v>1.1839989999999998</c:v>
                </c:pt>
                <c:pt idx="836">
                  <c:v>1.1919989999999814</c:v>
                </c:pt>
                <c:pt idx="837">
                  <c:v>1.1999989999999912</c:v>
                </c:pt>
                <c:pt idx="838">
                  <c:v>1.2079989999999801</c:v>
                </c:pt>
                <c:pt idx="839">
                  <c:v>1.2159989999999647</c:v>
                </c:pt>
                <c:pt idx="840">
                  <c:v>1.2239989999999743</c:v>
                </c:pt>
                <c:pt idx="841">
                  <c:v>1.2319989999999843</c:v>
                </c:pt>
                <c:pt idx="842">
                  <c:v>1.2399989999999654</c:v>
                </c:pt>
                <c:pt idx="843">
                  <c:v>1.2479989999999752</c:v>
                </c:pt>
                <c:pt idx="844">
                  <c:v>1.255998999999985</c:v>
                </c:pt>
                <c:pt idx="845">
                  <c:v>1.2639989999999686</c:v>
                </c:pt>
                <c:pt idx="846">
                  <c:v>1.2719989999999786</c:v>
                </c:pt>
                <c:pt idx="847">
                  <c:v>1.2799989999999883</c:v>
                </c:pt>
                <c:pt idx="848">
                  <c:v>1.2879989999999695</c:v>
                </c:pt>
                <c:pt idx="849">
                  <c:v>1.2959989999999793</c:v>
                </c:pt>
                <c:pt idx="850">
                  <c:v>1.303998999999989</c:v>
                </c:pt>
                <c:pt idx="851">
                  <c:v>1.3119989999999722</c:v>
                </c:pt>
                <c:pt idx="852">
                  <c:v>1.3199989999999817</c:v>
                </c:pt>
                <c:pt idx="853">
                  <c:v>1.3279989999999913</c:v>
                </c:pt>
                <c:pt idx="854">
                  <c:v>1.3359989999999731</c:v>
                </c:pt>
                <c:pt idx="855">
                  <c:v>1.3439989999999828</c:v>
                </c:pt>
                <c:pt idx="856">
                  <c:v>1.3519989999999926</c:v>
                </c:pt>
                <c:pt idx="857">
                  <c:v>1.3599989999999818</c:v>
                </c:pt>
                <c:pt idx="858">
                  <c:v>1.3679989999999898</c:v>
                </c:pt>
                <c:pt idx="859">
                  <c:v>1.3759989999999778</c:v>
                </c:pt>
                <c:pt idx="860">
                  <c:v>1.3839989999999878</c:v>
                </c:pt>
                <c:pt idx="861">
                  <c:v>1.3919989999999978</c:v>
                </c:pt>
                <c:pt idx="862">
                  <c:v>1.3999989999999798</c:v>
                </c:pt>
                <c:pt idx="863">
                  <c:v>1.4079989999999674</c:v>
                </c:pt>
                <c:pt idx="864">
                  <c:v>1.4159989999999767</c:v>
                </c:pt>
                <c:pt idx="865">
                  <c:v>1.42399899999996</c:v>
                </c:pt>
                <c:pt idx="866">
                  <c:v>1.4319989999999696</c:v>
                </c:pt>
                <c:pt idx="867">
                  <c:v>1.4399989999999796</c:v>
                </c:pt>
                <c:pt idx="868">
                  <c:v>1.4479989999999618</c:v>
                </c:pt>
                <c:pt idx="869">
                  <c:v>1.4559989999999716</c:v>
                </c:pt>
                <c:pt idx="870">
                  <c:v>1.4639989999999812</c:v>
                </c:pt>
                <c:pt idx="871">
                  <c:v>1.4719989999999648</c:v>
                </c:pt>
                <c:pt idx="872">
                  <c:v>1.4799989999999748</c:v>
                </c:pt>
                <c:pt idx="873">
                  <c:v>1.4879989999999845</c:v>
                </c:pt>
                <c:pt idx="874">
                  <c:v>1.4959989999999657</c:v>
                </c:pt>
                <c:pt idx="875">
                  <c:v>1.5039989999999754</c:v>
                </c:pt>
                <c:pt idx="876">
                  <c:v>1.5119989999999852</c:v>
                </c:pt>
                <c:pt idx="877">
                  <c:v>1.5199989999999688</c:v>
                </c:pt>
                <c:pt idx="878">
                  <c:v>1.5279989999999786</c:v>
                </c:pt>
                <c:pt idx="879">
                  <c:v>1.5359989999999886</c:v>
                </c:pt>
                <c:pt idx="880">
                  <c:v>1.5439989999999697</c:v>
                </c:pt>
                <c:pt idx="881">
                  <c:v>1.5519989999999795</c:v>
                </c:pt>
                <c:pt idx="882">
                  <c:v>1.5599989999999893</c:v>
                </c:pt>
                <c:pt idx="883">
                  <c:v>1.5679989999999724</c:v>
                </c:pt>
                <c:pt idx="884">
                  <c:v>1.5759989999999822</c:v>
                </c:pt>
                <c:pt idx="885">
                  <c:v>1.5839989999999919</c:v>
                </c:pt>
                <c:pt idx="886">
                  <c:v>1.5919989999999733</c:v>
                </c:pt>
                <c:pt idx="887">
                  <c:v>1.5999989999999831</c:v>
                </c:pt>
                <c:pt idx="888">
                  <c:v>1.6079989999999929</c:v>
                </c:pt>
                <c:pt idx="889">
                  <c:v>1.6159989999999878</c:v>
                </c:pt>
                <c:pt idx="890">
                  <c:v>1.6239989999999958</c:v>
                </c:pt>
                <c:pt idx="891">
                  <c:v>1.6319990000000058</c:v>
                </c:pt>
                <c:pt idx="892">
                  <c:v>1.6399989999999878</c:v>
                </c:pt>
                <c:pt idx="893">
                  <c:v>1.6479989999999978</c:v>
                </c:pt>
                <c:pt idx="894">
                  <c:v>1.6559989999999798</c:v>
                </c:pt>
                <c:pt idx="895">
                  <c:v>1.6639989999999898</c:v>
                </c:pt>
                <c:pt idx="896">
                  <c:v>1.6719989999999996</c:v>
                </c:pt>
                <c:pt idx="897">
                  <c:v>1.6799989999999798</c:v>
                </c:pt>
                <c:pt idx="898">
                  <c:v>1.6879989999999898</c:v>
                </c:pt>
                <c:pt idx="899">
                  <c:v>1.6959989999999998</c:v>
                </c:pt>
                <c:pt idx="900">
                  <c:v>1.7039989999999634</c:v>
                </c:pt>
                <c:pt idx="901">
                  <c:v>1.711998999999973</c:v>
                </c:pt>
                <c:pt idx="902">
                  <c:v>1.7199989999999827</c:v>
                </c:pt>
                <c:pt idx="903">
                  <c:v>1.727998999999965</c:v>
                </c:pt>
                <c:pt idx="904">
                  <c:v>1.7359989999999748</c:v>
                </c:pt>
                <c:pt idx="905">
                  <c:v>1.7439989999999848</c:v>
                </c:pt>
                <c:pt idx="906">
                  <c:v>1.751998999999967</c:v>
                </c:pt>
                <c:pt idx="907">
                  <c:v>1.7599989999999766</c:v>
                </c:pt>
                <c:pt idx="908">
                  <c:v>1.7679989999999863</c:v>
                </c:pt>
                <c:pt idx="909">
                  <c:v>1.775998999999969</c:v>
                </c:pt>
                <c:pt idx="910">
                  <c:v>1.7839989999999788</c:v>
                </c:pt>
                <c:pt idx="911">
                  <c:v>1.7919989999999886</c:v>
                </c:pt>
                <c:pt idx="912">
                  <c:v>1.7999989999999702</c:v>
                </c:pt>
                <c:pt idx="913">
                  <c:v>1.8079989999999797</c:v>
                </c:pt>
                <c:pt idx="914">
                  <c:v>1.8159989999999895</c:v>
                </c:pt>
                <c:pt idx="915">
                  <c:v>1.8239989999999726</c:v>
                </c:pt>
                <c:pt idx="916">
                  <c:v>1.8319989999999824</c:v>
                </c:pt>
                <c:pt idx="917">
                  <c:v>1.8399989999999922</c:v>
                </c:pt>
                <c:pt idx="918">
                  <c:v>1.8479989999999735</c:v>
                </c:pt>
                <c:pt idx="919">
                  <c:v>1.8559989999999833</c:v>
                </c:pt>
                <c:pt idx="920">
                  <c:v>1.8639989999999931</c:v>
                </c:pt>
                <c:pt idx="921">
                  <c:v>1.8719989999999878</c:v>
                </c:pt>
                <c:pt idx="922">
                  <c:v>1.8799989999999978</c:v>
                </c:pt>
                <c:pt idx="923">
                  <c:v>1.8879990000000078</c:v>
                </c:pt>
                <c:pt idx="924">
                  <c:v>1.8959989999999878</c:v>
                </c:pt>
                <c:pt idx="925">
                  <c:v>1.9039989999999978</c:v>
                </c:pt>
                <c:pt idx="926">
                  <c:v>1.9119990000000078</c:v>
                </c:pt>
                <c:pt idx="927">
                  <c:v>1.9199989999999898</c:v>
                </c:pt>
                <c:pt idx="928">
                  <c:v>1.9279989999999998</c:v>
                </c:pt>
                <c:pt idx="929">
                  <c:v>1.9359990000000096</c:v>
                </c:pt>
                <c:pt idx="930">
                  <c:v>1.9439989999999898</c:v>
                </c:pt>
                <c:pt idx="931">
                  <c:v>1.9519989999999998</c:v>
                </c:pt>
                <c:pt idx="932">
                  <c:v>1.9599989999999818</c:v>
                </c:pt>
                <c:pt idx="933">
                  <c:v>1.9679989999999918</c:v>
                </c:pt>
                <c:pt idx="934">
                  <c:v>1.9759990000000016</c:v>
                </c:pt>
                <c:pt idx="935">
                  <c:v>1.983998999999983</c:v>
                </c:pt>
                <c:pt idx="936">
                  <c:v>1.9919989999999919</c:v>
                </c:pt>
                <c:pt idx="937">
                  <c:v>1.9999990000000019</c:v>
                </c:pt>
                <c:pt idx="938">
                  <c:v>2.0079989999999839</c:v>
                </c:pt>
                <c:pt idx="939">
                  <c:v>2.0159989999999937</c:v>
                </c:pt>
                <c:pt idx="940">
                  <c:v>2.0239990000000052</c:v>
                </c:pt>
                <c:pt idx="941">
                  <c:v>2.0319989999999777</c:v>
                </c:pt>
                <c:pt idx="942">
                  <c:v>2.0399989999999937</c:v>
                </c:pt>
                <c:pt idx="943">
                  <c:v>2.0479990000000052</c:v>
                </c:pt>
                <c:pt idx="944">
                  <c:v>2.0559989999999777</c:v>
                </c:pt>
                <c:pt idx="945">
                  <c:v>2.0639989999999955</c:v>
                </c:pt>
                <c:pt idx="946">
                  <c:v>2.0719990000000053</c:v>
                </c:pt>
                <c:pt idx="947">
                  <c:v>2.0799989999999777</c:v>
                </c:pt>
                <c:pt idx="948">
                  <c:v>2.0879989999999982</c:v>
                </c:pt>
                <c:pt idx="949">
                  <c:v>2.0959990000000062</c:v>
                </c:pt>
                <c:pt idx="950">
                  <c:v>2.1039989999999875</c:v>
                </c:pt>
                <c:pt idx="951">
                  <c:v>2.1119989999999973</c:v>
                </c:pt>
                <c:pt idx="952">
                  <c:v>2.1199990000000071</c:v>
                </c:pt>
                <c:pt idx="953">
                  <c:v>2.1279989999999884</c:v>
                </c:pt>
                <c:pt idx="954">
                  <c:v>2.1359989999999978</c:v>
                </c:pt>
                <c:pt idx="955">
                  <c:v>2.1439990000000408</c:v>
                </c:pt>
                <c:pt idx="956">
                  <c:v>2.1519989999999867</c:v>
                </c:pt>
                <c:pt idx="957">
                  <c:v>2.1599989999999987</c:v>
                </c:pt>
                <c:pt idx="958">
                  <c:v>2.1679990000000444</c:v>
                </c:pt>
                <c:pt idx="959">
                  <c:v>2.1759989999999867</c:v>
                </c:pt>
                <c:pt idx="960">
                  <c:v>2.1839990000000356</c:v>
                </c:pt>
                <c:pt idx="961">
                  <c:v>2.1919990000000098</c:v>
                </c:pt>
                <c:pt idx="962">
                  <c:v>2.1999989999999907</c:v>
                </c:pt>
                <c:pt idx="963">
                  <c:v>2.2079990000000369</c:v>
                </c:pt>
                <c:pt idx="964">
                  <c:v>2.2159990000000112</c:v>
                </c:pt>
                <c:pt idx="965">
                  <c:v>2.2239989999999952</c:v>
                </c:pt>
                <c:pt idx="966">
                  <c:v>2.2319990000000018</c:v>
                </c:pt>
                <c:pt idx="967">
                  <c:v>2.2399989999999828</c:v>
                </c:pt>
                <c:pt idx="968">
                  <c:v>2.2479989999999952</c:v>
                </c:pt>
                <c:pt idx="969">
                  <c:v>2.2559990000000032</c:v>
                </c:pt>
                <c:pt idx="970">
                  <c:v>2.2639989999999841</c:v>
                </c:pt>
                <c:pt idx="971">
                  <c:v>2.2719989999999939</c:v>
                </c:pt>
                <c:pt idx="972">
                  <c:v>2.2799990000000041</c:v>
                </c:pt>
                <c:pt idx="973">
                  <c:v>2.287998999999985</c:v>
                </c:pt>
                <c:pt idx="974">
                  <c:v>2.2959989999999948</c:v>
                </c:pt>
                <c:pt idx="975">
                  <c:v>2.3039990000000046</c:v>
                </c:pt>
                <c:pt idx="976">
                  <c:v>2.3119989999999517</c:v>
                </c:pt>
                <c:pt idx="977">
                  <c:v>2.3199989999999615</c:v>
                </c:pt>
                <c:pt idx="978">
                  <c:v>2.3279990000000055</c:v>
                </c:pt>
                <c:pt idx="979">
                  <c:v>2.3359989999999544</c:v>
                </c:pt>
                <c:pt idx="980">
                  <c:v>2.3439989999999966</c:v>
                </c:pt>
                <c:pt idx="981">
                  <c:v>2.3519990000000064</c:v>
                </c:pt>
                <c:pt idx="982">
                  <c:v>2.3599989999999567</c:v>
                </c:pt>
                <c:pt idx="983">
                  <c:v>2.3679989999999975</c:v>
                </c:pt>
                <c:pt idx="984">
                  <c:v>2.3759990000000073</c:v>
                </c:pt>
                <c:pt idx="985">
                  <c:v>2.3839989999999887</c:v>
                </c:pt>
                <c:pt idx="986">
                  <c:v>2.3919989999999967</c:v>
                </c:pt>
                <c:pt idx="987">
                  <c:v>2.3999990000000078</c:v>
                </c:pt>
                <c:pt idx="988">
                  <c:v>2.4079989999999887</c:v>
                </c:pt>
                <c:pt idx="989">
                  <c:v>2.4159989999999967</c:v>
                </c:pt>
                <c:pt idx="990">
                  <c:v>2.4239990000000091</c:v>
                </c:pt>
                <c:pt idx="991">
                  <c:v>2.4319989999999767</c:v>
                </c:pt>
                <c:pt idx="992">
                  <c:v>2.4399990000000003</c:v>
                </c:pt>
                <c:pt idx="993">
                  <c:v>2.4479990000000202</c:v>
                </c:pt>
                <c:pt idx="994">
                  <c:v>2.4559989999999767</c:v>
                </c:pt>
                <c:pt idx="995">
                  <c:v>2.4639990000000012</c:v>
                </c:pt>
                <c:pt idx="996">
                  <c:v>2.4719990000000109</c:v>
                </c:pt>
                <c:pt idx="997">
                  <c:v>2.4799989999999923</c:v>
                </c:pt>
                <c:pt idx="998">
                  <c:v>2.4879990000000052</c:v>
                </c:pt>
                <c:pt idx="999">
                  <c:v>2.4959990000000118</c:v>
                </c:pt>
                <c:pt idx="1000">
                  <c:v>2.5039989999999932</c:v>
                </c:pt>
                <c:pt idx="1001">
                  <c:v>2.511999000000003</c:v>
                </c:pt>
                <c:pt idx="1002">
                  <c:v>2.5199989999999777</c:v>
                </c:pt>
                <c:pt idx="1003">
                  <c:v>2.5279989999999941</c:v>
                </c:pt>
                <c:pt idx="1004">
                  <c:v>2.5359990000000039</c:v>
                </c:pt>
                <c:pt idx="1005">
                  <c:v>2.5439989999999848</c:v>
                </c:pt>
                <c:pt idx="1006">
                  <c:v>2.5519989999999937</c:v>
                </c:pt>
                <c:pt idx="1007">
                  <c:v>2.5599990000000048</c:v>
                </c:pt>
                <c:pt idx="1008">
                  <c:v>2.5679989999999862</c:v>
                </c:pt>
                <c:pt idx="1009">
                  <c:v>2.5759989999999937</c:v>
                </c:pt>
                <c:pt idx="1010">
                  <c:v>2.5839990000000252</c:v>
                </c:pt>
                <c:pt idx="1011">
                  <c:v>2.5919989999999777</c:v>
                </c:pt>
                <c:pt idx="1012">
                  <c:v>2.5999989999999968</c:v>
                </c:pt>
                <c:pt idx="1013">
                  <c:v>2.6079990000000373</c:v>
                </c:pt>
                <c:pt idx="1014">
                  <c:v>2.6159989999999778</c:v>
                </c:pt>
                <c:pt idx="1015">
                  <c:v>2.6239989999999982</c:v>
                </c:pt>
                <c:pt idx="1016">
                  <c:v>2.6319990000000075</c:v>
                </c:pt>
                <c:pt idx="1017">
                  <c:v>2.6399989999999867</c:v>
                </c:pt>
                <c:pt idx="1018">
                  <c:v>2.6479989999999991</c:v>
                </c:pt>
                <c:pt idx="1019">
                  <c:v>2.6559990000000084</c:v>
                </c:pt>
                <c:pt idx="1020">
                  <c:v>2.6639989999999898</c:v>
                </c:pt>
                <c:pt idx="1021">
                  <c:v>2.6719989999999987</c:v>
                </c:pt>
                <c:pt idx="1022">
                  <c:v>2.6799990000000093</c:v>
                </c:pt>
                <c:pt idx="1023">
                  <c:v>2.6879989999999911</c:v>
                </c:pt>
                <c:pt idx="1024">
                  <c:v>2.6959990000000005</c:v>
                </c:pt>
                <c:pt idx="1025">
                  <c:v>2.7039990000000476</c:v>
                </c:pt>
                <c:pt idx="1026">
                  <c:v>2.7119989999999907</c:v>
                </c:pt>
                <c:pt idx="1027">
                  <c:v>2.7199990000000014</c:v>
                </c:pt>
                <c:pt idx="1028">
                  <c:v>2.727999000000048</c:v>
                </c:pt>
                <c:pt idx="1029">
                  <c:v>2.7359989999999925</c:v>
                </c:pt>
                <c:pt idx="1030">
                  <c:v>2.7439990000000396</c:v>
                </c:pt>
                <c:pt idx="1031">
                  <c:v>2.7519990000000152</c:v>
                </c:pt>
                <c:pt idx="1032">
                  <c:v>2.7599989999999934</c:v>
                </c:pt>
                <c:pt idx="1033">
                  <c:v>2.7679990000000405</c:v>
                </c:pt>
                <c:pt idx="1034">
                  <c:v>2.7759990000000152</c:v>
                </c:pt>
                <c:pt idx="1035">
                  <c:v>2.7839989999999952</c:v>
                </c:pt>
                <c:pt idx="1036">
                  <c:v>2.7919990000000041</c:v>
                </c:pt>
                <c:pt idx="1037">
                  <c:v>2.7999989999999837</c:v>
                </c:pt>
                <c:pt idx="1038">
                  <c:v>2.8079989999999948</c:v>
                </c:pt>
                <c:pt idx="1039">
                  <c:v>2.8159990000000037</c:v>
                </c:pt>
                <c:pt idx="1040">
                  <c:v>2.8239989999999864</c:v>
                </c:pt>
                <c:pt idx="1041">
                  <c:v>2.8319989999999629</c:v>
                </c:pt>
                <c:pt idx="1042">
                  <c:v>2.8399990000000037</c:v>
                </c:pt>
                <c:pt idx="1043">
                  <c:v>2.8479989999999873</c:v>
                </c:pt>
                <c:pt idx="1044">
                  <c:v>2.855998999999966</c:v>
                </c:pt>
                <c:pt idx="1045">
                  <c:v>2.8639990000000082</c:v>
                </c:pt>
                <c:pt idx="1046">
                  <c:v>2.8719989999999767</c:v>
                </c:pt>
                <c:pt idx="1047">
                  <c:v>2.8799989999999767</c:v>
                </c:pt>
                <c:pt idx="1048">
                  <c:v>2.8879990000000082</c:v>
                </c:pt>
                <c:pt idx="1049">
                  <c:v>2.8959989999999767</c:v>
                </c:pt>
                <c:pt idx="1050">
                  <c:v>2.9039989999999989</c:v>
                </c:pt>
                <c:pt idx="1051">
                  <c:v>2.9119990000000087</c:v>
                </c:pt>
                <c:pt idx="1052">
                  <c:v>2.9199989999999767</c:v>
                </c:pt>
                <c:pt idx="1053">
                  <c:v>2.9279989999999998</c:v>
                </c:pt>
                <c:pt idx="1054">
                  <c:v>2.9359990000000087</c:v>
                </c:pt>
                <c:pt idx="1055">
                  <c:v>2.9439989999999909</c:v>
                </c:pt>
                <c:pt idx="1056">
                  <c:v>2.9519990000000007</c:v>
                </c:pt>
                <c:pt idx="1057">
                  <c:v>2.9599990000000105</c:v>
                </c:pt>
                <c:pt idx="1058">
                  <c:v>2.9679989999999918</c:v>
                </c:pt>
                <c:pt idx="1059">
                  <c:v>2.9759990000000007</c:v>
                </c:pt>
                <c:pt idx="1060">
                  <c:v>2.9839990000000212</c:v>
                </c:pt>
                <c:pt idx="1061">
                  <c:v>2.9919989999999927</c:v>
                </c:pt>
                <c:pt idx="1062">
                  <c:v>2.9999990000000025</c:v>
                </c:pt>
                <c:pt idx="1063">
                  <c:v>3.0079990000000212</c:v>
                </c:pt>
                <c:pt idx="1064">
                  <c:v>3.0159989999999937</c:v>
                </c:pt>
                <c:pt idx="1065">
                  <c:v>3.0239990000000052</c:v>
                </c:pt>
                <c:pt idx="1066">
                  <c:v>3.0319990000000132</c:v>
                </c:pt>
                <c:pt idx="1067">
                  <c:v>3.0399989999999937</c:v>
                </c:pt>
                <c:pt idx="1068">
                  <c:v>3.0479990000000052</c:v>
                </c:pt>
                <c:pt idx="1069">
                  <c:v>3.0559990000000141</c:v>
                </c:pt>
                <c:pt idx="1070">
                  <c:v>3.0639989999999955</c:v>
                </c:pt>
                <c:pt idx="1071">
                  <c:v>3.0719990000000053</c:v>
                </c:pt>
                <c:pt idx="1072">
                  <c:v>3.0799989999999777</c:v>
                </c:pt>
                <c:pt idx="1073">
                  <c:v>3.0879989999999982</c:v>
                </c:pt>
                <c:pt idx="1074">
                  <c:v>3.0959990000000062</c:v>
                </c:pt>
                <c:pt idx="1075">
                  <c:v>3.1039989999999875</c:v>
                </c:pt>
                <c:pt idx="1076">
                  <c:v>3.1119989999999973</c:v>
                </c:pt>
                <c:pt idx="1077">
                  <c:v>3.1199990000000071</c:v>
                </c:pt>
                <c:pt idx="1078">
                  <c:v>3.1279989999999884</c:v>
                </c:pt>
                <c:pt idx="1079">
                  <c:v>3.1359989999999978</c:v>
                </c:pt>
                <c:pt idx="1080">
                  <c:v>3.1439990000000408</c:v>
                </c:pt>
                <c:pt idx="1081">
                  <c:v>3.1519989999999867</c:v>
                </c:pt>
                <c:pt idx="1082">
                  <c:v>3.1599989999999987</c:v>
                </c:pt>
                <c:pt idx="1083">
                  <c:v>3.1679990000000444</c:v>
                </c:pt>
                <c:pt idx="1084">
                  <c:v>3.1759989999999867</c:v>
                </c:pt>
                <c:pt idx="1085">
                  <c:v>3.1839990000000356</c:v>
                </c:pt>
                <c:pt idx="1086">
                  <c:v>3.1919990000000098</c:v>
                </c:pt>
                <c:pt idx="1087">
                  <c:v>3.1999989999999907</c:v>
                </c:pt>
                <c:pt idx="1088">
                  <c:v>3.2079990000000369</c:v>
                </c:pt>
                <c:pt idx="1089">
                  <c:v>3.2159990000000112</c:v>
                </c:pt>
                <c:pt idx="1090">
                  <c:v>3.2239989999999952</c:v>
                </c:pt>
                <c:pt idx="1091">
                  <c:v>3.2319990000000018</c:v>
                </c:pt>
                <c:pt idx="1092">
                  <c:v>3.2399990000000116</c:v>
                </c:pt>
                <c:pt idx="1093">
                  <c:v>3.2479989999999952</c:v>
                </c:pt>
                <c:pt idx="1094">
                  <c:v>3.2559990000000032</c:v>
                </c:pt>
                <c:pt idx="1095">
                  <c:v>3.2639990000000489</c:v>
                </c:pt>
                <c:pt idx="1096">
                  <c:v>3.2719989999999939</c:v>
                </c:pt>
                <c:pt idx="1097">
                  <c:v>3.2799990000000041</c:v>
                </c:pt>
                <c:pt idx="1098">
                  <c:v>3.2879990000000503</c:v>
                </c:pt>
                <c:pt idx="1099">
                  <c:v>3.2959989999999948</c:v>
                </c:pt>
                <c:pt idx="1100">
                  <c:v>3.3039990000000046</c:v>
                </c:pt>
                <c:pt idx="1101">
                  <c:v>3.3119990000000143</c:v>
                </c:pt>
                <c:pt idx="1102">
                  <c:v>3.3199989999999615</c:v>
                </c:pt>
                <c:pt idx="1103">
                  <c:v>3.3279990000000055</c:v>
                </c:pt>
                <c:pt idx="1104">
                  <c:v>3.3359990000000153</c:v>
                </c:pt>
                <c:pt idx="1105">
                  <c:v>3.3439989999999966</c:v>
                </c:pt>
                <c:pt idx="1106">
                  <c:v>3.3519990000000064</c:v>
                </c:pt>
                <c:pt idx="1107">
                  <c:v>3.3599989999999567</c:v>
                </c:pt>
                <c:pt idx="1108">
                  <c:v>3.3679989999999975</c:v>
                </c:pt>
                <c:pt idx="1109">
                  <c:v>3.3759990000000073</c:v>
                </c:pt>
                <c:pt idx="1110">
                  <c:v>3.3839989999999887</c:v>
                </c:pt>
                <c:pt idx="1111">
                  <c:v>3.3919989999999967</c:v>
                </c:pt>
                <c:pt idx="1112">
                  <c:v>3.3999990000000078</c:v>
                </c:pt>
                <c:pt idx="1113">
                  <c:v>3.4079989999999887</c:v>
                </c:pt>
                <c:pt idx="1114">
                  <c:v>3.4159989999999967</c:v>
                </c:pt>
                <c:pt idx="1115">
                  <c:v>3.4239990000000091</c:v>
                </c:pt>
                <c:pt idx="1116">
                  <c:v>3.4319989999999767</c:v>
                </c:pt>
                <c:pt idx="1117">
                  <c:v>3.4399990000000003</c:v>
                </c:pt>
                <c:pt idx="1118">
                  <c:v>3.4479990000000202</c:v>
                </c:pt>
                <c:pt idx="1119">
                  <c:v>3.4559989999999767</c:v>
                </c:pt>
                <c:pt idx="1120">
                  <c:v>3.4639990000000012</c:v>
                </c:pt>
                <c:pt idx="1121">
                  <c:v>3.4719990000000109</c:v>
                </c:pt>
                <c:pt idx="1122">
                  <c:v>3.4799989999999923</c:v>
                </c:pt>
                <c:pt idx="1123">
                  <c:v>3.4879990000000052</c:v>
                </c:pt>
                <c:pt idx="1124">
                  <c:v>3.4959990000000118</c:v>
                </c:pt>
                <c:pt idx="1125">
                  <c:v>3.5039989999999932</c:v>
                </c:pt>
                <c:pt idx="1126">
                  <c:v>3.511999000000003</c:v>
                </c:pt>
                <c:pt idx="1127">
                  <c:v>3.5199990000000132</c:v>
                </c:pt>
                <c:pt idx="1128">
                  <c:v>3.5279989999999941</c:v>
                </c:pt>
                <c:pt idx="1129">
                  <c:v>3.5359990000000039</c:v>
                </c:pt>
                <c:pt idx="1130">
                  <c:v>3.5439990000000212</c:v>
                </c:pt>
                <c:pt idx="1131">
                  <c:v>3.5519989999999937</c:v>
                </c:pt>
                <c:pt idx="1132">
                  <c:v>3.5599990000000048</c:v>
                </c:pt>
                <c:pt idx="1133">
                  <c:v>3.5679990000000212</c:v>
                </c:pt>
                <c:pt idx="1134">
                  <c:v>3.5759989999999937</c:v>
                </c:pt>
                <c:pt idx="1135">
                  <c:v>3.5839990000000252</c:v>
                </c:pt>
                <c:pt idx="1136">
                  <c:v>3.5919990000000155</c:v>
                </c:pt>
                <c:pt idx="1137">
                  <c:v>3.5999989999999968</c:v>
                </c:pt>
                <c:pt idx="1138">
                  <c:v>3.6079990000000373</c:v>
                </c:pt>
                <c:pt idx="1139">
                  <c:v>3.6159990000000182</c:v>
                </c:pt>
                <c:pt idx="1140">
                  <c:v>3.6239989999999982</c:v>
                </c:pt>
                <c:pt idx="1141">
                  <c:v>3.6319990000000075</c:v>
                </c:pt>
                <c:pt idx="1142">
                  <c:v>3.6399990000000182</c:v>
                </c:pt>
                <c:pt idx="1143">
                  <c:v>3.6479989999999991</c:v>
                </c:pt>
                <c:pt idx="1144">
                  <c:v>3.6559990000000084</c:v>
                </c:pt>
                <c:pt idx="1145">
                  <c:v>3.6639989999999898</c:v>
                </c:pt>
                <c:pt idx="1146">
                  <c:v>3.6719989999999987</c:v>
                </c:pt>
                <c:pt idx="1147">
                  <c:v>3.6799990000000093</c:v>
                </c:pt>
                <c:pt idx="1148">
                  <c:v>3.6879989999999911</c:v>
                </c:pt>
                <c:pt idx="1149">
                  <c:v>3.6959990000000005</c:v>
                </c:pt>
                <c:pt idx="1150">
                  <c:v>3.7039990000000476</c:v>
                </c:pt>
                <c:pt idx="1151">
                  <c:v>3.7119989999999907</c:v>
                </c:pt>
                <c:pt idx="1152">
                  <c:v>3.7199990000000014</c:v>
                </c:pt>
                <c:pt idx="1153">
                  <c:v>3.727999000000048</c:v>
                </c:pt>
                <c:pt idx="1154">
                  <c:v>3.7359989999999925</c:v>
                </c:pt>
                <c:pt idx="1155">
                  <c:v>3.7439990000000396</c:v>
                </c:pt>
                <c:pt idx="1156">
                  <c:v>3.7519990000000152</c:v>
                </c:pt>
                <c:pt idx="1157">
                  <c:v>3.7599989999999934</c:v>
                </c:pt>
                <c:pt idx="1158">
                  <c:v>3.7679990000000405</c:v>
                </c:pt>
                <c:pt idx="1159">
                  <c:v>3.7759990000000152</c:v>
                </c:pt>
                <c:pt idx="1160">
                  <c:v>3.7839989999999952</c:v>
                </c:pt>
                <c:pt idx="1161">
                  <c:v>3.7919990000000041</c:v>
                </c:pt>
                <c:pt idx="1162">
                  <c:v>3.7999990000000152</c:v>
                </c:pt>
                <c:pt idx="1163">
                  <c:v>3.8079989999999948</c:v>
                </c:pt>
                <c:pt idx="1164">
                  <c:v>3.8159990000000037</c:v>
                </c:pt>
                <c:pt idx="1165">
                  <c:v>3.8239990000000152</c:v>
                </c:pt>
                <c:pt idx="1166">
                  <c:v>3.8319989999999629</c:v>
                </c:pt>
                <c:pt idx="1167">
                  <c:v>3.8399990000000037</c:v>
                </c:pt>
                <c:pt idx="1168">
                  <c:v>3.8479990000000202</c:v>
                </c:pt>
                <c:pt idx="1169">
                  <c:v>3.855998999999966</c:v>
                </c:pt>
                <c:pt idx="1170">
                  <c:v>3.8639990000000082</c:v>
                </c:pt>
                <c:pt idx="1171">
                  <c:v>3.8719990000000166</c:v>
                </c:pt>
                <c:pt idx="1172">
                  <c:v>3.8799989999999767</c:v>
                </c:pt>
                <c:pt idx="1173">
                  <c:v>3.8879990000000082</c:v>
                </c:pt>
                <c:pt idx="1174">
                  <c:v>3.8959990000000175</c:v>
                </c:pt>
                <c:pt idx="1175">
                  <c:v>3.9039989999999989</c:v>
                </c:pt>
                <c:pt idx="1176">
                  <c:v>3.9119990000000087</c:v>
                </c:pt>
                <c:pt idx="1177">
                  <c:v>3.9199990000000184</c:v>
                </c:pt>
                <c:pt idx="1178">
                  <c:v>3.9279989999999998</c:v>
                </c:pt>
                <c:pt idx="1179">
                  <c:v>3.9359990000000087</c:v>
                </c:pt>
                <c:pt idx="1180">
                  <c:v>3.9439989999999909</c:v>
                </c:pt>
                <c:pt idx="1181">
                  <c:v>3.9519990000000007</c:v>
                </c:pt>
                <c:pt idx="1182">
                  <c:v>3.9599990000000105</c:v>
                </c:pt>
                <c:pt idx="1183">
                  <c:v>3.9679989999999918</c:v>
                </c:pt>
                <c:pt idx="1184">
                  <c:v>3.9759990000000007</c:v>
                </c:pt>
                <c:pt idx="1185">
                  <c:v>3.9839990000000212</c:v>
                </c:pt>
                <c:pt idx="1186">
                  <c:v>3.9919989999999927</c:v>
                </c:pt>
                <c:pt idx="1187">
                  <c:v>3.9999990000000025</c:v>
                </c:pt>
                <c:pt idx="1188">
                  <c:v>4.0079990000000105</c:v>
                </c:pt>
                <c:pt idx="1189">
                  <c:v>4.0159989999999866</c:v>
                </c:pt>
                <c:pt idx="1190">
                  <c:v>4.0239990000000025</c:v>
                </c:pt>
                <c:pt idx="1191">
                  <c:v>4.0319990000000132</c:v>
                </c:pt>
                <c:pt idx="1192">
                  <c:v>4.0399989999999963</c:v>
                </c:pt>
                <c:pt idx="1193">
                  <c:v>4.0479990000000043</c:v>
                </c:pt>
                <c:pt idx="1194">
                  <c:v>4.0559990000000141</c:v>
                </c:pt>
                <c:pt idx="1195">
                  <c:v>4.0639989999999955</c:v>
                </c:pt>
                <c:pt idx="1196">
                  <c:v>4.0719990000000124</c:v>
                </c:pt>
                <c:pt idx="1197">
                  <c:v>4.0799990000000514</c:v>
                </c:pt>
                <c:pt idx="1198">
                  <c:v>4.0879989999999955</c:v>
                </c:pt>
                <c:pt idx="1199">
                  <c:v>4.0959990000000062</c:v>
                </c:pt>
                <c:pt idx="1200">
                  <c:v>4.1039990000000159</c:v>
                </c:pt>
                <c:pt idx="1201">
                  <c:v>4.1119989999999955</c:v>
                </c:pt>
                <c:pt idx="1202">
                  <c:v>4.1199990000000071</c:v>
                </c:pt>
                <c:pt idx="1203">
                  <c:v>4.1279989999999485</c:v>
                </c:pt>
                <c:pt idx="1204">
                  <c:v>4.1359989999999955</c:v>
                </c:pt>
                <c:pt idx="1205">
                  <c:v>4.143999000000008</c:v>
                </c:pt>
                <c:pt idx="1206">
                  <c:v>4.1519990000000178</c:v>
                </c:pt>
                <c:pt idx="1207">
                  <c:v>4.1599989999999956</c:v>
                </c:pt>
                <c:pt idx="1208">
                  <c:v>4.1679990000000045</c:v>
                </c:pt>
                <c:pt idx="1209">
                  <c:v>4.1759990000000187</c:v>
                </c:pt>
                <c:pt idx="1210">
                  <c:v>4.183999</c:v>
                </c:pt>
                <c:pt idx="1211">
                  <c:v>4.1919990000000098</c:v>
                </c:pt>
                <c:pt idx="1212">
                  <c:v>4.1999990000000196</c:v>
                </c:pt>
                <c:pt idx="1213">
                  <c:v>4.2079990000000009</c:v>
                </c:pt>
                <c:pt idx="1214">
                  <c:v>4.2159990000000107</c:v>
                </c:pt>
                <c:pt idx="1215">
                  <c:v>4.2239989999999885</c:v>
                </c:pt>
                <c:pt idx="1216">
                  <c:v>4.2319990000000134</c:v>
                </c:pt>
                <c:pt idx="1217">
                  <c:v>4.2399990000000134</c:v>
                </c:pt>
                <c:pt idx="1218">
                  <c:v>4.2479989999999885</c:v>
                </c:pt>
                <c:pt idx="1219">
                  <c:v>4.2559990000000028</c:v>
                </c:pt>
                <c:pt idx="1220">
                  <c:v>4.2639990000000125</c:v>
                </c:pt>
                <c:pt idx="1221">
                  <c:v>4.2719989999999939</c:v>
                </c:pt>
                <c:pt idx="1222">
                  <c:v>4.2799990000000134</c:v>
                </c:pt>
                <c:pt idx="1223">
                  <c:v>4.2879990000000126</c:v>
                </c:pt>
                <c:pt idx="1224">
                  <c:v>4.2959989999999948</c:v>
                </c:pt>
                <c:pt idx="1225">
                  <c:v>4.3039990000000063</c:v>
                </c:pt>
                <c:pt idx="1226">
                  <c:v>4.3119990000000143</c:v>
                </c:pt>
                <c:pt idx="1227">
                  <c:v>4.3199989999999957</c:v>
                </c:pt>
                <c:pt idx="1228">
                  <c:v>4.3279990000000055</c:v>
                </c:pt>
                <c:pt idx="1229">
                  <c:v>4.3359990000000153</c:v>
                </c:pt>
                <c:pt idx="1230">
                  <c:v>4.3439989999999966</c:v>
                </c:pt>
                <c:pt idx="1231">
                  <c:v>4.3519990000000064</c:v>
                </c:pt>
                <c:pt idx="1232">
                  <c:v>4.3599990000000162</c:v>
                </c:pt>
                <c:pt idx="1233">
                  <c:v>4.3679989999999655</c:v>
                </c:pt>
                <c:pt idx="1234">
                  <c:v>4.3759990000000073</c:v>
                </c:pt>
                <c:pt idx="1235">
                  <c:v>4.3839990000000171</c:v>
                </c:pt>
                <c:pt idx="1236">
                  <c:v>4.3919989999999975</c:v>
                </c:pt>
                <c:pt idx="1237">
                  <c:v>4.3999990000000082</c:v>
                </c:pt>
                <c:pt idx="1238">
                  <c:v>4.407999000000018</c:v>
                </c:pt>
                <c:pt idx="1239">
                  <c:v>4.4159989999999985</c:v>
                </c:pt>
                <c:pt idx="1240">
                  <c:v>4.4239990000000091</c:v>
                </c:pt>
                <c:pt idx="1241">
                  <c:v>4.4319990000000899</c:v>
                </c:pt>
                <c:pt idx="1242">
                  <c:v>4.4399990000000713</c:v>
                </c:pt>
                <c:pt idx="1243">
                  <c:v>4.44799900000001</c:v>
                </c:pt>
                <c:pt idx="1244">
                  <c:v>4.4559990000000198</c:v>
                </c:pt>
                <c:pt idx="1245">
                  <c:v>4.4639990000000012</c:v>
                </c:pt>
                <c:pt idx="1246">
                  <c:v>4.4719990000000864</c:v>
                </c:pt>
                <c:pt idx="1247">
                  <c:v>4.4799990000000953</c:v>
                </c:pt>
                <c:pt idx="1248">
                  <c:v>4.4879990000000021</c:v>
                </c:pt>
                <c:pt idx="1249">
                  <c:v>4.4959990000000118</c:v>
                </c:pt>
                <c:pt idx="1250">
                  <c:v>4.5039989999999905</c:v>
                </c:pt>
                <c:pt idx="1251">
                  <c:v>4.511999000000003</c:v>
                </c:pt>
                <c:pt idx="1252">
                  <c:v>4.5199990000000128</c:v>
                </c:pt>
                <c:pt idx="1253">
                  <c:v>4.5279989999999755</c:v>
                </c:pt>
                <c:pt idx="1254">
                  <c:v>4.5359990000000039</c:v>
                </c:pt>
                <c:pt idx="1255">
                  <c:v>4.5439990000000137</c:v>
                </c:pt>
                <c:pt idx="1256">
                  <c:v>4.551998999999995</c:v>
                </c:pt>
                <c:pt idx="1257">
                  <c:v>4.5599990000000084</c:v>
                </c:pt>
                <c:pt idx="1258">
                  <c:v>4.5679990000000146</c:v>
                </c:pt>
                <c:pt idx="1259">
                  <c:v>4.5759989999999959</c:v>
                </c:pt>
                <c:pt idx="1260">
                  <c:v>4.5839990000000084</c:v>
                </c:pt>
                <c:pt idx="1261">
                  <c:v>4.5919990000000164</c:v>
                </c:pt>
                <c:pt idx="1262">
                  <c:v>4.5999989999999968</c:v>
                </c:pt>
                <c:pt idx="1263">
                  <c:v>4.6079990000000066</c:v>
                </c:pt>
                <c:pt idx="1264">
                  <c:v>4.6159990000000155</c:v>
                </c:pt>
                <c:pt idx="1265">
                  <c:v>4.6239989999999755</c:v>
                </c:pt>
                <c:pt idx="1266">
                  <c:v>4.6319990000000084</c:v>
                </c:pt>
                <c:pt idx="1267">
                  <c:v>4.6399990000000173</c:v>
                </c:pt>
                <c:pt idx="1268">
                  <c:v>4.6479989999999765</c:v>
                </c:pt>
                <c:pt idx="1269">
                  <c:v>4.6559990000000075</c:v>
                </c:pt>
                <c:pt idx="1270">
                  <c:v>4.6639990000000155</c:v>
                </c:pt>
                <c:pt idx="1271">
                  <c:v>4.6719989999999996</c:v>
                </c:pt>
                <c:pt idx="1272">
                  <c:v>4.6799990000000093</c:v>
                </c:pt>
                <c:pt idx="1273">
                  <c:v>4.6879990000000165</c:v>
                </c:pt>
                <c:pt idx="1274">
                  <c:v>4.6959990000000005</c:v>
                </c:pt>
                <c:pt idx="1275">
                  <c:v>4.7039990000000103</c:v>
                </c:pt>
                <c:pt idx="1276">
                  <c:v>4.7119990000000334</c:v>
                </c:pt>
                <c:pt idx="1277">
                  <c:v>4.7199990000000014</c:v>
                </c:pt>
                <c:pt idx="1278">
                  <c:v>4.7279990000000085</c:v>
                </c:pt>
                <c:pt idx="1279">
                  <c:v>4.7359990000000334</c:v>
                </c:pt>
                <c:pt idx="1280">
                  <c:v>4.7439990000000023</c:v>
                </c:pt>
                <c:pt idx="1281">
                  <c:v>4.7519990000000121</c:v>
                </c:pt>
                <c:pt idx="1282">
                  <c:v>4.7599990000000334</c:v>
                </c:pt>
                <c:pt idx="1283">
                  <c:v>4.7679990000000005</c:v>
                </c:pt>
                <c:pt idx="1284">
                  <c:v>4.775999000000013</c:v>
                </c:pt>
                <c:pt idx="1285">
                  <c:v>4.7839989999999943</c:v>
                </c:pt>
                <c:pt idx="1286">
                  <c:v>4.7919990000000094</c:v>
                </c:pt>
                <c:pt idx="1287">
                  <c:v>4.7999990000000139</c:v>
                </c:pt>
                <c:pt idx="1288">
                  <c:v>4.8079989999999855</c:v>
                </c:pt>
                <c:pt idx="1289">
                  <c:v>4.815999000000005</c:v>
                </c:pt>
                <c:pt idx="1290">
                  <c:v>4.8239990000000148</c:v>
                </c:pt>
                <c:pt idx="1291">
                  <c:v>4.8319989999999962</c:v>
                </c:pt>
                <c:pt idx="1292">
                  <c:v>4.8399990000000104</c:v>
                </c:pt>
                <c:pt idx="1293">
                  <c:v>4.8479990000000157</c:v>
                </c:pt>
                <c:pt idx="1294">
                  <c:v>4.8559989999999855</c:v>
                </c:pt>
                <c:pt idx="1295">
                  <c:v>4.8639990000000068</c:v>
                </c:pt>
                <c:pt idx="1296">
                  <c:v>4.8719990000000184</c:v>
                </c:pt>
                <c:pt idx="1297">
                  <c:v>4.879998999999998</c:v>
                </c:pt>
                <c:pt idx="1298">
                  <c:v>4.8879990000000078</c:v>
                </c:pt>
                <c:pt idx="1299">
                  <c:v>4.8959990000000175</c:v>
                </c:pt>
                <c:pt idx="1300">
                  <c:v>4.9039989999999989</c:v>
                </c:pt>
                <c:pt idx="1301">
                  <c:v>4.9119990000000104</c:v>
                </c:pt>
                <c:pt idx="1302">
                  <c:v>4.9199990000000184</c:v>
                </c:pt>
                <c:pt idx="1303">
                  <c:v>4.9279989999999945</c:v>
                </c:pt>
                <c:pt idx="1304">
                  <c:v>4.9359990000000113</c:v>
                </c:pt>
                <c:pt idx="1305">
                  <c:v>4.9439990000000194</c:v>
                </c:pt>
                <c:pt idx="1306">
                  <c:v>4.9519990000000034</c:v>
                </c:pt>
                <c:pt idx="1307">
                  <c:v>4.9599990000000114</c:v>
                </c:pt>
                <c:pt idx="1308">
                  <c:v>4.9679990000000203</c:v>
                </c:pt>
                <c:pt idx="1309">
                  <c:v>4.9759990000000034</c:v>
                </c:pt>
                <c:pt idx="1310">
                  <c:v>4.9839990000000114</c:v>
                </c:pt>
                <c:pt idx="1311">
                  <c:v>4.9919990000000434</c:v>
                </c:pt>
                <c:pt idx="1312">
                  <c:v>4.9999990000000034</c:v>
                </c:pt>
                <c:pt idx="1313">
                  <c:v>5.0079990000000105</c:v>
                </c:pt>
                <c:pt idx="1314">
                  <c:v>5.0159990000000221</c:v>
                </c:pt>
                <c:pt idx="1315">
                  <c:v>5.0239990000000025</c:v>
                </c:pt>
                <c:pt idx="1316">
                  <c:v>5.0319990000000132</c:v>
                </c:pt>
                <c:pt idx="1317">
                  <c:v>5.0399990000000434</c:v>
                </c:pt>
                <c:pt idx="1318">
                  <c:v>5.0479990000000043</c:v>
                </c:pt>
                <c:pt idx="1319">
                  <c:v>5.0559990000000141</c:v>
                </c:pt>
                <c:pt idx="1320">
                  <c:v>5.0639990000000239</c:v>
                </c:pt>
                <c:pt idx="1321">
                  <c:v>5.0719990000000124</c:v>
                </c:pt>
                <c:pt idx="1322">
                  <c:v>5.0799990000000514</c:v>
                </c:pt>
                <c:pt idx="1323">
                  <c:v>5.0879989999999955</c:v>
                </c:pt>
                <c:pt idx="1324">
                  <c:v>5.0959990000000062</c:v>
                </c:pt>
                <c:pt idx="1325">
                  <c:v>5.1039990000000159</c:v>
                </c:pt>
                <c:pt idx="1326">
                  <c:v>5.1119989999999955</c:v>
                </c:pt>
                <c:pt idx="1327">
                  <c:v>5.1199990000000071</c:v>
                </c:pt>
                <c:pt idx="1328">
                  <c:v>5.1279989999999485</c:v>
                </c:pt>
                <c:pt idx="1329">
                  <c:v>5.1359989999999955</c:v>
                </c:pt>
                <c:pt idx="1330">
                  <c:v>5.143999000000008</c:v>
                </c:pt>
                <c:pt idx="1331">
                  <c:v>5.1519990000000178</c:v>
                </c:pt>
                <c:pt idx="1332">
                  <c:v>5.1599989999999956</c:v>
                </c:pt>
                <c:pt idx="1333">
                  <c:v>5.1679990000000045</c:v>
                </c:pt>
                <c:pt idx="1334">
                  <c:v>5.1759990000000187</c:v>
                </c:pt>
                <c:pt idx="1335">
                  <c:v>5.183999</c:v>
                </c:pt>
                <c:pt idx="1336">
                  <c:v>5.1919990000000098</c:v>
                </c:pt>
                <c:pt idx="1337">
                  <c:v>5.1999990000000196</c:v>
                </c:pt>
                <c:pt idx="1338">
                  <c:v>5.2079990000000009</c:v>
                </c:pt>
                <c:pt idx="1339">
                  <c:v>5.2159990000000107</c:v>
                </c:pt>
                <c:pt idx="1340">
                  <c:v>5.2239990000000214</c:v>
                </c:pt>
                <c:pt idx="1341">
                  <c:v>5.2319990000000134</c:v>
                </c:pt>
                <c:pt idx="1342">
                  <c:v>5.2399990000000134</c:v>
                </c:pt>
                <c:pt idx="1343">
                  <c:v>5.2479990000000214</c:v>
                </c:pt>
                <c:pt idx="1344">
                  <c:v>5.2559990000000028</c:v>
                </c:pt>
                <c:pt idx="1345">
                  <c:v>5.2639990000000125</c:v>
                </c:pt>
                <c:pt idx="1346">
                  <c:v>5.2719990000000534</c:v>
                </c:pt>
                <c:pt idx="1347">
                  <c:v>5.2799990000000134</c:v>
                </c:pt>
                <c:pt idx="1348">
                  <c:v>5.2879990000000126</c:v>
                </c:pt>
                <c:pt idx="1349">
                  <c:v>5.2959990000000232</c:v>
                </c:pt>
                <c:pt idx="1350">
                  <c:v>5.3039990000000063</c:v>
                </c:pt>
                <c:pt idx="1351">
                  <c:v>5.3119990000000143</c:v>
                </c:pt>
                <c:pt idx="1352">
                  <c:v>5.3199990000000303</c:v>
                </c:pt>
                <c:pt idx="1353">
                  <c:v>5.3279990000000055</c:v>
                </c:pt>
                <c:pt idx="1354">
                  <c:v>5.3359990000000153</c:v>
                </c:pt>
                <c:pt idx="1355">
                  <c:v>5.3439990000000304</c:v>
                </c:pt>
                <c:pt idx="1356">
                  <c:v>5.3519990000000064</c:v>
                </c:pt>
                <c:pt idx="1357">
                  <c:v>5.3599990000000162</c:v>
                </c:pt>
                <c:pt idx="1358">
                  <c:v>5.3679989999999655</c:v>
                </c:pt>
                <c:pt idx="1359">
                  <c:v>5.3759990000000073</c:v>
                </c:pt>
                <c:pt idx="1360">
                  <c:v>5.3839990000000171</c:v>
                </c:pt>
                <c:pt idx="1361">
                  <c:v>5.3919989999999975</c:v>
                </c:pt>
                <c:pt idx="1362">
                  <c:v>5.3999990000000082</c:v>
                </c:pt>
                <c:pt idx="1363">
                  <c:v>5.407999000000018</c:v>
                </c:pt>
                <c:pt idx="1364">
                  <c:v>5.4159989999999985</c:v>
                </c:pt>
                <c:pt idx="1365">
                  <c:v>5.4239990000000091</c:v>
                </c:pt>
                <c:pt idx="1366">
                  <c:v>5.4319990000000899</c:v>
                </c:pt>
                <c:pt idx="1367">
                  <c:v>5.4399990000000713</c:v>
                </c:pt>
                <c:pt idx="1368">
                  <c:v>5.44799900000001</c:v>
                </c:pt>
                <c:pt idx="1369">
                  <c:v>5.4559990000000198</c:v>
                </c:pt>
                <c:pt idx="1370">
                  <c:v>5.4639990000000012</c:v>
                </c:pt>
                <c:pt idx="1371">
                  <c:v>5.4719990000000864</c:v>
                </c:pt>
                <c:pt idx="1372">
                  <c:v>5.4799990000000953</c:v>
                </c:pt>
                <c:pt idx="1373">
                  <c:v>5.4879990000000021</c:v>
                </c:pt>
                <c:pt idx="1374">
                  <c:v>5.4959990000000118</c:v>
                </c:pt>
                <c:pt idx="1375">
                  <c:v>5.5039990000000234</c:v>
                </c:pt>
                <c:pt idx="1376">
                  <c:v>5.511999000000003</c:v>
                </c:pt>
                <c:pt idx="1377">
                  <c:v>5.5199990000000128</c:v>
                </c:pt>
                <c:pt idx="1378">
                  <c:v>5.5279990000000225</c:v>
                </c:pt>
                <c:pt idx="1379">
                  <c:v>5.5359990000000039</c:v>
                </c:pt>
                <c:pt idx="1380">
                  <c:v>5.5439990000000137</c:v>
                </c:pt>
                <c:pt idx="1381">
                  <c:v>5.5519990000000234</c:v>
                </c:pt>
                <c:pt idx="1382">
                  <c:v>5.5599990000000084</c:v>
                </c:pt>
                <c:pt idx="1383">
                  <c:v>5.5679990000000146</c:v>
                </c:pt>
                <c:pt idx="1384">
                  <c:v>5.5759990000000323</c:v>
                </c:pt>
                <c:pt idx="1385">
                  <c:v>5.5839990000000084</c:v>
                </c:pt>
                <c:pt idx="1386">
                  <c:v>5.5919990000000164</c:v>
                </c:pt>
                <c:pt idx="1387">
                  <c:v>5.5999990000000324</c:v>
                </c:pt>
                <c:pt idx="1388">
                  <c:v>5.6079990000000066</c:v>
                </c:pt>
                <c:pt idx="1389">
                  <c:v>5.6159990000000155</c:v>
                </c:pt>
                <c:pt idx="1390">
                  <c:v>5.6239990000000262</c:v>
                </c:pt>
                <c:pt idx="1391">
                  <c:v>5.6319990000000084</c:v>
                </c:pt>
                <c:pt idx="1392">
                  <c:v>5.6399990000000173</c:v>
                </c:pt>
                <c:pt idx="1393">
                  <c:v>5.6479989999999765</c:v>
                </c:pt>
                <c:pt idx="1394">
                  <c:v>5.6559990000000075</c:v>
                </c:pt>
                <c:pt idx="1395">
                  <c:v>5.6639990000000155</c:v>
                </c:pt>
                <c:pt idx="1396">
                  <c:v>5.6719989999999996</c:v>
                </c:pt>
                <c:pt idx="1397">
                  <c:v>5.6799990000000093</c:v>
                </c:pt>
                <c:pt idx="1398">
                  <c:v>5.6879990000000165</c:v>
                </c:pt>
                <c:pt idx="1399">
                  <c:v>5.6959990000000005</c:v>
                </c:pt>
                <c:pt idx="1400">
                  <c:v>5.7039990000000103</c:v>
                </c:pt>
                <c:pt idx="1401">
                  <c:v>5.7119990000000334</c:v>
                </c:pt>
                <c:pt idx="1402">
                  <c:v>5.7199990000000014</c:v>
                </c:pt>
                <c:pt idx="1403">
                  <c:v>5.7279990000000085</c:v>
                </c:pt>
                <c:pt idx="1404">
                  <c:v>5.7359990000000334</c:v>
                </c:pt>
                <c:pt idx="1405">
                  <c:v>5.7439990000000023</c:v>
                </c:pt>
                <c:pt idx="1406">
                  <c:v>5.7519990000000121</c:v>
                </c:pt>
                <c:pt idx="1407">
                  <c:v>5.7599990000000334</c:v>
                </c:pt>
                <c:pt idx="1408">
                  <c:v>5.7679990000000005</c:v>
                </c:pt>
                <c:pt idx="1409">
                  <c:v>5.775999000000013</c:v>
                </c:pt>
                <c:pt idx="1410">
                  <c:v>5.7839990000000334</c:v>
                </c:pt>
                <c:pt idx="1411">
                  <c:v>5.7919990000000094</c:v>
                </c:pt>
                <c:pt idx="1412">
                  <c:v>5.7999990000000139</c:v>
                </c:pt>
                <c:pt idx="1413">
                  <c:v>5.8079990000000237</c:v>
                </c:pt>
                <c:pt idx="1414">
                  <c:v>5.815999000000005</c:v>
                </c:pt>
                <c:pt idx="1415">
                  <c:v>5.8239990000000148</c:v>
                </c:pt>
                <c:pt idx="1416">
                  <c:v>5.8319990000000423</c:v>
                </c:pt>
                <c:pt idx="1417">
                  <c:v>5.8399990000000104</c:v>
                </c:pt>
                <c:pt idx="1418">
                  <c:v>5.8479990000000157</c:v>
                </c:pt>
                <c:pt idx="1419">
                  <c:v>5.8559989999999855</c:v>
                </c:pt>
                <c:pt idx="1420">
                  <c:v>5.8639990000000068</c:v>
                </c:pt>
                <c:pt idx="1421">
                  <c:v>5.8719990000000184</c:v>
                </c:pt>
                <c:pt idx="1422">
                  <c:v>5.879998999999998</c:v>
                </c:pt>
                <c:pt idx="1423">
                  <c:v>5.8879990000000078</c:v>
                </c:pt>
                <c:pt idx="1424">
                  <c:v>5.8959990000000175</c:v>
                </c:pt>
                <c:pt idx="1425">
                  <c:v>5.9039989999999989</c:v>
                </c:pt>
                <c:pt idx="1426">
                  <c:v>5.9119990000000104</c:v>
                </c:pt>
                <c:pt idx="1427">
                  <c:v>5.9199990000000184</c:v>
                </c:pt>
                <c:pt idx="1428">
                  <c:v>5.9279989999999945</c:v>
                </c:pt>
                <c:pt idx="1429">
                  <c:v>5.9359990000000113</c:v>
                </c:pt>
                <c:pt idx="1430">
                  <c:v>5.9439990000000194</c:v>
                </c:pt>
                <c:pt idx="1431">
                  <c:v>5.9519990000000034</c:v>
                </c:pt>
                <c:pt idx="1432">
                  <c:v>5.9599990000000114</c:v>
                </c:pt>
                <c:pt idx="1433">
                  <c:v>5.9679989999999865</c:v>
                </c:pt>
                <c:pt idx="1434">
                  <c:v>5.9759990000000034</c:v>
                </c:pt>
                <c:pt idx="1435">
                  <c:v>5.9839990000000114</c:v>
                </c:pt>
                <c:pt idx="1436">
                  <c:v>5.9919989999999927</c:v>
                </c:pt>
                <c:pt idx="1437">
                  <c:v>5.9999990000000034</c:v>
                </c:pt>
                <c:pt idx="1438">
                  <c:v>6.0079990000000105</c:v>
                </c:pt>
                <c:pt idx="1439">
                  <c:v>6.0159989999999866</c:v>
                </c:pt>
                <c:pt idx="1440">
                  <c:v>6.0239990000000025</c:v>
                </c:pt>
                <c:pt idx="1441">
                  <c:v>6.0319990000000132</c:v>
                </c:pt>
                <c:pt idx="1442">
                  <c:v>6.0399989999999963</c:v>
                </c:pt>
                <c:pt idx="1443">
                  <c:v>6.0479990000000043</c:v>
                </c:pt>
                <c:pt idx="1444">
                  <c:v>6.0559989999999857</c:v>
                </c:pt>
                <c:pt idx="1445">
                  <c:v>6.0639989999999955</c:v>
                </c:pt>
                <c:pt idx="1446">
                  <c:v>6.0719990000000124</c:v>
                </c:pt>
                <c:pt idx="1447">
                  <c:v>6.0799989999999884</c:v>
                </c:pt>
                <c:pt idx="1448">
                  <c:v>6.0879989999999955</c:v>
                </c:pt>
                <c:pt idx="1449">
                  <c:v>6.0959990000000062</c:v>
                </c:pt>
                <c:pt idx="1450">
                  <c:v>6.1039989999999875</c:v>
                </c:pt>
                <c:pt idx="1451">
                  <c:v>6.1119989999999955</c:v>
                </c:pt>
                <c:pt idx="1452">
                  <c:v>6.1199990000000071</c:v>
                </c:pt>
                <c:pt idx="1453">
                  <c:v>6.1279989999999245</c:v>
                </c:pt>
                <c:pt idx="1454">
                  <c:v>6.1359989999999955</c:v>
                </c:pt>
                <c:pt idx="1455">
                  <c:v>6.1439989999999796</c:v>
                </c:pt>
                <c:pt idx="1456">
                  <c:v>6.1519989999999876</c:v>
                </c:pt>
                <c:pt idx="1457">
                  <c:v>6.1599989999999956</c:v>
                </c:pt>
                <c:pt idx="1458">
                  <c:v>6.1679989999999645</c:v>
                </c:pt>
                <c:pt idx="1459">
                  <c:v>6.1759989999999885</c:v>
                </c:pt>
                <c:pt idx="1460">
                  <c:v>6.183999</c:v>
                </c:pt>
                <c:pt idx="1461">
                  <c:v>6.1919989999999805</c:v>
                </c:pt>
                <c:pt idx="1462">
                  <c:v>6.1999989999999885</c:v>
                </c:pt>
                <c:pt idx="1463">
                  <c:v>6.2079990000000009</c:v>
                </c:pt>
                <c:pt idx="1464">
                  <c:v>6.2159989999999805</c:v>
                </c:pt>
                <c:pt idx="1465">
                  <c:v>6.2239989999999885</c:v>
                </c:pt>
                <c:pt idx="1466">
                  <c:v>6.2319989999999734</c:v>
                </c:pt>
                <c:pt idx="1467">
                  <c:v>6.2399989999999832</c:v>
                </c:pt>
                <c:pt idx="1468">
                  <c:v>6.2479989999999885</c:v>
                </c:pt>
                <c:pt idx="1469">
                  <c:v>6.2559989999999743</c:v>
                </c:pt>
                <c:pt idx="1470">
                  <c:v>6.2639989999999841</c:v>
                </c:pt>
                <c:pt idx="1471">
                  <c:v>6.2719989999999939</c:v>
                </c:pt>
                <c:pt idx="1472">
                  <c:v>6.2799989999999823</c:v>
                </c:pt>
                <c:pt idx="1473">
                  <c:v>6.287998999999985</c:v>
                </c:pt>
                <c:pt idx="1474">
                  <c:v>6.2959989999999948</c:v>
                </c:pt>
                <c:pt idx="1475">
                  <c:v>6.3039989999999761</c:v>
                </c:pt>
                <c:pt idx="1476">
                  <c:v>6.3119989999999859</c:v>
                </c:pt>
                <c:pt idx="1477">
                  <c:v>6.3199989999999957</c:v>
                </c:pt>
                <c:pt idx="1478">
                  <c:v>6.3279989999999655</c:v>
                </c:pt>
                <c:pt idx="1479">
                  <c:v>6.3359989999999868</c:v>
                </c:pt>
                <c:pt idx="1480">
                  <c:v>6.3439989999999966</c:v>
                </c:pt>
                <c:pt idx="1481">
                  <c:v>6.351998999999978</c:v>
                </c:pt>
                <c:pt idx="1482">
                  <c:v>6.3599989999999877</c:v>
                </c:pt>
                <c:pt idx="1483">
                  <c:v>6.3679989999999655</c:v>
                </c:pt>
                <c:pt idx="1484">
                  <c:v>6.3759989999999789</c:v>
                </c:pt>
                <c:pt idx="1485">
                  <c:v>6.3839989999999887</c:v>
                </c:pt>
                <c:pt idx="1486">
                  <c:v>6.3919989999999975</c:v>
                </c:pt>
                <c:pt idx="1487">
                  <c:v>6.3999989999999798</c:v>
                </c:pt>
                <c:pt idx="1488">
                  <c:v>6.4079989999999896</c:v>
                </c:pt>
                <c:pt idx="1489">
                  <c:v>6.4159989999999985</c:v>
                </c:pt>
                <c:pt idx="1490">
                  <c:v>6.4239989999999807</c:v>
                </c:pt>
                <c:pt idx="1491">
                  <c:v>6.4319989999999914</c:v>
                </c:pt>
                <c:pt idx="1492">
                  <c:v>6.4399990000000713</c:v>
                </c:pt>
                <c:pt idx="1493">
                  <c:v>6.4479989999999816</c:v>
                </c:pt>
                <c:pt idx="1494">
                  <c:v>6.4559989999999905</c:v>
                </c:pt>
                <c:pt idx="1495">
                  <c:v>6.4639990000000012</c:v>
                </c:pt>
                <c:pt idx="1496">
                  <c:v>6.4719989999999834</c:v>
                </c:pt>
                <c:pt idx="1497">
                  <c:v>6.4799989999999923</c:v>
                </c:pt>
                <c:pt idx="1498">
                  <c:v>6.4879990000000021</c:v>
                </c:pt>
                <c:pt idx="1499">
                  <c:v>6.4959989999999825</c:v>
                </c:pt>
                <c:pt idx="1500">
                  <c:v>6.5039989999999905</c:v>
                </c:pt>
                <c:pt idx="1501">
                  <c:v>6.5119989999999754</c:v>
                </c:pt>
                <c:pt idx="1502">
                  <c:v>6.5199989999999843</c:v>
                </c:pt>
                <c:pt idx="1503">
                  <c:v>6.5279989999999755</c:v>
                </c:pt>
                <c:pt idx="1504">
                  <c:v>6.5359989999999764</c:v>
                </c:pt>
                <c:pt idx="1505">
                  <c:v>6.5439989999999852</c:v>
                </c:pt>
                <c:pt idx="1506">
                  <c:v>6.551998999999995</c:v>
                </c:pt>
                <c:pt idx="1507">
                  <c:v>6.5599989999999764</c:v>
                </c:pt>
                <c:pt idx="1508">
                  <c:v>6.5679989999999755</c:v>
                </c:pt>
                <c:pt idx="1509">
                  <c:v>6.5759989999999959</c:v>
                </c:pt>
                <c:pt idx="1510">
                  <c:v>6.5839989999999773</c:v>
                </c:pt>
                <c:pt idx="1511">
                  <c:v>6.5919989999999871</c:v>
                </c:pt>
                <c:pt idx="1512">
                  <c:v>6.5999989999999968</c:v>
                </c:pt>
                <c:pt idx="1513">
                  <c:v>6.6079989999999755</c:v>
                </c:pt>
                <c:pt idx="1514">
                  <c:v>6.6159989999999755</c:v>
                </c:pt>
                <c:pt idx="1515">
                  <c:v>6.6239989999999755</c:v>
                </c:pt>
                <c:pt idx="1516">
                  <c:v>6.6319989999999791</c:v>
                </c:pt>
                <c:pt idx="1517">
                  <c:v>6.6399989999999889</c:v>
                </c:pt>
                <c:pt idx="1518">
                  <c:v>6.6479989999999765</c:v>
                </c:pt>
                <c:pt idx="1519">
                  <c:v>6.6559989999999765</c:v>
                </c:pt>
                <c:pt idx="1520">
                  <c:v>6.6639989999999845</c:v>
                </c:pt>
                <c:pt idx="1521">
                  <c:v>6.6719989999999996</c:v>
                </c:pt>
                <c:pt idx="1522">
                  <c:v>6.6799989999999809</c:v>
                </c:pt>
                <c:pt idx="1523">
                  <c:v>6.6879989999999845</c:v>
                </c:pt>
                <c:pt idx="1524">
                  <c:v>6.6959990000000005</c:v>
                </c:pt>
                <c:pt idx="1525">
                  <c:v>6.7039989999999818</c:v>
                </c:pt>
                <c:pt idx="1526">
                  <c:v>6.7119989999999916</c:v>
                </c:pt>
                <c:pt idx="1527">
                  <c:v>6.7199990000000014</c:v>
                </c:pt>
                <c:pt idx="1528">
                  <c:v>6.7279989999999765</c:v>
                </c:pt>
                <c:pt idx="1529">
                  <c:v>6.7359989999999925</c:v>
                </c:pt>
                <c:pt idx="1530">
                  <c:v>6.7439990000000023</c:v>
                </c:pt>
                <c:pt idx="1531">
                  <c:v>6.7519989999999837</c:v>
                </c:pt>
                <c:pt idx="1532">
                  <c:v>6.7599989999999925</c:v>
                </c:pt>
                <c:pt idx="1533">
                  <c:v>6.7679990000000005</c:v>
                </c:pt>
                <c:pt idx="1534">
                  <c:v>6.7759989999999863</c:v>
                </c:pt>
                <c:pt idx="1535">
                  <c:v>6.7839989999999943</c:v>
                </c:pt>
                <c:pt idx="1536">
                  <c:v>6.7919989999999784</c:v>
                </c:pt>
                <c:pt idx="1537">
                  <c:v>6.7999989999999864</c:v>
                </c:pt>
                <c:pt idx="1538">
                  <c:v>6.8079989999999855</c:v>
                </c:pt>
                <c:pt idx="1539">
                  <c:v>6.8159989999999766</c:v>
                </c:pt>
                <c:pt idx="1540">
                  <c:v>6.8239989999999855</c:v>
                </c:pt>
                <c:pt idx="1541">
                  <c:v>6.8319989999999962</c:v>
                </c:pt>
                <c:pt idx="1542">
                  <c:v>6.8399989999999784</c:v>
                </c:pt>
                <c:pt idx="1543">
                  <c:v>6.8479989999999855</c:v>
                </c:pt>
                <c:pt idx="1544">
                  <c:v>6.8559989999999855</c:v>
                </c:pt>
                <c:pt idx="1545">
                  <c:v>6.8639989999999775</c:v>
                </c:pt>
                <c:pt idx="1546">
                  <c:v>6.8719989999999882</c:v>
                </c:pt>
                <c:pt idx="1547">
                  <c:v>6.879998999999998</c:v>
                </c:pt>
                <c:pt idx="1548">
                  <c:v>6.8879989999999776</c:v>
                </c:pt>
                <c:pt idx="1549">
                  <c:v>6.8959989999999856</c:v>
                </c:pt>
                <c:pt idx="1550">
                  <c:v>6.9039989999999989</c:v>
                </c:pt>
                <c:pt idx="1551">
                  <c:v>6.9119989999999802</c:v>
                </c:pt>
                <c:pt idx="1552">
                  <c:v>6.91999899999999</c:v>
                </c:pt>
                <c:pt idx="1553">
                  <c:v>6.9279989999999945</c:v>
                </c:pt>
                <c:pt idx="1554">
                  <c:v>6.9359989999999812</c:v>
                </c:pt>
                <c:pt idx="1555">
                  <c:v>6.9439989999999909</c:v>
                </c:pt>
                <c:pt idx="1556">
                  <c:v>6.9519990000000034</c:v>
                </c:pt>
                <c:pt idx="1557">
                  <c:v>6.9599989999999821</c:v>
                </c:pt>
                <c:pt idx="1558">
                  <c:v>6.9679989999999865</c:v>
                </c:pt>
                <c:pt idx="1559">
                  <c:v>6.9759990000000034</c:v>
                </c:pt>
                <c:pt idx="1560">
                  <c:v>6.983998999999983</c:v>
                </c:pt>
                <c:pt idx="1561">
                  <c:v>6.9919989999999927</c:v>
                </c:pt>
                <c:pt idx="1562">
                  <c:v>6.9999990000000034</c:v>
                </c:pt>
                <c:pt idx="1563">
                  <c:v>7.0079989999999786</c:v>
                </c:pt>
                <c:pt idx="1564">
                  <c:v>7.0159989999999866</c:v>
                </c:pt>
                <c:pt idx="1565">
                  <c:v>7.0239990000000025</c:v>
                </c:pt>
                <c:pt idx="1566">
                  <c:v>7.0319989999999883</c:v>
                </c:pt>
                <c:pt idx="1567">
                  <c:v>7.0399989999999963</c:v>
                </c:pt>
                <c:pt idx="1568">
                  <c:v>7.0479990000000043</c:v>
                </c:pt>
                <c:pt idx="1569">
                  <c:v>7.0559989999999857</c:v>
                </c:pt>
                <c:pt idx="1570">
                  <c:v>7.0639989999999955</c:v>
                </c:pt>
                <c:pt idx="1571">
                  <c:v>7.0719989999999804</c:v>
                </c:pt>
                <c:pt idx="1572">
                  <c:v>7.0799989999999884</c:v>
                </c:pt>
                <c:pt idx="1573">
                  <c:v>7.0879989999999955</c:v>
                </c:pt>
                <c:pt idx="1574">
                  <c:v>7.0959989999999777</c:v>
                </c:pt>
                <c:pt idx="1575">
                  <c:v>7.1039989999999875</c:v>
                </c:pt>
                <c:pt idx="1576">
                  <c:v>7.1119989999999955</c:v>
                </c:pt>
                <c:pt idx="1577">
                  <c:v>7.1199989999999787</c:v>
                </c:pt>
                <c:pt idx="1578">
                  <c:v>7.1279989999999245</c:v>
                </c:pt>
                <c:pt idx="1579">
                  <c:v>7.1359989999999955</c:v>
                </c:pt>
                <c:pt idx="1580">
                  <c:v>7.1439989999999796</c:v>
                </c:pt>
                <c:pt idx="1581">
                  <c:v>7.1519989999999876</c:v>
                </c:pt>
                <c:pt idx="1582">
                  <c:v>7.1599989999999956</c:v>
                </c:pt>
                <c:pt idx="1583">
                  <c:v>7.1679989999999645</c:v>
                </c:pt>
                <c:pt idx="1584">
                  <c:v>7.1759989999999885</c:v>
                </c:pt>
                <c:pt idx="1585">
                  <c:v>7.183999</c:v>
                </c:pt>
                <c:pt idx="1586">
                  <c:v>7.1919989999999805</c:v>
                </c:pt>
                <c:pt idx="1587">
                  <c:v>7.1999989999999885</c:v>
                </c:pt>
                <c:pt idx="1588">
                  <c:v>7.2079990000000009</c:v>
                </c:pt>
                <c:pt idx="1589">
                  <c:v>7.2159989999999805</c:v>
                </c:pt>
                <c:pt idx="1590">
                  <c:v>7.2239989999999885</c:v>
                </c:pt>
                <c:pt idx="1591">
                  <c:v>7.2319990000000134</c:v>
                </c:pt>
                <c:pt idx="1592">
                  <c:v>7.2399989999999832</c:v>
                </c:pt>
                <c:pt idx="1593">
                  <c:v>7.2479989999999885</c:v>
                </c:pt>
                <c:pt idx="1594">
                  <c:v>7.2559990000000028</c:v>
                </c:pt>
                <c:pt idx="1595">
                  <c:v>7.2639989999999841</c:v>
                </c:pt>
                <c:pt idx="1596">
                  <c:v>7.2719989999999939</c:v>
                </c:pt>
                <c:pt idx="1597">
                  <c:v>7.2799990000000134</c:v>
                </c:pt>
                <c:pt idx="1598">
                  <c:v>7.287998999999985</c:v>
                </c:pt>
                <c:pt idx="1599">
                  <c:v>7.2959989999999948</c:v>
                </c:pt>
                <c:pt idx="1600">
                  <c:v>7.3039990000000063</c:v>
                </c:pt>
                <c:pt idx="1601">
                  <c:v>7.3119989999999859</c:v>
                </c:pt>
                <c:pt idx="1602">
                  <c:v>7.3199989999999957</c:v>
                </c:pt>
                <c:pt idx="1603">
                  <c:v>7.3279990000000055</c:v>
                </c:pt>
                <c:pt idx="1604">
                  <c:v>7.3359989999999868</c:v>
                </c:pt>
                <c:pt idx="1605">
                  <c:v>7.3439989999999966</c:v>
                </c:pt>
                <c:pt idx="1606">
                  <c:v>7.351998999999978</c:v>
                </c:pt>
                <c:pt idx="1607">
                  <c:v>7.3599989999999877</c:v>
                </c:pt>
                <c:pt idx="1608">
                  <c:v>7.3679989999999655</c:v>
                </c:pt>
                <c:pt idx="1609">
                  <c:v>7.3759989999999789</c:v>
                </c:pt>
                <c:pt idx="1610">
                  <c:v>7.3839989999999887</c:v>
                </c:pt>
                <c:pt idx="1611">
                  <c:v>7.3919989999999975</c:v>
                </c:pt>
                <c:pt idx="1612">
                  <c:v>7.3999989999999798</c:v>
                </c:pt>
                <c:pt idx="1613">
                  <c:v>7.4079989999999896</c:v>
                </c:pt>
                <c:pt idx="1614">
                  <c:v>7.4159989999999985</c:v>
                </c:pt>
                <c:pt idx="1615">
                  <c:v>7.4239989999999807</c:v>
                </c:pt>
                <c:pt idx="1616">
                  <c:v>7.4319989999999914</c:v>
                </c:pt>
                <c:pt idx="1617">
                  <c:v>7.4399990000000713</c:v>
                </c:pt>
                <c:pt idx="1618">
                  <c:v>7.4479989999999816</c:v>
                </c:pt>
                <c:pt idx="1619">
                  <c:v>7.4559989999999905</c:v>
                </c:pt>
                <c:pt idx="1620">
                  <c:v>7.4639990000000012</c:v>
                </c:pt>
                <c:pt idx="1621">
                  <c:v>7.4719989999999834</c:v>
                </c:pt>
                <c:pt idx="1622">
                  <c:v>7.4799989999999923</c:v>
                </c:pt>
                <c:pt idx="1623">
                  <c:v>7.4879990000000021</c:v>
                </c:pt>
                <c:pt idx="1624">
                  <c:v>7.4959989999999825</c:v>
                </c:pt>
                <c:pt idx="1625">
                  <c:v>7.5039989999999905</c:v>
                </c:pt>
                <c:pt idx="1626">
                  <c:v>7.511999000000003</c:v>
                </c:pt>
                <c:pt idx="1627">
                  <c:v>7.5199989999999843</c:v>
                </c:pt>
                <c:pt idx="1628">
                  <c:v>7.5279989999999755</c:v>
                </c:pt>
                <c:pt idx="1629">
                  <c:v>7.5359990000000039</c:v>
                </c:pt>
                <c:pt idx="1630">
                  <c:v>7.5439989999999852</c:v>
                </c:pt>
                <c:pt idx="1631">
                  <c:v>7.551998999999995</c:v>
                </c:pt>
                <c:pt idx="1632">
                  <c:v>7.5599990000000084</c:v>
                </c:pt>
                <c:pt idx="1633">
                  <c:v>7.5679989999999755</c:v>
                </c:pt>
                <c:pt idx="1634">
                  <c:v>7.5759989999999959</c:v>
                </c:pt>
                <c:pt idx="1635">
                  <c:v>7.5839990000000084</c:v>
                </c:pt>
                <c:pt idx="1636">
                  <c:v>7.5919989999999871</c:v>
                </c:pt>
                <c:pt idx="1637">
                  <c:v>7.5999989999999968</c:v>
                </c:pt>
                <c:pt idx="1638">
                  <c:v>7.6079990000000066</c:v>
                </c:pt>
                <c:pt idx="1639">
                  <c:v>7.6159989999999755</c:v>
                </c:pt>
                <c:pt idx="1640">
                  <c:v>7.6239989999999755</c:v>
                </c:pt>
                <c:pt idx="1641">
                  <c:v>7.6319989999999791</c:v>
                </c:pt>
                <c:pt idx="1642">
                  <c:v>7.6399989999999889</c:v>
                </c:pt>
                <c:pt idx="1643">
                  <c:v>7.6479989999999765</c:v>
                </c:pt>
                <c:pt idx="1644">
                  <c:v>7.6559989999999765</c:v>
                </c:pt>
                <c:pt idx="1645">
                  <c:v>7.6639989999999845</c:v>
                </c:pt>
                <c:pt idx="1646">
                  <c:v>7.6719989999999996</c:v>
                </c:pt>
                <c:pt idx="1647">
                  <c:v>7.6799989999999809</c:v>
                </c:pt>
                <c:pt idx="1648">
                  <c:v>7.6879989999999845</c:v>
                </c:pt>
                <c:pt idx="1649">
                  <c:v>7.6959990000000005</c:v>
                </c:pt>
                <c:pt idx="1650">
                  <c:v>7.7039989999999818</c:v>
                </c:pt>
                <c:pt idx="1651">
                  <c:v>7.7119989999999916</c:v>
                </c:pt>
                <c:pt idx="1652">
                  <c:v>7.7199990000000014</c:v>
                </c:pt>
                <c:pt idx="1653">
                  <c:v>7.7279989999999765</c:v>
                </c:pt>
                <c:pt idx="1654">
                  <c:v>7.7359989999999925</c:v>
                </c:pt>
                <c:pt idx="1655">
                  <c:v>7.7439990000000023</c:v>
                </c:pt>
                <c:pt idx="1656">
                  <c:v>7.7519989999999837</c:v>
                </c:pt>
                <c:pt idx="1657">
                  <c:v>7.7599989999999925</c:v>
                </c:pt>
                <c:pt idx="1658">
                  <c:v>7.7679990000000005</c:v>
                </c:pt>
                <c:pt idx="1659">
                  <c:v>7.7759989999999863</c:v>
                </c:pt>
                <c:pt idx="1660">
                  <c:v>7.7839989999999943</c:v>
                </c:pt>
                <c:pt idx="1661">
                  <c:v>7.7919990000000094</c:v>
                </c:pt>
                <c:pt idx="1662">
                  <c:v>7.7999989999999864</c:v>
                </c:pt>
                <c:pt idx="1663">
                  <c:v>7.8079989999999855</c:v>
                </c:pt>
                <c:pt idx="1664">
                  <c:v>7.815999000000005</c:v>
                </c:pt>
                <c:pt idx="1665">
                  <c:v>7.8239989999999855</c:v>
                </c:pt>
                <c:pt idx="1666">
                  <c:v>7.8319989999999962</c:v>
                </c:pt>
                <c:pt idx="1667">
                  <c:v>7.8399990000000104</c:v>
                </c:pt>
                <c:pt idx="1668">
                  <c:v>7.8479989999999855</c:v>
                </c:pt>
                <c:pt idx="1669">
                  <c:v>7.8559989999999855</c:v>
                </c:pt>
                <c:pt idx="1670">
                  <c:v>7.8639990000000068</c:v>
                </c:pt>
                <c:pt idx="1671">
                  <c:v>7.8719989999999882</c:v>
                </c:pt>
                <c:pt idx="1672">
                  <c:v>7.879998999999998</c:v>
                </c:pt>
                <c:pt idx="1673">
                  <c:v>7.8879990000000078</c:v>
                </c:pt>
                <c:pt idx="1674">
                  <c:v>7.8959989999999856</c:v>
                </c:pt>
                <c:pt idx="1675">
                  <c:v>7.9039989999999989</c:v>
                </c:pt>
                <c:pt idx="1676">
                  <c:v>7.9119989999999802</c:v>
                </c:pt>
                <c:pt idx="1677">
                  <c:v>7.91999899999999</c:v>
                </c:pt>
                <c:pt idx="1678">
                  <c:v>7.9279989999999945</c:v>
                </c:pt>
                <c:pt idx="1679">
                  <c:v>7.9359989999999812</c:v>
                </c:pt>
                <c:pt idx="1680">
                  <c:v>7.9439989999999909</c:v>
                </c:pt>
                <c:pt idx="1681">
                  <c:v>7.9519990000000034</c:v>
                </c:pt>
                <c:pt idx="1682">
                  <c:v>7.9599989999999821</c:v>
                </c:pt>
                <c:pt idx="1683">
                  <c:v>7.9679989999999865</c:v>
                </c:pt>
                <c:pt idx="1684">
                  <c:v>7.9759990000000034</c:v>
                </c:pt>
                <c:pt idx="1685">
                  <c:v>7.983998999999983</c:v>
                </c:pt>
                <c:pt idx="1686">
                  <c:v>7.9919989999999927</c:v>
                </c:pt>
                <c:pt idx="1687">
                  <c:v>7.9999990000000034</c:v>
                </c:pt>
                <c:pt idx="1688">
                  <c:v>8.0079989999999857</c:v>
                </c:pt>
                <c:pt idx="1689">
                  <c:v>8.0159990000000008</c:v>
                </c:pt>
                <c:pt idx="1690">
                  <c:v>8.0239990000000034</c:v>
                </c:pt>
                <c:pt idx="1691">
                  <c:v>8.031998999999983</c:v>
                </c:pt>
                <c:pt idx="1692">
                  <c:v>8.0399989999999946</c:v>
                </c:pt>
                <c:pt idx="1693">
                  <c:v>8.047998999999999</c:v>
                </c:pt>
                <c:pt idx="1694">
                  <c:v>8.0559990000000248</c:v>
                </c:pt>
                <c:pt idx="1695">
                  <c:v>8.0639990000000008</c:v>
                </c:pt>
                <c:pt idx="1696">
                  <c:v>8.0719990000000053</c:v>
                </c:pt>
                <c:pt idx="1697">
                  <c:v>8.0799989999999866</c:v>
                </c:pt>
                <c:pt idx="1698">
                  <c:v>8.0879989999999964</c:v>
                </c:pt>
                <c:pt idx="1699">
                  <c:v>8.0959990000000062</c:v>
                </c:pt>
                <c:pt idx="1700">
                  <c:v>8.1039989999999875</c:v>
                </c:pt>
                <c:pt idx="1701">
                  <c:v>8.1119989999999973</c:v>
                </c:pt>
                <c:pt idx="1702">
                  <c:v>8.1199990000000071</c:v>
                </c:pt>
                <c:pt idx="1703">
                  <c:v>8.1279989999999884</c:v>
                </c:pt>
                <c:pt idx="1704">
                  <c:v>8.135999</c:v>
                </c:pt>
                <c:pt idx="1705">
                  <c:v>8.143999000000008</c:v>
                </c:pt>
                <c:pt idx="1706">
                  <c:v>8.1519989999999893</c:v>
                </c:pt>
                <c:pt idx="1707">
                  <c:v>8.1599990000000027</c:v>
                </c:pt>
                <c:pt idx="1708">
                  <c:v>8.1679990000000107</c:v>
                </c:pt>
                <c:pt idx="1709">
                  <c:v>8.1759990000000027</c:v>
                </c:pt>
                <c:pt idx="1710">
                  <c:v>8.183999</c:v>
                </c:pt>
                <c:pt idx="1711">
                  <c:v>8.191999000000008</c:v>
                </c:pt>
                <c:pt idx="1712">
                  <c:v>8.1999989999999947</c:v>
                </c:pt>
                <c:pt idx="1713">
                  <c:v>8.2079990000000009</c:v>
                </c:pt>
                <c:pt idx="1714">
                  <c:v>8.2159989999999823</c:v>
                </c:pt>
                <c:pt idx="1715">
                  <c:v>8.2239989999999921</c:v>
                </c:pt>
                <c:pt idx="1716">
                  <c:v>8.2319989999999983</c:v>
                </c:pt>
                <c:pt idx="1717">
                  <c:v>8.2399989999999832</c:v>
                </c:pt>
                <c:pt idx="1718">
                  <c:v>8.247998999999993</c:v>
                </c:pt>
                <c:pt idx="1719">
                  <c:v>8.2559990000000028</c:v>
                </c:pt>
                <c:pt idx="1720">
                  <c:v>8.2639989999999841</c:v>
                </c:pt>
                <c:pt idx="1721">
                  <c:v>8.2719989999999957</c:v>
                </c:pt>
                <c:pt idx="1722">
                  <c:v>8.2799990000000037</c:v>
                </c:pt>
                <c:pt idx="1723">
                  <c:v>8.287998999999985</c:v>
                </c:pt>
                <c:pt idx="1724">
                  <c:v>8.2959989999999948</c:v>
                </c:pt>
                <c:pt idx="1725">
                  <c:v>8.3039990000000046</c:v>
                </c:pt>
                <c:pt idx="1726">
                  <c:v>8.3119989999999877</c:v>
                </c:pt>
                <c:pt idx="1727">
                  <c:v>8.3199990000000028</c:v>
                </c:pt>
                <c:pt idx="1728">
                  <c:v>8.3279990000000055</c:v>
                </c:pt>
                <c:pt idx="1729">
                  <c:v>8.3359989999999868</c:v>
                </c:pt>
                <c:pt idx="1730">
                  <c:v>8.3439989999999966</c:v>
                </c:pt>
                <c:pt idx="1731">
                  <c:v>8.3519990000000064</c:v>
                </c:pt>
                <c:pt idx="1732">
                  <c:v>8.3599990000000268</c:v>
                </c:pt>
                <c:pt idx="1733">
                  <c:v>8.3679990000000046</c:v>
                </c:pt>
                <c:pt idx="1734">
                  <c:v>8.3759990000000268</c:v>
                </c:pt>
                <c:pt idx="1735">
                  <c:v>8.3839990000000046</c:v>
                </c:pt>
                <c:pt idx="1736">
                  <c:v>8.3919990000000002</c:v>
                </c:pt>
                <c:pt idx="1737">
                  <c:v>8.3999990000000224</c:v>
                </c:pt>
                <c:pt idx="1738">
                  <c:v>8.4079989999999896</c:v>
                </c:pt>
                <c:pt idx="1739">
                  <c:v>8.4159990000000047</c:v>
                </c:pt>
                <c:pt idx="1740">
                  <c:v>8.4239990000000091</c:v>
                </c:pt>
                <c:pt idx="1741">
                  <c:v>8.4319989999999905</c:v>
                </c:pt>
                <c:pt idx="1742">
                  <c:v>8.4399990000000003</c:v>
                </c:pt>
                <c:pt idx="1743">
                  <c:v>8.44799900000001</c:v>
                </c:pt>
                <c:pt idx="1744">
                  <c:v>8.4559990000000766</c:v>
                </c:pt>
                <c:pt idx="1745">
                  <c:v>8.4639990000000047</c:v>
                </c:pt>
                <c:pt idx="1746">
                  <c:v>8.4719990000000127</c:v>
                </c:pt>
                <c:pt idx="1747">
                  <c:v>8.4799990000000047</c:v>
                </c:pt>
                <c:pt idx="1748">
                  <c:v>8.4879990000000021</c:v>
                </c:pt>
                <c:pt idx="1749">
                  <c:v>8.4959990000000047</c:v>
                </c:pt>
                <c:pt idx="1750">
                  <c:v>8.5039989999999968</c:v>
                </c:pt>
                <c:pt idx="1751">
                  <c:v>8.511999000000003</c:v>
                </c:pt>
                <c:pt idx="1752">
                  <c:v>8.5199989999999843</c:v>
                </c:pt>
                <c:pt idx="1753">
                  <c:v>8.5279989999999941</c:v>
                </c:pt>
                <c:pt idx="1754">
                  <c:v>8.5359990000000057</c:v>
                </c:pt>
                <c:pt idx="1755">
                  <c:v>8.5439989999999852</c:v>
                </c:pt>
                <c:pt idx="1756">
                  <c:v>8.5519989999999968</c:v>
                </c:pt>
                <c:pt idx="1757">
                  <c:v>8.5599990000000048</c:v>
                </c:pt>
                <c:pt idx="1758">
                  <c:v>8.5679989999999862</c:v>
                </c:pt>
                <c:pt idx="1759">
                  <c:v>8.5759990000000048</c:v>
                </c:pt>
                <c:pt idx="1760">
                  <c:v>8.5839990000000057</c:v>
                </c:pt>
                <c:pt idx="1761">
                  <c:v>8.5919989999999871</c:v>
                </c:pt>
                <c:pt idx="1762">
                  <c:v>8.5999989999999968</c:v>
                </c:pt>
                <c:pt idx="1763">
                  <c:v>8.6079990000000031</c:v>
                </c:pt>
                <c:pt idx="1764">
                  <c:v>8.6159989999999897</c:v>
                </c:pt>
                <c:pt idx="1765">
                  <c:v>8.6239989999999977</c:v>
                </c:pt>
                <c:pt idx="1766">
                  <c:v>8.6319989999999986</c:v>
                </c:pt>
                <c:pt idx="1767">
                  <c:v>8.6399989999999907</c:v>
                </c:pt>
                <c:pt idx="1768">
                  <c:v>8.6479989999999987</c:v>
                </c:pt>
                <c:pt idx="1769">
                  <c:v>8.6559990000000226</c:v>
                </c:pt>
                <c:pt idx="1770">
                  <c:v>8.6639989999999898</c:v>
                </c:pt>
                <c:pt idx="1771">
                  <c:v>8.6719989999999996</c:v>
                </c:pt>
                <c:pt idx="1772">
                  <c:v>8.6799990000000093</c:v>
                </c:pt>
                <c:pt idx="1773">
                  <c:v>8.6879989999999907</c:v>
                </c:pt>
                <c:pt idx="1774">
                  <c:v>8.6959990000000005</c:v>
                </c:pt>
                <c:pt idx="1775">
                  <c:v>8.7039990000000103</c:v>
                </c:pt>
                <c:pt idx="1776">
                  <c:v>8.7119989999999916</c:v>
                </c:pt>
                <c:pt idx="1777">
                  <c:v>8.7199990000000014</c:v>
                </c:pt>
                <c:pt idx="1778">
                  <c:v>8.7279990000000112</c:v>
                </c:pt>
                <c:pt idx="1779">
                  <c:v>8.7359989999999925</c:v>
                </c:pt>
                <c:pt idx="1780">
                  <c:v>8.7439989999999987</c:v>
                </c:pt>
                <c:pt idx="1781">
                  <c:v>8.7519990000000121</c:v>
                </c:pt>
                <c:pt idx="1782">
                  <c:v>8.7599990000000005</c:v>
                </c:pt>
                <c:pt idx="1783">
                  <c:v>8.7679990000000032</c:v>
                </c:pt>
                <c:pt idx="1784">
                  <c:v>8.7759989999999846</c:v>
                </c:pt>
                <c:pt idx="1785">
                  <c:v>8.7839989999999943</c:v>
                </c:pt>
                <c:pt idx="1786">
                  <c:v>8.7919989999999988</c:v>
                </c:pt>
                <c:pt idx="1787">
                  <c:v>8.7999989999999855</c:v>
                </c:pt>
                <c:pt idx="1788">
                  <c:v>8.8079990000000006</c:v>
                </c:pt>
                <c:pt idx="1789">
                  <c:v>8.8159990000000068</c:v>
                </c:pt>
                <c:pt idx="1790">
                  <c:v>8.8239989999999864</c:v>
                </c:pt>
                <c:pt idx="1791">
                  <c:v>8.8319989999999962</c:v>
                </c:pt>
                <c:pt idx="1792">
                  <c:v>8.8399990000000077</c:v>
                </c:pt>
                <c:pt idx="1793">
                  <c:v>8.8479989999999873</c:v>
                </c:pt>
                <c:pt idx="1794">
                  <c:v>8.8559990000001267</c:v>
                </c:pt>
                <c:pt idx="1795">
                  <c:v>8.8639990000000068</c:v>
                </c:pt>
                <c:pt idx="1796">
                  <c:v>8.8719990000000024</c:v>
                </c:pt>
                <c:pt idx="1797">
                  <c:v>8.8799990000000228</c:v>
                </c:pt>
                <c:pt idx="1798">
                  <c:v>8.8879990000000078</c:v>
                </c:pt>
                <c:pt idx="1799">
                  <c:v>8.8959990000000246</c:v>
                </c:pt>
                <c:pt idx="1800">
                  <c:v>8.9039990000000024</c:v>
                </c:pt>
                <c:pt idx="1801">
                  <c:v>8.9119990000000087</c:v>
                </c:pt>
                <c:pt idx="1802">
                  <c:v>8.9199990000000025</c:v>
                </c:pt>
                <c:pt idx="1803">
                  <c:v>8.9279989999999998</c:v>
                </c:pt>
                <c:pt idx="1804">
                  <c:v>8.9359990000000096</c:v>
                </c:pt>
                <c:pt idx="1805">
                  <c:v>8.9439989999999927</c:v>
                </c:pt>
                <c:pt idx="1806">
                  <c:v>8.9519990000000007</c:v>
                </c:pt>
                <c:pt idx="1807">
                  <c:v>8.9599990000000247</c:v>
                </c:pt>
                <c:pt idx="1808">
                  <c:v>8.9679990000000025</c:v>
                </c:pt>
                <c:pt idx="1809">
                  <c:v>8.9759990000000247</c:v>
                </c:pt>
                <c:pt idx="1810">
                  <c:v>8.9839990000000167</c:v>
                </c:pt>
                <c:pt idx="1811">
                  <c:v>8.9919989999999927</c:v>
                </c:pt>
                <c:pt idx="1812">
                  <c:v>8.9999990000000025</c:v>
                </c:pt>
                <c:pt idx="1813">
                  <c:v>9.0079990000000123</c:v>
                </c:pt>
                <c:pt idx="1814">
                  <c:v>9.0159990000000008</c:v>
                </c:pt>
                <c:pt idx="1815">
                  <c:v>9.0239990000000034</c:v>
                </c:pt>
                <c:pt idx="1816">
                  <c:v>9.0319990000000132</c:v>
                </c:pt>
                <c:pt idx="1817">
                  <c:v>9.0399989999999946</c:v>
                </c:pt>
                <c:pt idx="1818">
                  <c:v>9.047998999999999</c:v>
                </c:pt>
                <c:pt idx="1819">
                  <c:v>9.0559990000000248</c:v>
                </c:pt>
                <c:pt idx="1820">
                  <c:v>9.0639990000000008</c:v>
                </c:pt>
                <c:pt idx="1821">
                  <c:v>9.0719990000000053</c:v>
                </c:pt>
                <c:pt idx="1822">
                  <c:v>9.0799989999999866</c:v>
                </c:pt>
                <c:pt idx="1823">
                  <c:v>9.0879989999999964</c:v>
                </c:pt>
                <c:pt idx="1824">
                  <c:v>9.0959990000000062</c:v>
                </c:pt>
                <c:pt idx="1825">
                  <c:v>9.1039989999999875</c:v>
                </c:pt>
                <c:pt idx="1826">
                  <c:v>9.1119989999999973</c:v>
                </c:pt>
                <c:pt idx="1827">
                  <c:v>9.1199990000000071</c:v>
                </c:pt>
                <c:pt idx="1828">
                  <c:v>9.1279989999999884</c:v>
                </c:pt>
                <c:pt idx="1829">
                  <c:v>9.135999</c:v>
                </c:pt>
                <c:pt idx="1830">
                  <c:v>9.143999000000008</c:v>
                </c:pt>
                <c:pt idx="1831">
                  <c:v>9.1519989999999893</c:v>
                </c:pt>
                <c:pt idx="1832">
                  <c:v>9.1599990000000027</c:v>
                </c:pt>
                <c:pt idx="1833">
                  <c:v>9.1679990000000107</c:v>
                </c:pt>
                <c:pt idx="1834">
                  <c:v>9.1759990000000027</c:v>
                </c:pt>
                <c:pt idx="1835">
                  <c:v>9.183999</c:v>
                </c:pt>
                <c:pt idx="1836">
                  <c:v>9.191999000000008</c:v>
                </c:pt>
                <c:pt idx="1837">
                  <c:v>9.1999989999999947</c:v>
                </c:pt>
                <c:pt idx="1838">
                  <c:v>9.2079990000000009</c:v>
                </c:pt>
                <c:pt idx="1839">
                  <c:v>9.2159990000000107</c:v>
                </c:pt>
                <c:pt idx="1840">
                  <c:v>9.2239989999999921</c:v>
                </c:pt>
                <c:pt idx="1841">
                  <c:v>9.2319989999999983</c:v>
                </c:pt>
                <c:pt idx="1842">
                  <c:v>9.2399990000000116</c:v>
                </c:pt>
                <c:pt idx="1843">
                  <c:v>9.247998999999993</c:v>
                </c:pt>
                <c:pt idx="1844">
                  <c:v>9.2559990000000028</c:v>
                </c:pt>
                <c:pt idx="1845">
                  <c:v>9.2639990000000125</c:v>
                </c:pt>
                <c:pt idx="1846">
                  <c:v>9.2719989999999957</c:v>
                </c:pt>
                <c:pt idx="1847">
                  <c:v>9.2799990000000037</c:v>
                </c:pt>
                <c:pt idx="1848">
                  <c:v>9.2879990000000134</c:v>
                </c:pt>
                <c:pt idx="1849">
                  <c:v>9.2959989999999948</c:v>
                </c:pt>
                <c:pt idx="1850">
                  <c:v>9.3039990000000046</c:v>
                </c:pt>
                <c:pt idx="1851">
                  <c:v>9.3119990000000143</c:v>
                </c:pt>
                <c:pt idx="1852">
                  <c:v>9.3199990000000028</c:v>
                </c:pt>
                <c:pt idx="1853">
                  <c:v>9.3279990000000055</c:v>
                </c:pt>
                <c:pt idx="1854">
                  <c:v>9.3359989999999868</c:v>
                </c:pt>
                <c:pt idx="1855">
                  <c:v>9.3439989999999966</c:v>
                </c:pt>
                <c:pt idx="1856">
                  <c:v>9.3519990000000064</c:v>
                </c:pt>
                <c:pt idx="1857">
                  <c:v>9.3599990000000268</c:v>
                </c:pt>
                <c:pt idx="1858">
                  <c:v>9.3679990000000046</c:v>
                </c:pt>
                <c:pt idx="1859">
                  <c:v>9.3759990000000268</c:v>
                </c:pt>
                <c:pt idx="1860">
                  <c:v>9.3839990000000046</c:v>
                </c:pt>
                <c:pt idx="1861">
                  <c:v>9.3919990000000002</c:v>
                </c:pt>
                <c:pt idx="1862">
                  <c:v>9.3999990000000224</c:v>
                </c:pt>
                <c:pt idx="1863">
                  <c:v>9.4079989999999896</c:v>
                </c:pt>
                <c:pt idx="1864">
                  <c:v>9.4159990000000047</c:v>
                </c:pt>
                <c:pt idx="1865">
                  <c:v>9.4239990000000091</c:v>
                </c:pt>
                <c:pt idx="1866">
                  <c:v>9.4319989999999905</c:v>
                </c:pt>
                <c:pt idx="1867">
                  <c:v>9.4399990000000003</c:v>
                </c:pt>
                <c:pt idx="1868">
                  <c:v>9.44799900000001</c:v>
                </c:pt>
                <c:pt idx="1869">
                  <c:v>9.4559990000000766</c:v>
                </c:pt>
                <c:pt idx="1870">
                  <c:v>9.4639990000000047</c:v>
                </c:pt>
                <c:pt idx="1871">
                  <c:v>9.4719990000000127</c:v>
                </c:pt>
                <c:pt idx="1872">
                  <c:v>9.4799990000000047</c:v>
                </c:pt>
                <c:pt idx="1873">
                  <c:v>9.4879990000000021</c:v>
                </c:pt>
                <c:pt idx="1874">
                  <c:v>9.4959990000000207</c:v>
                </c:pt>
                <c:pt idx="1875">
                  <c:v>9.5039989999999968</c:v>
                </c:pt>
                <c:pt idx="1876">
                  <c:v>9.511999000000003</c:v>
                </c:pt>
                <c:pt idx="1877">
                  <c:v>9.5199990000000128</c:v>
                </c:pt>
                <c:pt idx="1878">
                  <c:v>9.5279989999999941</c:v>
                </c:pt>
                <c:pt idx="1879">
                  <c:v>9.5359990000000057</c:v>
                </c:pt>
                <c:pt idx="1880">
                  <c:v>9.5439990000000137</c:v>
                </c:pt>
                <c:pt idx="1881">
                  <c:v>9.5519989999999968</c:v>
                </c:pt>
                <c:pt idx="1882">
                  <c:v>9.5599990000000048</c:v>
                </c:pt>
                <c:pt idx="1883">
                  <c:v>9.5679990000000146</c:v>
                </c:pt>
                <c:pt idx="1884">
                  <c:v>9.5759990000000048</c:v>
                </c:pt>
                <c:pt idx="1885">
                  <c:v>9.5839990000000057</c:v>
                </c:pt>
                <c:pt idx="1886">
                  <c:v>9.5919990000000155</c:v>
                </c:pt>
                <c:pt idx="1887">
                  <c:v>9.5999989999999968</c:v>
                </c:pt>
                <c:pt idx="1888">
                  <c:v>9.6079990000000031</c:v>
                </c:pt>
                <c:pt idx="1889">
                  <c:v>9.6159990000000164</c:v>
                </c:pt>
                <c:pt idx="1890">
                  <c:v>9.6239989999999977</c:v>
                </c:pt>
                <c:pt idx="1891">
                  <c:v>9.6319989999999986</c:v>
                </c:pt>
                <c:pt idx="1892">
                  <c:v>9.6399989999999907</c:v>
                </c:pt>
                <c:pt idx="1893">
                  <c:v>9.6479989999999987</c:v>
                </c:pt>
                <c:pt idx="1894">
                  <c:v>9.6559990000000226</c:v>
                </c:pt>
                <c:pt idx="1895">
                  <c:v>9.6639989999999898</c:v>
                </c:pt>
                <c:pt idx="1896">
                  <c:v>9.6719989999999996</c:v>
                </c:pt>
                <c:pt idx="1897">
                  <c:v>9.6799990000000093</c:v>
                </c:pt>
                <c:pt idx="1898">
                  <c:v>9.6879989999999907</c:v>
                </c:pt>
                <c:pt idx="1899">
                  <c:v>9.6959990000000005</c:v>
                </c:pt>
                <c:pt idx="1900">
                  <c:v>9.7039990000000103</c:v>
                </c:pt>
                <c:pt idx="1901">
                  <c:v>9.7119989999999916</c:v>
                </c:pt>
                <c:pt idx="1902">
                  <c:v>9.7199990000000014</c:v>
                </c:pt>
                <c:pt idx="1903">
                  <c:v>9.7279990000000112</c:v>
                </c:pt>
                <c:pt idx="1904">
                  <c:v>9.7359989999999925</c:v>
                </c:pt>
                <c:pt idx="1905">
                  <c:v>9.7439989999999987</c:v>
                </c:pt>
                <c:pt idx="1906">
                  <c:v>9.7519990000000121</c:v>
                </c:pt>
                <c:pt idx="1907">
                  <c:v>9.7599990000000005</c:v>
                </c:pt>
                <c:pt idx="1908">
                  <c:v>9.7679990000000032</c:v>
                </c:pt>
                <c:pt idx="1909">
                  <c:v>9.7759990000000148</c:v>
                </c:pt>
                <c:pt idx="1910">
                  <c:v>9.7839989999999943</c:v>
                </c:pt>
                <c:pt idx="1911">
                  <c:v>9.7919989999999988</c:v>
                </c:pt>
                <c:pt idx="1912">
                  <c:v>9.7999990000000157</c:v>
                </c:pt>
                <c:pt idx="1913">
                  <c:v>9.8079990000000006</c:v>
                </c:pt>
                <c:pt idx="1914">
                  <c:v>9.8159990000000068</c:v>
                </c:pt>
                <c:pt idx="1915">
                  <c:v>9.8239990000000148</c:v>
                </c:pt>
                <c:pt idx="1916">
                  <c:v>9.8319989999999962</c:v>
                </c:pt>
                <c:pt idx="1917">
                  <c:v>9.8399990000000077</c:v>
                </c:pt>
                <c:pt idx="1918">
                  <c:v>9.8479990000000157</c:v>
                </c:pt>
                <c:pt idx="1919">
                  <c:v>9.8559990000001267</c:v>
                </c:pt>
                <c:pt idx="1920">
                  <c:v>9.8639990000000068</c:v>
                </c:pt>
                <c:pt idx="1921">
                  <c:v>9.8719990000000166</c:v>
                </c:pt>
                <c:pt idx="1922">
                  <c:v>9.8799990000000228</c:v>
                </c:pt>
                <c:pt idx="1923">
                  <c:v>9.8879990000000078</c:v>
                </c:pt>
                <c:pt idx="1924">
                  <c:v>9.8959990000000246</c:v>
                </c:pt>
                <c:pt idx="1925">
                  <c:v>9.9039990000000024</c:v>
                </c:pt>
                <c:pt idx="1926">
                  <c:v>9.9119990000000087</c:v>
                </c:pt>
                <c:pt idx="1927">
                  <c:v>9.9199990000000025</c:v>
                </c:pt>
                <c:pt idx="1928">
                  <c:v>9.9279989999999998</c:v>
                </c:pt>
                <c:pt idx="1929">
                  <c:v>9.9359990000000096</c:v>
                </c:pt>
                <c:pt idx="1930">
                  <c:v>9.9439989999999927</c:v>
                </c:pt>
                <c:pt idx="1931">
                  <c:v>9.9519990000000007</c:v>
                </c:pt>
                <c:pt idx="1932">
                  <c:v>9.9599990000000247</c:v>
                </c:pt>
                <c:pt idx="1933">
                  <c:v>9.9679990000000025</c:v>
                </c:pt>
                <c:pt idx="1934">
                  <c:v>9.9759990000000247</c:v>
                </c:pt>
                <c:pt idx="1935">
                  <c:v>9.9839990000000167</c:v>
                </c:pt>
                <c:pt idx="1936">
                  <c:v>9.9919989999999927</c:v>
                </c:pt>
                <c:pt idx="1937">
                  <c:v>9.9999990000000025</c:v>
                </c:pt>
                <c:pt idx="1938">
                  <c:v>10.007999000000012</c:v>
                </c:pt>
                <c:pt idx="1939">
                  <c:v>10.015999000000004</c:v>
                </c:pt>
                <c:pt idx="1940">
                  <c:v>10.023999000000003</c:v>
                </c:pt>
                <c:pt idx="1941">
                  <c:v>10.031999000000013</c:v>
                </c:pt>
                <c:pt idx="1942">
                  <c:v>10.039998999999996</c:v>
                </c:pt>
                <c:pt idx="1943">
                  <c:v>10.047999000000003</c:v>
                </c:pt>
                <c:pt idx="1944">
                  <c:v>10.055999000000076</c:v>
                </c:pt>
                <c:pt idx="1945">
                  <c:v>10.063999000000004</c:v>
                </c:pt>
                <c:pt idx="1946">
                  <c:v>10.071999000000005</c:v>
                </c:pt>
                <c:pt idx="1947">
                  <c:v>10.07999900000002</c:v>
                </c:pt>
                <c:pt idx="1948">
                  <c:v>10.087998999999996</c:v>
                </c:pt>
                <c:pt idx="1949">
                  <c:v>10.095999000000006</c:v>
                </c:pt>
                <c:pt idx="1950">
                  <c:v>10.103999000000016</c:v>
                </c:pt>
                <c:pt idx="1951">
                  <c:v>10.111998999999997</c:v>
                </c:pt>
                <c:pt idx="1952">
                  <c:v>10.119999000000007</c:v>
                </c:pt>
                <c:pt idx="1953">
                  <c:v>10.127999000000017</c:v>
                </c:pt>
                <c:pt idx="1954">
                  <c:v>10.135999</c:v>
                </c:pt>
                <c:pt idx="1955">
                  <c:v>10.143999000000008</c:v>
                </c:pt>
                <c:pt idx="1956">
                  <c:v>10.15199900000002</c:v>
                </c:pt>
                <c:pt idx="1957">
                  <c:v>10.159999000000004</c:v>
                </c:pt>
                <c:pt idx="1958">
                  <c:v>10.167999000000009</c:v>
                </c:pt>
                <c:pt idx="1959">
                  <c:v>10.17599900000002</c:v>
                </c:pt>
                <c:pt idx="1960">
                  <c:v>10.183999</c:v>
                </c:pt>
                <c:pt idx="1961">
                  <c:v>10.19199900000001</c:v>
                </c:pt>
                <c:pt idx="1962">
                  <c:v>10.199998999999996</c:v>
                </c:pt>
                <c:pt idx="1963">
                  <c:v>10.207999000000001</c:v>
                </c:pt>
                <c:pt idx="1964">
                  <c:v>10.215999000000012</c:v>
                </c:pt>
                <c:pt idx="1965">
                  <c:v>10.223998999999992</c:v>
                </c:pt>
                <c:pt idx="1966">
                  <c:v>10.231998999999998</c:v>
                </c:pt>
                <c:pt idx="1967">
                  <c:v>10.239999000000012</c:v>
                </c:pt>
                <c:pt idx="1968">
                  <c:v>10.247998999999993</c:v>
                </c:pt>
                <c:pt idx="1969">
                  <c:v>10.255999000000006</c:v>
                </c:pt>
                <c:pt idx="1970">
                  <c:v>10.263999000000014</c:v>
                </c:pt>
                <c:pt idx="1971">
                  <c:v>10.271998999999994</c:v>
                </c:pt>
                <c:pt idx="1972">
                  <c:v>10.279999000000004</c:v>
                </c:pt>
                <c:pt idx="1973">
                  <c:v>10.287999000000013</c:v>
                </c:pt>
                <c:pt idx="1974">
                  <c:v>10.295999</c:v>
                </c:pt>
                <c:pt idx="1975">
                  <c:v>10.303999000000006</c:v>
                </c:pt>
                <c:pt idx="1976">
                  <c:v>10.311999000000014</c:v>
                </c:pt>
                <c:pt idx="1977">
                  <c:v>10.319999000000006</c:v>
                </c:pt>
                <c:pt idx="1978">
                  <c:v>10.327999000000005</c:v>
                </c:pt>
                <c:pt idx="1979">
                  <c:v>10.335999000000022</c:v>
                </c:pt>
                <c:pt idx="1980">
                  <c:v>10.343999</c:v>
                </c:pt>
                <c:pt idx="1981">
                  <c:v>10.351999000000006</c:v>
                </c:pt>
                <c:pt idx="1982">
                  <c:v>10.359999000000126</c:v>
                </c:pt>
                <c:pt idx="1983">
                  <c:v>10.367999000000006</c:v>
                </c:pt>
                <c:pt idx="1984">
                  <c:v>10.375999000000126</c:v>
                </c:pt>
                <c:pt idx="1985">
                  <c:v>10.383999000000022</c:v>
                </c:pt>
                <c:pt idx="1986">
                  <c:v>10.391999</c:v>
                </c:pt>
                <c:pt idx="1987">
                  <c:v>10.399999000000022</c:v>
                </c:pt>
                <c:pt idx="1988">
                  <c:v>10.40799900000002</c:v>
                </c:pt>
                <c:pt idx="1989">
                  <c:v>10.415999000000006</c:v>
                </c:pt>
                <c:pt idx="1990">
                  <c:v>10.423999000000009</c:v>
                </c:pt>
                <c:pt idx="1991">
                  <c:v>10.431999000000019</c:v>
                </c:pt>
                <c:pt idx="1992">
                  <c:v>10.439999</c:v>
                </c:pt>
                <c:pt idx="1993">
                  <c:v>10.44799900000001</c:v>
                </c:pt>
                <c:pt idx="1994">
                  <c:v>10.455999000000126</c:v>
                </c:pt>
                <c:pt idx="1995">
                  <c:v>10.463999000000006</c:v>
                </c:pt>
                <c:pt idx="1996">
                  <c:v>10.471999000000014</c:v>
                </c:pt>
                <c:pt idx="1997">
                  <c:v>10.479999000000022</c:v>
                </c:pt>
                <c:pt idx="1998">
                  <c:v>10.487999000000002</c:v>
                </c:pt>
                <c:pt idx="1999">
                  <c:v>10.495999000000024</c:v>
                </c:pt>
                <c:pt idx="2000">
                  <c:v>10.503999</c:v>
                </c:pt>
                <c:pt idx="2001">
                  <c:v>10.511999000000003</c:v>
                </c:pt>
                <c:pt idx="2002">
                  <c:v>10.519999000000016</c:v>
                </c:pt>
                <c:pt idx="2003">
                  <c:v>10.527998999999994</c:v>
                </c:pt>
                <c:pt idx="2004">
                  <c:v>10.535999000000004</c:v>
                </c:pt>
                <c:pt idx="2005">
                  <c:v>10.543999000000014</c:v>
                </c:pt>
                <c:pt idx="2006">
                  <c:v>10.551999</c:v>
                </c:pt>
                <c:pt idx="2007">
                  <c:v>10.559999000000024</c:v>
                </c:pt>
                <c:pt idx="2008">
                  <c:v>10.567999000000016</c:v>
                </c:pt>
                <c:pt idx="2009">
                  <c:v>10.575999000000024</c:v>
                </c:pt>
                <c:pt idx="2010">
                  <c:v>10.583999000000006</c:v>
                </c:pt>
                <c:pt idx="2011">
                  <c:v>10.591999000000015</c:v>
                </c:pt>
                <c:pt idx="2012">
                  <c:v>10.599999</c:v>
                </c:pt>
                <c:pt idx="2013">
                  <c:v>10.607999000000007</c:v>
                </c:pt>
                <c:pt idx="2014">
                  <c:v>10.615999000000016</c:v>
                </c:pt>
                <c:pt idx="2015">
                  <c:v>10.623999</c:v>
                </c:pt>
                <c:pt idx="2016">
                  <c:v>10.631999000000008</c:v>
                </c:pt>
                <c:pt idx="2017">
                  <c:v>10.639999000000017</c:v>
                </c:pt>
                <c:pt idx="2018">
                  <c:v>10.647998999999999</c:v>
                </c:pt>
                <c:pt idx="2019">
                  <c:v>10.655999000000024</c:v>
                </c:pt>
                <c:pt idx="2020">
                  <c:v>10.66399900000002</c:v>
                </c:pt>
                <c:pt idx="2021">
                  <c:v>10.671999</c:v>
                </c:pt>
                <c:pt idx="2022">
                  <c:v>10.679999000000009</c:v>
                </c:pt>
                <c:pt idx="2023">
                  <c:v>10.687999000000019</c:v>
                </c:pt>
                <c:pt idx="2024">
                  <c:v>10.695999</c:v>
                </c:pt>
                <c:pt idx="2025">
                  <c:v>10.70399900000001</c:v>
                </c:pt>
                <c:pt idx="2026">
                  <c:v>10.711999000000018</c:v>
                </c:pt>
                <c:pt idx="2027">
                  <c:v>10.719999000000001</c:v>
                </c:pt>
                <c:pt idx="2028">
                  <c:v>10.727999000000011</c:v>
                </c:pt>
                <c:pt idx="2029">
                  <c:v>10.735999000000021</c:v>
                </c:pt>
                <c:pt idx="2030">
                  <c:v>10.743999000000001</c:v>
                </c:pt>
                <c:pt idx="2031">
                  <c:v>10.751999000000012</c:v>
                </c:pt>
                <c:pt idx="2032">
                  <c:v>10.759999000000002</c:v>
                </c:pt>
                <c:pt idx="2033">
                  <c:v>10.767999000000003</c:v>
                </c:pt>
                <c:pt idx="2034">
                  <c:v>10.77599900000002</c:v>
                </c:pt>
                <c:pt idx="2035">
                  <c:v>10.783998999999994</c:v>
                </c:pt>
                <c:pt idx="2036">
                  <c:v>10.791999000000001</c:v>
                </c:pt>
                <c:pt idx="2037">
                  <c:v>10.799999000000014</c:v>
                </c:pt>
                <c:pt idx="2038">
                  <c:v>10.807999000000002</c:v>
                </c:pt>
                <c:pt idx="2039">
                  <c:v>10.815999000000026</c:v>
                </c:pt>
                <c:pt idx="2040">
                  <c:v>10.82399900000002</c:v>
                </c:pt>
                <c:pt idx="2041">
                  <c:v>10.831998999999996</c:v>
                </c:pt>
                <c:pt idx="2042">
                  <c:v>10.839999000000006</c:v>
                </c:pt>
                <c:pt idx="2043">
                  <c:v>10.847999000000016</c:v>
                </c:pt>
                <c:pt idx="2044">
                  <c:v>10.855999000000148</c:v>
                </c:pt>
                <c:pt idx="2045">
                  <c:v>10.863999000000026</c:v>
                </c:pt>
                <c:pt idx="2046">
                  <c:v>10.87199900000002</c:v>
                </c:pt>
                <c:pt idx="2047">
                  <c:v>10.879999000000026</c:v>
                </c:pt>
                <c:pt idx="2048">
                  <c:v>10.88799900000002</c:v>
                </c:pt>
                <c:pt idx="2049">
                  <c:v>10.895999000000026</c:v>
                </c:pt>
                <c:pt idx="2050">
                  <c:v>10.903999000000002</c:v>
                </c:pt>
                <c:pt idx="2051">
                  <c:v>10.911999000000009</c:v>
                </c:pt>
                <c:pt idx="2052">
                  <c:v>10.91999900000002</c:v>
                </c:pt>
                <c:pt idx="2053">
                  <c:v>10.927999</c:v>
                </c:pt>
                <c:pt idx="2054">
                  <c:v>10.93599900000002</c:v>
                </c:pt>
                <c:pt idx="2055">
                  <c:v>10.943999000000019</c:v>
                </c:pt>
                <c:pt idx="2056">
                  <c:v>10.951999000000002</c:v>
                </c:pt>
                <c:pt idx="2057">
                  <c:v>10.959999000000026</c:v>
                </c:pt>
                <c:pt idx="2058">
                  <c:v>10.96799900000002</c:v>
                </c:pt>
                <c:pt idx="2059">
                  <c:v>10.975999000000026</c:v>
                </c:pt>
                <c:pt idx="2060">
                  <c:v>10.98399900000002</c:v>
                </c:pt>
                <c:pt idx="2061">
                  <c:v>10.991999000000021</c:v>
                </c:pt>
                <c:pt idx="2062">
                  <c:v>10.999999000000004</c:v>
                </c:pt>
                <c:pt idx="2063">
                  <c:v>11.007999000000012</c:v>
                </c:pt>
                <c:pt idx="2064">
                  <c:v>11.015999000000022</c:v>
                </c:pt>
                <c:pt idx="2065">
                  <c:v>11.023999000000003</c:v>
                </c:pt>
                <c:pt idx="2066">
                  <c:v>11.031999000000013</c:v>
                </c:pt>
                <c:pt idx="2067">
                  <c:v>11.039999000000023</c:v>
                </c:pt>
                <c:pt idx="2068">
                  <c:v>11.047999000000003</c:v>
                </c:pt>
                <c:pt idx="2069">
                  <c:v>11.055999000000076</c:v>
                </c:pt>
                <c:pt idx="2070">
                  <c:v>11.063999000000004</c:v>
                </c:pt>
                <c:pt idx="2071">
                  <c:v>11.071999000000005</c:v>
                </c:pt>
                <c:pt idx="2072">
                  <c:v>11.07999900000002</c:v>
                </c:pt>
                <c:pt idx="2073">
                  <c:v>11.087998999999996</c:v>
                </c:pt>
                <c:pt idx="2074">
                  <c:v>11.095999000000006</c:v>
                </c:pt>
                <c:pt idx="2075">
                  <c:v>11.103999000000016</c:v>
                </c:pt>
                <c:pt idx="2076">
                  <c:v>11.111998999999997</c:v>
                </c:pt>
                <c:pt idx="2077">
                  <c:v>11.119999000000007</c:v>
                </c:pt>
                <c:pt idx="2078">
                  <c:v>11.127999000000017</c:v>
                </c:pt>
                <c:pt idx="2079">
                  <c:v>11.135999</c:v>
                </c:pt>
                <c:pt idx="2080">
                  <c:v>11.143999000000008</c:v>
                </c:pt>
                <c:pt idx="2081">
                  <c:v>11.15199900000002</c:v>
                </c:pt>
                <c:pt idx="2082">
                  <c:v>11.159999000000004</c:v>
                </c:pt>
                <c:pt idx="2083">
                  <c:v>11.167999000000009</c:v>
                </c:pt>
                <c:pt idx="2084">
                  <c:v>11.17599900000002</c:v>
                </c:pt>
                <c:pt idx="2085">
                  <c:v>11.183999</c:v>
                </c:pt>
                <c:pt idx="2086">
                  <c:v>11.19199900000001</c:v>
                </c:pt>
                <c:pt idx="2087">
                  <c:v>11.19999900000002</c:v>
                </c:pt>
                <c:pt idx="2088">
                  <c:v>11.207999000000001</c:v>
                </c:pt>
                <c:pt idx="2089">
                  <c:v>11.215999000000012</c:v>
                </c:pt>
                <c:pt idx="2090">
                  <c:v>11.223999000000019</c:v>
                </c:pt>
                <c:pt idx="2091">
                  <c:v>11.231998999999998</c:v>
                </c:pt>
                <c:pt idx="2092">
                  <c:v>11.239999000000012</c:v>
                </c:pt>
                <c:pt idx="2093">
                  <c:v>11.247999000000018</c:v>
                </c:pt>
                <c:pt idx="2094">
                  <c:v>11.255999000000006</c:v>
                </c:pt>
                <c:pt idx="2095">
                  <c:v>11.263999000000014</c:v>
                </c:pt>
                <c:pt idx="2096">
                  <c:v>11.271999000000021</c:v>
                </c:pt>
                <c:pt idx="2097">
                  <c:v>11.279999000000004</c:v>
                </c:pt>
                <c:pt idx="2098">
                  <c:v>11.287999000000013</c:v>
                </c:pt>
                <c:pt idx="2099">
                  <c:v>11.295999000000023</c:v>
                </c:pt>
                <c:pt idx="2100">
                  <c:v>11.303999000000006</c:v>
                </c:pt>
                <c:pt idx="2101">
                  <c:v>11.311999000000014</c:v>
                </c:pt>
                <c:pt idx="2102">
                  <c:v>11.319999000000024</c:v>
                </c:pt>
                <c:pt idx="2103">
                  <c:v>11.327999000000005</c:v>
                </c:pt>
                <c:pt idx="2104">
                  <c:v>11.335999000000022</c:v>
                </c:pt>
                <c:pt idx="2105">
                  <c:v>11.343999</c:v>
                </c:pt>
                <c:pt idx="2106">
                  <c:v>11.351999000000006</c:v>
                </c:pt>
                <c:pt idx="2107">
                  <c:v>11.359999000000126</c:v>
                </c:pt>
                <c:pt idx="2108">
                  <c:v>11.367999000000006</c:v>
                </c:pt>
                <c:pt idx="2109">
                  <c:v>11.375999000000126</c:v>
                </c:pt>
                <c:pt idx="2110">
                  <c:v>11.383999000000022</c:v>
                </c:pt>
                <c:pt idx="2111">
                  <c:v>11.391999</c:v>
                </c:pt>
                <c:pt idx="2112">
                  <c:v>11.399999000000022</c:v>
                </c:pt>
                <c:pt idx="2113">
                  <c:v>11.40799900000002</c:v>
                </c:pt>
                <c:pt idx="2114">
                  <c:v>11.415999000000006</c:v>
                </c:pt>
                <c:pt idx="2115">
                  <c:v>11.423999000000009</c:v>
                </c:pt>
                <c:pt idx="2116">
                  <c:v>11.431999000000019</c:v>
                </c:pt>
                <c:pt idx="2117">
                  <c:v>11.439999</c:v>
                </c:pt>
                <c:pt idx="2118">
                  <c:v>11.44799900000001</c:v>
                </c:pt>
                <c:pt idx="2119">
                  <c:v>11.455999000000126</c:v>
                </c:pt>
                <c:pt idx="2120">
                  <c:v>11.463999000000006</c:v>
                </c:pt>
                <c:pt idx="2121">
                  <c:v>11.471999000000014</c:v>
                </c:pt>
                <c:pt idx="2122">
                  <c:v>11.479999000000022</c:v>
                </c:pt>
                <c:pt idx="2123">
                  <c:v>11.487999000000002</c:v>
                </c:pt>
                <c:pt idx="2124">
                  <c:v>11.495999000000024</c:v>
                </c:pt>
                <c:pt idx="2125">
                  <c:v>11.503999000000022</c:v>
                </c:pt>
                <c:pt idx="2126">
                  <c:v>11.511999000000003</c:v>
                </c:pt>
                <c:pt idx="2127">
                  <c:v>11.519999000000016</c:v>
                </c:pt>
                <c:pt idx="2128">
                  <c:v>11.527999000000023</c:v>
                </c:pt>
                <c:pt idx="2129">
                  <c:v>11.535999000000004</c:v>
                </c:pt>
                <c:pt idx="2130">
                  <c:v>11.543999000000014</c:v>
                </c:pt>
                <c:pt idx="2131">
                  <c:v>11.551999000000023</c:v>
                </c:pt>
                <c:pt idx="2132">
                  <c:v>11.559999000000024</c:v>
                </c:pt>
                <c:pt idx="2133">
                  <c:v>11.567999000000016</c:v>
                </c:pt>
                <c:pt idx="2134">
                  <c:v>11.575999000000024</c:v>
                </c:pt>
                <c:pt idx="2135">
                  <c:v>11.583999000000006</c:v>
                </c:pt>
                <c:pt idx="2136">
                  <c:v>11.591999000000015</c:v>
                </c:pt>
                <c:pt idx="2137">
                  <c:v>11.599999000000025</c:v>
                </c:pt>
                <c:pt idx="2138">
                  <c:v>11.607999000000007</c:v>
                </c:pt>
                <c:pt idx="2139">
                  <c:v>11.615999000000016</c:v>
                </c:pt>
                <c:pt idx="2140">
                  <c:v>11.623999</c:v>
                </c:pt>
                <c:pt idx="2141">
                  <c:v>11.631999000000008</c:v>
                </c:pt>
                <c:pt idx="2142">
                  <c:v>11.639999000000017</c:v>
                </c:pt>
                <c:pt idx="2143">
                  <c:v>11.647998999999999</c:v>
                </c:pt>
                <c:pt idx="2144">
                  <c:v>11.655999000000024</c:v>
                </c:pt>
                <c:pt idx="2145">
                  <c:v>11.66399900000002</c:v>
                </c:pt>
                <c:pt idx="2146">
                  <c:v>11.671999</c:v>
                </c:pt>
                <c:pt idx="2147">
                  <c:v>11.679999000000009</c:v>
                </c:pt>
                <c:pt idx="2148">
                  <c:v>11.687999000000019</c:v>
                </c:pt>
                <c:pt idx="2149">
                  <c:v>11.695999</c:v>
                </c:pt>
                <c:pt idx="2150">
                  <c:v>11.70399900000001</c:v>
                </c:pt>
                <c:pt idx="2151">
                  <c:v>11.711999000000018</c:v>
                </c:pt>
                <c:pt idx="2152">
                  <c:v>11.719999000000001</c:v>
                </c:pt>
                <c:pt idx="2153">
                  <c:v>11.727999000000011</c:v>
                </c:pt>
                <c:pt idx="2154">
                  <c:v>11.735999000000021</c:v>
                </c:pt>
                <c:pt idx="2155">
                  <c:v>11.743999000000001</c:v>
                </c:pt>
                <c:pt idx="2156">
                  <c:v>11.751999000000012</c:v>
                </c:pt>
                <c:pt idx="2157">
                  <c:v>11.759999000000022</c:v>
                </c:pt>
                <c:pt idx="2158">
                  <c:v>11.767999000000003</c:v>
                </c:pt>
                <c:pt idx="2159">
                  <c:v>11.77599900000002</c:v>
                </c:pt>
                <c:pt idx="2160">
                  <c:v>11.783999000000023</c:v>
                </c:pt>
                <c:pt idx="2161">
                  <c:v>11.791999000000001</c:v>
                </c:pt>
                <c:pt idx="2162">
                  <c:v>11.799999000000014</c:v>
                </c:pt>
                <c:pt idx="2163">
                  <c:v>11.807999000000024</c:v>
                </c:pt>
                <c:pt idx="2164">
                  <c:v>11.815999000000026</c:v>
                </c:pt>
                <c:pt idx="2165">
                  <c:v>11.82399900000002</c:v>
                </c:pt>
                <c:pt idx="2166">
                  <c:v>11.831999000000025</c:v>
                </c:pt>
                <c:pt idx="2167">
                  <c:v>11.839999000000006</c:v>
                </c:pt>
                <c:pt idx="2168">
                  <c:v>11.847999000000016</c:v>
                </c:pt>
                <c:pt idx="2169">
                  <c:v>11.855999000000168</c:v>
                </c:pt>
                <c:pt idx="2170">
                  <c:v>11.863999000000026</c:v>
                </c:pt>
                <c:pt idx="2171">
                  <c:v>11.87199900000002</c:v>
                </c:pt>
                <c:pt idx="2172">
                  <c:v>11.879999000000026</c:v>
                </c:pt>
                <c:pt idx="2173">
                  <c:v>11.88799900000002</c:v>
                </c:pt>
                <c:pt idx="2174">
                  <c:v>11.895999000000026</c:v>
                </c:pt>
                <c:pt idx="2175">
                  <c:v>11.903999000000002</c:v>
                </c:pt>
                <c:pt idx="2176">
                  <c:v>11.911999000000009</c:v>
                </c:pt>
                <c:pt idx="2177">
                  <c:v>11.91999900000002</c:v>
                </c:pt>
                <c:pt idx="2178">
                  <c:v>11.927999</c:v>
                </c:pt>
                <c:pt idx="2179">
                  <c:v>11.93599900000002</c:v>
                </c:pt>
                <c:pt idx="2180">
                  <c:v>11.943999000000019</c:v>
                </c:pt>
                <c:pt idx="2181">
                  <c:v>11.951999000000002</c:v>
                </c:pt>
                <c:pt idx="2182">
                  <c:v>11.959999000000026</c:v>
                </c:pt>
                <c:pt idx="2183">
                  <c:v>11.96799900000002</c:v>
                </c:pt>
                <c:pt idx="2184">
                  <c:v>11.975999000000026</c:v>
                </c:pt>
                <c:pt idx="2185">
                  <c:v>11.98399900000002</c:v>
                </c:pt>
                <c:pt idx="2186">
                  <c:v>11.991999000000021</c:v>
                </c:pt>
                <c:pt idx="2187">
                  <c:v>11.999999000000004</c:v>
                </c:pt>
                <c:pt idx="2188">
                  <c:v>12.007999000000012</c:v>
                </c:pt>
                <c:pt idx="2189">
                  <c:v>12.015999000000022</c:v>
                </c:pt>
                <c:pt idx="2190">
                  <c:v>12.023999000000003</c:v>
                </c:pt>
                <c:pt idx="2191">
                  <c:v>12.031999000000013</c:v>
                </c:pt>
                <c:pt idx="2192">
                  <c:v>12.039999000000023</c:v>
                </c:pt>
                <c:pt idx="2193">
                  <c:v>12.047999000000003</c:v>
                </c:pt>
                <c:pt idx="2194">
                  <c:v>12.055999000000076</c:v>
                </c:pt>
                <c:pt idx="2195">
                  <c:v>12.063999000000004</c:v>
                </c:pt>
                <c:pt idx="2196">
                  <c:v>12.071999000000005</c:v>
                </c:pt>
                <c:pt idx="2197">
                  <c:v>12.07999900000002</c:v>
                </c:pt>
                <c:pt idx="2198">
                  <c:v>12.087998999999996</c:v>
                </c:pt>
                <c:pt idx="2199">
                  <c:v>12.095999000000006</c:v>
                </c:pt>
                <c:pt idx="2200">
                  <c:v>12.103999000000016</c:v>
                </c:pt>
                <c:pt idx="2201">
                  <c:v>12.111998999999997</c:v>
                </c:pt>
                <c:pt idx="2202">
                  <c:v>12.119999000000007</c:v>
                </c:pt>
                <c:pt idx="2203">
                  <c:v>12.127999000000017</c:v>
                </c:pt>
                <c:pt idx="2204">
                  <c:v>12.135999</c:v>
                </c:pt>
                <c:pt idx="2205">
                  <c:v>12.143999000000008</c:v>
                </c:pt>
                <c:pt idx="2206">
                  <c:v>12.15199900000002</c:v>
                </c:pt>
                <c:pt idx="2207">
                  <c:v>12.159999000000004</c:v>
                </c:pt>
                <c:pt idx="2208">
                  <c:v>12.167999000000009</c:v>
                </c:pt>
                <c:pt idx="2209">
                  <c:v>12.175999000000004</c:v>
                </c:pt>
                <c:pt idx="2210">
                  <c:v>12.183999</c:v>
                </c:pt>
                <c:pt idx="2211">
                  <c:v>12.19199900000001</c:v>
                </c:pt>
                <c:pt idx="2212">
                  <c:v>12.199998999999996</c:v>
                </c:pt>
                <c:pt idx="2213">
                  <c:v>12.207999000000001</c:v>
                </c:pt>
                <c:pt idx="2214">
                  <c:v>12.215999000000012</c:v>
                </c:pt>
                <c:pt idx="2215">
                  <c:v>12.223998999999992</c:v>
                </c:pt>
                <c:pt idx="2216">
                  <c:v>12.231998999999998</c:v>
                </c:pt>
                <c:pt idx="2217">
                  <c:v>12.239999000000012</c:v>
                </c:pt>
                <c:pt idx="2218">
                  <c:v>12.247998999999993</c:v>
                </c:pt>
                <c:pt idx="2219">
                  <c:v>12.255999000000006</c:v>
                </c:pt>
                <c:pt idx="2220">
                  <c:v>12.263998999999984</c:v>
                </c:pt>
                <c:pt idx="2221">
                  <c:v>12.271998999999994</c:v>
                </c:pt>
                <c:pt idx="2222">
                  <c:v>12.279999000000004</c:v>
                </c:pt>
                <c:pt idx="2223">
                  <c:v>12.287998999999985</c:v>
                </c:pt>
                <c:pt idx="2224">
                  <c:v>12.295999</c:v>
                </c:pt>
                <c:pt idx="2225">
                  <c:v>12.303999000000006</c:v>
                </c:pt>
                <c:pt idx="2226">
                  <c:v>12.311998999999986</c:v>
                </c:pt>
                <c:pt idx="2227">
                  <c:v>12.319999000000006</c:v>
                </c:pt>
                <c:pt idx="2228">
                  <c:v>12.327999000000005</c:v>
                </c:pt>
                <c:pt idx="2229">
                  <c:v>12.335999000000006</c:v>
                </c:pt>
                <c:pt idx="2230">
                  <c:v>12.343999</c:v>
                </c:pt>
                <c:pt idx="2231">
                  <c:v>12.351999000000006</c:v>
                </c:pt>
                <c:pt idx="2232">
                  <c:v>12.359999000000121</c:v>
                </c:pt>
                <c:pt idx="2233">
                  <c:v>12.367999000000006</c:v>
                </c:pt>
                <c:pt idx="2234">
                  <c:v>12.375999000000114</c:v>
                </c:pt>
                <c:pt idx="2235">
                  <c:v>12.383999000000006</c:v>
                </c:pt>
                <c:pt idx="2236">
                  <c:v>12.391999</c:v>
                </c:pt>
                <c:pt idx="2237">
                  <c:v>12.399999000000006</c:v>
                </c:pt>
                <c:pt idx="2238">
                  <c:v>12.407999</c:v>
                </c:pt>
                <c:pt idx="2239">
                  <c:v>12.415999000000006</c:v>
                </c:pt>
                <c:pt idx="2240">
                  <c:v>12.423998999999982</c:v>
                </c:pt>
                <c:pt idx="2241">
                  <c:v>12.43199899999999</c:v>
                </c:pt>
                <c:pt idx="2242">
                  <c:v>12.439999</c:v>
                </c:pt>
                <c:pt idx="2243">
                  <c:v>12.447998999999982</c:v>
                </c:pt>
                <c:pt idx="2244">
                  <c:v>12.455999000000126</c:v>
                </c:pt>
                <c:pt idx="2245">
                  <c:v>12.463998999999976</c:v>
                </c:pt>
                <c:pt idx="2246">
                  <c:v>12.471998999999984</c:v>
                </c:pt>
                <c:pt idx="2247">
                  <c:v>12.479999000000022</c:v>
                </c:pt>
                <c:pt idx="2248">
                  <c:v>12.487998999999974</c:v>
                </c:pt>
                <c:pt idx="2249">
                  <c:v>12.495999000000024</c:v>
                </c:pt>
                <c:pt idx="2250">
                  <c:v>12.503999</c:v>
                </c:pt>
                <c:pt idx="2251">
                  <c:v>12.511998999999975</c:v>
                </c:pt>
                <c:pt idx="2252">
                  <c:v>12.519998999999984</c:v>
                </c:pt>
                <c:pt idx="2253">
                  <c:v>12.527998999999994</c:v>
                </c:pt>
                <c:pt idx="2254">
                  <c:v>12.535998999999975</c:v>
                </c:pt>
                <c:pt idx="2255">
                  <c:v>12.543998999999985</c:v>
                </c:pt>
                <c:pt idx="2256">
                  <c:v>12.551999</c:v>
                </c:pt>
                <c:pt idx="2257">
                  <c:v>12.559998999999976</c:v>
                </c:pt>
                <c:pt idx="2258">
                  <c:v>12.567998999999986</c:v>
                </c:pt>
                <c:pt idx="2259">
                  <c:v>12.575999000000024</c:v>
                </c:pt>
                <c:pt idx="2260">
                  <c:v>12.583998999999977</c:v>
                </c:pt>
                <c:pt idx="2261">
                  <c:v>12.591998999999987</c:v>
                </c:pt>
                <c:pt idx="2262">
                  <c:v>12.599999</c:v>
                </c:pt>
                <c:pt idx="2263">
                  <c:v>12.607998999999978</c:v>
                </c:pt>
                <c:pt idx="2264">
                  <c:v>12.615999</c:v>
                </c:pt>
                <c:pt idx="2265">
                  <c:v>12.623999</c:v>
                </c:pt>
                <c:pt idx="2266">
                  <c:v>12.631998999999968</c:v>
                </c:pt>
                <c:pt idx="2267">
                  <c:v>12.639998999999989</c:v>
                </c:pt>
                <c:pt idx="2268">
                  <c:v>12.647998999999999</c:v>
                </c:pt>
                <c:pt idx="2269">
                  <c:v>12.655999000000024</c:v>
                </c:pt>
                <c:pt idx="2270">
                  <c:v>12.663999</c:v>
                </c:pt>
                <c:pt idx="2271">
                  <c:v>12.671999</c:v>
                </c:pt>
                <c:pt idx="2272">
                  <c:v>12.679998999999984</c:v>
                </c:pt>
                <c:pt idx="2273">
                  <c:v>12.687998999999992</c:v>
                </c:pt>
                <c:pt idx="2274">
                  <c:v>12.695999</c:v>
                </c:pt>
                <c:pt idx="2275">
                  <c:v>12.703998999999982</c:v>
                </c:pt>
                <c:pt idx="2276">
                  <c:v>12.711998999999992</c:v>
                </c:pt>
                <c:pt idx="2277">
                  <c:v>12.719999000000001</c:v>
                </c:pt>
                <c:pt idx="2278">
                  <c:v>12.727998999999983</c:v>
                </c:pt>
                <c:pt idx="2279">
                  <c:v>12.735998999999994</c:v>
                </c:pt>
                <c:pt idx="2280">
                  <c:v>12.743999000000001</c:v>
                </c:pt>
                <c:pt idx="2281">
                  <c:v>12.751998999999984</c:v>
                </c:pt>
                <c:pt idx="2282">
                  <c:v>12.759999000000002</c:v>
                </c:pt>
                <c:pt idx="2283">
                  <c:v>12.767998999999975</c:v>
                </c:pt>
                <c:pt idx="2284">
                  <c:v>12.775998999999986</c:v>
                </c:pt>
                <c:pt idx="2285">
                  <c:v>12.783998999999994</c:v>
                </c:pt>
                <c:pt idx="2286">
                  <c:v>12.791998999999969</c:v>
                </c:pt>
                <c:pt idx="2287">
                  <c:v>12.799998999999985</c:v>
                </c:pt>
                <c:pt idx="2288">
                  <c:v>12.807999000000002</c:v>
                </c:pt>
                <c:pt idx="2289">
                  <c:v>12.815999000000026</c:v>
                </c:pt>
                <c:pt idx="2290">
                  <c:v>12.823998999999986</c:v>
                </c:pt>
                <c:pt idx="2291">
                  <c:v>12.831998999999996</c:v>
                </c:pt>
                <c:pt idx="2292">
                  <c:v>12.839998999999979</c:v>
                </c:pt>
                <c:pt idx="2293">
                  <c:v>12.847998999999987</c:v>
                </c:pt>
                <c:pt idx="2294">
                  <c:v>12.855999000000148</c:v>
                </c:pt>
                <c:pt idx="2295">
                  <c:v>12.863999000000026</c:v>
                </c:pt>
                <c:pt idx="2296">
                  <c:v>12.871999000000002</c:v>
                </c:pt>
                <c:pt idx="2297">
                  <c:v>12.879999000000026</c:v>
                </c:pt>
                <c:pt idx="2298">
                  <c:v>12.887998999999979</c:v>
                </c:pt>
                <c:pt idx="2299">
                  <c:v>12.895999000000026</c:v>
                </c:pt>
                <c:pt idx="2300">
                  <c:v>12.903999000000002</c:v>
                </c:pt>
                <c:pt idx="2301">
                  <c:v>12.91199899999998</c:v>
                </c:pt>
                <c:pt idx="2302">
                  <c:v>12.919999000000002</c:v>
                </c:pt>
                <c:pt idx="2303">
                  <c:v>12.927999</c:v>
                </c:pt>
                <c:pt idx="2304">
                  <c:v>12.935998999999986</c:v>
                </c:pt>
                <c:pt idx="2305">
                  <c:v>12.943998999999994</c:v>
                </c:pt>
                <c:pt idx="2306">
                  <c:v>12.951999000000002</c:v>
                </c:pt>
                <c:pt idx="2307">
                  <c:v>12.959999000000026</c:v>
                </c:pt>
                <c:pt idx="2308">
                  <c:v>12.967999000000002</c:v>
                </c:pt>
                <c:pt idx="2309">
                  <c:v>12.975999000000026</c:v>
                </c:pt>
                <c:pt idx="2310">
                  <c:v>12.983999000000004</c:v>
                </c:pt>
                <c:pt idx="2311">
                  <c:v>12.991998999999996</c:v>
                </c:pt>
                <c:pt idx="2312">
                  <c:v>12.999999000000004</c:v>
                </c:pt>
                <c:pt idx="2313">
                  <c:v>13.007998999999984</c:v>
                </c:pt>
                <c:pt idx="2314">
                  <c:v>13.015999000000004</c:v>
                </c:pt>
                <c:pt idx="2315">
                  <c:v>13.023999000000003</c:v>
                </c:pt>
                <c:pt idx="2316">
                  <c:v>13.031998999999985</c:v>
                </c:pt>
                <c:pt idx="2317">
                  <c:v>13.039998999999996</c:v>
                </c:pt>
                <c:pt idx="2318">
                  <c:v>13.047998999999971</c:v>
                </c:pt>
                <c:pt idx="2319">
                  <c:v>13.055999000000076</c:v>
                </c:pt>
                <c:pt idx="2320">
                  <c:v>13.063999000000004</c:v>
                </c:pt>
                <c:pt idx="2321">
                  <c:v>13.071998999999977</c:v>
                </c:pt>
                <c:pt idx="2322">
                  <c:v>13.079999000000004</c:v>
                </c:pt>
                <c:pt idx="2323">
                  <c:v>13.087998999999996</c:v>
                </c:pt>
                <c:pt idx="2324">
                  <c:v>13.095999000000004</c:v>
                </c:pt>
                <c:pt idx="2325">
                  <c:v>13.103998999999989</c:v>
                </c:pt>
                <c:pt idx="2326">
                  <c:v>13.111998999999997</c:v>
                </c:pt>
                <c:pt idx="2327">
                  <c:v>13.119998999999979</c:v>
                </c:pt>
                <c:pt idx="2328">
                  <c:v>13.127998999999988</c:v>
                </c:pt>
                <c:pt idx="2329">
                  <c:v>13.135999</c:v>
                </c:pt>
                <c:pt idx="2330">
                  <c:v>13.14399899999998</c:v>
                </c:pt>
                <c:pt idx="2331">
                  <c:v>13.151998999999989</c:v>
                </c:pt>
                <c:pt idx="2332">
                  <c:v>13.159999000000004</c:v>
                </c:pt>
                <c:pt idx="2333">
                  <c:v>13.16799899999998</c:v>
                </c:pt>
                <c:pt idx="2334">
                  <c:v>13.175999000000004</c:v>
                </c:pt>
                <c:pt idx="2335">
                  <c:v>13.183999</c:v>
                </c:pt>
                <c:pt idx="2336">
                  <c:v>13.191998999999981</c:v>
                </c:pt>
                <c:pt idx="2337">
                  <c:v>13.199998999999996</c:v>
                </c:pt>
                <c:pt idx="2338">
                  <c:v>13.207999000000001</c:v>
                </c:pt>
                <c:pt idx="2339">
                  <c:v>13.215998999999982</c:v>
                </c:pt>
                <c:pt idx="2340">
                  <c:v>13.223998999999992</c:v>
                </c:pt>
                <c:pt idx="2341">
                  <c:v>13.231998999999998</c:v>
                </c:pt>
                <c:pt idx="2342">
                  <c:v>13.239998999999983</c:v>
                </c:pt>
                <c:pt idx="2343">
                  <c:v>13.247998999999993</c:v>
                </c:pt>
                <c:pt idx="2344">
                  <c:v>13.255999000000006</c:v>
                </c:pt>
                <c:pt idx="2345">
                  <c:v>13.263998999999984</c:v>
                </c:pt>
                <c:pt idx="2346">
                  <c:v>13.271998999999994</c:v>
                </c:pt>
                <c:pt idx="2347">
                  <c:v>13.279999000000004</c:v>
                </c:pt>
                <c:pt idx="2348">
                  <c:v>13.287998999999985</c:v>
                </c:pt>
                <c:pt idx="2349">
                  <c:v>13.295999</c:v>
                </c:pt>
                <c:pt idx="2350">
                  <c:v>13.303999000000006</c:v>
                </c:pt>
                <c:pt idx="2351">
                  <c:v>13.311998999999986</c:v>
                </c:pt>
                <c:pt idx="2352">
                  <c:v>13.319999000000006</c:v>
                </c:pt>
                <c:pt idx="2353">
                  <c:v>13.327998999999977</c:v>
                </c:pt>
                <c:pt idx="2354">
                  <c:v>13.335999000000006</c:v>
                </c:pt>
                <c:pt idx="2355">
                  <c:v>13.343999</c:v>
                </c:pt>
                <c:pt idx="2356">
                  <c:v>13.351999000000006</c:v>
                </c:pt>
                <c:pt idx="2357">
                  <c:v>13.359999000000121</c:v>
                </c:pt>
                <c:pt idx="2358">
                  <c:v>13.367999000000006</c:v>
                </c:pt>
                <c:pt idx="2359">
                  <c:v>13.375999000000114</c:v>
                </c:pt>
                <c:pt idx="2360">
                  <c:v>13.383999000000006</c:v>
                </c:pt>
                <c:pt idx="2361">
                  <c:v>13.391999</c:v>
                </c:pt>
                <c:pt idx="2362">
                  <c:v>13.399999000000006</c:v>
                </c:pt>
                <c:pt idx="2363">
                  <c:v>13.407999</c:v>
                </c:pt>
                <c:pt idx="2364">
                  <c:v>13.415999000000006</c:v>
                </c:pt>
                <c:pt idx="2365">
                  <c:v>13.423998999999982</c:v>
                </c:pt>
                <c:pt idx="2366">
                  <c:v>13.43199899999999</c:v>
                </c:pt>
                <c:pt idx="2367">
                  <c:v>13.439999</c:v>
                </c:pt>
                <c:pt idx="2368">
                  <c:v>13.447998999999982</c:v>
                </c:pt>
                <c:pt idx="2369">
                  <c:v>13.455999000000126</c:v>
                </c:pt>
                <c:pt idx="2370">
                  <c:v>13.463999000000006</c:v>
                </c:pt>
                <c:pt idx="2371">
                  <c:v>13.471998999999984</c:v>
                </c:pt>
                <c:pt idx="2372">
                  <c:v>13.479999000000022</c:v>
                </c:pt>
                <c:pt idx="2373">
                  <c:v>13.487999000000002</c:v>
                </c:pt>
                <c:pt idx="2374">
                  <c:v>13.495999000000024</c:v>
                </c:pt>
                <c:pt idx="2375">
                  <c:v>13.503999</c:v>
                </c:pt>
                <c:pt idx="2376">
                  <c:v>13.511999000000003</c:v>
                </c:pt>
                <c:pt idx="2377">
                  <c:v>13.519998999999984</c:v>
                </c:pt>
                <c:pt idx="2378">
                  <c:v>13.527998999999994</c:v>
                </c:pt>
                <c:pt idx="2379">
                  <c:v>13.535999000000004</c:v>
                </c:pt>
                <c:pt idx="2380">
                  <c:v>13.543998999999985</c:v>
                </c:pt>
                <c:pt idx="2381">
                  <c:v>13.551999</c:v>
                </c:pt>
                <c:pt idx="2382">
                  <c:v>13.559999000000024</c:v>
                </c:pt>
                <c:pt idx="2383">
                  <c:v>13.567998999999986</c:v>
                </c:pt>
                <c:pt idx="2384">
                  <c:v>13.575999000000024</c:v>
                </c:pt>
                <c:pt idx="2385">
                  <c:v>13.583999000000006</c:v>
                </c:pt>
                <c:pt idx="2386">
                  <c:v>13.591998999999987</c:v>
                </c:pt>
                <c:pt idx="2387">
                  <c:v>13.599999</c:v>
                </c:pt>
                <c:pt idx="2388">
                  <c:v>13.607998999999978</c:v>
                </c:pt>
                <c:pt idx="2389">
                  <c:v>13.615999</c:v>
                </c:pt>
                <c:pt idx="2390">
                  <c:v>13.623999</c:v>
                </c:pt>
                <c:pt idx="2391">
                  <c:v>13.631998999999968</c:v>
                </c:pt>
                <c:pt idx="2392">
                  <c:v>13.639998999999989</c:v>
                </c:pt>
                <c:pt idx="2393">
                  <c:v>13.647998999999999</c:v>
                </c:pt>
                <c:pt idx="2394">
                  <c:v>13.655999000000024</c:v>
                </c:pt>
                <c:pt idx="2395">
                  <c:v>13.663999</c:v>
                </c:pt>
                <c:pt idx="2396">
                  <c:v>13.671999</c:v>
                </c:pt>
                <c:pt idx="2397">
                  <c:v>13.679998999999984</c:v>
                </c:pt>
                <c:pt idx="2398">
                  <c:v>13.687998999999992</c:v>
                </c:pt>
                <c:pt idx="2399">
                  <c:v>13.695999</c:v>
                </c:pt>
                <c:pt idx="2400">
                  <c:v>13.703998999999982</c:v>
                </c:pt>
                <c:pt idx="2401">
                  <c:v>13.711998999999992</c:v>
                </c:pt>
                <c:pt idx="2402">
                  <c:v>13.719999000000001</c:v>
                </c:pt>
                <c:pt idx="2403">
                  <c:v>13.727998999999983</c:v>
                </c:pt>
                <c:pt idx="2404">
                  <c:v>13.735998999999994</c:v>
                </c:pt>
                <c:pt idx="2405">
                  <c:v>13.743999000000001</c:v>
                </c:pt>
                <c:pt idx="2406">
                  <c:v>13.751998999999984</c:v>
                </c:pt>
                <c:pt idx="2407">
                  <c:v>13.759999000000002</c:v>
                </c:pt>
                <c:pt idx="2408">
                  <c:v>13.767999000000003</c:v>
                </c:pt>
                <c:pt idx="2409">
                  <c:v>13.775998999999986</c:v>
                </c:pt>
                <c:pt idx="2410">
                  <c:v>13.783998999999994</c:v>
                </c:pt>
                <c:pt idx="2411">
                  <c:v>13.791999000000001</c:v>
                </c:pt>
                <c:pt idx="2412">
                  <c:v>13.799998999999985</c:v>
                </c:pt>
                <c:pt idx="2413">
                  <c:v>13.807999000000002</c:v>
                </c:pt>
                <c:pt idx="2414">
                  <c:v>13.815999000000026</c:v>
                </c:pt>
                <c:pt idx="2415">
                  <c:v>13.823998999999986</c:v>
                </c:pt>
                <c:pt idx="2416">
                  <c:v>13.831998999999996</c:v>
                </c:pt>
                <c:pt idx="2417">
                  <c:v>13.839999000000006</c:v>
                </c:pt>
                <c:pt idx="2418">
                  <c:v>13.847998999999987</c:v>
                </c:pt>
                <c:pt idx="2419">
                  <c:v>13.855999000000148</c:v>
                </c:pt>
                <c:pt idx="2420">
                  <c:v>13.863999000000026</c:v>
                </c:pt>
                <c:pt idx="2421">
                  <c:v>13.871999000000002</c:v>
                </c:pt>
                <c:pt idx="2422">
                  <c:v>13.879999000000026</c:v>
                </c:pt>
                <c:pt idx="2423">
                  <c:v>13.887998999999979</c:v>
                </c:pt>
                <c:pt idx="2424">
                  <c:v>13.895999000000026</c:v>
                </c:pt>
                <c:pt idx="2425">
                  <c:v>13.903999000000002</c:v>
                </c:pt>
                <c:pt idx="2426">
                  <c:v>13.91199899999998</c:v>
                </c:pt>
                <c:pt idx="2427">
                  <c:v>13.919999000000002</c:v>
                </c:pt>
                <c:pt idx="2428">
                  <c:v>13.927999</c:v>
                </c:pt>
                <c:pt idx="2429">
                  <c:v>13.935998999999986</c:v>
                </c:pt>
                <c:pt idx="2430">
                  <c:v>13.943998999999994</c:v>
                </c:pt>
                <c:pt idx="2431">
                  <c:v>13.951999000000002</c:v>
                </c:pt>
                <c:pt idx="2432">
                  <c:v>13.959999000000026</c:v>
                </c:pt>
                <c:pt idx="2433">
                  <c:v>13.967999000000002</c:v>
                </c:pt>
                <c:pt idx="2434">
                  <c:v>13.975999000000026</c:v>
                </c:pt>
                <c:pt idx="2435">
                  <c:v>13.983999000000004</c:v>
                </c:pt>
                <c:pt idx="2436">
                  <c:v>13.991998999999996</c:v>
                </c:pt>
                <c:pt idx="2437">
                  <c:v>13.999999000000004</c:v>
                </c:pt>
                <c:pt idx="2438">
                  <c:v>14.007998999999984</c:v>
                </c:pt>
                <c:pt idx="2439">
                  <c:v>14.015999000000004</c:v>
                </c:pt>
                <c:pt idx="2440">
                  <c:v>14.023999000000003</c:v>
                </c:pt>
                <c:pt idx="2441">
                  <c:v>14.031998999999985</c:v>
                </c:pt>
                <c:pt idx="2442">
                  <c:v>14.039998999999996</c:v>
                </c:pt>
                <c:pt idx="2443">
                  <c:v>14.047999000000003</c:v>
                </c:pt>
                <c:pt idx="2444">
                  <c:v>14.055999000000076</c:v>
                </c:pt>
                <c:pt idx="2445">
                  <c:v>14.063999000000004</c:v>
                </c:pt>
                <c:pt idx="2446">
                  <c:v>14.071999000000005</c:v>
                </c:pt>
                <c:pt idx="2447">
                  <c:v>14.079999000000004</c:v>
                </c:pt>
                <c:pt idx="2448">
                  <c:v>14.087998999999996</c:v>
                </c:pt>
                <c:pt idx="2449">
                  <c:v>14.095999000000006</c:v>
                </c:pt>
                <c:pt idx="2450">
                  <c:v>14.103998999999989</c:v>
                </c:pt>
                <c:pt idx="2451">
                  <c:v>14.111998999999997</c:v>
                </c:pt>
                <c:pt idx="2452">
                  <c:v>14.119999000000007</c:v>
                </c:pt>
                <c:pt idx="2453">
                  <c:v>14.127998999999988</c:v>
                </c:pt>
                <c:pt idx="2454">
                  <c:v>14.135999</c:v>
                </c:pt>
                <c:pt idx="2455">
                  <c:v>14.143999000000008</c:v>
                </c:pt>
                <c:pt idx="2456">
                  <c:v>14.151998999999989</c:v>
                </c:pt>
                <c:pt idx="2457">
                  <c:v>14.159999000000004</c:v>
                </c:pt>
                <c:pt idx="2458">
                  <c:v>14.167999000000009</c:v>
                </c:pt>
                <c:pt idx="2459">
                  <c:v>14.175999000000004</c:v>
                </c:pt>
                <c:pt idx="2460">
                  <c:v>14.183999</c:v>
                </c:pt>
                <c:pt idx="2461">
                  <c:v>14.191998999999981</c:v>
                </c:pt>
                <c:pt idx="2462">
                  <c:v>14.199998999999996</c:v>
                </c:pt>
                <c:pt idx="2463">
                  <c:v>14.207999000000001</c:v>
                </c:pt>
                <c:pt idx="2464">
                  <c:v>14.215998999999982</c:v>
                </c:pt>
                <c:pt idx="2465">
                  <c:v>14.223998999999992</c:v>
                </c:pt>
                <c:pt idx="2466">
                  <c:v>14.231998999999998</c:v>
                </c:pt>
                <c:pt idx="2467">
                  <c:v>14.239998999999983</c:v>
                </c:pt>
                <c:pt idx="2468">
                  <c:v>14.247998999999993</c:v>
                </c:pt>
                <c:pt idx="2469">
                  <c:v>14.255999000000006</c:v>
                </c:pt>
                <c:pt idx="2470">
                  <c:v>14.263998999999984</c:v>
                </c:pt>
                <c:pt idx="2471">
                  <c:v>14.271998999999994</c:v>
                </c:pt>
                <c:pt idx="2472">
                  <c:v>14.279999000000004</c:v>
                </c:pt>
                <c:pt idx="2473">
                  <c:v>14.287998999999985</c:v>
                </c:pt>
                <c:pt idx="2474">
                  <c:v>14.295999</c:v>
                </c:pt>
                <c:pt idx="2475">
                  <c:v>14.303999000000006</c:v>
                </c:pt>
                <c:pt idx="2476">
                  <c:v>14.311998999999986</c:v>
                </c:pt>
                <c:pt idx="2477">
                  <c:v>14.319999000000006</c:v>
                </c:pt>
                <c:pt idx="2478">
                  <c:v>14.327999000000005</c:v>
                </c:pt>
                <c:pt idx="2479">
                  <c:v>14.335999000000006</c:v>
                </c:pt>
                <c:pt idx="2480">
                  <c:v>14.343999</c:v>
                </c:pt>
                <c:pt idx="2481">
                  <c:v>14.351999000000006</c:v>
                </c:pt>
                <c:pt idx="2482">
                  <c:v>14.359999000000121</c:v>
                </c:pt>
                <c:pt idx="2483">
                  <c:v>14.367999000000006</c:v>
                </c:pt>
                <c:pt idx="2484">
                  <c:v>14.375999000000126</c:v>
                </c:pt>
                <c:pt idx="2485">
                  <c:v>14.383999000000006</c:v>
                </c:pt>
                <c:pt idx="2486">
                  <c:v>14.391999</c:v>
                </c:pt>
                <c:pt idx="2487">
                  <c:v>14.399999000000022</c:v>
                </c:pt>
                <c:pt idx="2488">
                  <c:v>14.407999</c:v>
                </c:pt>
                <c:pt idx="2489">
                  <c:v>14.415999000000006</c:v>
                </c:pt>
                <c:pt idx="2490">
                  <c:v>14.423999000000009</c:v>
                </c:pt>
                <c:pt idx="2491">
                  <c:v>14.43199899999999</c:v>
                </c:pt>
                <c:pt idx="2492">
                  <c:v>14.439999</c:v>
                </c:pt>
                <c:pt idx="2493">
                  <c:v>14.44799900000001</c:v>
                </c:pt>
                <c:pt idx="2494">
                  <c:v>14.455999000000126</c:v>
                </c:pt>
                <c:pt idx="2495">
                  <c:v>14.463999000000006</c:v>
                </c:pt>
                <c:pt idx="2496">
                  <c:v>14.471998999999984</c:v>
                </c:pt>
                <c:pt idx="2497">
                  <c:v>14.479999000000022</c:v>
                </c:pt>
                <c:pt idx="2498">
                  <c:v>14.487999000000002</c:v>
                </c:pt>
                <c:pt idx="2499">
                  <c:v>14.495999000000024</c:v>
                </c:pt>
                <c:pt idx="2500">
                  <c:v>14.503999</c:v>
                </c:pt>
                <c:pt idx="2501">
                  <c:v>14.511999000000003</c:v>
                </c:pt>
                <c:pt idx="2502">
                  <c:v>14.519998999999984</c:v>
                </c:pt>
                <c:pt idx="2503">
                  <c:v>14.527998999999994</c:v>
                </c:pt>
                <c:pt idx="2504">
                  <c:v>14.535999000000004</c:v>
                </c:pt>
                <c:pt idx="2505">
                  <c:v>14.543998999999985</c:v>
                </c:pt>
                <c:pt idx="2506">
                  <c:v>14.551999</c:v>
                </c:pt>
                <c:pt idx="2507">
                  <c:v>14.559999000000024</c:v>
                </c:pt>
                <c:pt idx="2508">
                  <c:v>14.567998999999986</c:v>
                </c:pt>
                <c:pt idx="2509">
                  <c:v>14.575999000000024</c:v>
                </c:pt>
                <c:pt idx="2510">
                  <c:v>14.583999000000006</c:v>
                </c:pt>
                <c:pt idx="2511">
                  <c:v>14.591998999999987</c:v>
                </c:pt>
                <c:pt idx="2512">
                  <c:v>14.599999</c:v>
                </c:pt>
                <c:pt idx="2513">
                  <c:v>14.607999000000007</c:v>
                </c:pt>
                <c:pt idx="2514">
                  <c:v>14.615999</c:v>
                </c:pt>
                <c:pt idx="2515">
                  <c:v>14.623999</c:v>
                </c:pt>
                <c:pt idx="2516">
                  <c:v>14.631999000000008</c:v>
                </c:pt>
                <c:pt idx="2517">
                  <c:v>14.639998999999989</c:v>
                </c:pt>
                <c:pt idx="2518">
                  <c:v>14.647998999999999</c:v>
                </c:pt>
                <c:pt idx="2519">
                  <c:v>14.655999000000024</c:v>
                </c:pt>
                <c:pt idx="2520">
                  <c:v>14.663999</c:v>
                </c:pt>
                <c:pt idx="2521">
                  <c:v>14.671999</c:v>
                </c:pt>
                <c:pt idx="2522">
                  <c:v>14.679999000000009</c:v>
                </c:pt>
                <c:pt idx="2523">
                  <c:v>14.687998999999992</c:v>
                </c:pt>
                <c:pt idx="2524">
                  <c:v>14.695999</c:v>
                </c:pt>
                <c:pt idx="2525">
                  <c:v>14.70399900000001</c:v>
                </c:pt>
                <c:pt idx="2526">
                  <c:v>14.711998999999992</c:v>
                </c:pt>
                <c:pt idx="2527">
                  <c:v>14.719999000000001</c:v>
                </c:pt>
                <c:pt idx="2528">
                  <c:v>14.727999000000011</c:v>
                </c:pt>
                <c:pt idx="2529">
                  <c:v>14.735998999999994</c:v>
                </c:pt>
                <c:pt idx="2530">
                  <c:v>14.743999000000001</c:v>
                </c:pt>
                <c:pt idx="2531">
                  <c:v>14.751998999999984</c:v>
                </c:pt>
                <c:pt idx="2532">
                  <c:v>14.759999000000002</c:v>
                </c:pt>
                <c:pt idx="2533">
                  <c:v>14.767999000000003</c:v>
                </c:pt>
                <c:pt idx="2534">
                  <c:v>14.775998999999986</c:v>
                </c:pt>
                <c:pt idx="2535">
                  <c:v>14.783998999999994</c:v>
                </c:pt>
                <c:pt idx="2536">
                  <c:v>14.791999000000001</c:v>
                </c:pt>
                <c:pt idx="2537">
                  <c:v>14.799998999999985</c:v>
                </c:pt>
                <c:pt idx="2538">
                  <c:v>14.807999000000002</c:v>
                </c:pt>
                <c:pt idx="2539">
                  <c:v>14.815999000000026</c:v>
                </c:pt>
                <c:pt idx="2540">
                  <c:v>14.823998999999986</c:v>
                </c:pt>
                <c:pt idx="2541">
                  <c:v>14.831998999999996</c:v>
                </c:pt>
                <c:pt idx="2542">
                  <c:v>14.839999000000006</c:v>
                </c:pt>
                <c:pt idx="2543">
                  <c:v>14.847998999999987</c:v>
                </c:pt>
                <c:pt idx="2544">
                  <c:v>14.855999000000148</c:v>
                </c:pt>
                <c:pt idx="2545">
                  <c:v>14.863999000000026</c:v>
                </c:pt>
                <c:pt idx="2546">
                  <c:v>14.871999000000002</c:v>
                </c:pt>
                <c:pt idx="2547">
                  <c:v>14.879999000000026</c:v>
                </c:pt>
                <c:pt idx="2548">
                  <c:v>14.88799900000002</c:v>
                </c:pt>
                <c:pt idx="2549">
                  <c:v>14.895999000000026</c:v>
                </c:pt>
                <c:pt idx="2550">
                  <c:v>14.903999000000002</c:v>
                </c:pt>
                <c:pt idx="2551">
                  <c:v>14.911999000000009</c:v>
                </c:pt>
                <c:pt idx="2552">
                  <c:v>14.919999000000002</c:v>
                </c:pt>
                <c:pt idx="2553">
                  <c:v>14.927999</c:v>
                </c:pt>
                <c:pt idx="2554">
                  <c:v>14.93599900000002</c:v>
                </c:pt>
                <c:pt idx="2555">
                  <c:v>14.943998999999994</c:v>
                </c:pt>
                <c:pt idx="2556">
                  <c:v>14.951999000000002</c:v>
                </c:pt>
                <c:pt idx="2557">
                  <c:v>14.959999000000026</c:v>
                </c:pt>
                <c:pt idx="2558">
                  <c:v>14.967999000000002</c:v>
                </c:pt>
                <c:pt idx="2559">
                  <c:v>14.975999000000026</c:v>
                </c:pt>
                <c:pt idx="2560">
                  <c:v>14.98399900000002</c:v>
                </c:pt>
                <c:pt idx="2561">
                  <c:v>14.991998999999996</c:v>
                </c:pt>
                <c:pt idx="2562">
                  <c:v>14.999999000000004</c:v>
                </c:pt>
                <c:pt idx="2563">
                  <c:v>15.007999000000012</c:v>
                </c:pt>
                <c:pt idx="2564">
                  <c:v>15.015999000000004</c:v>
                </c:pt>
                <c:pt idx="2565">
                  <c:v>15.023999000000003</c:v>
                </c:pt>
                <c:pt idx="2566">
                  <c:v>15.031998999999985</c:v>
                </c:pt>
                <c:pt idx="2567">
                  <c:v>15.039998999999996</c:v>
                </c:pt>
                <c:pt idx="2568">
                  <c:v>15.047999000000003</c:v>
                </c:pt>
                <c:pt idx="2569">
                  <c:v>15.055999000000076</c:v>
                </c:pt>
                <c:pt idx="2570">
                  <c:v>15.063999000000004</c:v>
                </c:pt>
                <c:pt idx="2571">
                  <c:v>15.071999000000005</c:v>
                </c:pt>
                <c:pt idx="2572">
                  <c:v>15.079999000000004</c:v>
                </c:pt>
                <c:pt idx="2573">
                  <c:v>15.087998999999996</c:v>
                </c:pt>
                <c:pt idx="2574">
                  <c:v>15.095999000000006</c:v>
                </c:pt>
                <c:pt idx="2575">
                  <c:v>15.103998999999989</c:v>
                </c:pt>
                <c:pt idx="2576">
                  <c:v>15.111998999999997</c:v>
                </c:pt>
                <c:pt idx="2577">
                  <c:v>15.119999000000007</c:v>
                </c:pt>
                <c:pt idx="2578">
                  <c:v>15.127998999999988</c:v>
                </c:pt>
                <c:pt idx="2579">
                  <c:v>15.135999</c:v>
                </c:pt>
                <c:pt idx="2580">
                  <c:v>15.143999000000008</c:v>
                </c:pt>
                <c:pt idx="2581">
                  <c:v>15.151998999999989</c:v>
                </c:pt>
                <c:pt idx="2582">
                  <c:v>15.159999000000004</c:v>
                </c:pt>
                <c:pt idx="2583">
                  <c:v>15.167999000000009</c:v>
                </c:pt>
                <c:pt idx="2584">
                  <c:v>15.175999000000004</c:v>
                </c:pt>
                <c:pt idx="2585">
                  <c:v>15.183999</c:v>
                </c:pt>
                <c:pt idx="2586">
                  <c:v>15.19199900000001</c:v>
                </c:pt>
                <c:pt idx="2587">
                  <c:v>15.199998999999996</c:v>
                </c:pt>
                <c:pt idx="2588">
                  <c:v>15.207999000000001</c:v>
                </c:pt>
                <c:pt idx="2589">
                  <c:v>15.215999000000012</c:v>
                </c:pt>
                <c:pt idx="2590">
                  <c:v>15.223998999999992</c:v>
                </c:pt>
                <c:pt idx="2591">
                  <c:v>15.231998999999998</c:v>
                </c:pt>
                <c:pt idx="2592">
                  <c:v>15.239999000000012</c:v>
                </c:pt>
                <c:pt idx="2593">
                  <c:v>15.247998999999993</c:v>
                </c:pt>
                <c:pt idx="2594">
                  <c:v>15.255999000000006</c:v>
                </c:pt>
                <c:pt idx="2595">
                  <c:v>15.263999000000014</c:v>
                </c:pt>
                <c:pt idx="2596">
                  <c:v>15.271998999999994</c:v>
                </c:pt>
                <c:pt idx="2597">
                  <c:v>15.279999000000004</c:v>
                </c:pt>
                <c:pt idx="2598">
                  <c:v>15.287999000000013</c:v>
                </c:pt>
                <c:pt idx="2599">
                  <c:v>15.295999</c:v>
                </c:pt>
                <c:pt idx="2600">
                  <c:v>15.303999000000006</c:v>
                </c:pt>
                <c:pt idx="2601">
                  <c:v>15.311998999999986</c:v>
                </c:pt>
                <c:pt idx="2602">
                  <c:v>15.319999000000006</c:v>
                </c:pt>
                <c:pt idx="2603">
                  <c:v>15.327999000000005</c:v>
                </c:pt>
                <c:pt idx="2604">
                  <c:v>15.335999000000006</c:v>
                </c:pt>
                <c:pt idx="2605">
                  <c:v>15.343999</c:v>
                </c:pt>
                <c:pt idx="2606">
                  <c:v>15.351999000000006</c:v>
                </c:pt>
                <c:pt idx="2607">
                  <c:v>15.359999000000121</c:v>
                </c:pt>
                <c:pt idx="2608">
                  <c:v>15.367999000000006</c:v>
                </c:pt>
                <c:pt idx="2609">
                  <c:v>15.375999000000126</c:v>
                </c:pt>
                <c:pt idx="2610">
                  <c:v>15.383999000000006</c:v>
                </c:pt>
                <c:pt idx="2611">
                  <c:v>15.391999</c:v>
                </c:pt>
                <c:pt idx="2612">
                  <c:v>15.399999000000022</c:v>
                </c:pt>
                <c:pt idx="2613">
                  <c:v>15.407999</c:v>
                </c:pt>
                <c:pt idx="2614">
                  <c:v>15.415999000000006</c:v>
                </c:pt>
                <c:pt idx="2615">
                  <c:v>15.423999000000009</c:v>
                </c:pt>
                <c:pt idx="2616">
                  <c:v>15.43199899999999</c:v>
                </c:pt>
                <c:pt idx="2617">
                  <c:v>15.439999</c:v>
                </c:pt>
                <c:pt idx="2618">
                  <c:v>15.44799900000001</c:v>
                </c:pt>
                <c:pt idx="2619">
                  <c:v>15.455999000000126</c:v>
                </c:pt>
                <c:pt idx="2620">
                  <c:v>15.463999000000006</c:v>
                </c:pt>
                <c:pt idx="2621">
                  <c:v>15.471999000000014</c:v>
                </c:pt>
                <c:pt idx="2622">
                  <c:v>15.479999000000022</c:v>
                </c:pt>
                <c:pt idx="2623">
                  <c:v>15.487999000000002</c:v>
                </c:pt>
                <c:pt idx="2624">
                  <c:v>15.495999000000024</c:v>
                </c:pt>
                <c:pt idx="2625">
                  <c:v>15.503999</c:v>
                </c:pt>
                <c:pt idx="2626">
                  <c:v>15.511999000000003</c:v>
                </c:pt>
                <c:pt idx="2627">
                  <c:v>15.519999000000016</c:v>
                </c:pt>
                <c:pt idx="2628">
                  <c:v>15.527998999999994</c:v>
                </c:pt>
                <c:pt idx="2629">
                  <c:v>15.535999000000004</c:v>
                </c:pt>
                <c:pt idx="2630">
                  <c:v>15.543999000000014</c:v>
                </c:pt>
                <c:pt idx="2631">
                  <c:v>15.551999</c:v>
                </c:pt>
                <c:pt idx="2632">
                  <c:v>15.559999000000024</c:v>
                </c:pt>
                <c:pt idx="2633">
                  <c:v>15.567999000000016</c:v>
                </c:pt>
                <c:pt idx="2634">
                  <c:v>15.575999000000024</c:v>
                </c:pt>
                <c:pt idx="2635">
                  <c:v>15.583999000000006</c:v>
                </c:pt>
                <c:pt idx="2636">
                  <c:v>15.591999000000015</c:v>
                </c:pt>
                <c:pt idx="2637">
                  <c:v>15.599999</c:v>
                </c:pt>
                <c:pt idx="2638">
                  <c:v>15.607999000000007</c:v>
                </c:pt>
                <c:pt idx="2639">
                  <c:v>15.615999</c:v>
                </c:pt>
                <c:pt idx="2640">
                  <c:v>15.623999</c:v>
                </c:pt>
                <c:pt idx="2641">
                  <c:v>15.631999000000008</c:v>
                </c:pt>
                <c:pt idx="2642">
                  <c:v>15.639998999999989</c:v>
                </c:pt>
                <c:pt idx="2643">
                  <c:v>15.647998999999999</c:v>
                </c:pt>
                <c:pt idx="2644">
                  <c:v>15.655999000000024</c:v>
                </c:pt>
                <c:pt idx="2645">
                  <c:v>15.663999</c:v>
                </c:pt>
                <c:pt idx="2646">
                  <c:v>15.671999</c:v>
                </c:pt>
                <c:pt idx="2647">
                  <c:v>15.679999000000009</c:v>
                </c:pt>
                <c:pt idx="2648">
                  <c:v>15.687998999999992</c:v>
                </c:pt>
                <c:pt idx="2649">
                  <c:v>15.695999</c:v>
                </c:pt>
                <c:pt idx="2650">
                  <c:v>15.70399900000001</c:v>
                </c:pt>
                <c:pt idx="2651">
                  <c:v>15.711998999999992</c:v>
                </c:pt>
                <c:pt idx="2652">
                  <c:v>15.719999000000001</c:v>
                </c:pt>
                <c:pt idx="2653">
                  <c:v>15.727999000000011</c:v>
                </c:pt>
                <c:pt idx="2654">
                  <c:v>15.735998999999994</c:v>
                </c:pt>
                <c:pt idx="2655">
                  <c:v>15.743999000000001</c:v>
                </c:pt>
                <c:pt idx="2656">
                  <c:v>15.751999000000012</c:v>
                </c:pt>
                <c:pt idx="2657">
                  <c:v>15.759999000000002</c:v>
                </c:pt>
                <c:pt idx="2658">
                  <c:v>15.767999000000003</c:v>
                </c:pt>
                <c:pt idx="2659">
                  <c:v>15.77599900000002</c:v>
                </c:pt>
                <c:pt idx="2660">
                  <c:v>15.783998999999994</c:v>
                </c:pt>
                <c:pt idx="2661">
                  <c:v>15.791999000000001</c:v>
                </c:pt>
                <c:pt idx="2662">
                  <c:v>15.799999000000014</c:v>
                </c:pt>
                <c:pt idx="2663">
                  <c:v>15.807999000000002</c:v>
                </c:pt>
                <c:pt idx="2664">
                  <c:v>15.815999000000026</c:v>
                </c:pt>
                <c:pt idx="2665">
                  <c:v>15.82399900000002</c:v>
                </c:pt>
                <c:pt idx="2666">
                  <c:v>15.831998999999996</c:v>
                </c:pt>
                <c:pt idx="2667">
                  <c:v>15.839999000000006</c:v>
                </c:pt>
                <c:pt idx="2668">
                  <c:v>15.847999000000016</c:v>
                </c:pt>
                <c:pt idx="2669">
                  <c:v>15.855999000000148</c:v>
                </c:pt>
                <c:pt idx="2670">
                  <c:v>15.863999000000026</c:v>
                </c:pt>
                <c:pt idx="2671">
                  <c:v>15.87199900000002</c:v>
                </c:pt>
                <c:pt idx="2672">
                  <c:v>15.879999000000026</c:v>
                </c:pt>
                <c:pt idx="2673">
                  <c:v>15.88799900000002</c:v>
                </c:pt>
                <c:pt idx="2674">
                  <c:v>15.895999000000026</c:v>
                </c:pt>
                <c:pt idx="2675">
                  <c:v>15.903999000000002</c:v>
                </c:pt>
                <c:pt idx="2676">
                  <c:v>15.911999000000009</c:v>
                </c:pt>
                <c:pt idx="2677">
                  <c:v>15.919999000000002</c:v>
                </c:pt>
                <c:pt idx="2678">
                  <c:v>15.927999</c:v>
                </c:pt>
                <c:pt idx="2679">
                  <c:v>15.93599900000002</c:v>
                </c:pt>
                <c:pt idx="2680">
                  <c:v>15.943998999999994</c:v>
                </c:pt>
                <c:pt idx="2681">
                  <c:v>15.951999000000002</c:v>
                </c:pt>
                <c:pt idx="2682">
                  <c:v>15.959999000000026</c:v>
                </c:pt>
                <c:pt idx="2683">
                  <c:v>15.967999000000002</c:v>
                </c:pt>
                <c:pt idx="2684">
                  <c:v>15.975999000000026</c:v>
                </c:pt>
                <c:pt idx="2685">
                  <c:v>15.98399900000002</c:v>
                </c:pt>
                <c:pt idx="2686">
                  <c:v>15.991998999999996</c:v>
                </c:pt>
                <c:pt idx="2687">
                  <c:v>15.999999000000004</c:v>
                </c:pt>
                <c:pt idx="2688">
                  <c:v>16.00799900000003</c:v>
                </c:pt>
                <c:pt idx="2689">
                  <c:v>16.015998999999994</c:v>
                </c:pt>
                <c:pt idx="2690">
                  <c:v>16.023999000000003</c:v>
                </c:pt>
                <c:pt idx="2691">
                  <c:v>16.031999000000031</c:v>
                </c:pt>
                <c:pt idx="2692">
                  <c:v>16.039998999999995</c:v>
                </c:pt>
                <c:pt idx="2693">
                  <c:v>16.047999000000004</c:v>
                </c:pt>
                <c:pt idx="2694">
                  <c:v>16.055999000000014</c:v>
                </c:pt>
                <c:pt idx="2695">
                  <c:v>16.063998999999992</c:v>
                </c:pt>
                <c:pt idx="2696">
                  <c:v>16.071999000000005</c:v>
                </c:pt>
                <c:pt idx="2697">
                  <c:v>16.079999000000015</c:v>
                </c:pt>
                <c:pt idx="2698">
                  <c:v>16.087998999999996</c:v>
                </c:pt>
                <c:pt idx="2699">
                  <c:v>16.095999000000006</c:v>
                </c:pt>
                <c:pt idx="2700">
                  <c:v>16.10399900000003</c:v>
                </c:pt>
                <c:pt idx="2701">
                  <c:v>16.111999000000235</c:v>
                </c:pt>
                <c:pt idx="2702">
                  <c:v>16.119999000000035</c:v>
                </c:pt>
                <c:pt idx="2703">
                  <c:v>16.127999000000031</c:v>
                </c:pt>
                <c:pt idx="2704">
                  <c:v>16.135998999999998</c:v>
                </c:pt>
                <c:pt idx="2705">
                  <c:v>16.143999000000008</c:v>
                </c:pt>
                <c:pt idx="2706">
                  <c:v>16.151999000000131</c:v>
                </c:pt>
                <c:pt idx="2707">
                  <c:v>16.159999000000031</c:v>
                </c:pt>
                <c:pt idx="2708">
                  <c:v>16.16799900000003</c:v>
                </c:pt>
                <c:pt idx="2709">
                  <c:v>16.17599899999999</c:v>
                </c:pt>
                <c:pt idx="2710">
                  <c:v>16.183999</c:v>
                </c:pt>
                <c:pt idx="2711">
                  <c:v>16.191999000000031</c:v>
                </c:pt>
                <c:pt idx="2712">
                  <c:v>16.199998999999991</c:v>
                </c:pt>
                <c:pt idx="2713">
                  <c:v>16.207999000000001</c:v>
                </c:pt>
                <c:pt idx="2714">
                  <c:v>16.215999000000011</c:v>
                </c:pt>
                <c:pt idx="2715">
                  <c:v>16.223998999999992</c:v>
                </c:pt>
                <c:pt idx="2716">
                  <c:v>16.231999000000005</c:v>
                </c:pt>
                <c:pt idx="2717">
                  <c:v>16.239999000000015</c:v>
                </c:pt>
                <c:pt idx="2718">
                  <c:v>16.247998999999993</c:v>
                </c:pt>
                <c:pt idx="2719">
                  <c:v>16.255999000000003</c:v>
                </c:pt>
                <c:pt idx="2720">
                  <c:v>16.263999000000013</c:v>
                </c:pt>
                <c:pt idx="2721">
                  <c:v>16.271998999999994</c:v>
                </c:pt>
                <c:pt idx="2722">
                  <c:v>16.279999000000004</c:v>
                </c:pt>
                <c:pt idx="2723">
                  <c:v>16.287999000000013</c:v>
                </c:pt>
                <c:pt idx="2724">
                  <c:v>16.295998999999988</c:v>
                </c:pt>
                <c:pt idx="2725">
                  <c:v>16.303999000000005</c:v>
                </c:pt>
                <c:pt idx="2726">
                  <c:v>16.311999000000135</c:v>
                </c:pt>
                <c:pt idx="2727">
                  <c:v>16.319999000000031</c:v>
                </c:pt>
                <c:pt idx="2728">
                  <c:v>16.327999000000005</c:v>
                </c:pt>
                <c:pt idx="2729">
                  <c:v>16.335999000000015</c:v>
                </c:pt>
                <c:pt idx="2730">
                  <c:v>16.343998999999997</c:v>
                </c:pt>
                <c:pt idx="2731">
                  <c:v>16.351999000000031</c:v>
                </c:pt>
                <c:pt idx="2732">
                  <c:v>16.35999900000003</c:v>
                </c:pt>
                <c:pt idx="2733">
                  <c:v>16.367998999999998</c:v>
                </c:pt>
                <c:pt idx="2734">
                  <c:v>16.375999000000007</c:v>
                </c:pt>
                <c:pt idx="2735">
                  <c:v>16.383999000000017</c:v>
                </c:pt>
                <c:pt idx="2736">
                  <c:v>16.391998999999998</c:v>
                </c:pt>
                <c:pt idx="2737">
                  <c:v>16.399999000000008</c:v>
                </c:pt>
                <c:pt idx="2738">
                  <c:v>16.407999000000018</c:v>
                </c:pt>
                <c:pt idx="2739">
                  <c:v>16.415998999999999</c:v>
                </c:pt>
                <c:pt idx="2740">
                  <c:v>16.423999000000009</c:v>
                </c:pt>
                <c:pt idx="2741">
                  <c:v>16.43199900000003</c:v>
                </c:pt>
                <c:pt idx="2742">
                  <c:v>16.439999</c:v>
                </c:pt>
                <c:pt idx="2743">
                  <c:v>16.44799900000001</c:v>
                </c:pt>
                <c:pt idx="2744">
                  <c:v>16.455998999999988</c:v>
                </c:pt>
                <c:pt idx="2745">
                  <c:v>16.463998999999987</c:v>
                </c:pt>
                <c:pt idx="2746">
                  <c:v>16.471999000000011</c:v>
                </c:pt>
                <c:pt idx="2747">
                  <c:v>16.479998999999992</c:v>
                </c:pt>
                <c:pt idx="2748">
                  <c:v>16.487999000000002</c:v>
                </c:pt>
                <c:pt idx="2749">
                  <c:v>16.495999000000012</c:v>
                </c:pt>
                <c:pt idx="2750">
                  <c:v>16.503998999999993</c:v>
                </c:pt>
                <c:pt idx="2751">
                  <c:v>16.511999000000031</c:v>
                </c:pt>
                <c:pt idx="2752">
                  <c:v>16.519999000000031</c:v>
                </c:pt>
                <c:pt idx="2753">
                  <c:v>16.527998999999994</c:v>
                </c:pt>
                <c:pt idx="2754">
                  <c:v>16.535999000000004</c:v>
                </c:pt>
                <c:pt idx="2755">
                  <c:v>16.543999000000014</c:v>
                </c:pt>
                <c:pt idx="2756">
                  <c:v>16.551998999999995</c:v>
                </c:pt>
                <c:pt idx="2757">
                  <c:v>16.559999000000005</c:v>
                </c:pt>
                <c:pt idx="2758">
                  <c:v>16.567999000000015</c:v>
                </c:pt>
                <c:pt idx="2759">
                  <c:v>16.575998999999996</c:v>
                </c:pt>
                <c:pt idx="2760">
                  <c:v>16.583999000000006</c:v>
                </c:pt>
                <c:pt idx="2761">
                  <c:v>16.591999000000015</c:v>
                </c:pt>
                <c:pt idx="2762">
                  <c:v>16.599998999999997</c:v>
                </c:pt>
                <c:pt idx="2763">
                  <c:v>16.607999000000031</c:v>
                </c:pt>
                <c:pt idx="2764">
                  <c:v>16.615999000000031</c:v>
                </c:pt>
                <c:pt idx="2765">
                  <c:v>16.623998999999998</c:v>
                </c:pt>
                <c:pt idx="2766">
                  <c:v>16.631999000000135</c:v>
                </c:pt>
                <c:pt idx="2767">
                  <c:v>16.639999000000035</c:v>
                </c:pt>
                <c:pt idx="2768">
                  <c:v>16.647999000000031</c:v>
                </c:pt>
                <c:pt idx="2769">
                  <c:v>16.655999000000008</c:v>
                </c:pt>
                <c:pt idx="2770">
                  <c:v>16.663999000000018</c:v>
                </c:pt>
                <c:pt idx="2771">
                  <c:v>16.671999000000035</c:v>
                </c:pt>
                <c:pt idx="2772">
                  <c:v>16.679999000000031</c:v>
                </c:pt>
                <c:pt idx="2773">
                  <c:v>16.68799900000003</c:v>
                </c:pt>
                <c:pt idx="2774">
                  <c:v>16.695999</c:v>
                </c:pt>
                <c:pt idx="2775">
                  <c:v>16.70399900000001</c:v>
                </c:pt>
                <c:pt idx="2776">
                  <c:v>16.711999000000031</c:v>
                </c:pt>
                <c:pt idx="2777">
                  <c:v>16.719999000000001</c:v>
                </c:pt>
                <c:pt idx="2778">
                  <c:v>16.727999000000011</c:v>
                </c:pt>
                <c:pt idx="2779">
                  <c:v>16.735998999999993</c:v>
                </c:pt>
                <c:pt idx="2780">
                  <c:v>16.743999000000002</c:v>
                </c:pt>
                <c:pt idx="2781">
                  <c:v>16.75199900000003</c:v>
                </c:pt>
                <c:pt idx="2782">
                  <c:v>16.759998999999993</c:v>
                </c:pt>
                <c:pt idx="2783">
                  <c:v>16.767999000000003</c:v>
                </c:pt>
                <c:pt idx="2784">
                  <c:v>16.775999000000013</c:v>
                </c:pt>
                <c:pt idx="2785">
                  <c:v>16.783998999999987</c:v>
                </c:pt>
                <c:pt idx="2786">
                  <c:v>16.791999000000004</c:v>
                </c:pt>
                <c:pt idx="2787">
                  <c:v>16.799999000000014</c:v>
                </c:pt>
                <c:pt idx="2788">
                  <c:v>16.807998999999995</c:v>
                </c:pt>
                <c:pt idx="2789">
                  <c:v>16.815999000000005</c:v>
                </c:pt>
                <c:pt idx="2790">
                  <c:v>16.823999000000015</c:v>
                </c:pt>
                <c:pt idx="2791">
                  <c:v>16.831999000000035</c:v>
                </c:pt>
                <c:pt idx="2792">
                  <c:v>16.839999000000031</c:v>
                </c:pt>
                <c:pt idx="2793">
                  <c:v>16.84799900000003</c:v>
                </c:pt>
                <c:pt idx="2794">
                  <c:v>16.855998999999997</c:v>
                </c:pt>
                <c:pt idx="2795">
                  <c:v>16.863999000000007</c:v>
                </c:pt>
                <c:pt idx="2796">
                  <c:v>16.871999000000031</c:v>
                </c:pt>
                <c:pt idx="2797">
                  <c:v>16.879998999999998</c:v>
                </c:pt>
                <c:pt idx="2798">
                  <c:v>16.887999000000008</c:v>
                </c:pt>
                <c:pt idx="2799">
                  <c:v>16.895999000000018</c:v>
                </c:pt>
                <c:pt idx="2800">
                  <c:v>16.903998999999999</c:v>
                </c:pt>
                <c:pt idx="2801">
                  <c:v>16.91199900000003</c:v>
                </c:pt>
                <c:pt idx="2802">
                  <c:v>16.919999000000018</c:v>
                </c:pt>
                <c:pt idx="2803">
                  <c:v>16.927999</c:v>
                </c:pt>
                <c:pt idx="2804">
                  <c:v>16.93599900000001</c:v>
                </c:pt>
                <c:pt idx="2805">
                  <c:v>16.943999000000019</c:v>
                </c:pt>
                <c:pt idx="2806">
                  <c:v>16.951999000000001</c:v>
                </c:pt>
                <c:pt idx="2807">
                  <c:v>16.95999900000001</c:v>
                </c:pt>
                <c:pt idx="2808">
                  <c:v>16.96799900000002</c:v>
                </c:pt>
                <c:pt idx="2809">
                  <c:v>16.975999000000002</c:v>
                </c:pt>
                <c:pt idx="2810">
                  <c:v>16.983998999999987</c:v>
                </c:pt>
                <c:pt idx="2811">
                  <c:v>16.991999000000021</c:v>
                </c:pt>
                <c:pt idx="2812">
                  <c:v>16.999999000000003</c:v>
                </c:pt>
                <c:pt idx="2813">
                  <c:v>17.00799900000003</c:v>
                </c:pt>
                <c:pt idx="2814">
                  <c:v>17.015998999999994</c:v>
                </c:pt>
                <c:pt idx="2815">
                  <c:v>17.023999000000003</c:v>
                </c:pt>
                <c:pt idx="2816">
                  <c:v>17.031999000000031</c:v>
                </c:pt>
                <c:pt idx="2817">
                  <c:v>17.039998999999995</c:v>
                </c:pt>
                <c:pt idx="2818">
                  <c:v>17.047999000000004</c:v>
                </c:pt>
                <c:pt idx="2819">
                  <c:v>17.055999000000014</c:v>
                </c:pt>
                <c:pt idx="2820">
                  <c:v>17.063998999999992</c:v>
                </c:pt>
                <c:pt idx="2821">
                  <c:v>17.071999000000005</c:v>
                </c:pt>
                <c:pt idx="2822">
                  <c:v>17.079999000000015</c:v>
                </c:pt>
                <c:pt idx="2823">
                  <c:v>17.087998999999996</c:v>
                </c:pt>
                <c:pt idx="2824">
                  <c:v>17.095999000000006</c:v>
                </c:pt>
                <c:pt idx="2825">
                  <c:v>17.10399900000003</c:v>
                </c:pt>
                <c:pt idx="2826">
                  <c:v>17.111999000000235</c:v>
                </c:pt>
                <c:pt idx="2827">
                  <c:v>17.119999000000035</c:v>
                </c:pt>
                <c:pt idx="2828">
                  <c:v>17.127999000000031</c:v>
                </c:pt>
                <c:pt idx="2829">
                  <c:v>17.135998999999998</c:v>
                </c:pt>
                <c:pt idx="2830">
                  <c:v>17.143999000000008</c:v>
                </c:pt>
                <c:pt idx="2831">
                  <c:v>17.151999000000131</c:v>
                </c:pt>
                <c:pt idx="2832">
                  <c:v>17.159999000000031</c:v>
                </c:pt>
                <c:pt idx="2833">
                  <c:v>17.16799900000003</c:v>
                </c:pt>
                <c:pt idx="2834">
                  <c:v>17.175999000000033</c:v>
                </c:pt>
                <c:pt idx="2835">
                  <c:v>17.183999</c:v>
                </c:pt>
                <c:pt idx="2836">
                  <c:v>17.191999000000031</c:v>
                </c:pt>
                <c:pt idx="2837">
                  <c:v>17.19999900000003</c:v>
                </c:pt>
                <c:pt idx="2838">
                  <c:v>17.207999000000001</c:v>
                </c:pt>
                <c:pt idx="2839">
                  <c:v>17.215999000000011</c:v>
                </c:pt>
                <c:pt idx="2840">
                  <c:v>17.22399900000002</c:v>
                </c:pt>
                <c:pt idx="2841">
                  <c:v>17.231999000000005</c:v>
                </c:pt>
                <c:pt idx="2842">
                  <c:v>17.239999000000015</c:v>
                </c:pt>
                <c:pt idx="2843">
                  <c:v>17.247999000000021</c:v>
                </c:pt>
                <c:pt idx="2844">
                  <c:v>17.255999000000003</c:v>
                </c:pt>
                <c:pt idx="2845">
                  <c:v>17.263999000000013</c:v>
                </c:pt>
                <c:pt idx="2846">
                  <c:v>17.271999000000033</c:v>
                </c:pt>
                <c:pt idx="2847">
                  <c:v>17.279999000000004</c:v>
                </c:pt>
                <c:pt idx="2848">
                  <c:v>17.287999000000013</c:v>
                </c:pt>
                <c:pt idx="2849">
                  <c:v>17.295999000000023</c:v>
                </c:pt>
                <c:pt idx="2850">
                  <c:v>17.303999000000005</c:v>
                </c:pt>
                <c:pt idx="2851">
                  <c:v>17.311999000000135</c:v>
                </c:pt>
                <c:pt idx="2852">
                  <c:v>17.319999000000031</c:v>
                </c:pt>
                <c:pt idx="2853">
                  <c:v>17.327999000000005</c:v>
                </c:pt>
                <c:pt idx="2854">
                  <c:v>17.335999000000015</c:v>
                </c:pt>
                <c:pt idx="2855">
                  <c:v>17.343998999999997</c:v>
                </c:pt>
                <c:pt idx="2856">
                  <c:v>17.351999000000031</c:v>
                </c:pt>
                <c:pt idx="2857">
                  <c:v>17.35999900000003</c:v>
                </c:pt>
                <c:pt idx="2858">
                  <c:v>17.367998999999998</c:v>
                </c:pt>
                <c:pt idx="2859">
                  <c:v>17.375999000000007</c:v>
                </c:pt>
                <c:pt idx="2860">
                  <c:v>17.383999000000017</c:v>
                </c:pt>
                <c:pt idx="2861">
                  <c:v>17.391998999999998</c:v>
                </c:pt>
                <c:pt idx="2862">
                  <c:v>17.399999000000008</c:v>
                </c:pt>
                <c:pt idx="2863">
                  <c:v>17.407999000000018</c:v>
                </c:pt>
                <c:pt idx="2864">
                  <c:v>17.415998999999999</c:v>
                </c:pt>
                <c:pt idx="2865">
                  <c:v>17.423999000000009</c:v>
                </c:pt>
                <c:pt idx="2866">
                  <c:v>17.43199900000003</c:v>
                </c:pt>
                <c:pt idx="2867">
                  <c:v>17.439999</c:v>
                </c:pt>
                <c:pt idx="2868">
                  <c:v>17.44799900000001</c:v>
                </c:pt>
                <c:pt idx="2869">
                  <c:v>17.45599900000002</c:v>
                </c:pt>
                <c:pt idx="2870">
                  <c:v>17.463998999999987</c:v>
                </c:pt>
                <c:pt idx="2871">
                  <c:v>17.471999000000011</c:v>
                </c:pt>
                <c:pt idx="2872">
                  <c:v>17.479999000000021</c:v>
                </c:pt>
                <c:pt idx="2873">
                  <c:v>17.487999000000002</c:v>
                </c:pt>
                <c:pt idx="2874">
                  <c:v>17.495999000000012</c:v>
                </c:pt>
                <c:pt idx="2875">
                  <c:v>17.503999000000025</c:v>
                </c:pt>
                <c:pt idx="2876">
                  <c:v>17.511999000000031</c:v>
                </c:pt>
                <c:pt idx="2877">
                  <c:v>17.519999000000031</c:v>
                </c:pt>
                <c:pt idx="2878">
                  <c:v>17.52799900000003</c:v>
                </c:pt>
                <c:pt idx="2879">
                  <c:v>17.535999000000004</c:v>
                </c:pt>
                <c:pt idx="2880">
                  <c:v>17.543999000000014</c:v>
                </c:pt>
                <c:pt idx="2881">
                  <c:v>17.551999000000031</c:v>
                </c:pt>
                <c:pt idx="2882">
                  <c:v>17.559999000000005</c:v>
                </c:pt>
                <c:pt idx="2883">
                  <c:v>17.567999000000015</c:v>
                </c:pt>
                <c:pt idx="2884">
                  <c:v>17.575999000000024</c:v>
                </c:pt>
                <c:pt idx="2885">
                  <c:v>17.583999000000006</c:v>
                </c:pt>
                <c:pt idx="2886">
                  <c:v>17.591999000000015</c:v>
                </c:pt>
                <c:pt idx="2887">
                  <c:v>17.599998999999997</c:v>
                </c:pt>
                <c:pt idx="2888">
                  <c:v>17.607999000000031</c:v>
                </c:pt>
                <c:pt idx="2889">
                  <c:v>17.615999000000031</c:v>
                </c:pt>
                <c:pt idx="2890">
                  <c:v>17.623998999999998</c:v>
                </c:pt>
                <c:pt idx="2891">
                  <c:v>17.631999000000135</c:v>
                </c:pt>
                <c:pt idx="2892">
                  <c:v>17.639999000000035</c:v>
                </c:pt>
                <c:pt idx="2893">
                  <c:v>17.647999000000031</c:v>
                </c:pt>
                <c:pt idx="2894">
                  <c:v>17.655999000000008</c:v>
                </c:pt>
                <c:pt idx="2895">
                  <c:v>17.663999000000018</c:v>
                </c:pt>
                <c:pt idx="2896">
                  <c:v>17.671999000000035</c:v>
                </c:pt>
                <c:pt idx="2897">
                  <c:v>17.679999000000031</c:v>
                </c:pt>
                <c:pt idx="2898">
                  <c:v>17.68799900000003</c:v>
                </c:pt>
                <c:pt idx="2899">
                  <c:v>17.695999</c:v>
                </c:pt>
                <c:pt idx="2900">
                  <c:v>17.70399900000001</c:v>
                </c:pt>
                <c:pt idx="2901">
                  <c:v>17.711999000000031</c:v>
                </c:pt>
                <c:pt idx="2902">
                  <c:v>17.719999000000001</c:v>
                </c:pt>
                <c:pt idx="2903">
                  <c:v>17.727999000000011</c:v>
                </c:pt>
                <c:pt idx="2904">
                  <c:v>17.735999000000021</c:v>
                </c:pt>
                <c:pt idx="2905">
                  <c:v>17.743999000000002</c:v>
                </c:pt>
                <c:pt idx="2906">
                  <c:v>17.75199900000003</c:v>
                </c:pt>
                <c:pt idx="2907">
                  <c:v>17.759999000000025</c:v>
                </c:pt>
                <c:pt idx="2908">
                  <c:v>17.767999000000003</c:v>
                </c:pt>
                <c:pt idx="2909">
                  <c:v>17.775999000000013</c:v>
                </c:pt>
                <c:pt idx="2910">
                  <c:v>17.783999000000023</c:v>
                </c:pt>
                <c:pt idx="2911">
                  <c:v>17.791999000000004</c:v>
                </c:pt>
                <c:pt idx="2912">
                  <c:v>17.799999000000014</c:v>
                </c:pt>
                <c:pt idx="2913">
                  <c:v>17.807999000000031</c:v>
                </c:pt>
                <c:pt idx="2914">
                  <c:v>17.815999000000005</c:v>
                </c:pt>
                <c:pt idx="2915">
                  <c:v>17.823999000000015</c:v>
                </c:pt>
                <c:pt idx="2916">
                  <c:v>17.831999000000035</c:v>
                </c:pt>
                <c:pt idx="2917">
                  <c:v>17.839999000000031</c:v>
                </c:pt>
                <c:pt idx="2918">
                  <c:v>17.84799900000003</c:v>
                </c:pt>
                <c:pt idx="2919">
                  <c:v>17.855999000000025</c:v>
                </c:pt>
                <c:pt idx="2920">
                  <c:v>17.863999000000007</c:v>
                </c:pt>
                <c:pt idx="2921">
                  <c:v>17.871999000000031</c:v>
                </c:pt>
                <c:pt idx="2922">
                  <c:v>17.879998999999998</c:v>
                </c:pt>
                <c:pt idx="2923">
                  <c:v>17.887999000000008</c:v>
                </c:pt>
                <c:pt idx="2924">
                  <c:v>17.895999000000018</c:v>
                </c:pt>
                <c:pt idx="2925">
                  <c:v>17.903998999999999</c:v>
                </c:pt>
                <c:pt idx="2926">
                  <c:v>17.91199900000003</c:v>
                </c:pt>
                <c:pt idx="2927">
                  <c:v>17.919999000000018</c:v>
                </c:pt>
                <c:pt idx="2928">
                  <c:v>17.927999</c:v>
                </c:pt>
                <c:pt idx="2929">
                  <c:v>17.93599900000001</c:v>
                </c:pt>
                <c:pt idx="2930">
                  <c:v>17.943999000000019</c:v>
                </c:pt>
                <c:pt idx="2931">
                  <c:v>17.951999000000001</c:v>
                </c:pt>
                <c:pt idx="2932">
                  <c:v>17.95999900000001</c:v>
                </c:pt>
                <c:pt idx="2933">
                  <c:v>17.96799900000002</c:v>
                </c:pt>
                <c:pt idx="2934">
                  <c:v>17.975999000000002</c:v>
                </c:pt>
                <c:pt idx="2935">
                  <c:v>17.983998999999987</c:v>
                </c:pt>
                <c:pt idx="2936">
                  <c:v>17.991999000000021</c:v>
                </c:pt>
                <c:pt idx="2937">
                  <c:v>17.999999000000003</c:v>
                </c:pt>
                <c:pt idx="2938">
                  <c:v>18.00799900000003</c:v>
                </c:pt>
                <c:pt idx="2939">
                  <c:v>18.015999000000033</c:v>
                </c:pt>
                <c:pt idx="2940">
                  <c:v>18.023999000000003</c:v>
                </c:pt>
                <c:pt idx="2941">
                  <c:v>18.031999000000031</c:v>
                </c:pt>
                <c:pt idx="2942">
                  <c:v>18.03999900000003</c:v>
                </c:pt>
                <c:pt idx="2943">
                  <c:v>18.047999000000004</c:v>
                </c:pt>
                <c:pt idx="2944">
                  <c:v>18.055999000000014</c:v>
                </c:pt>
                <c:pt idx="2945">
                  <c:v>18.063999000000024</c:v>
                </c:pt>
                <c:pt idx="2946">
                  <c:v>18.071999000000005</c:v>
                </c:pt>
                <c:pt idx="2947">
                  <c:v>18.079999000000015</c:v>
                </c:pt>
                <c:pt idx="2948">
                  <c:v>18.087999000000025</c:v>
                </c:pt>
                <c:pt idx="2949">
                  <c:v>18.095999000000006</c:v>
                </c:pt>
                <c:pt idx="2950">
                  <c:v>18.10399900000003</c:v>
                </c:pt>
                <c:pt idx="2951">
                  <c:v>18.111999000000235</c:v>
                </c:pt>
                <c:pt idx="2952">
                  <c:v>18.119999000000035</c:v>
                </c:pt>
                <c:pt idx="2953">
                  <c:v>18.127999000000031</c:v>
                </c:pt>
                <c:pt idx="2954">
                  <c:v>18.13599900000003</c:v>
                </c:pt>
                <c:pt idx="2955">
                  <c:v>18.143999000000008</c:v>
                </c:pt>
                <c:pt idx="2956">
                  <c:v>18.151999000000131</c:v>
                </c:pt>
                <c:pt idx="2957">
                  <c:v>18.159999000000031</c:v>
                </c:pt>
                <c:pt idx="2958">
                  <c:v>18.16799900000003</c:v>
                </c:pt>
                <c:pt idx="2959">
                  <c:v>18.175999000000033</c:v>
                </c:pt>
                <c:pt idx="2960">
                  <c:v>18.183999</c:v>
                </c:pt>
                <c:pt idx="2961">
                  <c:v>18.191999000000031</c:v>
                </c:pt>
                <c:pt idx="2962">
                  <c:v>18.19999900000003</c:v>
                </c:pt>
                <c:pt idx="2963">
                  <c:v>18.207999000000001</c:v>
                </c:pt>
                <c:pt idx="2964">
                  <c:v>18.215999000000011</c:v>
                </c:pt>
                <c:pt idx="2965">
                  <c:v>18.22399900000002</c:v>
                </c:pt>
                <c:pt idx="2966">
                  <c:v>18.231999000000005</c:v>
                </c:pt>
                <c:pt idx="2967">
                  <c:v>18.239999000000015</c:v>
                </c:pt>
                <c:pt idx="2968">
                  <c:v>18.247999000000021</c:v>
                </c:pt>
                <c:pt idx="2969">
                  <c:v>18.255999000000003</c:v>
                </c:pt>
                <c:pt idx="2970">
                  <c:v>18.263999000000013</c:v>
                </c:pt>
                <c:pt idx="2971">
                  <c:v>18.271998999999994</c:v>
                </c:pt>
                <c:pt idx="2972">
                  <c:v>18.279999000000004</c:v>
                </c:pt>
                <c:pt idx="2973">
                  <c:v>18.287999000000013</c:v>
                </c:pt>
                <c:pt idx="2974">
                  <c:v>18.295998999999988</c:v>
                </c:pt>
                <c:pt idx="2975">
                  <c:v>18.303999000000005</c:v>
                </c:pt>
                <c:pt idx="2976">
                  <c:v>18.311999000000135</c:v>
                </c:pt>
                <c:pt idx="2977">
                  <c:v>18.319999000000031</c:v>
                </c:pt>
                <c:pt idx="2978">
                  <c:v>18.327999000000005</c:v>
                </c:pt>
                <c:pt idx="2979">
                  <c:v>18.335999000000015</c:v>
                </c:pt>
                <c:pt idx="2980">
                  <c:v>18.343998999999997</c:v>
                </c:pt>
                <c:pt idx="2981">
                  <c:v>18.351999000000031</c:v>
                </c:pt>
                <c:pt idx="2982">
                  <c:v>18.35999900000003</c:v>
                </c:pt>
                <c:pt idx="2983">
                  <c:v>18.367998999999998</c:v>
                </c:pt>
                <c:pt idx="2984">
                  <c:v>18.375999000000007</c:v>
                </c:pt>
                <c:pt idx="2985">
                  <c:v>18.383998999999992</c:v>
                </c:pt>
                <c:pt idx="2986">
                  <c:v>18.391998999999998</c:v>
                </c:pt>
                <c:pt idx="2987">
                  <c:v>18.399999000000008</c:v>
                </c:pt>
                <c:pt idx="2988">
                  <c:v>18.40799899999999</c:v>
                </c:pt>
                <c:pt idx="2989">
                  <c:v>18.415998999999999</c:v>
                </c:pt>
                <c:pt idx="2990">
                  <c:v>18.423999000000009</c:v>
                </c:pt>
                <c:pt idx="2991">
                  <c:v>18.43199899999999</c:v>
                </c:pt>
                <c:pt idx="2992">
                  <c:v>18.439999</c:v>
                </c:pt>
                <c:pt idx="2993">
                  <c:v>18.44799900000001</c:v>
                </c:pt>
                <c:pt idx="2994">
                  <c:v>18.455998999999988</c:v>
                </c:pt>
                <c:pt idx="2995">
                  <c:v>18.463998999999987</c:v>
                </c:pt>
                <c:pt idx="2996">
                  <c:v>18.47199899999999</c:v>
                </c:pt>
                <c:pt idx="2997">
                  <c:v>18.479998999999992</c:v>
                </c:pt>
                <c:pt idx="2998">
                  <c:v>18.487999000000002</c:v>
                </c:pt>
                <c:pt idx="2999">
                  <c:v>18.495998999999983</c:v>
                </c:pt>
                <c:pt idx="3000">
                  <c:v>18.503998999999993</c:v>
                </c:pt>
                <c:pt idx="3001">
                  <c:v>18.511999000000031</c:v>
                </c:pt>
                <c:pt idx="3002">
                  <c:v>18.519998999999991</c:v>
                </c:pt>
                <c:pt idx="3003">
                  <c:v>18.527998999999994</c:v>
                </c:pt>
                <c:pt idx="3004">
                  <c:v>18.535999000000004</c:v>
                </c:pt>
                <c:pt idx="3005">
                  <c:v>18.543998999999985</c:v>
                </c:pt>
                <c:pt idx="3006">
                  <c:v>18.551998999999995</c:v>
                </c:pt>
                <c:pt idx="3007">
                  <c:v>18.559998999999991</c:v>
                </c:pt>
                <c:pt idx="3008">
                  <c:v>18.56799899999999</c:v>
                </c:pt>
                <c:pt idx="3009">
                  <c:v>18.575998999999996</c:v>
                </c:pt>
                <c:pt idx="3010">
                  <c:v>18.583998999999977</c:v>
                </c:pt>
                <c:pt idx="3011">
                  <c:v>18.591998999999991</c:v>
                </c:pt>
                <c:pt idx="3012">
                  <c:v>18.599998999999997</c:v>
                </c:pt>
                <c:pt idx="3013">
                  <c:v>18.607999000000031</c:v>
                </c:pt>
                <c:pt idx="3014">
                  <c:v>18.615998999999995</c:v>
                </c:pt>
                <c:pt idx="3015">
                  <c:v>18.623998999999998</c:v>
                </c:pt>
                <c:pt idx="3016">
                  <c:v>18.631999000000135</c:v>
                </c:pt>
                <c:pt idx="3017">
                  <c:v>18.639999000000035</c:v>
                </c:pt>
                <c:pt idx="3018">
                  <c:v>18.647999000000031</c:v>
                </c:pt>
                <c:pt idx="3019">
                  <c:v>18.655998999999991</c:v>
                </c:pt>
                <c:pt idx="3020">
                  <c:v>18.66399899999999</c:v>
                </c:pt>
                <c:pt idx="3021">
                  <c:v>18.671999000000035</c:v>
                </c:pt>
                <c:pt idx="3022">
                  <c:v>18.679998999999995</c:v>
                </c:pt>
                <c:pt idx="3023">
                  <c:v>18.687998999999991</c:v>
                </c:pt>
                <c:pt idx="3024">
                  <c:v>18.695999</c:v>
                </c:pt>
                <c:pt idx="3025">
                  <c:v>18.703998999999985</c:v>
                </c:pt>
                <c:pt idx="3026">
                  <c:v>18.711998999999995</c:v>
                </c:pt>
                <c:pt idx="3027">
                  <c:v>18.719999000000001</c:v>
                </c:pt>
                <c:pt idx="3028">
                  <c:v>18.72799899999999</c:v>
                </c:pt>
                <c:pt idx="3029">
                  <c:v>18.735998999999993</c:v>
                </c:pt>
                <c:pt idx="3030">
                  <c:v>18.743998999999974</c:v>
                </c:pt>
                <c:pt idx="3031">
                  <c:v>18.751998999999991</c:v>
                </c:pt>
                <c:pt idx="3032">
                  <c:v>18.759998999999993</c:v>
                </c:pt>
                <c:pt idx="3033">
                  <c:v>18.767998999999975</c:v>
                </c:pt>
                <c:pt idx="3034">
                  <c:v>18.775998999999985</c:v>
                </c:pt>
                <c:pt idx="3035">
                  <c:v>18.783998999999987</c:v>
                </c:pt>
                <c:pt idx="3036">
                  <c:v>18.79199899999999</c:v>
                </c:pt>
                <c:pt idx="3037">
                  <c:v>18.799998999999985</c:v>
                </c:pt>
                <c:pt idx="3038">
                  <c:v>18.807998999999995</c:v>
                </c:pt>
                <c:pt idx="3039">
                  <c:v>18.815998999999991</c:v>
                </c:pt>
                <c:pt idx="3040">
                  <c:v>18.82399899999999</c:v>
                </c:pt>
                <c:pt idx="3041">
                  <c:v>18.831999000000035</c:v>
                </c:pt>
                <c:pt idx="3042">
                  <c:v>18.839998999999995</c:v>
                </c:pt>
                <c:pt idx="3043">
                  <c:v>18.847998999999991</c:v>
                </c:pt>
                <c:pt idx="3044">
                  <c:v>18.855998999999997</c:v>
                </c:pt>
                <c:pt idx="3045">
                  <c:v>18.863998999999978</c:v>
                </c:pt>
                <c:pt idx="3046">
                  <c:v>18.871998999999995</c:v>
                </c:pt>
                <c:pt idx="3047">
                  <c:v>18.879998999999998</c:v>
                </c:pt>
                <c:pt idx="3048">
                  <c:v>18.88799899999999</c:v>
                </c:pt>
                <c:pt idx="3049">
                  <c:v>18.895998999999993</c:v>
                </c:pt>
                <c:pt idx="3050">
                  <c:v>18.903998999999999</c:v>
                </c:pt>
                <c:pt idx="3051">
                  <c:v>18.911998999999991</c:v>
                </c:pt>
                <c:pt idx="3052">
                  <c:v>18.91999899999999</c:v>
                </c:pt>
                <c:pt idx="3053">
                  <c:v>18.927999</c:v>
                </c:pt>
                <c:pt idx="3054">
                  <c:v>18.935998999999981</c:v>
                </c:pt>
                <c:pt idx="3055">
                  <c:v>18.943998999999987</c:v>
                </c:pt>
                <c:pt idx="3056">
                  <c:v>18.951999000000001</c:v>
                </c:pt>
                <c:pt idx="3057">
                  <c:v>18.959998999999993</c:v>
                </c:pt>
                <c:pt idx="3058">
                  <c:v>18.967998999999992</c:v>
                </c:pt>
                <c:pt idx="3059">
                  <c:v>18.975999000000002</c:v>
                </c:pt>
                <c:pt idx="3060">
                  <c:v>18.983998999999983</c:v>
                </c:pt>
                <c:pt idx="3061">
                  <c:v>18.991998999999993</c:v>
                </c:pt>
                <c:pt idx="3062">
                  <c:v>18.999999000000003</c:v>
                </c:pt>
                <c:pt idx="3063">
                  <c:v>19.007998999999991</c:v>
                </c:pt>
                <c:pt idx="3064">
                  <c:v>19.015998999999994</c:v>
                </c:pt>
                <c:pt idx="3065">
                  <c:v>19.023998999999975</c:v>
                </c:pt>
                <c:pt idx="3066">
                  <c:v>19.031998999999995</c:v>
                </c:pt>
                <c:pt idx="3067">
                  <c:v>19.039998999999995</c:v>
                </c:pt>
                <c:pt idx="3068">
                  <c:v>19.04799899999999</c:v>
                </c:pt>
                <c:pt idx="3069">
                  <c:v>19.055998999999993</c:v>
                </c:pt>
                <c:pt idx="3070">
                  <c:v>19.063998999999992</c:v>
                </c:pt>
                <c:pt idx="3071">
                  <c:v>19.071998999999991</c:v>
                </c:pt>
                <c:pt idx="3072">
                  <c:v>19.07999899999999</c:v>
                </c:pt>
                <c:pt idx="3073">
                  <c:v>19.087998999999996</c:v>
                </c:pt>
                <c:pt idx="3074">
                  <c:v>19.095998999999978</c:v>
                </c:pt>
                <c:pt idx="3075">
                  <c:v>19.103998999999991</c:v>
                </c:pt>
                <c:pt idx="3076">
                  <c:v>19.111999000000235</c:v>
                </c:pt>
                <c:pt idx="3077">
                  <c:v>19.119999000000035</c:v>
                </c:pt>
                <c:pt idx="3078">
                  <c:v>19.127999000000031</c:v>
                </c:pt>
                <c:pt idx="3079">
                  <c:v>19.135998999999998</c:v>
                </c:pt>
                <c:pt idx="3080">
                  <c:v>19.14399899999999</c:v>
                </c:pt>
                <c:pt idx="3081">
                  <c:v>19.151999000000131</c:v>
                </c:pt>
                <c:pt idx="3082">
                  <c:v>19.159999000000031</c:v>
                </c:pt>
                <c:pt idx="3083">
                  <c:v>19.167998999999991</c:v>
                </c:pt>
                <c:pt idx="3084">
                  <c:v>19.17599899999999</c:v>
                </c:pt>
                <c:pt idx="3085">
                  <c:v>19.183999</c:v>
                </c:pt>
                <c:pt idx="3086">
                  <c:v>19.191999000000031</c:v>
                </c:pt>
                <c:pt idx="3087">
                  <c:v>19.199998999999991</c:v>
                </c:pt>
                <c:pt idx="3088">
                  <c:v>19.207999000000001</c:v>
                </c:pt>
                <c:pt idx="3089">
                  <c:v>19.215998999999993</c:v>
                </c:pt>
                <c:pt idx="3090">
                  <c:v>19.223998999999992</c:v>
                </c:pt>
                <c:pt idx="3091">
                  <c:v>19.231999000000005</c:v>
                </c:pt>
                <c:pt idx="3092">
                  <c:v>19.23999899999999</c:v>
                </c:pt>
                <c:pt idx="3093">
                  <c:v>19.247998999999993</c:v>
                </c:pt>
                <c:pt idx="3094">
                  <c:v>19.255999000000003</c:v>
                </c:pt>
                <c:pt idx="3095">
                  <c:v>19.263998999999984</c:v>
                </c:pt>
                <c:pt idx="3096">
                  <c:v>19.271998999999994</c:v>
                </c:pt>
                <c:pt idx="3097">
                  <c:v>19.279999000000004</c:v>
                </c:pt>
                <c:pt idx="3098">
                  <c:v>19.287998999999985</c:v>
                </c:pt>
                <c:pt idx="3099">
                  <c:v>19.295998999999988</c:v>
                </c:pt>
                <c:pt idx="3100">
                  <c:v>19.30399899999999</c:v>
                </c:pt>
                <c:pt idx="3101">
                  <c:v>19.311999000000135</c:v>
                </c:pt>
                <c:pt idx="3102">
                  <c:v>19.319999000000031</c:v>
                </c:pt>
                <c:pt idx="3103">
                  <c:v>19.327998999999991</c:v>
                </c:pt>
                <c:pt idx="3104">
                  <c:v>19.33599899999999</c:v>
                </c:pt>
                <c:pt idx="3105">
                  <c:v>19.343998999999997</c:v>
                </c:pt>
                <c:pt idx="3106">
                  <c:v>19.351999000000031</c:v>
                </c:pt>
                <c:pt idx="3107">
                  <c:v>19.359998999999991</c:v>
                </c:pt>
                <c:pt idx="3108">
                  <c:v>19.367998999999998</c:v>
                </c:pt>
                <c:pt idx="3109">
                  <c:v>19.37599899999999</c:v>
                </c:pt>
                <c:pt idx="3110">
                  <c:v>19.383998999999992</c:v>
                </c:pt>
                <c:pt idx="3111">
                  <c:v>19.391998999999998</c:v>
                </c:pt>
                <c:pt idx="3112">
                  <c:v>19.39999899999999</c:v>
                </c:pt>
                <c:pt idx="3113">
                  <c:v>19.40799899999999</c:v>
                </c:pt>
                <c:pt idx="3114">
                  <c:v>19.415998999999999</c:v>
                </c:pt>
                <c:pt idx="3115">
                  <c:v>19.423998999999981</c:v>
                </c:pt>
                <c:pt idx="3116">
                  <c:v>19.43199899999999</c:v>
                </c:pt>
                <c:pt idx="3117">
                  <c:v>19.439999</c:v>
                </c:pt>
                <c:pt idx="3118">
                  <c:v>19.447998999999985</c:v>
                </c:pt>
                <c:pt idx="3119">
                  <c:v>19.455998999999988</c:v>
                </c:pt>
                <c:pt idx="3120">
                  <c:v>19.463998999999987</c:v>
                </c:pt>
                <c:pt idx="3121">
                  <c:v>19.47199899999999</c:v>
                </c:pt>
                <c:pt idx="3122">
                  <c:v>19.479998999999992</c:v>
                </c:pt>
                <c:pt idx="3123">
                  <c:v>19.487999000000002</c:v>
                </c:pt>
                <c:pt idx="3124">
                  <c:v>19.495998999999983</c:v>
                </c:pt>
                <c:pt idx="3125">
                  <c:v>19.503998999999993</c:v>
                </c:pt>
                <c:pt idx="3126">
                  <c:v>19.511999000000031</c:v>
                </c:pt>
                <c:pt idx="3127">
                  <c:v>19.519998999999991</c:v>
                </c:pt>
                <c:pt idx="3128">
                  <c:v>19.527998999999994</c:v>
                </c:pt>
                <c:pt idx="3129">
                  <c:v>19.535999000000004</c:v>
                </c:pt>
                <c:pt idx="3130">
                  <c:v>19.543998999999985</c:v>
                </c:pt>
                <c:pt idx="3131">
                  <c:v>19.551998999999995</c:v>
                </c:pt>
                <c:pt idx="3132">
                  <c:v>19.559999000000005</c:v>
                </c:pt>
                <c:pt idx="3133">
                  <c:v>19.56799899999999</c:v>
                </c:pt>
                <c:pt idx="3134">
                  <c:v>19.575998999999996</c:v>
                </c:pt>
                <c:pt idx="3135">
                  <c:v>19.583998999999977</c:v>
                </c:pt>
                <c:pt idx="3136">
                  <c:v>19.591998999999991</c:v>
                </c:pt>
                <c:pt idx="3137">
                  <c:v>19.599998999999997</c:v>
                </c:pt>
                <c:pt idx="3138">
                  <c:v>19.607999000000031</c:v>
                </c:pt>
                <c:pt idx="3139">
                  <c:v>19.615998999999995</c:v>
                </c:pt>
                <c:pt idx="3140">
                  <c:v>19.623998999999998</c:v>
                </c:pt>
                <c:pt idx="3141">
                  <c:v>19.631999000000135</c:v>
                </c:pt>
                <c:pt idx="3142">
                  <c:v>19.639999000000035</c:v>
                </c:pt>
                <c:pt idx="3143">
                  <c:v>19.647999000000031</c:v>
                </c:pt>
                <c:pt idx="3144">
                  <c:v>19.655998999999991</c:v>
                </c:pt>
                <c:pt idx="3145">
                  <c:v>19.66399899999999</c:v>
                </c:pt>
                <c:pt idx="3146">
                  <c:v>19.671999000000035</c:v>
                </c:pt>
                <c:pt idx="3147">
                  <c:v>19.679998999999995</c:v>
                </c:pt>
                <c:pt idx="3148">
                  <c:v>19.687998999999991</c:v>
                </c:pt>
                <c:pt idx="3149">
                  <c:v>19.695999</c:v>
                </c:pt>
                <c:pt idx="3150">
                  <c:v>19.703998999999985</c:v>
                </c:pt>
                <c:pt idx="3151">
                  <c:v>19.711998999999995</c:v>
                </c:pt>
                <c:pt idx="3152">
                  <c:v>19.719999000000001</c:v>
                </c:pt>
                <c:pt idx="3153">
                  <c:v>19.72799899999999</c:v>
                </c:pt>
                <c:pt idx="3154">
                  <c:v>19.735998999999993</c:v>
                </c:pt>
                <c:pt idx="3155">
                  <c:v>19.743999000000002</c:v>
                </c:pt>
                <c:pt idx="3156">
                  <c:v>19.751998999999991</c:v>
                </c:pt>
                <c:pt idx="3157">
                  <c:v>19.759998999999993</c:v>
                </c:pt>
                <c:pt idx="3158">
                  <c:v>19.767999000000003</c:v>
                </c:pt>
                <c:pt idx="3159">
                  <c:v>19.775998999999985</c:v>
                </c:pt>
                <c:pt idx="3160">
                  <c:v>19.783998999999987</c:v>
                </c:pt>
                <c:pt idx="3161">
                  <c:v>19.791999000000004</c:v>
                </c:pt>
                <c:pt idx="3162">
                  <c:v>19.799998999999985</c:v>
                </c:pt>
                <c:pt idx="3163">
                  <c:v>19.807998999999995</c:v>
                </c:pt>
                <c:pt idx="3164">
                  <c:v>19.815999000000005</c:v>
                </c:pt>
                <c:pt idx="3165">
                  <c:v>19.82399899999999</c:v>
                </c:pt>
                <c:pt idx="3166">
                  <c:v>19.831999000000035</c:v>
                </c:pt>
                <c:pt idx="3167">
                  <c:v>19.839999000000031</c:v>
                </c:pt>
                <c:pt idx="3168">
                  <c:v>19.847998999999991</c:v>
                </c:pt>
                <c:pt idx="3169">
                  <c:v>19.855998999999997</c:v>
                </c:pt>
                <c:pt idx="3170">
                  <c:v>19.863998999999978</c:v>
                </c:pt>
                <c:pt idx="3171">
                  <c:v>19.871998999999995</c:v>
                </c:pt>
                <c:pt idx="3172">
                  <c:v>19.879998999999998</c:v>
                </c:pt>
                <c:pt idx="3173">
                  <c:v>19.88799899999999</c:v>
                </c:pt>
                <c:pt idx="3174">
                  <c:v>19.895998999999993</c:v>
                </c:pt>
                <c:pt idx="3175">
                  <c:v>19.903998999999999</c:v>
                </c:pt>
                <c:pt idx="3176">
                  <c:v>19.911998999999991</c:v>
                </c:pt>
                <c:pt idx="3177">
                  <c:v>19.91999899999999</c:v>
                </c:pt>
                <c:pt idx="3178">
                  <c:v>19.927999</c:v>
                </c:pt>
                <c:pt idx="3179">
                  <c:v>19.935998999999981</c:v>
                </c:pt>
                <c:pt idx="3180">
                  <c:v>19.943998999999987</c:v>
                </c:pt>
                <c:pt idx="3181">
                  <c:v>19.951999000000001</c:v>
                </c:pt>
                <c:pt idx="3182">
                  <c:v>19.959998999999993</c:v>
                </c:pt>
                <c:pt idx="3183">
                  <c:v>19.967998999999992</c:v>
                </c:pt>
                <c:pt idx="3184">
                  <c:v>19.975999000000002</c:v>
                </c:pt>
                <c:pt idx="3185">
                  <c:v>19.983998999999983</c:v>
                </c:pt>
                <c:pt idx="3186">
                  <c:v>19.991998999999993</c:v>
                </c:pt>
                <c:pt idx="3187">
                  <c:v>19.999999000000003</c:v>
                </c:pt>
                <c:pt idx="3188">
                  <c:v>20.007998999999991</c:v>
                </c:pt>
                <c:pt idx="3189">
                  <c:v>20.015998999999994</c:v>
                </c:pt>
                <c:pt idx="3190">
                  <c:v>20.023999000000003</c:v>
                </c:pt>
                <c:pt idx="3191">
                  <c:v>20.031998999999995</c:v>
                </c:pt>
                <c:pt idx="3192">
                  <c:v>20.039998999999995</c:v>
                </c:pt>
                <c:pt idx="3193">
                  <c:v>20.047999000000004</c:v>
                </c:pt>
                <c:pt idx="3194">
                  <c:v>20.055998999999993</c:v>
                </c:pt>
                <c:pt idx="3195">
                  <c:v>20.063998999999992</c:v>
                </c:pt>
                <c:pt idx="3196">
                  <c:v>20.071999000000005</c:v>
                </c:pt>
                <c:pt idx="3197">
                  <c:v>20.07999899999999</c:v>
                </c:pt>
                <c:pt idx="3198">
                  <c:v>20.087998999999996</c:v>
                </c:pt>
                <c:pt idx="3199">
                  <c:v>20.095999000000006</c:v>
                </c:pt>
                <c:pt idx="3200">
                  <c:v>20.103998999999991</c:v>
                </c:pt>
                <c:pt idx="3201">
                  <c:v>20.111999000000235</c:v>
                </c:pt>
                <c:pt idx="3202">
                  <c:v>20.119999000000035</c:v>
                </c:pt>
                <c:pt idx="3203">
                  <c:v>20.127999000000031</c:v>
                </c:pt>
                <c:pt idx="3204">
                  <c:v>20.135998999999998</c:v>
                </c:pt>
                <c:pt idx="3205">
                  <c:v>20.143999000000008</c:v>
                </c:pt>
                <c:pt idx="3206">
                  <c:v>20.151999000000131</c:v>
                </c:pt>
                <c:pt idx="3207">
                  <c:v>20.159999000000031</c:v>
                </c:pt>
                <c:pt idx="3208">
                  <c:v>20.167998999999991</c:v>
                </c:pt>
                <c:pt idx="3209">
                  <c:v>20.17599899999999</c:v>
                </c:pt>
                <c:pt idx="3210">
                  <c:v>20.183999</c:v>
                </c:pt>
                <c:pt idx="3211">
                  <c:v>20.191999000000031</c:v>
                </c:pt>
                <c:pt idx="3212">
                  <c:v>20.199998999999991</c:v>
                </c:pt>
                <c:pt idx="3213">
                  <c:v>20.207999000000001</c:v>
                </c:pt>
                <c:pt idx="3214">
                  <c:v>20.215998999999993</c:v>
                </c:pt>
                <c:pt idx="3215">
                  <c:v>20.223998999999992</c:v>
                </c:pt>
                <c:pt idx="3216">
                  <c:v>20.231999000000005</c:v>
                </c:pt>
                <c:pt idx="3217">
                  <c:v>20.23999899999999</c:v>
                </c:pt>
                <c:pt idx="3218">
                  <c:v>20.247998999999993</c:v>
                </c:pt>
                <c:pt idx="3219">
                  <c:v>20.255999000000003</c:v>
                </c:pt>
                <c:pt idx="3220">
                  <c:v>20.263998999999984</c:v>
                </c:pt>
                <c:pt idx="3221">
                  <c:v>20.271998999999994</c:v>
                </c:pt>
                <c:pt idx="3222">
                  <c:v>20.279999000000004</c:v>
                </c:pt>
                <c:pt idx="3223">
                  <c:v>20.287998999999985</c:v>
                </c:pt>
                <c:pt idx="3224">
                  <c:v>20.295998999999988</c:v>
                </c:pt>
                <c:pt idx="3225">
                  <c:v>20.303999000000005</c:v>
                </c:pt>
                <c:pt idx="3226">
                  <c:v>20.311999000000135</c:v>
                </c:pt>
                <c:pt idx="3227">
                  <c:v>20.319999000000031</c:v>
                </c:pt>
                <c:pt idx="3228">
                  <c:v>20.327999000000005</c:v>
                </c:pt>
                <c:pt idx="3229">
                  <c:v>20.33599899999999</c:v>
                </c:pt>
                <c:pt idx="3230">
                  <c:v>20.343998999999997</c:v>
                </c:pt>
                <c:pt idx="3231">
                  <c:v>20.351999000000031</c:v>
                </c:pt>
                <c:pt idx="3232">
                  <c:v>20.359998999999991</c:v>
                </c:pt>
                <c:pt idx="3233">
                  <c:v>20.367998999999998</c:v>
                </c:pt>
                <c:pt idx="3234">
                  <c:v>20.375999000000007</c:v>
                </c:pt>
                <c:pt idx="3235">
                  <c:v>20.383998999999992</c:v>
                </c:pt>
                <c:pt idx="3236">
                  <c:v>20.391998999999998</c:v>
                </c:pt>
                <c:pt idx="3237">
                  <c:v>20.399999000000008</c:v>
                </c:pt>
                <c:pt idx="3238">
                  <c:v>20.40799899999999</c:v>
                </c:pt>
                <c:pt idx="3239">
                  <c:v>20.415998999999999</c:v>
                </c:pt>
                <c:pt idx="3240">
                  <c:v>20.423999000000009</c:v>
                </c:pt>
                <c:pt idx="3241">
                  <c:v>20.43199899999999</c:v>
                </c:pt>
                <c:pt idx="3242">
                  <c:v>20.439999</c:v>
                </c:pt>
                <c:pt idx="3243">
                  <c:v>20.447998999999985</c:v>
                </c:pt>
                <c:pt idx="3244">
                  <c:v>20.455998999999988</c:v>
                </c:pt>
                <c:pt idx="3245">
                  <c:v>20.463998999999987</c:v>
                </c:pt>
                <c:pt idx="3246">
                  <c:v>20.47199899999999</c:v>
                </c:pt>
                <c:pt idx="3247">
                  <c:v>20.479998999999992</c:v>
                </c:pt>
                <c:pt idx="3248">
                  <c:v>20.487999000000002</c:v>
                </c:pt>
                <c:pt idx="3249">
                  <c:v>20.495998999999983</c:v>
                </c:pt>
                <c:pt idx="3250">
                  <c:v>20.503998999999993</c:v>
                </c:pt>
                <c:pt idx="3251">
                  <c:v>20.511999000000031</c:v>
                </c:pt>
                <c:pt idx="3252">
                  <c:v>20.519998999999991</c:v>
                </c:pt>
                <c:pt idx="3253">
                  <c:v>20.527998999999994</c:v>
                </c:pt>
                <c:pt idx="3254">
                  <c:v>20.535999000000004</c:v>
                </c:pt>
                <c:pt idx="3255">
                  <c:v>20.543998999999985</c:v>
                </c:pt>
                <c:pt idx="3256">
                  <c:v>20.551998999999995</c:v>
                </c:pt>
                <c:pt idx="3257">
                  <c:v>20.559999000000005</c:v>
                </c:pt>
                <c:pt idx="3258">
                  <c:v>20.56799899999999</c:v>
                </c:pt>
                <c:pt idx="3259">
                  <c:v>20.575998999999996</c:v>
                </c:pt>
                <c:pt idx="3260">
                  <c:v>20.583999000000006</c:v>
                </c:pt>
                <c:pt idx="3261">
                  <c:v>20.591998999999991</c:v>
                </c:pt>
                <c:pt idx="3262">
                  <c:v>20.599998999999997</c:v>
                </c:pt>
                <c:pt idx="3263">
                  <c:v>20.607999000000031</c:v>
                </c:pt>
                <c:pt idx="3264">
                  <c:v>20.615998999999995</c:v>
                </c:pt>
                <c:pt idx="3265">
                  <c:v>20.623998999999998</c:v>
                </c:pt>
                <c:pt idx="3266">
                  <c:v>20.631999000000135</c:v>
                </c:pt>
                <c:pt idx="3267">
                  <c:v>20.639999000000035</c:v>
                </c:pt>
                <c:pt idx="3268">
                  <c:v>20.647999000000031</c:v>
                </c:pt>
                <c:pt idx="3269">
                  <c:v>20.655999000000008</c:v>
                </c:pt>
                <c:pt idx="3270">
                  <c:v>20.66399899999999</c:v>
                </c:pt>
                <c:pt idx="3271">
                  <c:v>20.671999000000035</c:v>
                </c:pt>
                <c:pt idx="3272">
                  <c:v>20.679999000000031</c:v>
                </c:pt>
                <c:pt idx="3273">
                  <c:v>20.687998999999991</c:v>
                </c:pt>
                <c:pt idx="3274">
                  <c:v>20.695999</c:v>
                </c:pt>
                <c:pt idx="3275">
                  <c:v>20.70399900000001</c:v>
                </c:pt>
                <c:pt idx="3276">
                  <c:v>20.711998999999995</c:v>
                </c:pt>
                <c:pt idx="3277">
                  <c:v>20.719999000000001</c:v>
                </c:pt>
                <c:pt idx="3278">
                  <c:v>20.72799899999999</c:v>
                </c:pt>
                <c:pt idx="3279">
                  <c:v>20.735998999999993</c:v>
                </c:pt>
                <c:pt idx="3280">
                  <c:v>20.743999000000002</c:v>
                </c:pt>
                <c:pt idx="3281">
                  <c:v>20.751998999999991</c:v>
                </c:pt>
                <c:pt idx="3282">
                  <c:v>20.759998999999993</c:v>
                </c:pt>
                <c:pt idx="3283">
                  <c:v>20.767999000000003</c:v>
                </c:pt>
                <c:pt idx="3284">
                  <c:v>20.775998999999985</c:v>
                </c:pt>
                <c:pt idx="3285">
                  <c:v>20.783998999999987</c:v>
                </c:pt>
                <c:pt idx="3286">
                  <c:v>20.791999000000004</c:v>
                </c:pt>
                <c:pt idx="3287">
                  <c:v>20.799998999999985</c:v>
                </c:pt>
                <c:pt idx="3288">
                  <c:v>20.807998999999995</c:v>
                </c:pt>
                <c:pt idx="3289">
                  <c:v>20.815999000000005</c:v>
                </c:pt>
                <c:pt idx="3290">
                  <c:v>20.82399899999999</c:v>
                </c:pt>
                <c:pt idx="3291">
                  <c:v>20.831999000000035</c:v>
                </c:pt>
                <c:pt idx="3292">
                  <c:v>20.839999000000031</c:v>
                </c:pt>
                <c:pt idx="3293">
                  <c:v>20.847998999999991</c:v>
                </c:pt>
                <c:pt idx="3294">
                  <c:v>20.855998999999997</c:v>
                </c:pt>
                <c:pt idx="3295">
                  <c:v>20.863999000000007</c:v>
                </c:pt>
                <c:pt idx="3296">
                  <c:v>20.871998999999995</c:v>
                </c:pt>
                <c:pt idx="3297">
                  <c:v>20.879998999999998</c:v>
                </c:pt>
                <c:pt idx="3298">
                  <c:v>20.887999000000008</c:v>
                </c:pt>
                <c:pt idx="3299">
                  <c:v>20.895998999999993</c:v>
                </c:pt>
                <c:pt idx="3300">
                  <c:v>20.903998999999999</c:v>
                </c:pt>
                <c:pt idx="3301">
                  <c:v>20.91199900000003</c:v>
                </c:pt>
                <c:pt idx="3302">
                  <c:v>20.91999899999999</c:v>
                </c:pt>
                <c:pt idx="3303">
                  <c:v>20.927999</c:v>
                </c:pt>
                <c:pt idx="3304">
                  <c:v>20.93599900000001</c:v>
                </c:pt>
                <c:pt idx="3305">
                  <c:v>20.943998999999987</c:v>
                </c:pt>
                <c:pt idx="3306">
                  <c:v>20.951999000000001</c:v>
                </c:pt>
                <c:pt idx="3307">
                  <c:v>20.95999900000001</c:v>
                </c:pt>
                <c:pt idx="3308">
                  <c:v>20.967998999999992</c:v>
                </c:pt>
                <c:pt idx="3309">
                  <c:v>20.975999000000002</c:v>
                </c:pt>
                <c:pt idx="3310">
                  <c:v>20.983998999999987</c:v>
                </c:pt>
                <c:pt idx="3311">
                  <c:v>20.991998999999993</c:v>
                </c:pt>
                <c:pt idx="3312">
                  <c:v>20.999999000000003</c:v>
                </c:pt>
                <c:pt idx="3313">
                  <c:v>21.007998999999991</c:v>
                </c:pt>
                <c:pt idx="3314">
                  <c:v>21.015998999999994</c:v>
                </c:pt>
                <c:pt idx="3315">
                  <c:v>21.023999000000003</c:v>
                </c:pt>
                <c:pt idx="3316">
                  <c:v>21.031998999999995</c:v>
                </c:pt>
                <c:pt idx="3317">
                  <c:v>21.039998999999995</c:v>
                </c:pt>
                <c:pt idx="3318">
                  <c:v>21.047999000000004</c:v>
                </c:pt>
                <c:pt idx="3319">
                  <c:v>21.055998999999993</c:v>
                </c:pt>
                <c:pt idx="3320">
                  <c:v>21.063998999999992</c:v>
                </c:pt>
                <c:pt idx="3321">
                  <c:v>21.071999000000005</c:v>
                </c:pt>
                <c:pt idx="3322">
                  <c:v>21.07999899999999</c:v>
                </c:pt>
                <c:pt idx="3323">
                  <c:v>21.087998999999996</c:v>
                </c:pt>
                <c:pt idx="3324">
                  <c:v>21.095999000000006</c:v>
                </c:pt>
                <c:pt idx="3325">
                  <c:v>21.103998999999991</c:v>
                </c:pt>
                <c:pt idx="3326">
                  <c:v>21.111999000000235</c:v>
                </c:pt>
                <c:pt idx="3327">
                  <c:v>21.119999000000035</c:v>
                </c:pt>
                <c:pt idx="3328">
                  <c:v>21.127999000000031</c:v>
                </c:pt>
                <c:pt idx="3329">
                  <c:v>21.135998999999998</c:v>
                </c:pt>
                <c:pt idx="3330">
                  <c:v>21.143999000000008</c:v>
                </c:pt>
                <c:pt idx="3331">
                  <c:v>21.151999000000131</c:v>
                </c:pt>
                <c:pt idx="3332">
                  <c:v>21.159999000000031</c:v>
                </c:pt>
                <c:pt idx="3333">
                  <c:v>21.16799900000003</c:v>
                </c:pt>
                <c:pt idx="3334">
                  <c:v>21.17599899999999</c:v>
                </c:pt>
                <c:pt idx="3335">
                  <c:v>21.183999</c:v>
                </c:pt>
                <c:pt idx="3336">
                  <c:v>21.191999000000031</c:v>
                </c:pt>
                <c:pt idx="3337">
                  <c:v>21.199998999999991</c:v>
                </c:pt>
                <c:pt idx="3338">
                  <c:v>21.207999000000001</c:v>
                </c:pt>
                <c:pt idx="3339">
                  <c:v>21.215999000000011</c:v>
                </c:pt>
                <c:pt idx="3340">
                  <c:v>21.223998999999992</c:v>
                </c:pt>
                <c:pt idx="3341">
                  <c:v>21.231999000000005</c:v>
                </c:pt>
                <c:pt idx="3342">
                  <c:v>21.239999000000015</c:v>
                </c:pt>
                <c:pt idx="3343">
                  <c:v>21.247998999999993</c:v>
                </c:pt>
                <c:pt idx="3344">
                  <c:v>21.255999000000003</c:v>
                </c:pt>
                <c:pt idx="3345">
                  <c:v>21.263999000000013</c:v>
                </c:pt>
                <c:pt idx="3346">
                  <c:v>21.271998999999994</c:v>
                </c:pt>
                <c:pt idx="3347">
                  <c:v>21.279999000000004</c:v>
                </c:pt>
                <c:pt idx="3348">
                  <c:v>21.287998999999985</c:v>
                </c:pt>
                <c:pt idx="3349">
                  <c:v>21.295998999999988</c:v>
                </c:pt>
                <c:pt idx="3350">
                  <c:v>21.303999000000005</c:v>
                </c:pt>
                <c:pt idx="3351">
                  <c:v>21.311999000000135</c:v>
                </c:pt>
                <c:pt idx="3352">
                  <c:v>21.319999000000031</c:v>
                </c:pt>
                <c:pt idx="3353">
                  <c:v>21.327999000000005</c:v>
                </c:pt>
                <c:pt idx="3354">
                  <c:v>21.33599899999999</c:v>
                </c:pt>
                <c:pt idx="3355">
                  <c:v>21.343998999999997</c:v>
                </c:pt>
                <c:pt idx="3356">
                  <c:v>21.351999000000031</c:v>
                </c:pt>
                <c:pt idx="3357">
                  <c:v>21.359998999999991</c:v>
                </c:pt>
                <c:pt idx="3358">
                  <c:v>21.367998999999998</c:v>
                </c:pt>
                <c:pt idx="3359">
                  <c:v>21.375999000000007</c:v>
                </c:pt>
                <c:pt idx="3360">
                  <c:v>21.383998999999992</c:v>
                </c:pt>
                <c:pt idx="3361">
                  <c:v>21.391998999999998</c:v>
                </c:pt>
                <c:pt idx="3362">
                  <c:v>21.399999000000008</c:v>
                </c:pt>
                <c:pt idx="3363">
                  <c:v>21.40799899999999</c:v>
                </c:pt>
                <c:pt idx="3364">
                  <c:v>21.415998999999999</c:v>
                </c:pt>
                <c:pt idx="3365">
                  <c:v>21.423999000000009</c:v>
                </c:pt>
                <c:pt idx="3366">
                  <c:v>21.43199899999999</c:v>
                </c:pt>
                <c:pt idx="3367">
                  <c:v>21.439999</c:v>
                </c:pt>
                <c:pt idx="3368">
                  <c:v>21.44799900000001</c:v>
                </c:pt>
                <c:pt idx="3369">
                  <c:v>21.455998999999988</c:v>
                </c:pt>
                <c:pt idx="3370">
                  <c:v>21.463998999999987</c:v>
                </c:pt>
                <c:pt idx="3371">
                  <c:v>21.471999000000011</c:v>
                </c:pt>
                <c:pt idx="3372">
                  <c:v>21.479998999999992</c:v>
                </c:pt>
                <c:pt idx="3373">
                  <c:v>21.487999000000002</c:v>
                </c:pt>
                <c:pt idx="3374">
                  <c:v>21.495999000000012</c:v>
                </c:pt>
                <c:pt idx="3375">
                  <c:v>21.503998999999993</c:v>
                </c:pt>
                <c:pt idx="3376">
                  <c:v>21.511999000000031</c:v>
                </c:pt>
                <c:pt idx="3377">
                  <c:v>21.519999000000031</c:v>
                </c:pt>
                <c:pt idx="3378">
                  <c:v>21.527998999999994</c:v>
                </c:pt>
                <c:pt idx="3379">
                  <c:v>21.535999000000004</c:v>
                </c:pt>
                <c:pt idx="3380">
                  <c:v>21.543999000000014</c:v>
                </c:pt>
                <c:pt idx="3381">
                  <c:v>21.551998999999995</c:v>
                </c:pt>
                <c:pt idx="3382">
                  <c:v>21.559999000000005</c:v>
                </c:pt>
                <c:pt idx="3383">
                  <c:v>21.567999000000015</c:v>
                </c:pt>
                <c:pt idx="3384">
                  <c:v>21.575998999999996</c:v>
                </c:pt>
                <c:pt idx="3385">
                  <c:v>21.583999000000006</c:v>
                </c:pt>
                <c:pt idx="3386">
                  <c:v>21.591998999999991</c:v>
                </c:pt>
                <c:pt idx="3387">
                  <c:v>21.599998999999997</c:v>
                </c:pt>
                <c:pt idx="3388">
                  <c:v>21.607999000000031</c:v>
                </c:pt>
                <c:pt idx="3389">
                  <c:v>21.615998999999995</c:v>
                </c:pt>
                <c:pt idx="3390">
                  <c:v>21.623998999999998</c:v>
                </c:pt>
                <c:pt idx="3391">
                  <c:v>21.631999000000135</c:v>
                </c:pt>
                <c:pt idx="3392">
                  <c:v>21.639999000000035</c:v>
                </c:pt>
                <c:pt idx="3393">
                  <c:v>21.647999000000031</c:v>
                </c:pt>
                <c:pt idx="3394">
                  <c:v>21.655999000000008</c:v>
                </c:pt>
                <c:pt idx="3395">
                  <c:v>21.66399899999999</c:v>
                </c:pt>
                <c:pt idx="3396">
                  <c:v>21.671999000000035</c:v>
                </c:pt>
                <c:pt idx="3397">
                  <c:v>21.679999000000031</c:v>
                </c:pt>
                <c:pt idx="3398">
                  <c:v>21.687998999999991</c:v>
                </c:pt>
                <c:pt idx="3399">
                  <c:v>21.695999</c:v>
                </c:pt>
                <c:pt idx="3400">
                  <c:v>21.70399900000001</c:v>
                </c:pt>
                <c:pt idx="3401">
                  <c:v>21.711998999999995</c:v>
                </c:pt>
                <c:pt idx="3402">
                  <c:v>21.719999000000001</c:v>
                </c:pt>
                <c:pt idx="3403">
                  <c:v>21.727999000000011</c:v>
                </c:pt>
                <c:pt idx="3404">
                  <c:v>21.735998999999993</c:v>
                </c:pt>
                <c:pt idx="3405">
                  <c:v>21.743999000000002</c:v>
                </c:pt>
                <c:pt idx="3406">
                  <c:v>21.75199900000003</c:v>
                </c:pt>
                <c:pt idx="3407">
                  <c:v>21.759998999999993</c:v>
                </c:pt>
                <c:pt idx="3408">
                  <c:v>21.767999000000003</c:v>
                </c:pt>
                <c:pt idx="3409">
                  <c:v>21.775999000000013</c:v>
                </c:pt>
                <c:pt idx="3410">
                  <c:v>21.783998999999987</c:v>
                </c:pt>
                <c:pt idx="3411">
                  <c:v>21.791999000000004</c:v>
                </c:pt>
                <c:pt idx="3412">
                  <c:v>21.799999000000014</c:v>
                </c:pt>
                <c:pt idx="3413">
                  <c:v>21.807998999999995</c:v>
                </c:pt>
                <c:pt idx="3414">
                  <c:v>21.815999000000005</c:v>
                </c:pt>
                <c:pt idx="3415">
                  <c:v>21.823999000000015</c:v>
                </c:pt>
                <c:pt idx="3416">
                  <c:v>21.831999000000035</c:v>
                </c:pt>
                <c:pt idx="3417">
                  <c:v>21.839999000000031</c:v>
                </c:pt>
                <c:pt idx="3418">
                  <c:v>21.84799900000003</c:v>
                </c:pt>
                <c:pt idx="3419">
                  <c:v>21.855998999999997</c:v>
                </c:pt>
                <c:pt idx="3420">
                  <c:v>21.863999000000007</c:v>
                </c:pt>
                <c:pt idx="3421">
                  <c:v>21.871998999999995</c:v>
                </c:pt>
                <c:pt idx="3422">
                  <c:v>21.879998999999998</c:v>
                </c:pt>
                <c:pt idx="3423">
                  <c:v>21.887999000000008</c:v>
                </c:pt>
                <c:pt idx="3424">
                  <c:v>21.895998999999993</c:v>
                </c:pt>
                <c:pt idx="3425">
                  <c:v>21.903998999999999</c:v>
                </c:pt>
                <c:pt idx="3426">
                  <c:v>21.91199900000003</c:v>
                </c:pt>
                <c:pt idx="3427">
                  <c:v>21.91999899999999</c:v>
                </c:pt>
                <c:pt idx="3428">
                  <c:v>21.927999</c:v>
                </c:pt>
                <c:pt idx="3429">
                  <c:v>21.93599900000001</c:v>
                </c:pt>
                <c:pt idx="3430">
                  <c:v>21.943998999999987</c:v>
                </c:pt>
                <c:pt idx="3431">
                  <c:v>21.951999000000001</c:v>
                </c:pt>
                <c:pt idx="3432">
                  <c:v>21.95999900000001</c:v>
                </c:pt>
                <c:pt idx="3433">
                  <c:v>21.967998999999992</c:v>
                </c:pt>
                <c:pt idx="3434">
                  <c:v>21.975999000000002</c:v>
                </c:pt>
                <c:pt idx="3435">
                  <c:v>21.983998999999987</c:v>
                </c:pt>
                <c:pt idx="3436">
                  <c:v>21.991998999999993</c:v>
                </c:pt>
                <c:pt idx="3437">
                  <c:v>21.999999000000003</c:v>
                </c:pt>
                <c:pt idx="3438">
                  <c:v>22.00799900000003</c:v>
                </c:pt>
                <c:pt idx="3439">
                  <c:v>22.015998999999994</c:v>
                </c:pt>
                <c:pt idx="3440">
                  <c:v>22.023999000000003</c:v>
                </c:pt>
                <c:pt idx="3441">
                  <c:v>22.031999000000031</c:v>
                </c:pt>
                <c:pt idx="3442">
                  <c:v>22.039998999999995</c:v>
                </c:pt>
                <c:pt idx="3443">
                  <c:v>22.047999000000004</c:v>
                </c:pt>
                <c:pt idx="3444">
                  <c:v>22.055999000000014</c:v>
                </c:pt>
                <c:pt idx="3445">
                  <c:v>22.063998999999992</c:v>
                </c:pt>
                <c:pt idx="3446">
                  <c:v>22.071999000000005</c:v>
                </c:pt>
                <c:pt idx="3447">
                  <c:v>22.079999000000015</c:v>
                </c:pt>
                <c:pt idx="3448">
                  <c:v>22.087998999999996</c:v>
                </c:pt>
                <c:pt idx="3449">
                  <c:v>22.095999000000006</c:v>
                </c:pt>
                <c:pt idx="3450">
                  <c:v>22.10399900000003</c:v>
                </c:pt>
                <c:pt idx="3451">
                  <c:v>22.111999000000235</c:v>
                </c:pt>
                <c:pt idx="3452">
                  <c:v>22.119999000000035</c:v>
                </c:pt>
                <c:pt idx="3453">
                  <c:v>22.127999000000031</c:v>
                </c:pt>
                <c:pt idx="3454">
                  <c:v>22.135998999999998</c:v>
                </c:pt>
                <c:pt idx="3455">
                  <c:v>22.143999000000008</c:v>
                </c:pt>
                <c:pt idx="3456">
                  <c:v>22.151999000000131</c:v>
                </c:pt>
                <c:pt idx="3457">
                  <c:v>22.159999000000031</c:v>
                </c:pt>
                <c:pt idx="3458">
                  <c:v>22.16799900000003</c:v>
                </c:pt>
                <c:pt idx="3459">
                  <c:v>22.17599899999999</c:v>
                </c:pt>
                <c:pt idx="3460">
                  <c:v>22.183999</c:v>
                </c:pt>
                <c:pt idx="3461">
                  <c:v>22.191999000000031</c:v>
                </c:pt>
                <c:pt idx="3462">
                  <c:v>22.199998999999991</c:v>
                </c:pt>
                <c:pt idx="3463">
                  <c:v>22.207999000000001</c:v>
                </c:pt>
                <c:pt idx="3464">
                  <c:v>22.215999000000011</c:v>
                </c:pt>
                <c:pt idx="3465">
                  <c:v>22.223998999999992</c:v>
                </c:pt>
                <c:pt idx="3466">
                  <c:v>22.231999000000005</c:v>
                </c:pt>
                <c:pt idx="3467">
                  <c:v>22.239999000000015</c:v>
                </c:pt>
                <c:pt idx="3468">
                  <c:v>22.247998999999993</c:v>
                </c:pt>
                <c:pt idx="3469">
                  <c:v>22.255999000000003</c:v>
                </c:pt>
                <c:pt idx="3470">
                  <c:v>22.263999000000013</c:v>
                </c:pt>
                <c:pt idx="3471">
                  <c:v>22.271998999999994</c:v>
                </c:pt>
                <c:pt idx="3472">
                  <c:v>22.279999000000004</c:v>
                </c:pt>
                <c:pt idx="3473">
                  <c:v>22.287999000000013</c:v>
                </c:pt>
                <c:pt idx="3474">
                  <c:v>22.295998999999988</c:v>
                </c:pt>
                <c:pt idx="3475">
                  <c:v>22.303999000000005</c:v>
                </c:pt>
                <c:pt idx="3476">
                  <c:v>22.311999000000135</c:v>
                </c:pt>
                <c:pt idx="3477">
                  <c:v>22.319999000000031</c:v>
                </c:pt>
                <c:pt idx="3478">
                  <c:v>22.327999000000005</c:v>
                </c:pt>
                <c:pt idx="3479">
                  <c:v>22.335999000000015</c:v>
                </c:pt>
                <c:pt idx="3480">
                  <c:v>22.343998999999997</c:v>
                </c:pt>
                <c:pt idx="3481">
                  <c:v>22.351999000000031</c:v>
                </c:pt>
                <c:pt idx="3482">
                  <c:v>22.35999900000003</c:v>
                </c:pt>
                <c:pt idx="3483">
                  <c:v>22.367998999999998</c:v>
                </c:pt>
                <c:pt idx="3484">
                  <c:v>22.375999000000007</c:v>
                </c:pt>
                <c:pt idx="3485">
                  <c:v>22.383999000000017</c:v>
                </c:pt>
                <c:pt idx="3486">
                  <c:v>22.391998999999998</c:v>
                </c:pt>
                <c:pt idx="3487">
                  <c:v>22.399999000000008</c:v>
                </c:pt>
                <c:pt idx="3488">
                  <c:v>22.407999000000018</c:v>
                </c:pt>
                <c:pt idx="3489">
                  <c:v>22.415998999999999</c:v>
                </c:pt>
                <c:pt idx="3490">
                  <c:v>22.423999000000009</c:v>
                </c:pt>
                <c:pt idx="3491">
                  <c:v>22.43199899999999</c:v>
                </c:pt>
                <c:pt idx="3492">
                  <c:v>22.439999</c:v>
                </c:pt>
                <c:pt idx="3493">
                  <c:v>22.44799900000001</c:v>
                </c:pt>
                <c:pt idx="3494">
                  <c:v>22.455998999999988</c:v>
                </c:pt>
                <c:pt idx="3495">
                  <c:v>22.463998999999987</c:v>
                </c:pt>
                <c:pt idx="3496">
                  <c:v>22.471999000000011</c:v>
                </c:pt>
                <c:pt idx="3497">
                  <c:v>22.479998999999992</c:v>
                </c:pt>
                <c:pt idx="3498">
                  <c:v>22.487999000000002</c:v>
                </c:pt>
                <c:pt idx="3499">
                  <c:v>22.495999000000012</c:v>
                </c:pt>
                <c:pt idx="3500">
                  <c:v>22.503998999999993</c:v>
                </c:pt>
                <c:pt idx="3501">
                  <c:v>22.511999000000031</c:v>
                </c:pt>
                <c:pt idx="3502">
                  <c:v>22.519999000000031</c:v>
                </c:pt>
                <c:pt idx="3503">
                  <c:v>22.527998999999994</c:v>
                </c:pt>
                <c:pt idx="3504">
                  <c:v>22.535999000000004</c:v>
                </c:pt>
                <c:pt idx="3505">
                  <c:v>22.543999000000014</c:v>
                </c:pt>
                <c:pt idx="3506">
                  <c:v>22.551998999999995</c:v>
                </c:pt>
                <c:pt idx="3507">
                  <c:v>22.559999000000005</c:v>
                </c:pt>
                <c:pt idx="3508">
                  <c:v>22.567999000000015</c:v>
                </c:pt>
                <c:pt idx="3509">
                  <c:v>22.575998999999996</c:v>
                </c:pt>
                <c:pt idx="3510">
                  <c:v>22.583999000000006</c:v>
                </c:pt>
                <c:pt idx="3511">
                  <c:v>22.591999000000015</c:v>
                </c:pt>
                <c:pt idx="3512">
                  <c:v>22.599998999999997</c:v>
                </c:pt>
                <c:pt idx="3513">
                  <c:v>22.607999000000031</c:v>
                </c:pt>
                <c:pt idx="3514">
                  <c:v>22.615999000000031</c:v>
                </c:pt>
                <c:pt idx="3515">
                  <c:v>22.623998999999998</c:v>
                </c:pt>
                <c:pt idx="3516">
                  <c:v>22.631999000000135</c:v>
                </c:pt>
                <c:pt idx="3517">
                  <c:v>22.639999000000035</c:v>
                </c:pt>
                <c:pt idx="3518">
                  <c:v>22.647999000000031</c:v>
                </c:pt>
                <c:pt idx="3519">
                  <c:v>22.655999000000008</c:v>
                </c:pt>
                <c:pt idx="3520">
                  <c:v>22.663999000000018</c:v>
                </c:pt>
                <c:pt idx="3521">
                  <c:v>22.671999000000035</c:v>
                </c:pt>
                <c:pt idx="3522">
                  <c:v>22.679999000000031</c:v>
                </c:pt>
                <c:pt idx="3523">
                  <c:v>22.68799900000003</c:v>
                </c:pt>
                <c:pt idx="3524">
                  <c:v>22.695999</c:v>
                </c:pt>
                <c:pt idx="3525">
                  <c:v>22.70399900000001</c:v>
                </c:pt>
                <c:pt idx="3526">
                  <c:v>22.711998999999995</c:v>
                </c:pt>
                <c:pt idx="3527">
                  <c:v>22.719999000000001</c:v>
                </c:pt>
                <c:pt idx="3528">
                  <c:v>22.727999000000011</c:v>
                </c:pt>
                <c:pt idx="3529">
                  <c:v>22.735998999999993</c:v>
                </c:pt>
                <c:pt idx="3530">
                  <c:v>22.743999000000002</c:v>
                </c:pt>
                <c:pt idx="3531">
                  <c:v>22.75199900000003</c:v>
                </c:pt>
                <c:pt idx="3532">
                  <c:v>22.759998999999993</c:v>
                </c:pt>
                <c:pt idx="3533">
                  <c:v>22.767999000000003</c:v>
                </c:pt>
                <c:pt idx="3534">
                  <c:v>22.775999000000013</c:v>
                </c:pt>
                <c:pt idx="3535">
                  <c:v>22.783998999999987</c:v>
                </c:pt>
                <c:pt idx="3536">
                  <c:v>22.791999000000004</c:v>
                </c:pt>
                <c:pt idx="3537">
                  <c:v>22.799999000000014</c:v>
                </c:pt>
                <c:pt idx="3538">
                  <c:v>22.807998999999995</c:v>
                </c:pt>
                <c:pt idx="3539">
                  <c:v>22.815999000000005</c:v>
                </c:pt>
                <c:pt idx="3540">
                  <c:v>22.823999000000015</c:v>
                </c:pt>
                <c:pt idx="3541">
                  <c:v>22.831999000000035</c:v>
                </c:pt>
                <c:pt idx="3542">
                  <c:v>22.839999000000031</c:v>
                </c:pt>
                <c:pt idx="3543">
                  <c:v>22.84799900000003</c:v>
                </c:pt>
                <c:pt idx="3544">
                  <c:v>22.855998999999997</c:v>
                </c:pt>
                <c:pt idx="3545">
                  <c:v>22.863999000000007</c:v>
                </c:pt>
                <c:pt idx="3546">
                  <c:v>22.871999000000031</c:v>
                </c:pt>
                <c:pt idx="3547">
                  <c:v>22.879998999999998</c:v>
                </c:pt>
                <c:pt idx="3548">
                  <c:v>22.887999000000008</c:v>
                </c:pt>
                <c:pt idx="3549">
                  <c:v>22.895999000000018</c:v>
                </c:pt>
                <c:pt idx="3550">
                  <c:v>22.903998999999999</c:v>
                </c:pt>
                <c:pt idx="3551">
                  <c:v>22.91199900000003</c:v>
                </c:pt>
                <c:pt idx="3552">
                  <c:v>22.919999000000018</c:v>
                </c:pt>
                <c:pt idx="3553">
                  <c:v>22.927999</c:v>
                </c:pt>
                <c:pt idx="3554">
                  <c:v>22.93599900000001</c:v>
                </c:pt>
                <c:pt idx="3555">
                  <c:v>22.943999000000019</c:v>
                </c:pt>
                <c:pt idx="3556">
                  <c:v>22.951999000000001</c:v>
                </c:pt>
                <c:pt idx="3557">
                  <c:v>22.95999900000001</c:v>
                </c:pt>
                <c:pt idx="3558">
                  <c:v>22.96799900000002</c:v>
                </c:pt>
                <c:pt idx="3559">
                  <c:v>22.975999000000002</c:v>
                </c:pt>
                <c:pt idx="3560">
                  <c:v>22.983998999999987</c:v>
                </c:pt>
                <c:pt idx="3561">
                  <c:v>22.991998999999993</c:v>
                </c:pt>
                <c:pt idx="3562">
                  <c:v>22.999999000000003</c:v>
                </c:pt>
                <c:pt idx="3563">
                  <c:v>23.00799900000003</c:v>
                </c:pt>
                <c:pt idx="3564">
                  <c:v>23.015998999999994</c:v>
                </c:pt>
                <c:pt idx="3565">
                  <c:v>23.023999000000003</c:v>
                </c:pt>
                <c:pt idx="3566">
                  <c:v>23.031999000000031</c:v>
                </c:pt>
                <c:pt idx="3567">
                  <c:v>23.039998999999995</c:v>
                </c:pt>
                <c:pt idx="3568">
                  <c:v>23.047999000000004</c:v>
                </c:pt>
                <c:pt idx="3569">
                  <c:v>23.055999000000014</c:v>
                </c:pt>
                <c:pt idx="3570">
                  <c:v>23.063998999999992</c:v>
                </c:pt>
                <c:pt idx="3571">
                  <c:v>23.071999000000005</c:v>
                </c:pt>
                <c:pt idx="3572">
                  <c:v>23.079999000000015</c:v>
                </c:pt>
                <c:pt idx="3573">
                  <c:v>23.087998999999996</c:v>
                </c:pt>
                <c:pt idx="3574">
                  <c:v>23.095999000000006</c:v>
                </c:pt>
                <c:pt idx="3575">
                  <c:v>23.10399900000003</c:v>
                </c:pt>
                <c:pt idx="3576">
                  <c:v>23.111999000000235</c:v>
                </c:pt>
                <c:pt idx="3577">
                  <c:v>23.119999000000035</c:v>
                </c:pt>
                <c:pt idx="3578">
                  <c:v>23.127999000000031</c:v>
                </c:pt>
                <c:pt idx="3579">
                  <c:v>23.135998999999998</c:v>
                </c:pt>
                <c:pt idx="3580">
                  <c:v>23.143999000000008</c:v>
                </c:pt>
                <c:pt idx="3581">
                  <c:v>23.151999000000131</c:v>
                </c:pt>
                <c:pt idx="3582">
                  <c:v>23.159999000000031</c:v>
                </c:pt>
                <c:pt idx="3583">
                  <c:v>23.16799900000003</c:v>
                </c:pt>
                <c:pt idx="3584">
                  <c:v>23.175999000000033</c:v>
                </c:pt>
                <c:pt idx="3585">
                  <c:v>23.183999</c:v>
                </c:pt>
                <c:pt idx="3586">
                  <c:v>23.191999000000031</c:v>
                </c:pt>
                <c:pt idx="3587">
                  <c:v>23.19999900000003</c:v>
                </c:pt>
                <c:pt idx="3588">
                  <c:v>23.207999000000001</c:v>
                </c:pt>
                <c:pt idx="3589">
                  <c:v>23.215999000000011</c:v>
                </c:pt>
                <c:pt idx="3590">
                  <c:v>23.22399900000002</c:v>
                </c:pt>
                <c:pt idx="3591">
                  <c:v>23.231999000000005</c:v>
                </c:pt>
                <c:pt idx="3592">
                  <c:v>23.239999000000015</c:v>
                </c:pt>
                <c:pt idx="3593">
                  <c:v>23.247999000000021</c:v>
                </c:pt>
                <c:pt idx="3594">
                  <c:v>23.255999000000003</c:v>
                </c:pt>
                <c:pt idx="3595">
                  <c:v>23.263999000000013</c:v>
                </c:pt>
                <c:pt idx="3596">
                  <c:v>23.271999000000033</c:v>
                </c:pt>
                <c:pt idx="3597">
                  <c:v>23.279999000000004</c:v>
                </c:pt>
                <c:pt idx="3598">
                  <c:v>23.287999000000013</c:v>
                </c:pt>
                <c:pt idx="3599">
                  <c:v>23.295998999999988</c:v>
                </c:pt>
                <c:pt idx="3600">
                  <c:v>23.303999000000005</c:v>
                </c:pt>
                <c:pt idx="3601">
                  <c:v>23.311999000000135</c:v>
                </c:pt>
                <c:pt idx="3602">
                  <c:v>23.319999000000031</c:v>
                </c:pt>
                <c:pt idx="3603">
                  <c:v>23.327999000000005</c:v>
                </c:pt>
                <c:pt idx="3604">
                  <c:v>23.335999000000015</c:v>
                </c:pt>
                <c:pt idx="3605">
                  <c:v>23.343998999999997</c:v>
                </c:pt>
                <c:pt idx="3606">
                  <c:v>23.351999000000031</c:v>
                </c:pt>
                <c:pt idx="3607">
                  <c:v>23.35999900000003</c:v>
                </c:pt>
                <c:pt idx="3608">
                  <c:v>23.367998999999998</c:v>
                </c:pt>
                <c:pt idx="3609">
                  <c:v>23.375999000000007</c:v>
                </c:pt>
                <c:pt idx="3610">
                  <c:v>23.383999000000017</c:v>
                </c:pt>
                <c:pt idx="3611">
                  <c:v>23.391998999999998</c:v>
                </c:pt>
                <c:pt idx="3612">
                  <c:v>23.399999000000008</c:v>
                </c:pt>
                <c:pt idx="3613">
                  <c:v>23.407999000000018</c:v>
                </c:pt>
                <c:pt idx="3614">
                  <c:v>23.415998999999999</c:v>
                </c:pt>
                <c:pt idx="3615">
                  <c:v>23.423999000000009</c:v>
                </c:pt>
                <c:pt idx="3616">
                  <c:v>23.43199900000003</c:v>
                </c:pt>
                <c:pt idx="3617">
                  <c:v>23.439999</c:v>
                </c:pt>
                <c:pt idx="3618">
                  <c:v>23.44799900000001</c:v>
                </c:pt>
                <c:pt idx="3619">
                  <c:v>23.45599900000002</c:v>
                </c:pt>
                <c:pt idx="3620">
                  <c:v>23.463998999999987</c:v>
                </c:pt>
                <c:pt idx="3621">
                  <c:v>23.471999000000011</c:v>
                </c:pt>
                <c:pt idx="3622">
                  <c:v>23.479999000000021</c:v>
                </c:pt>
                <c:pt idx="3623">
                  <c:v>23.487999000000002</c:v>
                </c:pt>
                <c:pt idx="3624">
                  <c:v>23.495999000000012</c:v>
                </c:pt>
                <c:pt idx="3625">
                  <c:v>23.503999000000025</c:v>
                </c:pt>
                <c:pt idx="3626">
                  <c:v>23.511999000000031</c:v>
                </c:pt>
                <c:pt idx="3627">
                  <c:v>23.519999000000031</c:v>
                </c:pt>
                <c:pt idx="3628">
                  <c:v>23.52799900000003</c:v>
                </c:pt>
                <c:pt idx="3629">
                  <c:v>23.535999000000004</c:v>
                </c:pt>
                <c:pt idx="3630">
                  <c:v>23.543999000000014</c:v>
                </c:pt>
                <c:pt idx="3631">
                  <c:v>23.551999000000031</c:v>
                </c:pt>
                <c:pt idx="3632">
                  <c:v>23.559999000000005</c:v>
                </c:pt>
                <c:pt idx="3633">
                  <c:v>23.567999000000015</c:v>
                </c:pt>
                <c:pt idx="3634">
                  <c:v>23.575998999999996</c:v>
                </c:pt>
                <c:pt idx="3635">
                  <c:v>23.583999000000006</c:v>
                </c:pt>
                <c:pt idx="3636">
                  <c:v>23.591999000000015</c:v>
                </c:pt>
                <c:pt idx="3637">
                  <c:v>23.599998999999997</c:v>
                </c:pt>
                <c:pt idx="3638">
                  <c:v>23.607999000000031</c:v>
                </c:pt>
                <c:pt idx="3639">
                  <c:v>23.615999000000031</c:v>
                </c:pt>
                <c:pt idx="3640">
                  <c:v>23.623998999999998</c:v>
                </c:pt>
                <c:pt idx="3641">
                  <c:v>23.631999000000135</c:v>
                </c:pt>
                <c:pt idx="3642">
                  <c:v>23.639999000000035</c:v>
                </c:pt>
                <c:pt idx="3643">
                  <c:v>23.647999000000031</c:v>
                </c:pt>
                <c:pt idx="3644">
                  <c:v>23.655999000000008</c:v>
                </c:pt>
                <c:pt idx="3645">
                  <c:v>23.663999000000018</c:v>
                </c:pt>
                <c:pt idx="3646">
                  <c:v>23.671999000000035</c:v>
                </c:pt>
                <c:pt idx="3647">
                  <c:v>23.679999000000031</c:v>
                </c:pt>
                <c:pt idx="3648">
                  <c:v>23.68799900000003</c:v>
                </c:pt>
                <c:pt idx="3649">
                  <c:v>23.695999</c:v>
                </c:pt>
                <c:pt idx="3650">
                  <c:v>23.70399900000001</c:v>
                </c:pt>
                <c:pt idx="3651">
                  <c:v>23.711999000000031</c:v>
                </c:pt>
                <c:pt idx="3652">
                  <c:v>23.719999000000001</c:v>
                </c:pt>
                <c:pt idx="3653">
                  <c:v>23.727999000000011</c:v>
                </c:pt>
                <c:pt idx="3654">
                  <c:v>23.735999000000021</c:v>
                </c:pt>
                <c:pt idx="3655">
                  <c:v>23.743999000000002</c:v>
                </c:pt>
                <c:pt idx="3656">
                  <c:v>23.75199900000003</c:v>
                </c:pt>
                <c:pt idx="3657">
                  <c:v>23.759999000000025</c:v>
                </c:pt>
                <c:pt idx="3658">
                  <c:v>23.767999000000003</c:v>
                </c:pt>
                <c:pt idx="3659">
                  <c:v>23.775999000000013</c:v>
                </c:pt>
                <c:pt idx="3660">
                  <c:v>23.783999000000023</c:v>
                </c:pt>
                <c:pt idx="3661">
                  <c:v>23.791999000000004</c:v>
                </c:pt>
                <c:pt idx="3662">
                  <c:v>23.799999000000014</c:v>
                </c:pt>
                <c:pt idx="3663">
                  <c:v>23.807999000000031</c:v>
                </c:pt>
                <c:pt idx="3664">
                  <c:v>23.815999000000005</c:v>
                </c:pt>
                <c:pt idx="3665">
                  <c:v>23.823999000000015</c:v>
                </c:pt>
                <c:pt idx="3666">
                  <c:v>23.831999000000035</c:v>
                </c:pt>
                <c:pt idx="3667">
                  <c:v>23.839999000000031</c:v>
                </c:pt>
                <c:pt idx="3668">
                  <c:v>23.84799900000003</c:v>
                </c:pt>
                <c:pt idx="3669">
                  <c:v>23.855998999999997</c:v>
                </c:pt>
                <c:pt idx="3670">
                  <c:v>23.863999000000007</c:v>
                </c:pt>
                <c:pt idx="3671">
                  <c:v>23.871999000000031</c:v>
                </c:pt>
                <c:pt idx="3672">
                  <c:v>23.879998999999998</c:v>
                </c:pt>
                <c:pt idx="3673">
                  <c:v>23.887999000000008</c:v>
                </c:pt>
                <c:pt idx="3674">
                  <c:v>23.895999000000018</c:v>
                </c:pt>
                <c:pt idx="3675">
                  <c:v>23.903998999999999</c:v>
                </c:pt>
                <c:pt idx="3676">
                  <c:v>23.91199900000003</c:v>
                </c:pt>
                <c:pt idx="3677">
                  <c:v>23.919999000000018</c:v>
                </c:pt>
                <c:pt idx="3678">
                  <c:v>23.927999</c:v>
                </c:pt>
                <c:pt idx="3679">
                  <c:v>23.93599900000001</c:v>
                </c:pt>
                <c:pt idx="3680">
                  <c:v>23.943999000000019</c:v>
                </c:pt>
                <c:pt idx="3681">
                  <c:v>23.951999000000001</c:v>
                </c:pt>
                <c:pt idx="3682">
                  <c:v>23.95999900000001</c:v>
                </c:pt>
                <c:pt idx="3683">
                  <c:v>23.96799900000002</c:v>
                </c:pt>
                <c:pt idx="3684">
                  <c:v>23.975999000000002</c:v>
                </c:pt>
                <c:pt idx="3685">
                  <c:v>23.983998999999987</c:v>
                </c:pt>
                <c:pt idx="3686">
                  <c:v>23.991999000000021</c:v>
                </c:pt>
                <c:pt idx="3687">
                  <c:v>23.999999000000003</c:v>
                </c:pt>
                <c:pt idx="3688">
                  <c:v>24.00799900000003</c:v>
                </c:pt>
                <c:pt idx="3689">
                  <c:v>24.015999000000033</c:v>
                </c:pt>
                <c:pt idx="3690">
                  <c:v>24.023999000000003</c:v>
                </c:pt>
                <c:pt idx="3691">
                  <c:v>24.031999000000031</c:v>
                </c:pt>
                <c:pt idx="3692">
                  <c:v>24.03999900000003</c:v>
                </c:pt>
                <c:pt idx="3693">
                  <c:v>24.047999000000004</c:v>
                </c:pt>
                <c:pt idx="3694">
                  <c:v>24.055999000000014</c:v>
                </c:pt>
                <c:pt idx="3695">
                  <c:v>24.063999000000024</c:v>
                </c:pt>
                <c:pt idx="3696">
                  <c:v>24.071999000000005</c:v>
                </c:pt>
                <c:pt idx="3697">
                  <c:v>24.079999000000015</c:v>
                </c:pt>
                <c:pt idx="3698">
                  <c:v>24.087999000000025</c:v>
                </c:pt>
                <c:pt idx="3699">
                  <c:v>24.095999000000006</c:v>
                </c:pt>
                <c:pt idx="3700">
                  <c:v>24.10399900000003</c:v>
                </c:pt>
                <c:pt idx="3701">
                  <c:v>24.111999000000235</c:v>
                </c:pt>
                <c:pt idx="3702">
                  <c:v>24.119999000000035</c:v>
                </c:pt>
                <c:pt idx="3703">
                  <c:v>24.127999000000031</c:v>
                </c:pt>
                <c:pt idx="3704">
                  <c:v>24.135998999999998</c:v>
                </c:pt>
                <c:pt idx="3705">
                  <c:v>24.143999000000008</c:v>
                </c:pt>
                <c:pt idx="3706">
                  <c:v>24.151999000000131</c:v>
                </c:pt>
                <c:pt idx="3707">
                  <c:v>24.159999000000031</c:v>
                </c:pt>
                <c:pt idx="3708">
                  <c:v>24.16799900000003</c:v>
                </c:pt>
                <c:pt idx="3709">
                  <c:v>24.175999000000033</c:v>
                </c:pt>
                <c:pt idx="3710">
                  <c:v>24.183999</c:v>
                </c:pt>
                <c:pt idx="3711">
                  <c:v>24.191999000000031</c:v>
                </c:pt>
                <c:pt idx="3712">
                  <c:v>24.19999900000003</c:v>
                </c:pt>
                <c:pt idx="3713">
                  <c:v>24.207999000000001</c:v>
                </c:pt>
                <c:pt idx="3714">
                  <c:v>24.215999000000011</c:v>
                </c:pt>
                <c:pt idx="3715">
                  <c:v>24.22399900000002</c:v>
                </c:pt>
                <c:pt idx="3716">
                  <c:v>24.231999000000005</c:v>
                </c:pt>
                <c:pt idx="3717">
                  <c:v>24.239999000000015</c:v>
                </c:pt>
                <c:pt idx="3718">
                  <c:v>24.247999000000021</c:v>
                </c:pt>
                <c:pt idx="3719">
                  <c:v>24.255999000000003</c:v>
                </c:pt>
                <c:pt idx="3720">
                  <c:v>24.263999000000013</c:v>
                </c:pt>
                <c:pt idx="3721">
                  <c:v>24.271999000000033</c:v>
                </c:pt>
                <c:pt idx="3722">
                  <c:v>24.279999000000004</c:v>
                </c:pt>
                <c:pt idx="3723">
                  <c:v>24.287999000000013</c:v>
                </c:pt>
                <c:pt idx="3724">
                  <c:v>24.295999000000023</c:v>
                </c:pt>
                <c:pt idx="3725">
                  <c:v>24.303999000000005</c:v>
                </c:pt>
                <c:pt idx="3726">
                  <c:v>24.311999000000135</c:v>
                </c:pt>
                <c:pt idx="3727">
                  <c:v>24.319999000000031</c:v>
                </c:pt>
                <c:pt idx="3728">
                  <c:v>24.327999000000005</c:v>
                </c:pt>
                <c:pt idx="3729">
                  <c:v>24.335999000000015</c:v>
                </c:pt>
                <c:pt idx="3730">
                  <c:v>24.343999000000025</c:v>
                </c:pt>
                <c:pt idx="3731">
                  <c:v>24.351999000000031</c:v>
                </c:pt>
                <c:pt idx="3732">
                  <c:v>24.35999900000003</c:v>
                </c:pt>
                <c:pt idx="3733">
                  <c:v>24.367999000000033</c:v>
                </c:pt>
                <c:pt idx="3734">
                  <c:v>24.375999000000007</c:v>
                </c:pt>
                <c:pt idx="3735">
                  <c:v>24.383999000000017</c:v>
                </c:pt>
                <c:pt idx="3736">
                  <c:v>24.391998999999998</c:v>
                </c:pt>
                <c:pt idx="3737">
                  <c:v>24.399999000000008</c:v>
                </c:pt>
                <c:pt idx="3738">
                  <c:v>24.407999000000018</c:v>
                </c:pt>
                <c:pt idx="3739">
                  <c:v>24.415998999999999</c:v>
                </c:pt>
                <c:pt idx="3740">
                  <c:v>24.423999000000009</c:v>
                </c:pt>
                <c:pt idx="3741">
                  <c:v>24.43199900000003</c:v>
                </c:pt>
                <c:pt idx="3742">
                  <c:v>24.439999</c:v>
                </c:pt>
                <c:pt idx="3743">
                  <c:v>24.44799900000001</c:v>
                </c:pt>
                <c:pt idx="3744">
                  <c:v>24.45599900000002</c:v>
                </c:pt>
                <c:pt idx="3745">
                  <c:v>24.463998999999987</c:v>
                </c:pt>
                <c:pt idx="3746">
                  <c:v>24.471999000000011</c:v>
                </c:pt>
                <c:pt idx="3747">
                  <c:v>24.479998999999992</c:v>
                </c:pt>
                <c:pt idx="3748">
                  <c:v>24.487999000000002</c:v>
                </c:pt>
                <c:pt idx="3749">
                  <c:v>24.495999000000012</c:v>
                </c:pt>
                <c:pt idx="3750">
                  <c:v>24.503998999999993</c:v>
                </c:pt>
                <c:pt idx="3751">
                  <c:v>24.511999000000031</c:v>
                </c:pt>
                <c:pt idx="3752">
                  <c:v>24.519999000000031</c:v>
                </c:pt>
                <c:pt idx="3753">
                  <c:v>24.527998999999994</c:v>
                </c:pt>
                <c:pt idx="3754">
                  <c:v>24.535999000000004</c:v>
                </c:pt>
                <c:pt idx="3755">
                  <c:v>24.543999000000014</c:v>
                </c:pt>
                <c:pt idx="3756">
                  <c:v>24.551998999999995</c:v>
                </c:pt>
              </c:numCache>
            </c:numRef>
          </c:xVal>
          <c:yVal>
            <c:numRef>
              <c:f>'adjusted to 0'!$J$2:$J$3758</c:f>
              <c:numCache>
                <c:formatCode>General</c:formatCode>
                <c:ptCount val="3757"/>
                <c:pt idx="0">
                  <c:v>-5.7468700000001024E-4</c:v>
                </c:pt>
                <c:pt idx="1">
                  <c:v>-7.7531200000001031E-4</c:v>
                </c:pt>
                <c:pt idx="2">
                  <c:v>-6.7625000000000031E-4</c:v>
                </c:pt>
                <c:pt idx="3">
                  <c:v>-5.946870000000117E-4</c:v>
                </c:pt>
                <c:pt idx="4">
                  <c:v>-7.6250000000000092E-4</c:v>
                </c:pt>
                <c:pt idx="5">
                  <c:v>-7.2437500000001223E-4</c:v>
                </c:pt>
                <c:pt idx="6">
                  <c:v>-7.3687500000000033E-4</c:v>
                </c:pt>
                <c:pt idx="7">
                  <c:v>-4.7531199999999992E-4</c:v>
                </c:pt>
                <c:pt idx="8">
                  <c:v>-5.4062500000001375E-4</c:v>
                </c:pt>
                <c:pt idx="9">
                  <c:v>-3.5843700000000751E-4</c:v>
                </c:pt>
                <c:pt idx="10">
                  <c:v>-8.5343699999999997E-4</c:v>
                </c:pt>
                <c:pt idx="11">
                  <c:v>-5.3125000000000004E-4</c:v>
                </c:pt>
                <c:pt idx="12">
                  <c:v>-7.0281200000000014E-4</c:v>
                </c:pt>
                <c:pt idx="13">
                  <c:v>-3.6968700000000016E-4</c:v>
                </c:pt>
                <c:pt idx="14">
                  <c:v>-5.2937500000000835E-4</c:v>
                </c:pt>
                <c:pt idx="15">
                  <c:v>-5.9843700000000916E-4</c:v>
                </c:pt>
                <c:pt idx="16">
                  <c:v>-5.4656200000000954E-4</c:v>
                </c:pt>
                <c:pt idx="17">
                  <c:v>-5.8093700000001009E-4</c:v>
                </c:pt>
                <c:pt idx="18">
                  <c:v>-4.1781200000000113E-4</c:v>
                </c:pt>
                <c:pt idx="19">
                  <c:v>-5.4156200000000996E-4</c:v>
                </c:pt>
                <c:pt idx="20">
                  <c:v>-5.5218700000000183E-4</c:v>
                </c:pt>
                <c:pt idx="21">
                  <c:v>-5.6500000000000029E-4</c:v>
                </c:pt>
                <c:pt idx="22">
                  <c:v>-7.0312500000001548E-4</c:v>
                </c:pt>
                <c:pt idx="23">
                  <c:v>-4.5875000000000012E-4</c:v>
                </c:pt>
                <c:pt idx="24">
                  <c:v>-5.978120000000119E-4</c:v>
                </c:pt>
                <c:pt idx="25">
                  <c:v>-5.8687500000000092E-4</c:v>
                </c:pt>
                <c:pt idx="26">
                  <c:v>-3.2093700000000643E-4</c:v>
                </c:pt>
                <c:pt idx="27">
                  <c:v>-5.9187500000000928E-4</c:v>
                </c:pt>
                <c:pt idx="28">
                  <c:v>-3.428120000000069E-4</c:v>
                </c:pt>
                <c:pt idx="29">
                  <c:v>-4.4093700000001184E-4</c:v>
                </c:pt>
                <c:pt idx="30">
                  <c:v>-5.1312500000001032E-4</c:v>
                </c:pt>
                <c:pt idx="31">
                  <c:v>-4.7562500000000995E-4</c:v>
                </c:pt>
                <c:pt idx="32">
                  <c:v>-1.5812499999999987E-4</c:v>
                </c:pt>
                <c:pt idx="33">
                  <c:v>-4.8218700000000024E-4</c:v>
                </c:pt>
                <c:pt idx="34">
                  <c:v>-2.9656199999999994E-4</c:v>
                </c:pt>
                <c:pt idx="35">
                  <c:v>-3.987500000000075E-4</c:v>
                </c:pt>
                <c:pt idx="36">
                  <c:v>-4.4937500000000842E-4</c:v>
                </c:pt>
                <c:pt idx="37">
                  <c:v>-3.4343699999999982E-4</c:v>
                </c:pt>
                <c:pt idx="38">
                  <c:v>-3.4369999999998012E-6</c:v>
                </c:pt>
                <c:pt idx="39">
                  <c:v>-6.0625000000000002E-4</c:v>
                </c:pt>
                <c:pt idx="40">
                  <c:v>-3.0031200000000787E-4</c:v>
                </c:pt>
                <c:pt idx="41">
                  <c:v>-6.3312500000001356E-4</c:v>
                </c:pt>
                <c:pt idx="42">
                  <c:v>-1.784370000000027E-4</c:v>
                </c:pt>
                <c:pt idx="43">
                  <c:v>-3.8500000000000052E-4</c:v>
                </c:pt>
                <c:pt idx="44">
                  <c:v>-9.4375000000001264E-5</c:v>
                </c:pt>
                <c:pt idx="45">
                  <c:v>-4.0156199999999984E-4</c:v>
                </c:pt>
                <c:pt idx="46">
                  <c:v>-3.2687500000000647E-4</c:v>
                </c:pt>
                <c:pt idx="47">
                  <c:v>-5.6968700000000014E-4</c:v>
                </c:pt>
                <c:pt idx="48">
                  <c:v>-2.1468699999999986E-4</c:v>
                </c:pt>
                <c:pt idx="49">
                  <c:v>-3.7125000000000504E-4</c:v>
                </c:pt>
                <c:pt idx="50">
                  <c:v>-1.8812500000000326E-4</c:v>
                </c:pt>
                <c:pt idx="51">
                  <c:v>-5.6062500000000133E-4</c:v>
                </c:pt>
                <c:pt idx="52">
                  <c:v>-3.8156199999999984E-4</c:v>
                </c:pt>
                <c:pt idx="53">
                  <c:v>-5.2843700000000193E-4</c:v>
                </c:pt>
                <c:pt idx="54">
                  <c:v>-4.1593700000000034E-4</c:v>
                </c:pt>
                <c:pt idx="55">
                  <c:v>-5.1843700000000028E-4</c:v>
                </c:pt>
                <c:pt idx="56">
                  <c:v>-3.9593699999999996E-4</c:v>
                </c:pt>
                <c:pt idx="57">
                  <c:v>-3.8125000000000046E-4</c:v>
                </c:pt>
                <c:pt idx="58">
                  <c:v>-3.5718700000000051E-4</c:v>
                </c:pt>
                <c:pt idx="59">
                  <c:v>-4.4281199999999989E-4</c:v>
                </c:pt>
                <c:pt idx="60">
                  <c:v>-4.0468700000000134E-4</c:v>
                </c:pt>
                <c:pt idx="61">
                  <c:v>-5.0437500000000124E-4</c:v>
                </c:pt>
                <c:pt idx="62">
                  <c:v>-5.8031199999999993E-4</c:v>
                </c:pt>
                <c:pt idx="63">
                  <c:v>-4.6656199999999979E-4</c:v>
                </c:pt>
                <c:pt idx="64">
                  <c:v>-1.9593699999999981E-4</c:v>
                </c:pt>
                <c:pt idx="65">
                  <c:v>-2.9187500000000041E-4</c:v>
                </c:pt>
                <c:pt idx="66">
                  <c:v>-4.8218700000000024E-4</c:v>
                </c:pt>
                <c:pt idx="67">
                  <c:v>-3.85937000000004E-4</c:v>
                </c:pt>
                <c:pt idx="68">
                  <c:v>-5.3500000000000021E-4</c:v>
                </c:pt>
                <c:pt idx="69">
                  <c:v>-5.4218700000000853E-4</c:v>
                </c:pt>
                <c:pt idx="70">
                  <c:v>-3.2781200000000702E-4</c:v>
                </c:pt>
                <c:pt idx="71">
                  <c:v>-4.3062500000000815E-4</c:v>
                </c:pt>
                <c:pt idx="72">
                  <c:v>-6.4531200000000964E-4</c:v>
                </c:pt>
                <c:pt idx="73">
                  <c:v>-7.1906200000000967E-4</c:v>
                </c:pt>
                <c:pt idx="74">
                  <c:v>-2.8968699999999984E-4</c:v>
                </c:pt>
                <c:pt idx="75">
                  <c:v>-3.8000000000000479E-4</c:v>
                </c:pt>
                <c:pt idx="76">
                  <c:v>-4.9625000000000027E-4</c:v>
                </c:pt>
                <c:pt idx="77">
                  <c:v>-4.9781200000000969E-4</c:v>
                </c:pt>
                <c:pt idx="78">
                  <c:v>-3.4687499999999996E-4</c:v>
                </c:pt>
                <c:pt idx="79">
                  <c:v>-6.1375000000000091E-4</c:v>
                </c:pt>
                <c:pt idx="80">
                  <c:v>-4.2843700000000124E-4</c:v>
                </c:pt>
                <c:pt idx="81">
                  <c:v>-5.7812500000001428E-4</c:v>
                </c:pt>
                <c:pt idx="82">
                  <c:v>-1.1118750000000041E-3</c:v>
                </c:pt>
                <c:pt idx="83">
                  <c:v>-6.5687500000000034E-4</c:v>
                </c:pt>
                <c:pt idx="84">
                  <c:v>-2.712499999999999E-4</c:v>
                </c:pt>
                <c:pt idx="85">
                  <c:v>-4.1000000000000021E-4</c:v>
                </c:pt>
                <c:pt idx="86">
                  <c:v>-4.1062500000000533E-4</c:v>
                </c:pt>
                <c:pt idx="87">
                  <c:v>-6.1312500000001177E-4</c:v>
                </c:pt>
                <c:pt idx="88">
                  <c:v>-2.4468699999999994E-4</c:v>
                </c:pt>
                <c:pt idx="89">
                  <c:v>-3.7656200000000671E-4</c:v>
                </c:pt>
                <c:pt idx="90">
                  <c:v>-4.0343700000000123E-4</c:v>
                </c:pt>
                <c:pt idx="91">
                  <c:v>-5.6406200000000916E-4</c:v>
                </c:pt>
                <c:pt idx="92">
                  <c:v>-3.8531200000000657E-4</c:v>
                </c:pt>
                <c:pt idx="93">
                  <c:v>-4.5000000000000123E-4</c:v>
                </c:pt>
                <c:pt idx="94">
                  <c:v>-6.1000000000000138E-4</c:v>
                </c:pt>
                <c:pt idx="95">
                  <c:v>-2.6875000000000683E-4</c:v>
                </c:pt>
                <c:pt idx="96">
                  <c:v>-4.6156200000000113E-4</c:v>
                </c:pt>
                <c:pt idx="97">
                  <c:v>-4.0406200000000874E-4</c:v>
                </c:pt>
                <c:pt idx="98">
                  <c:v>-6.5312500000001556E-4</c:v>
                </c:pt>
                <c:pt idx="99">
                  <c:v>-3.2843700000000813E-4</c:v>
                </c:pt>
                <c:pt idx="100">
                  <c:v>-3.2562499999999996E-4</c:v>
                </c:pt>
                <c:pt idx="101">
                  <c:v>-6.2562500000001181E-4</c:v>
                </c:pt>
                <c:pt idx="102">
                  <c:v>-4.1250000000000011E-4</c:v>
                </c:pt>
                <c:pt idx="103">
                  <c:v>-3.4750000000000015E-4</c:v>
                </c:pt>
                <c:pt idx="104">
                  <c:v>-5.946870000000117E-4</c:v>
                </c:pt>
                <c:pt idx="105">
                  <c:v>-5.2937500000000835E-4</c:v>
                </c:pt>
                <c:pt idx="106">
                  <c:v>-6.2218700000000831E-4</c:v>
                </c:pt>
                <c:pt idx="107">
                  <c:v>-2.7062500000000019E-4</c:v>
                </c:pt>
                <c:pt idx="108">
                  <c:v>-3.9281200000000751E-4</c:v>
                </c:pt>
                <c:pt idx="109">
                  <c:v>-2.5593699999999992E-4</c:v>
                </c:pt>
                <c:pt idx="110">
                  <c:v>-7.5875000000000139E-4</c:v>
                </c:pt>
                <c:pt idx="111">
                  <c:v>-4.559370000000083E-4</c:v>
                </c:pt>
                <c:pt idx="112">
                  <c:v>-6.1656199999999997E-4</c:v>
                </c:pt>
                <c:pt idx="113">
                  <c:v>-3.8562500000000012E-4</c:v>
                </c:pt>
                <c:pt idx="114">
                  <c:v>-5.4687500000000114E-4</c:v>
                </c:pt>
                <c:pt idx="115">
                  <c:v>-6.3718700000001116E-4</c:v>
                </c:pt>
                <c:pt idx="116">
                  <c:v>-5.9906200000001304E-4</c:v>
                </c:pt>
                <c:pt idx="117">
                  <c:v>-5.5843700000000104E-4</c:v>
                </c:pt>
                <c:pt idx="118">
                  <c:v>-4.3812500000000963E-4</c:v>
                </c:pt>
                <c:pt idx="119">
                  <c:v>-6.5843700000000813E-4</c:v>
                </c:pt>
                <c:pt idx="120">
                  <c:v>-6.1249999999999976E-4</c:v>
                </c:pt>
                <c:pt idx="121">
                  <c:v>-7.4125000000000124E-4</c:v>
                </c:pt>
                <c:pt idx="122">
                  <c:v>-7.9062500000001723E-4</c:v>
                </c:pt>
                <c:pt idx="123">
                  <c:v>-5.6624999999999991E-4</c:v>
                </c:pt>
                <c:pt idx="124">
                  <c:v>-9.4937500000001228E-4</c:v>
                </c:pt>
                <c:pt idx="125">
                  <c:v>-7.6031200000000821E-4</c:v>
                </c:pt>
                <c:pt idx="126">
                  <c:v>-5.5062500000001074E-4</c:v>
                </c:pt>
                <c:pt idx="127">
                  <c:v>-8.078120000000002E-4</c:v>
                </c:pt>
                <c:pt idx="128">
                  <c:v>-5.6250000000000017E-4</c:v>
                </c:pt>
                <c:pt idx="129">
                  <c:v>-8.1375000000000024E-4</c:v>
                </c:pt>
                <c:pt idx="130">
                  <c:v>-8.0125000000001267E-4</c:v>
                </c:pt>
                <c:pt idx="131">
                  <c:v>-8.3125000000002023E-4</c:v>
                </c:pt>
                <c:pt idx="132">
                  <c:v>-6.0187500000000193E-4</c:v>
                </c:pt>
                <c:pt idx="133">
                  <c:v>-7.6406200000001163E-4</c:v>
                </c:pt>
                <c:pt idx="134">
                  <c:v>-7.1718700000001007E-4</c:v>
                </c:pt>
                <c:pt idx="135">
                  <c:v>-7.6687500000000139E-4</c:v>
                </c:pt>
                <c:pt idx="136">
                  <c:v>-7.8000000000000931E-4</c:v>
                </c:pt>
                <c:pt idx="137">
                  <c:v>-6.8406200000001207E-4</c:v>
                </c:pt>
                <c:pt idx="138">
                  <c:v>-5.5156200000000533E-4</c:v>
                </c:pt>
                <c:pt idx="139">
                  <c:v>-1.0321870000000229E-3</c:v>
                </c:pt>
                <c:pt idx="140">
                  <c:v>-7.5218700000000908E-4</c:v>
                </c:pt>
                <c:pt idx="141">
                  <c:v>-9.6312500000000001E-4</c:v>
                </c:pt>
                <c:pt idx="142">
                  <c:v>-5.9625000000000021E-4</c:v>
                </c:pt>
                <c:pt idx="143">
                  <c:v>-8.5468700000000024E-4</c:v>
                </c:pt>
                <c:pt idx="144">
                  <c:v>-5.0968700000000194E-4</c:v>
                </c:pt>
                <c:pt idx="145">
                  <c:v>-9.1718700000000041E-4</c:v>
                </c:pt>
                <c:pt idx="146">
                  <c:v>-8.6156200000000246E-4</c:v>
                </c:pt>
                <c:pt idx="147">
                  <c:v>-1.1193750000000001E-3</c:v>
                </c:pt>
                <c:pt idx="148">
                  <c:v>-6.3375000000000031E-4</c:v>
                </c:pt>
                <c:pt idx="149">
                  <c:v>-8.3375000000000267E-4</c:v>
                </c:pt>
                <c:pt idx="150">
                  <c:v>-6.7468700000001115E-4</c:v>
                </c:pt>
                <c:pt idx="151">
                  <c:v>-1.0931249999999999E-3</c:v>
                </c:pt>
                <c:pt idx="152">
                  <c:v>-7.9593700000001673E-4</c:v>
                </c:pt>
                <c:pt idx="153">
                  <c:v>-1.0196870000000041E-3</c:v>
                </c:pt>
                <c:pt idx="154">
                  <c:v>-9.1750000000001542E-4</c:v>
                </c:pt>
                <c:pt idx="155">
                  <c:v>-9.9625000000002619E-4</c:v>
                </c:pt>
                <c:pt idx="156">
                  <c:v>-9.2812500000000024E-4</c:v>
                </c:pt>
                <c:pt idx="157">
                  <c:v>-9.278120000000003E-4</c:v>
                </c:pt>
                <c:pt idx="158">
                  <c:v>-7.9281199999999994E-4</c:v>
                </c:pt>
                <c:pt idx="159">
                  <c:v>-9.6000000000000067E-4</c:v>
                </c:pt>
                <c:pt idx="160">
                  <c:v>-9.0156200000000267E-4</c:v>
                </c:pt>
                <c:pt idx="161">
                  <c:v>-1.0043750000000061E-3</c:v>
                </c:pt>
                <c:pt idx="162">
                  <c:v>-1.0265620000000021E-3</c:v>
                </c:pt>
                <c:pt idx="163">
                  <c:v>-9.784370000000004E-4</c:v>
                </c:pt>
                <c:pt idx="164">
                  <c:v>-7.3031200000000867E-4</c:v>
                </c:pt>
                <c:pt idx="165">
                  <c:v>-7.725000000000081E-4</c:v>
                </c:pt>
                <c:pt idx="166">
                  <c:v>-9.4281200000000023E-4</c:v>
                </c:pt>
                <c:pt idx="167">
                  <c:v>-9.4406200000000061E-4</c:v>
                </c:pt>
                <c:pt idx="168">
                  <c:v>-9.4531200000000728E-4</c:v>
                </c:pt>
                <c:pt idx="169">
                  <c:v>-1.0196870000000041E-3</c:v>
                </c:pt>
                <c:pt idx="170">
                  <c:v>-7.0281200000000014E-4</c:v>
                </c:pt>
                <c:pt idx="171">
                  <c:v>-7.5718700000001473E-4</c:v>
                </c:pt>
                <c:pt idx="172">
                  <c:v>-1.0143750000000081E-3</c:v>
                </c:pt>
                <c:pt idx="173">
                  <c:v>-1.0215620000000002E-3</c:v>
                </c:pt>
                <c:pt idx="174">
                  <c:v>-6.153119999999998E-4</c:v>
                </c:pt>
                <c:pt idx="175">
                  <c:v>-6.2218700000000831E-4</c:v>
                </c:pt>
                <c:pt idx="176">
                  <c:v>-8.3875000000001678E-4</c:v>
                </c:pt>
                <c:pt idx="177">
                  <c:v>-8.0187500000000007E-4</c:v>
                </c:pt>
                <c:pt idx="178">
                  <c:v>-6.9812500000001742E-4</c:v>
                </c:pt>
                <c:pt idx="179">
                  <c:v>-9.8218700000000025E-4</c:v>
                </c:pt>
                <c:pt idx="180">
                  <c:v>-6.9375000000000534E-4</c:v>
                </c:pt>
                <c:pt idx="181">
                  <c:v>-7.1000000000000034E-4</c:v>
                </c:pt>
                <c:pt idx="182">
                  <c:v>-1.3749999999999999E-3</c:v>
                </c:pt>
                <c:pt idx="183">
                  <c:v>-8.7593700000000024E-4</c:v>
                </c:pt>
                <c:pt idx="184">
                  <c:v>-5.3968700000000104E-4</c:v>
                </c:pt>
                <c:pt idx="185">
                  <c:v>-7.2156200000001185E-4</c:v>
                </c:pt>
                <c:pt idx="186">
                  <c:v>-6.5812500000001449E-4</c:v>
                </c:pt>
                <c:pt idx="187">
                  <c:v>-7.4750000000001421E-4</c:v>
                </c:pt>
                <c:pt idx="188">
                  <c:v>-5.087500000000002E-4</c:v>
                </c:pt>
                <c:pt idx="189">
                  <c:v>-5.9718700000001475E-4</c:v>
                </c:pt>
                <c:pt idx="190">
                  <c:v>-5.4656200000000954E-4</c:v>
                </c:pt>
                <c:pt idx="191">
                  <c:v>-7.0687500000000123E-4</c:v>
                </c:pt>
                <c:pt idx="192">
                  <c:v>-6.3031200000000114E-4</c:v>
                </c:pt>
                <c:pt idx="193">
                  <c:v>-5.9250000000000123E-4</c:v>
                </c:pt>
                <c:pt idx="194">
                  <c:v>-7.8468700000001123E-4</c:v>
                </c:pt>
                <c:pt idx="195">
                  <c:v>-4.3031199999999997E-4</c:v>
                </c:pt>
                <c:pt idx="196">
                  <c:v>-6.4906200000001502E-4</c:v>
                </c:pt>
                <c:pt idx="197">
                  <c:v>-6.834370000000083E-4</c:v>
                </c:pt>
                <c:pt idx="198">
                  <c:v>-8.3593700000000567E-4</c:v>
                </c:pt>
                <c:pt idx="199">
                  <c:v>-4.9687500000000122E-4</c:v>
                </c:pt>
                <c:pt idx="200">
                  <c:v>-5.1843700000000028E-4</c:v>
                </c:pt>
                <c:pt idx="201">
                  <c:v>-7.4625000000000104E-4</c:v>
                </c:pt>
                <c:pt idx="202">
                  <c:v>-6.1937500000000024E-4</c:v>
                </c:pt>
                <c:pt idx="203">
                  <c:v>-5.7187500000000532E-4</c:v>
                </c:pt>
                <c:pt idx="204">
                  <c:v>-8.0750000000001632E-4</c:v>
                </c:pt>
                <c:pt idx="205">
                  <c:v>-6.1749999999999999E-4</c:v>
                </c:pt>
                <c:pt idx="206">
                  <c:v>-7.5468700000001158E-4</c:v>
                </c:pt>
                <c:pt idx="207">
                  <c:v>-4.5124999999999983E-4</c:v>
                </c:pt>
                <c:pt idx="208">
                  <c:v>-5.065619999999999E-4</c:v>
                </c:pt>
                <c:pt idx="209">
                  <c:v>-4.1687500000000009E-4</c:v>
                </c:pt>
                <c:pt idx="210">
                  <c:v>-7.8500000000000889E-4</c:v>
                </c:pt>
                <c:pt idx="211">
                  <c:v>-5.8406200000000975E-4</c:v>
                </c:pt>
                <c:pt idx="212">
                  <c:v>-7.0531200000000134E-4</c:v>
                </c:pt>
                <c:pt idx="213">
                  <c:v>-4.2218700000000133E-4</c:v>
                </c:pt>
                <c:pt idx="214">
                  <c:v>-6.281250000000155E-4</c:v>
                </c:pt>
                <c:pt idx="215">
                  <c:v>-6.6812500000001148E-4</c:v>
                </c:pt>
                <c:pt idx="216">
                  <c:v>-7.1593700000000947E-4</c:v>
                </c:pt>
                <c:pt idx="217">
                  <c:v>-6.7687500000000831E-4</c:v>
                </c:pt>
                <c:pt idx="218">
                  <c:v>-5.3624999999999983E-4</c:v>
                </c:pt>
                <c:pt idx="219">
                  <c:v>-7.1343700000000123E-4</c:v>
                </c:pt>
                <c:pt idx="220">
                  <c:v>-6.7437500000001177E-4</c:v>
                </c:pt>
                <c:pt idx="221">
                  <c:v>-7.4187500000001119E-4</c:v>
                </c:pt>
                <c:pt idx="222">
                  <c:v>-8.3000000000001248E-4</c:v>
                </c:pt>
                <c:pt idx="223">
                  <c:v>-6.0062500000001207E-4</c:v>
                </c:pt>
                <c:pt idx="224">
                  <c:v>-8.6687500000000046E-4</c:v>
                </c:pt>
                <c:pt idx="225">
                  <c:v>-7.7062500000001609E-4</c:v>
                </c:pt>
                <c:pt idx="226">
                  <c:v>-5.3656199999999998E-4</c:v>
                </c:pt>
                <c:pt idx="227">
                  <c:v>-7.884370000000088E-4</c:v>
                </c:pt>
                <c:pt idx="228">
                  <c:v>-6.0343700000000831E-4</c:v>
                </c:pt>
                <c:pt idx="229">
                  <c:v>-7.3687500000000033E-4</c:v>
                </c:pt>
                <c:pt idx="230">
                  <c:v>-7.096870000000094E-4</c:v>
                </c:pt>
                <c:pt idx="231">
                  <c:v>-8.1718700000000003E-4</c:v>
                </c:pt>
                <c:pt idx="232">
                  <c:v>-4.9656200000000876E-4</c:v>
                </c:pt>
                <c:pt idx="233">
                  <c:v>-7.5406200000001421E-4</c:v>
                </c:pt>
                <c:pt idx="234">
                  <c:v>-6.6562500000000898E-4</c:v>
                </c:pt>
                <c:pt idx="235">
                  <c:v>-6.9937500000001194E-4</c:v>
                </c:pt>
                <c:pt idx="236">
                  <c:v>-7.8750000000001052E-4</c:v>
                </c:pt>
                <c:pt idx="237">
                  <c:v>-6.4187500000000984E-4</c:v>
                </c:pt>
                <c:pt idx="238">
                  <c:v>-3.8218700000000052E-4</c:v>
                </c:pt>
                <c:pt idx="239">
                  <c:v>-8.7062500000000041E-4</c:v>
                </c:pt>
                <c:pt idx="240">
                  <c:v>-5.915620000000115E-4</c:v>
                </c:pt>
                <c:pt idx="241">
                  <c:v>-9.5843700000000024E-4</c:v>
                </c:pt>
                <c:pt idx="242">
                  <c:v>-4.1718700000000533E-4</c:v>
                </c:pt>
                <c:pt idx="243">
                  <c:v>-7.4125000000000124E-4</c:v>
                </c:pt>
                <c:pt idx="244">
                  <c:v>-4.0062500000000878E-4</c:v>
                </c:pt>
                <c:pt idx="245">
                  <c:v>-6.9093700000001591E-4</c:v>
                </c:pt>
                <c:pt idx="246">
                  <c:v>-7.5343700000001E-4</c:v>
                </c:pt>
                <c:pt idx="247">
                  <c:v>-8.7562500000000064E-4</c:v>
                </c:pt>
                <c:pt idx="248">
                  <c:v>-4.6812500000000857E-4</c:v>
                </c:pt>
                <c:pt idx="249">
                  <c:v>-6.1968700000000103E-4</c:v>
                </c:pt>
                <c:pt idx="250">
                  <c:v>-4.2875000000000004E-4</c:v>
                </c:pt>
                <c:pt idx="251">
                  <c:v>-7.7031200000001192E-4</c:v>
                </c:pt>
                <c:pt idx="252">
                  <c:v>-6.3031200000000114E-4</c:v>
                </c:pt>
                <c:pt idx="253">
                  <c:v>-8.4968700000000045E-4</c:v>
                </c:pt>
                <c:pt idx="254">
                  <c:v>-7.0593700000001205E-4</c:v>
                </c:pt>
                <c:pt idx="255">
                  <c:v>-8.1906200000000007E-4</c:v>
                </c:pt>
                <c:pt idx="256">
                  <c:v>-6.5281200000000023E-4</c:v>
                </c:pt>
                <c:pt idx="257">
                  <c:v>-6.918750000000103E-4</c:v>
                </c:pt>
                <c:pt idx="258">
                  <c:v>-5.7312500000001535E-4</c:v>
                </c:pt>
                <c:pt idx="259">
                  <c:v>-7.0375000000000114E-4</c:v>
                </c:pt>
                <c:pt idx="260">
                  <c:v>-7.1281200000000038E-4</c:v>
                </c:pt>
                <c:pt idx="261">
                  <c:v>-7.4875000000000917E-4</c:v>
                </c:pt>
                <c:pt idx="262">
                  <c:v>-8.290620000000002E-4</c:v>
                </c:pt>
                <c:pt idx="263">
                  <c:v>-6.9968700000001241E-4</c:v>
                </c:pt>
                <c:pt idx="264">
                  <c:v>-4.2156200000000813E-4</c:v>
                </c:pt>
                <c:pt idx="265">
                  <c:v>-5.5656200000000133E-4</c:v>
                </c:pt>
                <c:pt idx="266">
                  <c:v>-6.3375000000000031E-4</c:v>
                </c:pt>
                <c:pt idx="267">
                  <c:v>-5.4843700000000134E-4</c:v>
                </c:pt>
                <c:pt idx="268">
                  <c:v>-6.6093700000000998E-4</c:v>
                </c:pt>
                <c:pt idx="269">
                  <c:v>-7.1968700000000813E-4</c:v>
                </c:pt>
                <c:pt idx="270">
                  <c:v>-5.0000000000000034E-4</c:v>
                </c:pt>
                <c:pt idx="271">
                  <c:v>-5.9500000000000134E-4</c:v>
                </c:pt>
                <c:pt idx="272">
                  <c:v>-8.4906200000000264E-4</c:v>
                </c:pt>
                <c:pt idx="273">
                  <c:v>-7.8312500000001547E-4</c:v>
                </c:pt>
                <c:pt idx="274">
                  <c:v>-4.865619999999999E-4</c:v>
                </c:pt>
                <c:pt idx="275">
                  <c:v>-5.8718700000000995E-4</c:v>
                </c:pt>
                <c:pt idx="276">
                  <c:v>-6.5343700000000855E-4</c:v>
                </c:pt>
                <c:pt idx="277">
                  <c:v>-7.1093700000001098E-4</c:v>
                </c:pt>
                <c:pt idx="278">
                  <c:v>-5.3437500000000034E-4</c:v>
                </c:pt>
                <c:pt idx="279">
                  <c:v>-8.0812500000000025E-4</c:v>
                </c:pt>
                <c:pt idx="280">
                  <c:v>-5.0218700000000094E-4</c:v>
                </c:pt>
                <c:pt idx="281">
                  <c:v>-6.7125000000000138E-4</c:v>
                </c:pt>
                <c:pt idx="282">
                  <c:v>-1.2712500000000041E-3</c:v>
                </c:pt>
                <c:pt idx="283">
                  <c:v>-8.2031200000000023E-4</c:v>
                </c:pt>
                <c:pt idx="284">
                  <c:v>-3.9125000000000016E-4</c:v>
                </c:pt>
                <c:pt idx="285">
                  <c:v>-5.5093700000001132E-4</c:v>
                </c:pt>
                <c:pt idx="286">
                  <c:v>-5.1875000000000011E-4</c:v>
                </c:pt>
                <c:pt idx="287">
                  <c:v>-6.9000000000001222E-4</c:v>
                </c:pt>
                <c:pt idx="288">
                  <c:v>-3.8031200000000754E-4</c:v>
                </c:pt>
                <c:pt idx="289">
                  <c:v>-5.5531200000000192E-4</c:v>
                </c:pt>
                <c:pt idx="290">
                  <c:v>-5.978120000000119E-4</c:v>
                </c:pt>
                <c:pt idx="291">
                  <c:v>-6.7937500000000994E-4</c:v>
                </c:pt>
                <c:pt idx="292">
                  <c:v>-5.9437500000001178E-4</c:v>
                </c:pt>
                <c:pt idx="293">
                  <c:v>-6.5062500000001328E-4</c:v>
                </c:pt>
                <c:pt idx="294">
                  <c:v>-7.6656200000000134E-4</c:v>
                </c:pt>
                <c:pt idx="295">
                  <c:v>-4.9187500000000034E-4</c:v>
                </c:pt>
                <c:pt idx="296">
                  <c:v>-7.6968700000000533E-4</c:v>
                </c:pt>
                <c:pt idx="297">
                  <c:v>-7.3812500000001438E-4</c:v>
                </c:pt>
                <c:pt idx="298">
                  <c:v>-9.3343700000000018E-4</c:v>
                </c:pt>
                <c:pt idx="299">
                  <c:v>-6.5750000000000996E-4</c:v>
                </c:pt>
                <c:pt idx="300">
                  <c:v>-5.0937500000000104E-4</c:v>
                </c:pt>
                <c:pt idx="301">
                  <c:v>-8.0718700000000001E-4</c:v>
                </c:pt>
                <c:pt idx="302">
                  <c:v>-6.7437500000001177E-4</c:v>
                </c:pt>
                <c:pt idx="303">
                  <c:v>-6.1375000000000091E-4</c:v>
                </c:pt>
                <c:pt idx="304">
                  <c:v>-8.6468700000000016E-4</c:v>
                </c:pt>
                <c:pt idx="305">
                  <c:v>-7.6250000000000092E-4</c:v>
                </c:pt>
                <c:pt idx="306">
                  <c:v>-8.4531200000000247E-4</c:v>
                </c:pt>
                <c:pt idx="307">
                  <c:v>-6.3718700000001116E-4</c:v>
                </c:pt>
                <c:pt idx="308">
                  <c:v>-6.2843700000000534E-4</c:v>
                </c:pt>
                <c:pt idx="309">
                  <c:v>-5.7250000000000031E-4</c:v>
                </c:pt>
                <c:pt idx="310">
                  <c:v>-9.5750000000001791E-4</c:v>
                </c:pt>
                <c:pt idx="311">
                  <c:v>-6.3843700000000114E-4</c:v>
                </c:pt>
                <c:pt idx="312">
                  <c:v>-9.4187500000000065E-4</c:v>
                </c:pt>
                <c:pt idx="313">
                  <c:v>-5.7218700000000124E-4</c:v>
                </c:pt>
                <c:pt idx="314">
                  <c:v>-8.2093700000000021E-4</c:v>
                </c:pt>
                <c:pt idx="315">
                  <c:v>-8.1343700000000008E-4</c:v>
                </c:pt>
                <c:pt idx="316">
                  <c:v>-8.1250000000000246E-4</c:v>
                </c:pt>
                <c:pt idx="317">
                  <c:v>-8.9406200000000026E-4</c:v>
                </c:pt>
                <c:pt idx="318">
                  <c:v>-6.9312500000001881E-4</c:v>
                </c:pt>
                <c:pt idx="319">
                  <c:v>-8.3781200000000028E-4</c:v>
                </c:pt>
                <c:pt idx="320">
                  <c:v>-8.2437500000000002E-4</c:v>
                </c:pt>
                <c:pt idx="321">
                  <c:v>-9.9062500000000778E-4</c:v>
                </c:pt>
                <c:pt idx="322">
                  <c:v>-9.8125000000002312E-4</c:v>
                </c:pt>
                <c:pt idx="323">
                  <c:v>-7.484370000000114E-4</c:v>
                </c:pt>
                <c:pt idx="324">
                  <c:v>-1.0134369999999998E-3</c:v>
                </c:pt>
                <c:pt idx="325">
                  <c:v>-9.5218700000000006E-4</c:v>
                </c:pt>
                <c:pt idx="326">
                  <c:v>-7.1312500000001344E-4</c:v>
                </c:pt>
                <c:pt idx="327">
                  <c:v>-1.0318749999999998E-3</c:v>
                </c:pt>
                <c:pt idx="328">
                  <c:v>-8.5468700000000024E-4</c:v>
                </c:pt>
                <c:pt idx="329">
                  <c:v>-9.0312500000000017E-4</c:v>
                </c:pt>
                <c:pt idx="330">
                  <c:v>-8.7281199999999994E-4</c:v>
                </c:pt>
                <c:pt idx="331">
                  <c:v>-1.0143750000000081E-3</c:v>
                </c:pt>
                <c:pt idx="332">
                  <c:v>-6.2312500000001592E-4</c:v>
                </c:pt>
                <c:pt idx="333">
                  <c:v>-9.6062500000000065E-4</c:v>
                </c:pt>
                <c:pt idx="334">
                  <c:v>-8.2062500000000007E-4</c:v>
                </c:pt>
                <c:pt idx="335">
                  <c:v>-8.0562500000001065E-4</c:v>
                </c:pt>
                <c:pt idx="336">
                  <c:v>-8.9218700000000001E-4</c:v>
                </c:pt>
                <c:pt idx="337">
                  <c:v>-7.6187500000000593E-4</c:v>
                </c:pt>
                <c:pt idx="338">
                  <c:v>-4.8500000000000024E-4</c:v>
                </c:pt>
                <c:pt idx="339">
                  <c:v>-1.0837500000000001E-3</c:v>
                </c:pt>
                <c:pt idx="340">
                  <c:v>-7.3500000000000594E-4</c:v>
                </c:pt>
                <c:pt idx="341">
                  <c:v>-1.1337500000000121E-3</c:v>
                </c:pt>
                <c:pt idx="342">
                  <c:v>-5.3718700000000949E-4</c:v>
                </c:pt>
                <c:pt idx="343">
                  <c:v>-8.528120000000001E-4</c:v>
                </c:pt>
                <c:pt idx="344">
                  <c:v>-5.4281200000000113E-4</c:v>
                </c:pt>
                <c:pt idx="345">
                  <c:v>-8.8593700000000265E-4</c:v>
                </c:pt>
                <c:pt idx="346">
                  <c:v>-9.365620000000213E-4</c:v>
                </c:pt>
                <c:pt idx="347">
                  <c:v>-1.0168750000000041E-3</c:v>
                </c:pt>
                <c:pt idx="348">
                  <c:v>-6.4500000000000939E-4</c:v>
                </c:pt>
                <c:pt idx="349">
                  <c:v>-7.371870000000124E-4</c:v>
                </c:pt>
                <c:pt idx="350">
                  <c:v>-5.7968700000000884E-4</c:v>
                </c:pt>
                <c:pt idx="351">
                  <c:v>-9.3937500000001268E-4</c:v>
                </c:pt>
                <c:pt idx="352">
                  <c:v>-7.8093700000001322E-4</c:v>
                </c:pt>
                <c:pt idx="353">
                  <c:v>-1.0246870000000189E-3</c:v>
                </c:pt>
                <c:pt idx="354">
                  <c:v>-7.4937500000001273E-4</c:v>
                </c:pt>
                <c:pt idx="355">
                  <c:v>-8.6218700000000015E-4</c:v>
                </c:pt>
                <c:pt idx="356">
                  <c:v>-7.6062500000001173E-4</c:v>
                </c:pt>
                <c:pt idx="357">
                  <c:v>-7.1468700000000855E-4</c:v>
                </c:pt>
                <c:pt idx="358">
                  <c:v>-6.9156200000001383E-4</c:v>
                </c:pt>
                <c:pt idx="359">
                  <c:v>-7.5843700000000134E-4</c:v>
                </c:pt>
                <c:pt idx="360">
                  <c:v>-8.1437500000000043E-4</c:v>
                </c:pt>
                <c:pt idx="361">
                  <c:v>-7.8875000000000104E-4</c:v>
                </c:pt>
                <c:pt idx="362">
                  <c:v>-9.2500000000000264E-4</c:v>
                </c:pt>
                <c:pt idx="363">
                  <c:v>-9.2656200000001228E-4</c:v>
                </c:pt>
                <c:pt idx="364">
                  <c:v>-6.4656200000001132E-4</c:v>
                </c:pt>
                <c:pt idx="365">
                  <c:v>-7.0843700000000533E-4</c:v>
                </c:pt>
                <c:pt idx="366">
                  <c:v>-8.240620000000003E-4</c:v>
                </c:pt>
                <c:pt idx="367">
                  <c:v>-8.1781200000000012E-4</c:v>
                </c:pt>
                <c:pt idx="368">
                  <c:v>-8.6093700000000042E-4</c:v>
                </c:pt>
                <c:pt idx="369">
                  <c:v>-9.4250000000001266E-4</c:v>
                </c:pt>
                <c:pt idx="370">
                  <c:v>-7.046870000000108E-4</c:v>
                </c:pt>
                <c:pt idx="371">
                  <c:v>-8.7343699999999991E-4</c:v>
                </c:pt>
                <c:pt idx="372">
                  <c:v>-1.0574999999999998E-3</c:v>
                </c:pt>
                <c:pt idx="373">
                  <c:v>-1.0596870000000001E-3</c:v>
                </c:pt>
                <c:pt idx="374">
                  <c:v>-6.8062500000001184E-4</c:v>
                </c:pt>
                <c:pt idx="375">
                  <c:v>-6.6000000000000184E-4</c:v>
                </c:pt>
                <c:pt idx="376">
                  <c:v>-8.4156200000001227E-4</c:v>
                </c:pt>
                <c:pt idx="377">
                  <c:v>-9.1093700000000023E-4</c:v>
                </c:pt>
                <c:pt idx="378">
                  <c:v>-7.7187500000001029E-4</c:v>
                </c:pt>
                <c:pt idx="379">
                  <c:v>-9.9375000000000244E-4</c:v>
                </c:pt>
                <c:pt idx="380">
                  <c:v>-7.9781200000001492E-4</c:v>
                </c:pt>
                <c:pt idx="381">
                  <c:v>-9.4562500000001579E-4</c:v>
                </c:pt>
                <c:pt idx="382">
                  <c:v>-1.5221870000000277E-3</c:v>
                </c:pt>
                <c:pt idx="383">
                  <c:v>-1.0459369999999998E-3</c:v>
                </c:pt>
                <c:pt idx="384">
                  <c:v>-6.5000000000000897E-4</c:v>
                </c:pt>
                <c:pt idx="385">
                  <c:v>-7.6406200000001163E-4</c:v>
                </c:pt>
                <c:pt idx="386">
                  <c:v>-8.1468700000000014E-4</c:v>
                </c:pt>
                <c:pt idx="387">
                  <c:v>-9.4218700000000025E-4</c:v>
                </c:pt>
                <c:pt idx="388">
                  <c:v>-6.9000000000001222E-4</c:v>
                </c:pt>
                <c:pt idx="389">
                  <c:v>-7.8781200000001131E-4</c:v>
                </c:pt>
                <c:pt idx="390">
                  <c:v>-8.0031200000000007E-4</c:v>
                </c:pt>
                <c:pt idx="391">
                  <c:v>-9.3375000000001248E-4</c:v>
                </c:pt>
                <c:pt idx="392">
                  <c:v>-8.3875000000001678E-4</c:v>
                </c:pt>
                <c:pt idx="393">
                  <c:v>-7.7125000000000034E-4</c:v>
                </c:pt>
                <c:pt idx="394">
                  <c:v>-1.0493750000000021E-3</c:v>
                </c:pt>
                <c:pt idx="395">
                  <c:v>-6.9718700000001642E-4</c:v>
                </c:pt>
                <c:pt idx="396">
                  <c:v>-9.009370000000002E-4</c:v>
                </c:pt>
                <c:pt idx="397">
                  <c:v>-8.6968700000000006E-4</c:v>
                </c:pt>
                <c:pt idx="398">
                  <c:v>-1.0537500000000041E-3</c:v>
                </c:pt>
                <c:pt idx="399">
                  <c:v>-7.2281200000000594E-4</c:v>
                </c:pt>
                <c:pt idx="400">
                  <c:v>-7.271870000000153E-4</c:v>
                </c:pt>
                <c:pt idx="401">
                  <c:v>-1.0243750000000001E-3</c:v>
                </c:pt>
                <c:pt idx="402">
                  <c:v>-8.7625000000001731E-4</c:v>
                </c:pt>
                <c:pt idx="403">
                  <c:v>-8.1875000000000068E-4</c:v>
                </c:pt>
                <c:pt idx="404">
                  <c:v>-9.6625000000002026E-4</c:v>
                </c:pt>
                <c:pt idx="405">
                  <c:v>-9.4000000000000268E-4</c:v>
                </c:pt>
                <c:pt idx="406">
                  <c:v>-1.0043750000000061E-3</c:v>
                </c:pt>
                <c:pt idx="407">
                  <c:v>-6.7281200000000104E-4</c:v>
                </c:pt>
                <c:pt idx="408">
                  <c:v>-7.3906200000001092E-4</c:v>
                </c:pt>
                <c:pt idx="409">
                  <c:v>-6.3562500000000966E-4</c:v>
                </c:pt>
                <c:pt idx="410">
                  <c:v>-1.0309370000000041E-3</c:v>
                </c:pt>
                <c:pt idx="411">
                  <c:v>-7.8968700000000961E-4</c:v>
                </c:pt>
                <c:pt idx="412">
                  <c:v>-9.2250000000000068E-4</c:v>
                </c:pt>
                <c:pt idx="413">
                  <c:v>-6.7281200000000104E-4</c:v>
                </c:pt>
                <c:pt idx="414">
                  <c:v>-7.6250000000000092E-4</c:v>
                </c:pt>
                <c:pt idx="415">
                  <c:v>-7.9500000000001239E-4</c:v>
                </c:pt>
                <c:pt idx="416">
                  <c:v>-7.7656200000001177E-4</c:v>
                </c:pt>
                <c:pt idx="417">
                  <c:v>-7.2875000000000034E-4</c:v>
                </c:pt>
                <c:pt idx="418">
                  <c:v>-6.2750000000001043E-4</c:v>
                </c:pt>
                <c:pt idx="419">
                  <c:v>-7.7687500000000922E-4</c:v>
                </c:pt>
                <c:pt idx="420">
                  <c:v>-7.7875000000000134E-4</c:v>
                </c:pt>
                <c:pt idx="421">
                  <c:v>-7.9000000000001281E-4</c:v>
                </c:pt>
                <c:pt idx="422">
                  <c:v>-7.9875000000000963E-4</c:v>
                </c:pt>
                <c:pt idx="423">
                  <c:v>-6.0718700000001195E-4</c:v>
                </c:pt>
                <c:pt idx="424">
                  <c:v>-9.0718700000000027E-4</c:v>
                </c:pt>
                <c:pt idx="425">
                  <c:v>-8.3906200000000728E-4</c:v>
                </c:pt>
                <c:pt idx="426">
                  <c:v>-5.0031200000000113E-4</c:v>
                </c:pt>
                <c:pt idx="427">
                  <c:v>-7.0906200000001181E-4</c:v>
                </c:pt>
                <c:pt idx="428">
                  <c:v>-4.8343700000000024E-4</c:v>
                </c:pt>
                <c:pt idx="429">
                  <c:v>-6.5125000000000003E-4</c:v>
                </c:pt>
                <c:pt idx="430">
                  <c:v>-5.4718700000001342E-4</c:v>
                </c:pt>
                <c:pt idx="431">
                  <c:v>-7.2093700000001545E-4</c:v>
                </c:pt>
                <c:pt idx="432">
                  <c:v>-3.1031200000000811E-4</c:v>
                </c:pt>
                <c:pt idx="433">
                  <c:v>-5.8531200000000103E-4</c:v>
                </c:pt>
                <c:pt idx="434">
                  <c:v>-4.9687500000000122E-4</c:v>
                </c:pt>
                <c:pt idx="435">
                  <c:v>-4.4562500000001036E-4</c:v>
                </c:pt>
                <c:pt idx="436">
                  <c:v>-5.8875000000000019E-4</c:v>
                </c:pt>
                <c:pt idx="437">
                  <c:v>-4.0281199999999979E-4</c:v>
                </c:pt>
                <c:pt idx="438">
                  <c:v>-1.8374999999999989E-4</c:v>
                </c:pt>
                <c:pt idx="439">
                  <c:v>-6.7750000000001273E-4</c:v>
                </c:pt>
                <c:pt idx="440">
                  <c:v>-3.6593700000000536E-4</c:v>
                </c:pt>
                <c:pt idx="441">
                  <c:v>-6.4781200000001182E-4</c:v>
                </c:pt>
                <c:pt idx="442">
                  <c:v>-2.1500000000000056E-4</c:v>
                </c:pt>
                <c:pt idx="443">
                  <c:v>-3.8093700000000518E-4</c:v>
                </c:pt>
                <c:pt idx="444">
                  <c:v>-5.500000000000091E-5</c:v>
                </c:pt>
                <c:pt idx="445">
                  <c:v>-4.7218700000000124E-4</c:v>
                </c:pt>
                <c:pt idx="446">
                  <c:v>-4.7093700000001111E-4</c:v>
                </c:pt>
                <c:pt idx="447">
                  <c:v>-5.6656200000000103E-4</c:v>
                </c:pt>
                <c:pt idx="448">
                  <c:v>-2.3531200000000447E-4</c:v>
                </c:pt>
                <c:pt idx="449">
                  <c:v>-3.3374999999999995E-4</c:v>
                </c:pt>
                <c:pt idx="450">
                  <c:v>-1.8374999999999989E-4</c:v>
                </c:pt>
                <c:pt idx="451">
                  <c:v>-5.0593700000000534E-4</c:v>
                </c:pt>
                <c:pt idx="452">
                  <c:v>-2.8562499999999975E-4</c:v>
                </c:pt>
                <c:pt idx="453">
                  <c:v>-5.3218700000000102E-4</c:v>
                </c:pt>
                <c:pt idx="454">
                  <c:v>-3.8968700000000011E-4</c:v>
                </c:pt>
                <c:pt idx="455">
                  <c:v>-4.5500000000000033E-4</c:v>
                </c:pt>
                <c:pt idx="456">
                  <c:v>-3.5562500000000009E-4</c:v>
                </c:pt>
                <c:pt idx="457">
                  <c:v>-3.4875000000000709E-4</c:v>
                </c:pt>
                <c:pt idx="458">
                  <c:v>-3.100000000000052E-4</c:v>
                </c:pt>
                <c:pt idx="459">
                  <c:v>-3.0375000000000486E-4</c:v>
                </c:pt>
                <c:pt idx="460">
                  <c:v>-3.8156199999999984E-4</c:v>
                </c:pt>
                <c:pt idx="461">
                  <c:v>-4.1250000000000011E-4</c:v>
                </c:pt>
                <c:pt idx="462">
                  <c:v>-4.403120000000084E-4</c:v>
                </c:pt>
                <c:pt idx="463">
                  <c:v>-4.3312500000001027E-4</c:v>
                </c:pt>
                <c:pt idx="464">
                  <c:v>-1.950000000000036E-4</c:v>
                </c:pt>
                <c:pt idx="465">
                  <c:v>-2.5843700000000562E-4</c:v>
                </c:pt>
                <c:pt idx="466">
                  <c:v>-3.8375000000000496E-4</c:v>
                </c:pt>
                <c:pt idx="467">
                  <c:v>-4.0937500000000034E-4</c:v>
                </c:pt>
                <c:pt idx="468">
                  <c:v>-3.4000000000000463E-4</c:v>
                </c:pt>
                <c:pt idx="469">
                  <c:v>-4.3656200000000112E-4</c:v>
                </c:pt>
                <c:pt idx="470">
                  <c:v>-1.9875000000000337E-4</c:v>
                </c:pt>
                <c:pt idx="471">
                  <c:v>-4.5750000000000749E-4</c:v>
                </c:pt>
                <c:pt idx="472">
                  <c:v>-6.6093700000000998E-4</c:v>
                </c:pt>
                <c:pt idx="473">
                  <c:v>-6.6968700000000539E-4</c:v>
                </c:pt>
                <c:pt idx="474">
                  <c:v>-2.8312499999999985E-4</c:v>
                </c:pt>
                <c:pt idx="475">
                  <c:v>-3.6968700000000016E-4</c:v>
                </c:pt>
                <c:pt idx="476">
                  <c:v>-3.787500000000088E-4</c:v>
                </c:pt>
                <c:pt idx="477">
                  <c:v>-5.1062500000000532E-4</c:v>
                </c:pt>
                <c:pt idx="478">
                  <c:v>-3.8437500000000597E-4</c:v>
                </c:pt>
                <c:pt idx="479">
                  <c:v>-6.3281199999999996E-4</c:v>
                </c:pt>
                <c:pt idx="480">
                  <c:v>-3.7468700000000489E-4</c:v>
                </c:pt>
                <c:pt idx="481">
                  <c:v>-5.1499999999999983E-4</c:v>
                </c:pt>
                <c:pt idx="482">
                  <c:v>-1.175625E-3</c:v>
                </c:pt>
                <c:pt idx="483">
                  <c:v>-6.281250000000155E-4</c:v>
                </c:pt>
                <c:pt idx="484">
                  <c:v>-3.4031200000000781E-4</c:v>
                </c:pt>
                <c:pt idx="485">
                  <c:v>-4.5281199999999987E-4</c:v>
                </c:pt>
                <c:pt idx="486">
                  <c:v>-4.1156199999999992E-4</c:v>
                </c:pt>
                <c:pt idx="487">
                  <c:v>-5.8531200000000103E-4</c:v>
                </c:pt>
                <c:pt idx="488">
                  <c:v>-3.6093700000000664E-4</c:v>
                </c:pt>
                <c:pt idx="489">
                  <c:v>-3.6187500000000461E-4</c:v>
                </c:pt>
                <c:pt idx="490">
                  <c:v>-5.0843700000000112E-4</c:v>
                </c:pt>
                <c:pt idx="491">
                  <c:v>-6.4781200000001182E-4</c:v>
                </c:pt>
                <c:pt idx="492">
                  <c:v>-4.7156200000000891E-4</c:v>
                </c:pt>
                <c:pt idx="493">
                  <c:v>-4.7468700000000895E-4</c:v>
                </c:pt>
                <c:pt idx="494">
                  <c:v>-6.315620000000089E-4</c:v>
                </c:pt>
                <c:pt idx="495">
                  <c:v>-4.2250000000000013E-4</c:v>
                </c:pt>
                <c:pt idx="496">
                  <c:v>-5.8500000000000023E-4</c:v>
                </c:pt>
                <c:pt idx="497">
                  <c:v>-5.7968700000000884E-4</c:v>
                </c:pt>
                <c:pt idx="498">
                  <c:v>-7.8375000000000113E-4</c:v>
                </c:pt>
                <c:pt idx="499">
                  <c:v>-5.1374999999999999E-4</c:v>
                </c:pt>
                <c:pt idx="500">
                  <c:v>-4.8812500000000993E-4</c:v>
                </c:pt>
                <c:pt idx="501">
                  <c:v>-7.8062500000001395E-4</c:v>
                </c:pt>
                <c:pt idx="502">
                  <c:v>-6.3218700000000139E-4</c:v>
                </c:pt>
                <c:pt idx="503">
                  <c:v>-4.9968700000000929E-4</c:v>
                </c:pt>
                <c:pt idx="504">
                  <c:v>-8.478120000000002E-4</c:v>
                </c:pt>
                <c:pt idx="505">
                  <c:v>-7.734370000000119E-4</c:v>
                </c:pt>
                <c:pt idx="506">
                  <c:v>-7.371870000000124E-4</c:v>
                </c:pt>
                <c:pt idx="507">
                  <c:v>-5.4187500000000134E-4</c:v>
                </c:pt>
                <c:pt idx="508">
                  <c:v>-4.8562500000000775E-4</c:v>
                </c:pt>
                <c:pt idx="509">
                  <c:v>-4.3812500000000963E-4</c:v>
                </c:pt>
                <c:pt idx="510">
                  <c:v>-9.1500000000001227E-4</c:v>
                </c:pt>
                <c:pt idx="511">
                  <c:v>-6.290620000000129E-4</c:v>
                </c:pt>
                <c:pt idx="512">
                  <c:v>-8.6187500000000023E-4</c:v>
                </c:pt>
                <c:pt idx="513">
                  <c:v>-5.6156199999999983E-4</c:v>
                </c:pt>
                <c:pt idx="514">
                  <c:v>-7.3343700000000898E-4</c:v>
                </c:pt>
                <c:pt idx="515">
                  <c:v>-8.5968700000000025E-4</c:v>
                </c:pt>
                <c:pt idx="516">
                  <c:v>-7.9812500000001855E-4</c:v>
                </c:pt>
                <c:pt idx="517">
                  <c:v>-7.7031200000001192E-4</c:v>
                </c:pt>
                <c:pt idx="518">
                  <c:v>-6.7562500000001291E-4</c:v>
                </c:pt>
                <c:pt idx="519">
                  <c:v>-8.1312500000000015E-4</c:v>
                </c:pt>
                <c:pt idx="520">
                  <c:v>-7.4000000000001224E-4</c:v>
                </c:pt>
                <c:pt idx="521">
                  <c:v>-9.3125000000002277E-4</c:v>
                </c:pt>
                <c:pt idx="522">
                  <c:v>-1.0128120000000081E-3</c:v>
                </c:pt>
                <c:pt idx="523">
                  <c:v>-8.2062500000000007E-4</c:v>
                </c:pt>
                <c:pt idx="524">
                  <c:v>-1.0115619999999978E-3</c:v>
                </c:pt>
                <c:pt idx="525">
                  <c:v>-9.5375000000000245E-4</c:v>
                </c:pt>
                <c:pt idx="526">
                  <c:v>-7.6593700000001047E-4</c:v>
                </c:pt>
                <c:pt idx="527">
                  <c:v>-9.8812500000000224E-4</c:v>
                </c:pt>
                <c:pt idx="528">
                  <c:v>-8.1156200000000048E-4</c:v>
                </c:pt>
                <c:pt idx="529">
                  <c:v>-9.1343700000000012E-4</c:v>
                </c:pt>
                <c:pt idx="530">
                  <c:v>-9.2750000000001067E-4</c:v>
                </c:pt>
                <c:pt idx="531">
                  <c:v>-9.3906200000000765E-4</c:v>
                </c:pt>
                <c:pt idx="532">
                  <c:v>-6.5249999999999987E-4</c:v>
                </c:pt>
                <c:pt idx="533">
                  <c:v>-8.796870000000002E-4</c:v>
                </c:pt>
                <c:pt idx="534">
                  <c:v>-8.2937500000000025E-4</c:v>
                </c:pt>
                <c:pt idx="535">
                  <c:v>-9.009370000000002E-4</c:v>
                </c:pt>
                <c:pt idx="536">
                  <c:v>-9.1468700000000018E-4</c:v>
                </c:pt>
                <c:pt idx="537">
                  <c:v>-8.0875000000000727E-4</c:v>
                </c:pt>
                <c:pt idx="538">
                  <c:v>-5.04687000000008E-4</c:v>
                </c:pt>
                <c:pt idx="539">
                  <c:v>-1.1115620000000021E-3</c:v>
                </c:pt>
                <c:pt idx="540">
                  <c:v>-8.3468700000000008E-4</c:v>
                </c:pt>
                <c:pt idx="541">
                  <c:v>-1.0400000000000001E-3</c:v>
                </c:pt>
                <c:pt idx="542">
                  <c:v>-5.9593700000001328E-4</c:v>
                </c:pt>
                <c:pt idx="543">
                  <c:v>-9.5250000000001247E-4</c:v>
                </c:pt>
                <c:pt idx="544">
                  <c:v>-6.2531199999999983E-4</c:v>
                </c:pt>
                <c:pt idx="545">
                  <c:v>-8.6531200000000046E-4</c:v>
                </c:pt>
                <c:pt idx="546">
                  <c:v>-9.2750000000001067E-4</c:v>
                </c:pt>
                <c:pt idx="547">
                  <c:v>-1.0400000000000001E-3</c:v>
                </c:pt>
                <c:pt idx="548">
                  <c:v>-7.4812500000001831E-4</c:v>
                </c:pt>
                <c:pt idx="549">
                  <c:v>-7.7531200000001031E-4</c:v>
                </c:pt>
                <c:pt idx="550">
                  <c:v>-5.5968700000000532E-4</c:v>
                </c:pt>
                <c:pt idx="551">
                  <c:v>-9.365620000000213E-4</c:v>
                </c:pt>
                <c:pt idx="552">
                  <c:v>-8.5062500000000047E-4</c:v>
                </c:pt>
                <c:pt idx="553">
                  <c:v>-9.7906200000000038E-4</c:v>
                </c:pt>
                <c:pt idx="554">
                  <c:v>-8.0000000000000264E-4</c:v>
                </c:pt>
                <c:pt idx="555">
                  <c:v>-8.8593700000000265E-4</c:v>
                </c:pt>
                <c:pt idx="556">
                  <c:v>-8.7312500000000031E-4</c:v>
                </c:pt>
                <c:pt idx="557">
                  <c:v>-7.8249999999999988E-4</c:v>
                </c:pt>
                <c:pt idx="558">
                  <c:v>-7.271870000000153E-4</c:v>
                </c:pt>
                <c:pt idx="559">
                  <c:v>-7.7781200000001335E-4</c:v>
                </c:pt>
                <c:pt idx="560">
                  <c:v>-7.656250000000099E-4</c:v>
                </c:pt>
                <c:pt idx="561">
                  <c:v>-9.2343700000000004E-4</c:v>
                </c:pt>
                <c:pt idx="562">
                  <c:v>-9.9062500000000778E-4</c:v>
                </c:pt>
                <c:pt idx="563">
                  <c:v>-8.3937500000001448E-4</c:v>
                </c:pt>
                <c:pt idx="564">
                  <c:v>-5.6906200000000808E-4</c:v>
                </c:pt>
                <c:pt idx="565">
                  <c:v>-6.7750000000001273E-4</c:v>
                </c:pt>
                <c:pt idx="566">
                  <c:v>-7.5718700000001473E-4</c:v>
                </c:pt>
                <c:pt idx="567">
                  <c:v>-8.0562500000001065E-4</c:v>
                </c:pt>
                <c:pt idx="568">
                  <c:v>-8.8062500000001226E-4</c:v>
                </c:pt>
                <c:pt idx="569">
                  <c:v>-8.5562500000000764E-4</c:v>
                </c:pt>
                <c:pt idx="570">
                  <c:v>-5.9281200000000592E-4</c:v>
                </c:pt>
                <c:pt idx="571">
                  <c:v>-7.1781200000000853E-4</c:v>
                </c:pt>
                <c:pt idx="572">
                  <c:v>-9.3687500000001246E-4</c:v>
                </c:pt>
                <c:pt idx="573">
                  <c:v>-9.9468700000000018E-4</c:v>
                </c:pt>
                <c:pt idx="574">
                  <c:v>-5.1249999999999972E-4</c:v>
                </c:pt>
                <c:pt idx="575">
                  <c:v>-6.9593700000001473E-4</c:v>
                </c:pt>
                <c:pt idx="576">
                  <c:v>-7.5843700000000134E-4</c:v>
                </c:pt>
                <c:pt idx="577">
                  <c:v>-7.3906200000001092E-4</c:v>
                </c:pt>
                <c:pt idx="578">
                  <c:v>-6.5531199999999991E-4</c:v>
                </c:pt>
                <c:pt idx="579">
                  <c:v>-8.2343700000000021E-4</c:v>
                </c:pt>
                <c:pt idx="580">
                  <c:v>-6.1906200000000854E-4</c:v>
                </c:pt>
                <c:pt idx="581">
                  <c:v>-6.9437500000001334E-4</c:v>
                </c:pt>
                <c:pt idx="582">
                  <c:v>-1.2640620000000141E-3</c:v>
                </c:pt>
                <c:pt idx="583">
                  <c:v>-8.0843700000000017E-4</c:v>
                </c:pt>
                <c:pt idx="584">
                  <c:v>-4.6468700000000122E-4</c:v>
                </c:pt>
                <c:pt idx="585">
                  <c:v>-5.7624999999999994E-4</c:v>
                </c:pt>
                <c:pt idx="586">
                  <c:v>-6.3562500000000966E-4</c:v>
                </c:pt>
                <c:pt idx="587">
                  <c:v>-6.6562500000000898E-4</c:v>
                </c:pt>
                <c:pt idx="588">
                  <c:v>-4.3000000000000113E-4</c:v>
                </c:pt>
                <c:pt idx="589">
                  <c:v>-4.4500000000000534E-4</c:v>
                </c:pt>
                <c:pt idx="590">
                  <c:v>-4.9249999999999988E-4</c:v>
                </c:pt>
                <c:pt idx="591">
                  <c:v>-6.2718700000001396E-4</c:v>
                </c:pt>
                <c:pt idx="592">
                  <c:v>-4.9906200000001094E-4</c:v>
                </c:pt>
                <c:pt idx="593">
                  <c:v>-4.5031200000000132E-4</c:v>
                </c:pt>
                <c:pt idx="594">
                  <c:v>-6.1500000000000031E-4</c:v>
                </c:pt>
                <c:pt idx="595">
                  <c:v>-3.0093700000000481E-4</c:v>
                </c:pt>
                <c:pt idx="596">
                  <c:v>-6.4593700000001482E-4</c:v>
                </c:pt>
                <c:pt idx="597">
                  <c:v>-5.8156200000000812E-4</c:v>
                </c:pt>
                <c:pt idx="598">
                  <c:v>-7.1156200000000835E-4</c:v>
                </c:pt>
                <c:pt idx="599">
                  <c:v>-3.687500000000085E-4</c:v>
                </c:pt>
                <c:pt idx="600">
                  <c:v>-3.8625000000000448E-4</c:v>
                </c:pt>
                <c:pt idx="601">
                  <c:v>-6.0656200000000124E-4</c:v>
                </c:pt>
                <c:pt idx="602">
                  <c:v>-4.5468700000000765E-4</c:v>
                </c:pt>
                <c:pt idx="603">
                  <c:v>-3.7562500000000052E-4</c:v>
                </c:pt>
                <c:pt idx="604">
                  <c:v>-6.2156200000001072E-4</c:v>
                </c:pt>
                <c:pt idx="605">
                  <c:v>-5.1593700000000114E-4</c:v>
                </c:pt>
                <c:pt idx="606">
                  <c:v>-5.4031199999999993E-4</c:v>
                </c:pt>
                <c:pt idx="607">
                  <c:v>-2.6750000000000011E-4</c:v>
                </c:pt>
                <c:pt idx="608">
                  <c:v>-3.0718700000000005E-4</c:v>
                </c:pt>
                <c:pt idx="609">
                  <c:v>-2.0406200000000406E-4</c:v>
                </c:pt>
                <c:pt idx="610">
                  <c:v>-6.8249999999999995E-4</c:v>
                </c:pt>
                <c:pt idx="611">
                  <c:v>-3.3437500000000497E-4</c:v>
                </c:pt>
                <c:pt idx="612">
                  <c:v>-5.4968700000000952E-4</c:v>
                </c:pt>
                <c:pt idx="613">
                  <c:v>-2.4718699999999984E-4</c:v>
                </c:pt>
                <c:pt idx="614">
                  <c:v>-3.8343700000000448E-4</c:v>
                </c:pt>
                <c:pt idx="615">
                  <c:v>-4.3437500000000133E-4</c:v>
                </c:pt>
                <c:pt idx="616">
                  <c:v>-4.3593700000000722E-4</c:v>
                </c:pt>
                <c:pt idx="617">
                  <c:v>-3.3750000000000045E-4</c:v>
                </c:pt>
                <c:pt idx="618">
                  <c:v>-3.2968699999999995E-4</c:v>
                </c:pt>
                <c:pt idx="619">
                  <c:v>-4.7281199999999997E-4</c:v>
                </c:pt>
                <c:pt idx="620">
                  <c:v>-3.3437500000000497E-4</c:v>
                </c:pt>
                <c:pt idx="621">
                  <c:v>-4.5625000000000011E-4</c:v>
                </c:pt>
                <c:pt idx="622">
                  <c:v>-5.5437500000000842E-4</c:v>
                </c:pt>
                <c:pt idx="623">
                  <c:v>-4.0656200000000034E-4</c:v>
                </c:pt>
                <c:pt idx="624">
                  <c:v>-6.0812500000001382E-4</c:v>
                </c:pt>
                <c:pt idx="625">
                  <c:v>-5.1843700000000028E-4</c:v>
                </c:pt>
                <c:pt idx="626">
                  <c:v>-1.8343700000000276E-4</c:v>
                </c:pt>
                <c:pt idx="627">
                  <c:v>-4.9968700000000929E-4</c:v>
                </c:pt>
                <c:pt idx="628">
                  <c:v>-2.9124999999999984E-4</c:v>
                </c:pt>
                <c:pt idx="629">
                  <c:v>-3.7906200000000629E-4</c:v>
                </c:pt>
                <c:pt idx="630">
                  <c:v>-3.9625000000000516E-4</c:v>
                </c:pt>
                <c:pt idx="631">
                  <c:v>-5.5093700000001132E-4</c:v>
                </c:pt>
                <c:pt idx="632">
                  <c:v>-1.2625000000000041E-4</c:v>
                </c:pt>
                <c:pt idx="633">
                  <c:v>-3.3562499999999999E-4</c:v>
                </c:pt>
                <c:pt idx="634">
                  <c:v>-2.5281200000000606E-4</c:v>
                </c:pt>
                <c:pt idx="635">
                  <c:v>-3.1031200000000811E-4</c:v>
                </c:pt>
                <c:pt idx="636">
                  <c:v>-3.6312500000000206E-4</c:v>
                </c:pt>
                <c:pt idx="637">
                  <c:v>-2.6156199999999991E-4</c:v>
                </c:pt>
                <c:pt idx="638">
                  <c:v>-1.5625000000000305E-5</c:v>
                </c:pt>
                <c:pt idx="639">
                  <c:v>-5.6125000000000012E-4</c:v>
                </c:pt>
                <c:pt idx="640">
                  <c:v>-2.4281200000000533E-4</c:v>
                </c:pt>
                <c:pt idx="641">
                  <c:v>-5.8531200000000103E-4</c:v>
                </c:pt>
                <c:pt idx="642">
                  <c:v>-1.0250000000000021E-4</c:v>
                </c:pt>
                <c:pt idx="643">
                  <c:v>-3.2906200000000529E-4</c:v>
                </c:pt>
                <c:pt idx="644">
                  <c:v>-1.9062000000000167E-5</c:v>
                </c:pt>
                <c:pt idx="645">
                  <c:v>-3.4937499999999991E-4</c:v>
                </c:pt>
                <c:pt idx="646">
                  <c:v>-3.6625000000000562E-4</c:v>
                </c:pt>
                <c:pt idx="647">
                  <c:v>-6.0531199999999999E-4</c:v>
                </c:pt>
                <c:pt idx="648">
                  <c:v>-1.950000000000036E-4</c:v>
                </c:pt>
                <c:pt idx="649">
                  <c:v>-3.3281200000000616E-4</c:v>
                </c:pt>
                <c:pt idx="650">
                  <c:v>-1.0937500000000189E-4</c:v>
                </c:pt>
                <c:pt idx="651">
                  <c:v>-5.3843700000000023E-4</c:v>
                </c:pt>
                <c:pt idx="652">
                  <c:v>-4.1500000000000011E-4</c:v>
                </c:pt>
                <c:pt idx="653">
                  <c:v>-5.8531200000000103E-4</c:v>
                </c:pt>
                <c:pt idx="654">
                  <c:v>-4.3312500000001027E-4</c:v>
                </c:pt>
                <c:pt idx="655">
                  <c:v>-5.4531200000000884E-4</c:v>
                </c:pt>
                <c:pt idx="656">
                  <c:v>-5.0843700000000112E-4</c:v>
                </c:pt>
                <c:pt idx="657">
                  <c:v>-4.3687500000000003E-4</c:v>
                </c:pt>
                <c:pt idx="658">
                  <c:v>-3.7750000000000478E-4</c:v>
                </c:pt>
                <c:pt idx="659">
                  <c:v>-4.4000000000000842E-4</c:v>
                </c:pt>
                <c:pt idx="660">
                  <c:v>-5.0781200000000787E-4</c:v>
                </c:pt>
                <c:pt idx="661">
                  <c:v>-6.2468700000001091E-4</c:v>
                </c:pt>
                <c:pt idx="662">
                  <c:v>-6.3656199999999981E-4</c:v>
                </c:pt>
                <c:pt idx="663">
                  <c:v>-5.1343699999999994E-4</c:v>
                </c:pt>
                <c:pt idx="664">
                  <c:v>-4.2749999999999993E-4</c:v>
                </c:pt>
                <c:pt idx="665">
                  <c:v>-4.3031199999999997E-4</c:v>
                </c:pt>
                <c:pt idx="666">
                  <c:v>-4.9562500000001125E-4</c:v>
                </c:pt>
                <c:pt idx="667">
                  <c:v>-5.5625E-4</c:v>
                </c:pt>
                <c:pt idx="668">
                  <c:v>-6.4093700000001513E-4</c:v>
                </c:pt>
                <c:pt idx="669">
                  <c:v>-6.0156199999999993E-4</c:v>
                </c:pt>
                <c:pt idx="670">
                  <c:v>-4.4906200000001119E-4</c:v>
                </c:pt>
                <c:pt idx="671">
                  <c:v>-6.7187500000000927E-4</c:v>
                </c:pt>
                <c:pt idx="672">
                  <c:v>-8.6031200000000023E-4</c:v>
                </c:pt>
                <c:pt idx="673">
                  <c:v>-8.9906200000000245E-4</c:v>
                </c:pt>
                <c:pt idx="674">
                  <c:v>-5.3562500000000853E-4</c:v>
                </c:pt>
                <c:pt idx="675">
                  <c:v>-6.5031200000000911E-4</c:v>
                </c:pt>
                <c:pt idx="676">
                  <c:v>-7.3812500000001438E-4</c:v>
                </c:pt>
                <c:pt idx="677">
                  <c:v>-7.8031200000000934E-4</c:v>
                </c:pt>
                <c:pt idx="678">
                  <c:v>-5.915620000000115E-4</c:v>
                </c:pt>
                <c:pt idx="679">
                  <c:v>-8.9375000000000565E-4</c:v>
                </c:pt>
                <c:pt idx="680">
                  <c:v>-7.1156200000000835E-4</c:v>
                </c:pt>
                <c:pt idx="681">
                  <c:v>-7.6000000000000123E-4</c:v>
                </c:pt>
                <c:pt idx="682">
                  <c:v>-1.4240620000000041E-3</c:v>
                </c:pt>
                <c:pt idx="683">
                  <c:v>-9.1937500000000244E-4</c:v>
                </c:pt>
                <c:pt idx="684">
                  <c:v>-5.6937500000000022E-4</c:v>
                </c:pt>
                <c:pt idx="685">
                  <c:v>-7.3593700000001115E-4</c:v>
                </c:pt>
                <c:pt idx="686">
                  <c:v>-7.0593700000001205E-4</c:v>
                </c:pt>
                <c:pt idx="687">
                  <c:v>-9.4718700000000027E-4</c:v>
                </c:pt>
                <c:pt idx="688">
                  <c:v>-6.3500000000000112E-4</c:v>
                </c:pt>
                <c:pt idx="689">
                  <c:v>-7.2187500000000962E-4</c:v>
                </c:pt>
                <c:pt idx="690">
                  <c:v>-8.1062500000000026E-4</c:v>
                </c:pt>
                <c:pt idx="691">
                  <c:v>-9.4656200000001797E-4</c:v>
                </c:pt>
                <c:pt idx="692">
                  <c:v>-7.8687500000000122E-4</c:v>
                </c:pt>
                <c:pt idx="693">
                  <c:v>-7.290620000000136E-4</c:v>
                </c:pt>
                <c:pt idx="694">
                  <c:v>-9.9593700000000208E-4</c:v>
                </c:pt>
                <c:pt idx="695">
                  <c:v>-6.9312500000001881E-4</c:v>
                </c:pt>
                <c:pt idx="696">
                  <c:v>-9.5250000000001247E-4</c:v>
                </c:pt>
                <c:pt idx="697">
                  <c:v>-9.3687500000001246E-4</c:v>
                </c:pt>
                <c:pt idx="698">
                  <c:v>-1.0878120000000061E-3</c:v>
                </c:pt>
                <c:pt idx="699">
                  <c:v>-7.187500000000002E-4</c:v>
                </c:pt>
                <c:pt idx="700">
                  <c:v>-7.7531200000001031E-4</c:v>
                </c:pt>
                <c:pt idx="701">
                  <c:v>-1.0478120000000021E-3</c:v>
                </c:pt>
                <c:pt idx="702">
                  <c:v>-8.7125000000000266E-4</c:v>
                </c:pt>
                <c:pt idx="703">
                  <c:v>-7.2218700000000965E-4</c:v>
                </c:pt>
                <c:pt idx="704">
                  <c:v>-1.0309370000000041E-3</c:v>
                </c:pt>
                <c:pt idx="705">
                  <c:v>-9.7718700000000002E-4</c:v>
                </c:pt>
                <c:pt idx="706">
                  <c:v>-1.0768750000000001E-3</c:v>
                </c:pt>
                <c:pt idx="707">
                  <c:v>-7.3500000000000594E-4</c:v>
                </c:pt>
                <c:pt idx="708">
                  <c:v>-8.6031200000000023E-4</c:v>
                </c:pt>
                <c:pt idx="709">
                  <c:v>-7.046870000000108E-4</c:v>
                </c:pt>
                <c:pt idx="710">
                  <c:v>-1.232187000000023E-3</c:v>
                </c:pt>
                <c:pt idx="711">
                  <c:v>-8.8968700000000565E-4</c:v>
                </c:pt>
                <c:pt idx="712">
                  <c:v>-1.0456249999999958E-3</c:v>
                </c:pt>
                <c:pt idx="713">
                  <c:v>-8.1687500000000043E-4</c:v>
                </c:pt>
                <c:pt idx="714">
                  <c:v>-8.4062500000000565E-4</c:v>
                </c:pt>
                <c:pt idx="715">
                  <c:v>-9.8968700000000276E-4</c:v>
                </c:pt>
                <c:pt idx="716">
                  <c:v>-9.9468700000000018E-4</c:v>
                </c:pt>
                <c:pt idx="717">
                  <c:v>-8.8375000000000747E-4</c:v>
                </c:pt>
                <c:pt idx="718">
                  <c:v>-8.0718700000000001E-4</c:v>
                </c:pt>
                <c:pt idx="719">
                  <c:v>-9.6281200000000017E-4</c:v>
                </c:pt>
                <c:pt idx="720">
                  <c:v>-9.3625000000002766E-4</c:v>
                </c:pt>
                <c:pt idx="721">
                  <c:v>-1.0271870000000171E-3</c:v>
                </c:pt>
                <c:pt idx="722">
                  <c:v>-1.0425000000000041E-3</c:v>
                </c:pt>
                <c:pt idx="723">
                  <c:v>-8.8718700000000065E-4</c:v>
                </c:pt>
                <c:pt idx="724">
                  <c:v>-1.1024999999999997E-3</c:v>
                </c:pt>
                <c:pt idx="725">
                  <c:v>-1.0743750000000169E-3</c:v>
                </c:pt>
                <c:pt idx="726">
                  <c:v>-7.1312500000001344E-4</c:v>
                </c:pt>
                <c:pt idx="727">
                  <c:v>-1.0790620000000041E-3</c:v>
                </c:pt>
                <c:pt idx="728">
                  <c:v>-8.7250000000000066E-4</c:v>
                </c:pt>
                <c:pt idx="729">
                  <c:v>-1.0165619999999999E-3</c:v>
                </c:pt>
                <c:pt idx="730">
                  <c:v>-9.7687500000000075E-4</c:v>
                </c:pt>
                <c:pt idx="731">
                  <c:v>-1.0171870000000001E-3</c:v>
                </c:pt>
                <c:pt idx="732">
                  <c:v>-6.6875000000000029E-4</c:v>
                </c:pt>
                <c:pt idx="733">
                  <c:v>-9.5593700000000067E-4</c:v>
                </c:pt>
                <c:pt idx="734">
                  <c:v>-8.1812500000000017E-4</c:v>
                </c:pt>
                <c:pt idx="735">
                  <c:v>-8.4500000000001577E-4</c:v>
                </c:pt>
                <c:pt idx="736">
                  <c:v>-1.0015620000000001E-3</c:v>
                </c:pt>
                <c:pt idx="737">
                  <c:v>-8.5406200000000005E-4</c:v>
                </c:pt>
                <c:pt idx="738">
                  <c:v>-6.5843700000000813E-4</c:v>
                </c:pt>
                <c:pt idx="739">
                  <c:v>-1.1712500000000217E-3</c:v>
                </c:pt>
                <c:pt idx="740">
                  <c:v>-7.7375000000000946E-4</c:v>
                </c:pt>
                <c:pt idx="741">
                  <c:v>-1.1840620000000243E-3</c:v>
                </c:pt>
                <c:pt idx="742">
                  <c:v>-6.1187500000000022E-4</c:v>
                </c:pt>
                <c:pt idx="743">
                  <c:v>-8.9656200000001751E-4</c:v>
                </c:pt>
                <c:pt idx="744">
                  <c:v>-6.3781200000000843E-4</c:v>
                </c:pt>
                <c:pt idx="745">
                  <c:v>-9.0500000000001267E-4</c:v>
                </c:pt>
                <c:pt idx="746">
                  <c:v>-9.2718700000000032E-4</c:v>
                </c:pt>
                <c:pt idx="747">
                  <c:v>-1.1231250000000041E-3</c:v>
                </c:pt>
                <c:pt idx="748">
                  <c:v>-7.4812500000001831E-4</c:v>
                </c:pt>
                <c:pt idx="749">
                  <c:v>-8.5187500000000042E-4</c:v>
                </c:pt>
                <c:pt idx="750">
                  <c:v>-6.7093700000001434E-4</c:v>
                </c:pt>
                <c:pt idx="751">
                  <c:v>-1.0231250000000002E-3</c:v>
                </c:pt>
                <c:pt idx="752">
                  <c:v>-8.887500000000167E-4</c:v>
                </c:pt>
                <c:pt idx="753">
                  <c:v>-1.1240620000000192E-3</c:v>
                </c:pt>
                <c:pt idx="754">
                  <c:v>-9.2593700000000027E-4</c:v>
                </c:pt>
                <c:pt idx="755">
                  <c:v>-1.005625E-3</c:v>
                </c:pt>
                <c:pt idx="756">
                  <c:v>-9.6093700000000025E-4</c:v>
                </c:pt>
                <c:pt idx="757">
                  <c:v>-8.7531200000000027E-4</c:v>
                </c:pt>
                <c:pt idx="758">
                  <c:v>-8.5687500000000065E-4</c:v>
                </c:pt>
                <c:pt idx="759">
                  <c:v>-8.9625000000002496E-4</c:v>
                </c:pt>
                <c:pt idx="760">
                  <c:v>-8.7750000000001228E-4</c:v>
                </c:pt>
                <c:pt idx="761">
                  <c:v>-9.7062500000000024E-4</c:v>
                </c:pt>
                <c:pt idx="762">
                  <c:v>-1.1418750000000001E-3</c:v>
                </c:pt>
                <c:pt idx="763">
                  <c:v>-9.2500000000000264E-4</c:v>
                </c:pt>
                <c:pt idx="764">
                  <c:v>-8.0156200000000566E-4</c:v>
                </c:pt>
                <c:pt idx="765">
                  <c:v>-7.8312500000001547E-4</c:v>
                </c:pt>
                <c:pt idx="766">
                  <c:v>-8.4375000000000227E-4</c:v>
                </c:pt>
                <c:pt idx="767">
                  <c:v>-8.9468700000000024E-4</c:v>
                </c:pt>
                <c:pt idx="768">
                  <c:v>-9.3531200000001268E-4</c:v>
                </c:pt>
                <c:pt idx="769">
                  <c:v>-9.7187500000000008E-4</c:v>
                </c:pt>
                <c:pt idx="770">
                  <c:v>-8.321870000000004E-4</c:v>
                </c:pt>
                <c:pt idx="771">
                  <c:v>-7.8687500000000122E-4</c:v>
                </c:pt>
                <c:pt idx="772">
                  <c:v>-1.0637500000000041E-3</c:v>
                </c:pt>
                <c:pt idx="773">
                  <c:v>-9.9562500000001646E-4</c:v>
                </c:pt>
                <c:pt idx="774">
                  <c:v>-6.3968700000000434E-4</c:v>
                </c:pt>
                <c:pt idx="775">
                  <c:v>-7.9031200000001392E-4</c:v>
                </c:pt>
                <c:pt idx="776">
                  <c:v>-8.2875000000000028E-4</c:v>
                </c:pt>
                <c:pt idx="777">
                  <c:v>-8.3281200000000005E-4</c:v>
                </c:pt>
                <c:pt idx="778">
                  <c:v>-6.9687500000000944E-4</c:v>
                </c:pt>
                <c:pt idx="779">
                  <c:v>-9.0750000000001767E-4</c:v>
                </c:pt>
                <c:pt idx="780">
                  <c:v>-7.6968700000000533E-4</c:v>
                </c:pt>
                <c:pt idx="781">
                  <c:v>-7.4406200000001689E-4</c:v>
                </c:pt>
                <c:pt idx="782">
                  <c:v>-1.3431250000000001E-3</c:v>
                </c:pt>
                <c:pt idx="783">
                  <c:v>-8.8906200000000567E-4</c:v>
                </c:pt>
                <c:pt idx="784">
                  <c:v>-5.0218700000000094E-4</c:v>
                </c:pt>
                <c:pt idx="785">
                  <c:v>-6.3375000000000031E-4</c:v>
                </c:pt>
                <c:pt idx="786">
                  <c:v>-6.2062500000001374E-4</c:v>
                </c:pt>
                <c:pt idx="787">
                  <c:v>-7.1218700000000139E-4</c:v>
                </c:pt>
                <c:pt idx="788">
                  <c:v>-4.8218700000000024E-4</c:v>
                </c:pt>
                <c:pt idx="789">
                  <c:v>-4.6531199999999979E-4</c:v>
                </c:pt>
                <c:pt idx="790">
                  <c:v>-4.9406200000001277E-4</c:v>
                </c:pt>
                <c:pt idx="791">
                  <c:v>-6.7562500000001291E-4</c:v>
                </c:pt>
                <c:pt idx="792">
                  <c:v>-5.087500000000002E-4</c:v>
                </c:pt>
                <c:pt idx="793">
                  <c:v>-5.1656199999999992E-4</c:v>
                </c:pt>
                <c:pt idx="794">
                  <c:v>-6.3718700000001116E-4</c:v>
                </c:pt>
                <c:pt idx="795">
                  <c:v>-2.712499999999999E-4</c:v>
                </c:pt>
                <c:pt idx="796">
                  <c:v>-5.9000000000000968E-4</c:v>
                </c:pt>
                <c:pt idx="797">
                  <c:v>-4.9531199999999992E-4</c:v>
                </c:pt>
                <c:pt idx="798">
                  <c:v>-7.1843700000000113E-4</c:v>
                </c:pt>
                <c:pt idx="799">
                  <c:v>-3.3406200000000449E-4</c:v>
                </c:pt>
                <c:pt idx="800">
                  <c:v>-3.0468700000000015E-4</c:v>
                </c:pt>
                <c:pt idx="801">
                  <c:v>-5.7250000000000031E-4</c:v>
                </c:pt>
                <c:pt idx="802">
                  <c:v>-4.3500000000000022E-4</c:v>
                </c:pt>
                <c:pt idx="803">
                  <c:v>-3.0187500000000011E-4</c:v>
                </c:pt>
                <c:pt idx="804">
                  <c:v>-5.1156200000000024E-4</c:v>
                </c:pt>
                <c:pt idx="805">
                  <c:v>-5.0000000000000034E-4</c:v>
                </c:pt>
                <c:pt idx="806">
                  <c:v>-5.1031199999999974E-4</c:v>
                </c:pt>
                <c:pt idx="807">
                  <c:v>-1.8218699999999989E-4</c:v>
                </c:pt>
                <c:pt idx="808">
                  <c:v>-2.8312499999999985E-4</c:v>
                </c:pt>
                <c:pt idx="809">
                  <c:v>-1.3656199999999985E-4</c:v>
                </c:pt>
                <c:pt idx="810">
                  <c:v>-5.4968700000000952E-4</c:v>
                </c:pt>
                <c:pt idx="811">
                  <c:v>-3.0906200000000252E-4</c:v>
                </c:pt>
                <c:pt idx="812">
                  <c:v>-4.6718700000000134E-4</c:v>
                </c:pt>
                <c:pt idx="813">
                  <c:v>-1.403120000000001E-4</c:v>
                </c:pt>
                <c:pt idx="814">
                  <c:v>-2.156250000000001E-4</c:v>
                </c:pt>
                <c:pt idx="815">
                  <c:v>-4.0656200000000034E-4</c:v>
                </c:pt>
                <c:pt idx="816">
                  <c:v>-3.4624999999999982E-4</c:v>
                </c:pt>
                <c:pt idx="817">
                  <c:v>-4.3843700000000013E-4</c:v>
                </c:pt>
                <c:pt idx="818">
                  <c:v>-2.7000000000000499E-4</c:v>
                </c:pt>
                <c:pt idx="819">
                  <c:v>-3.3624999999999991E-4</c:v>
                </c:pt>
                <c:pt idx="820">
                  <c:v>-3.2093700000000643E-4</c:v>
                </c:pt>
                <c:pt idx="821">
                  <c:v>-4.446870000000093E-4</c:v>
                </c:pt>
                <c:pt idx="822">
                  <c:v>-5.2281200000000021E-4</c:v>
                </c:pt>
                <c:pt idx="823">
                  <c:v>-3.4062499999999978E-4</c:v>
                </c:pt>
                <c:pt idx="824">
                  <c:v>-5.2968700000000134E-4</c:v>
                </c:pt>
                <c:pt idx="825">
                  <c:v>-3.8468699999999993E-4</c:v>
                </c:pt>
                <c:pt idx="826">
                  <c:v>-2.5375000000000462E-4</c:v>
                </c:pt>
                <c:pt idx="827">
                  <c:v>-4.5468700000000765E-4</c:v>
                </c:pt>
                <c:pt idx="828">
                  <c:v>-3.0437500000000565E-4</c:v>
                </c:pt>
                <c:pt idx="829">
                  <c:v>-4.540620000000093E-4</c:v>
                </c:pt>
                <c:pt idx="830">
                  <c:v>-4.6500000000000014E-4</c:v>
                </c:pt>
                <c:pt idx="831">
                  <c:v>-4.9437500000000989E-4</c:v>
                </c:pt>
                <c:pt idx="832">
                  <c:v>-1.9343700000000366E-4</c:v>
                </c:pt>
                <c:pt idx="833">
                  <c:v>-3.9406200000000611E-4</c:v>
                </c:pt>
                <c:pt idx="834">
                  <c:v>-3.4156200000000012E-4</c:v>
                </c:pt>
                <c:pt idx="835">
                  <c:v>-3.5531200000000693E-4</c:v>
                </c:pt>
                <c:pt idx="836">
                  <c:v>-4.7218700000000124E-4</c:v>
                </c:pt>
                <c:pt idx="837">
                  <c:v>-4.0562500000000733E-4</c:v>
                </c:pt>
                <c:pt idx="838">
                  <c:v>-5.6875000000000102E-5</c:v>
                </c:pt>
                <c:pt idx="839">
                  <c:v>-6.5218700000000134E-4</c:v>
                </c:pt>
                <c:pt idx="840">
                  <c:v>-3.3437500000000497E-4</c:v>
                </c:pt>
                <c:pt idx="841">
                  <c:v>-7.3000000000000875E-4</c:v>
                </c:pt>
                <c:pt idx="842">
                  <c:v>-2.7406200000000579E-4</c:v>
                </c:pt>
                <c:pt idx="843">
                  <c:v>-5.5406200000001119E-4</c:v>
                </c:pt>
                <c:pt idx="844">
                  <c:v>-4.0937000000000533E-5</c:v>
                </c:pt>
                <c:pt idx="845">
                  <c:v>-4.7468700000000895E-4</c:v>
                </c:pt>
                <c:pt idx="846">
                  <c:v>-5.0750000000000133E-4</c:v>
                </c:pt>
                <c:pt idx="847">
                  <c:v>-8.6031200000000023E-4</c:v>
                </c:pt>
                <c:pt idx="848">
                  <c:v>-4.4562500000001036E-4</c:v>
                </c:pt>
                <c:pt idx="849">
                  <c:v>-4.8750000000000133E-4</c:v>
                </c:pt>
                <c:pt idx="850">
                  <c:v>-3.1656200000000525E-4</c:v>
                </c:pt>
                <c:pt idx="851">
                  <c:v>-6.362500000000001E-4</c:v>
                </c:pt>
                <c:pt idx="852">
                  <c:v>-5.2125000000000001E-4</c:v>
                </c:pt>
                <c:pt idx="853">
                  <c:v>-7.2031200000001081E-4</c:v>
                </c:pt>
                <c:pt idx="854">
                  <c:v>-6.2750000000001043E-4</c:v>
                </c:pt>
                <c:pt idx="855">
                  <c:v>-7.6156200000000924E-4</c:v>
                </c:pt>
                <c:pt idx="856">
                  <c:v>-6.3125000000000019E-4</c:v>
                </c:pt>
                <c:pt idx="857">
                  <c:v>-5.8937500000000114E-4</c:v>
                </c:pt>
                <c:pt idx="858">
                  <c:v>-4.8406200000000878E-4</c:v>
                </c:pt>
                <c:pt idx="859">
                  <c:v>-5.728119999999998E-4</c:v>
                </c:pt>
                <c:pt idx="860">
                  <c:v>-7.2656200000001164E-4</c:v>
                </c:pt>
                <c:pt idx="861">
                  <c:v>-7.0218700000000862E-4</c:v>
                </c:pt>
                <c:pt idx="862">
                  <c:v>-8.240620000000003E-4</c:v>
                </c:pt>
                <c:pt idx="863">
                  <c:v>-7.8312500000001547E-4</c:v>
                </c:pt>
                <c:pt idx="864">
                  <c:v>-4.7125000000000004E-4</c:v>
                </c:pt>
                <c:pt idx="865">
                  <c:v>-5.6562500000000124E-4</c:v>
                </c:pt>
                <c:pt idx="866">
                  <c:v>-7.0531200000000134E-4</c:v>
                </c:pt>
                <c:pt idx="867">
                  <c:v>-7.2625000000000022E-4</c:v>
                </c:pt>
                <c:pt idx="868">
                  <c:v>-8.0687500000000063E-4</c:v>
                </c:pt>
                <c:pt idx="869">
                  <c:v>-7.0406200000001408E-4</c:v>
                </c:pt>
                <c:pt idx="870">
                  <c:v>-5.5187500000000104E-4</c:v>
                </c:pt>
                <c:pt idx="871">
                  <c:v>-7.7593700000001494E-4</c:v>
                </c:pt>
                <c:pt idx="872">
                  <c:v>-9.4531200000000728E-4</c:v>
                </c:pt>
                <c:pt idx="873">
                  <c:v>-9.3093700000000028E-4</c:v>
                </c:pt>
                <c:pt idx="874">
                  <c:v>-5.7250000000000031E-4</c:v>
                </c:pt>
                <c:pt idx="875">
                  <c:v>-6.6312500000001331E-4</c:v>
                </c:pt>
                <c:pt idx="876">
                  <c:v>-7.2437500000001223E-4</c:v>
                </c:pt>
                <c:pt idx="877">
                  <c:v>-7.9125000000000853E-4</c:v>
                </c:pt>
                <c:pt idx="878">
                  <c:v>-6.5093700000001277E-4</c:v>
                </c:pt>
                <c:pt idx="879">
                  <c:v>-9.0375000000000047E-4</c:v>
                </c:pt>
                <c:pt idx="880">
                  <c:v>-7.2593700000001438E-4</c:v>
                </c:pt>
                <c:pt idx="881">
                  <c:v>-8.4750000000001794E-4</c:v>
                </c:pt>
                <c:pt idx="882">
                  <c:v>-1.4178120000000001E-3</c:v>
                </c:pt>
                <c:pt idx="883">
                  <c:v>-8.7406200000000021E-4</c:v>
                </c:pt>
                <c:pt idx="884">
                  <c:v>-4.8156200000000124E-4</c:v>
                </c:pt>
                <c:pt idx="885">
                  <c:v>-6.8500000000000733E-4</c:v>
                </c:pt>
                <c:pt idx="886">
                  <c:v>-7.0062500000001374E-4</c:v>
                </c:pt>
                <c:pt idx="887">
                  <c:v>-7.9468700000001515E-4</c:v>
                </c:pt>
                <c:pt idx="888">
                  <c:v>-4.5750000000000749E-4</c:v>
                </c:pt>
                <c:pt idx="889">
                  <c:v>-6.5343700000000855E-4</c:v>
                </c:pt>
                <c:pt idx="890">
                  <c:v>-6.3937500000000593E-4</c:v>
                </c:pt>
                <c:pt idx="891">
                  <c:v>-8.1031200000000021E-4</c:v>
                </c:pt>
                <c:pt idx="892">
                  <c:v>-6.9031200000001138E-4</c:v>
                </c:pt>
                <c:pt idx="893">
                  <c:v>-5.7687500000000024E-4</c:v>
                </c:pt>
                <c:pt idx="894">
                  <c:v>-7.8781200000001131E-4</c:v>
                </c:pt>
                <c:pt idx="895">
                  <c:v>-5.1281200000000008E-4</c:v>
                </c:pt>
                <c:pt idx="896">
                  <c:v>-7.6531199999999998E-4</c:v>
                </c:pt>
                <c:pt idx="897">
                  <c:v>-6.6843700000000013E-4</c:v>
                </c:pt>
                <c:pt idx="898">
                  <c:v>-9.6156200000000228E-4</c:v>
                </c:pt>
                <c:pt idx="899">
                  <c:v>-5.6500000000000029E-4</c:v>
                </c:pt>
                <c:pt idx="900">
                  <c:v>-6.5312500000001556E-4</c:v>
                </c:pt>
                <c:pt idx="901">
                  <c:v>-7.9968700000001354E-4</c:v>
                </c:pt>
                <c:pt idx="902">
                  <c:v>-7.1687500000000039E-4</c:v>
                </c:pt>
                <c:pt idx="903">
                  <c:v>-6.3500000000000112E-4</c:v>
                </c:pt>
                <c:pt idx="904">
                  <c:v>-8.4843700000000006E-4</c:v>
                </c:pt>
                <c:pt idx="905">
                  <c:v>-7.6750000000000928E-4</c:v>
                </c:pt>
                <c:pt idx="906">
                  <c:v>-9.2375000000000042E-4</c:v>
                </c:pt>
                <c:pt idx="907">
                  <c:v>-5.9531200000000897E-4</c:v>
                </c:pt>
                <c:pt idx="908">
                  <c:v>-6.3281199999999996E-4</c:v>
                </c:pt>
                <c:pt idx="909">
                  <c:v>-6.2531199999999983E-4</c:v>
                </c:pt>
                <c:pt idx="910">
                  <c:v>-1.0003120000000177E-3</c:v>
                </c:pt>
                <c:pt idx="911">
                  <c:v>-6.6968700000000539E-4</c:v>
                </c:pt>
                <c:pt idx="912">
                  <c:v>-9.4500000000001777E-4</c:v>
                </c:pt>
                <c:pt idx="913">
                  <c:v>-6.2781200000001122E-4</c:v>
                </c:pt>
                <c:pt idx="914">
                  <c:v>-7.8781200000001131E-4</c:v>
                </c:pt>
                <c:pt idx="915">
                  <c:v>-8.0093700000000026E-4</c:v>
                </c:pt>
                <c:pt idx="916">
                  <c:v>-8.7718700000000041E-4</c:v>
                </c:pt>
                <c:pt idx="917">
                  <c:v>-8.2093700000000021E-4</c:v>
                </c:pt>
                <c:pt idx="918">
                  <c:v>-7.0906200000001181E-4</c:v>
                </c:pt>
                <c:pt idx="919">
                  <c:v>-8.4656200000001716E-4</c:v>
                </c:pt>
                <c:pt idx="920">
                  <c:v>-8.7062500000000041E-4</c:v>
                </c:pt>
                <c:pt idx="921">
                  <c:v>-9.5656200000001734E-4</c:v>
                </c:pt>
                <c:pt idx="922">
                  <c:v>-9.9218700000000028E-4</c:v>
                </c:pt>
                <c:pt idx="923">
                  <c:v>-8.7406200000000021E-4</c:v>
                </c:pt>
                <c:pt idx="924">
                  <c:v>-1.1134370000000001E-3</c:v>
                </c:pt>
                <c:pt idx="925">
                  <c:v>-9.2375000000000042E-4</c:v>
                </c:pt>
                <c:pt idx="926">
                  <c:v>-7.346870000000099E-4</c:v>
                </c:pt>
                <c:pt idx="927">
                  <c:v>-9.9937500000000265E-4</c:v>
                </c:pt>
                <c:pt idx="928">
                  <c:v>-8.3625000000002599E-4</c:v>
                </c:pt>
                <c:pt idx="929">
                  <c:v>-1.0587500000000167E-3</c:v>
                </c:pt>
                <c:pt idx="930">
                  <c:v>-9.1656200000001247E-4</c:v>
                </c:pt>
                <c:pt idx="931">
                  <c:v>-1.0200000000000061E-3</c:v>
                </c:pt>
                <c:pt idx="932">
                  <c:v>-6.8406200000001207E-4</c:v>
                </c:pt>
                <c:pt idx="933">
                  <c:v>-9.2968700000000022E-4</c:v>
                </c:pt>
                <c:pt idx="934">
                  <c:v>-8.634370000000001E-4</c:v>
                </c:pt>
                <c:pt idx="935">
                  <c:v>-9.2000000000000046E-4</c:v>
                </c:pt>
                <c:pt idx="936">
                  <c:v>-1.0625000000000001E-3</c:v>
                </c:pt>
                <c:pt idx="937">
                  <c:v>-8.3500000000001813E-4</c:v>
                </c:pt>
                <c:pt idx="938">
                  <c:v>-6.315620000000089E-4</c:v>
                </c:pt>
                <c:pt idx="939">
                  <c:v>-1.1796870000000234E-3</c:v>
                </c:pt>
                <c:pt idx="940">
                  <c:v>-8.2156200000000062E-4</c:v>
                </c:pt>
                <c:pt idx="941">
                  <c:v>-1.2096870000000001E-3</c:v>
                </c:pt>
                <c:pt idx="942">
                  <c:v>-6.7937500000000994E-4</c:v>
                </c:pt>
                <c:pt idx="943">
                  <c:v>-9.7375000000000044E-4</c:v>
                </c:pt>
                <c:pt idx="944">
                  <c:v>-6.6375000000000039E-4</c:v>
                </c:pt>
                <c:pt idx="945">
                  <c:v>-9.5406200000000042E-4</c:v>
                </c:pt>
                <c:pt idx="946">
                  <c:v>-1.0403120000000191E-3</c:v>
                </c:pt>
                <c:pt idx="947">
                  <c:v>-1.1443750000000223E-3</c:v>
                </c:pt>
                <c:pt idx="948">
                  <c:v>-8.1125000000001248E-4</c:v>
                </c:pt>
                <c:pt idx="949">
                  <c:v>-8.6968700000000006E-4</c:v>
                </c:pt>
                <c:pt idx="950">
                  <c:v>-6.4812500000001685E-4</c:v>
                </c:pt>
                <c:pt idx="951">
                  <c:v>-1.0274999999999998E-3</c:v>
                </c:pt>
                <c:pt idx="952">
                  <c:v>-9.2406200000000023E-4</c:v>
                </c:pt>
                <c:pt idx="953">
                  <c:v>-1.198750000000026E-3</c:v>
                </c:pt>
                <c:pt idx="954">
                  <c:v>-9.9531200000000796E-4</c:v>
                </c:pt>
                <c:pt idx="955">
                  <c:v>-1.0918750000000021E-3</c:v>
                </c:pt>
                <c:pt idx="956">
                  <c:v>-9.3750000000002273E-4</c:v>
                </c:pt>
                <c:pt idx="957">
                  <c:v>-9.6906200000000046E-4</c:v>
                </c:pt>
                <c:pt idx="958">
                  <c:v>-8.4812500000000025E-4</c:v>
                </c:pt>
                <c:pt idx="959">
                  <c:v>-9.2468700000000032E-4</c:v>
                </c:pt>
                <c:pt idx="960">
                  <c:v>-8.9375000000000565E-4</c:v>
                </c:pt>
                <c:pt idx="961">
                  <c:v>-1.0165619999999999E-3</c:v>
                </c:pt>
                <c:pt idx="962">
                  <c:v>-1.0328120000000001E-3</c:v>
                </c:pt>
                <c:pt idx="963">
                  <c:v>-9.009370000000002E-4</c:v>
                </c:pt>
                <c:pt idx="964">
                  <c:v>-7.478120000000149E-4</c:v>
                </c:pt>
                <c:pt idx="965">
                  <c:v>-8.1281200000000032E-4</c:v>
                </c:pt>
                <c:pt idx="966">
                  <c:v>-8.6093700000000042E-4</c:v>
                </c:pt>
                <c:pt idx="967">
                  <c:v>-8.9562500000001555E-4</c:v>
                </c:pt>
                <c:pt idx="968">
                  <c:v>-9.3218700000000023E-4</c:v>
                </c:pt>
                <c:pt idx="969">
                  <c:v>-1.0149999999999998E-3</c:v>
                </c:pt>
                <c:pt idx="970">
                  <c:v>-7.2781200000001246E-4</c:v>
                </c:pt>
                <c:pt idx="971">
                  <c:v>-8.6625000000001826E-4</c:v>
                </c:pt>
                <c:pt idx="972">
                  <c:v>-1.0525000000000061E-3</c:v>
                </c:pt>
                <c:pt idx="973">
                  <c:v>-1.0149999999999998E-3</c:v>
                </c:pt>
                <c:pt idx="974">
                  <c:v>-7.2031200000001081E-4</c:v>
                </c:pt>
                <c:pt idx="975">
                  <c:v>-7.5437500000001187E-4</c:v>
                </c:pt>
                <c:pt idx="976">
                  <c:v>-8.887500000000167E-4</c:v>
                </c:pt>
                <c:pt idx="977">
                  <c:v>-8.8468700000000043E-4</c:v>
                </c:pt>
                <c:pt idx="978">
                  <c:v>-6.9218700000001044E-4</c:v>
                </c:pt>
                <c:pt idx="979">
                  <c:v>-9.2968700000000022E-4</c:v>
                </c:pt>
                <c:pt idx="980">
                  <c:v>-7.9593700000001673E-4</c:v>
                </c:pt>
                <c:pt idx="981">
                  <c:v>-7.4281199999999992E-4</c:v>
                </c:pt>
                <c:pt idx="982">
                  <c:v>-1.4115619999999958E-3</c:v>
                </c:pt>
                <c:pt idx="983">
                  <c:v>-9.4468700000000004E-4</c:v>
                </c:pt>
                <c:pt idx="984">
                  <c:v>-5.0312500000001333E-4</c:v>
                </c:pt>
                <c:pt idx="985">
                  <c:v>-7.9437500000001501E-4</c:v>
                </c:pt>
                <c:pt idx="986">
                  <c:v>-5.8156200000000812E-4</c:v>
                </c:pt>
                <c:pt idx="987">
                  <c:v>-7.9687500000001101E-4</c:v>
                </c:pt>
                <c:pt idx="988">
                  <c:v>-5.5031200000000733E-4</c:v>
                </c:pt>
                <c:pt idx="989">
                  <c:v>-6.3656199999999981E-4</c:v>
                </c:pt>
                <c:pt idx="990">
                  <c:v>-6.290620000000129E-4</c:v>
                </c:pt>
                <c:pt idx="991">
                  <c:v>-7.6281199999999987E-4</c:v>
                </c:pt>
                <c:pt idx="992">
                  <c:v>-5.5625E-4</c:v>
                </c:pt>
                <c:pt idx="993">
                  <c:v>-5.121870000000001E-4</c:v>
                </c:pt>
                <c:pt idx="994">
                  <c:v>-7.3750000000000942E-4</c:v>
                </c:pt>
                <c:pt idx="995">
                  <c:v>-4.5562500000000838E-4</c:v>
                </c:pt>
                <c:pt idx="996">
                  <c:v>-6.7343700000001023E-4</c:v>
                </c:pt>
                <c:pt idx="997">
                  <c:v>-6.3281199999999996E-4</c:v>
                </c:pt>
                <c:pt idx="998">
                  <c:v>-8.5500000000001265E-4</c:v>
                </c:pt>
                <c:pt idx="999">
                  <c:v>-5.2624999999999992E-4</c:v>
                </c:pt>
                <c:pt idx="1000">
                  <c:v>-5.0500000000000013E-4</c:v>
                </c:pt>
                <c:pt idx="1001">
                  <c:v>-7.3781200000000999E-4</c:v>
                </c:pt>
                <c:pt idx="1002">
                  <c:v>-5.9406200000001444E-4</c:v>
                </c:pt>
                <c:pt idx="1003">
                  <c:v>-4.8312500000001143E-4</c:v>
                </c:pt>
                <c:pt idx="1004">
                  <c:v>-7.5718700000001473E-4</c:v>
                </c:pt>
                <c:pt idx="1005">
                  <c:v>-6.4750000000001308E-4</c:v>
                </c:pt>
                <c:pt idx="1006">
                  <c:v>-7.3937500000000912E-4</c:v>
                </c:pt>
                <c:pt idx="1007">
                  <c:v>-4.0937500000000034E-4</c:v>
                </c:pt>
                <c:pt idx="1008">
                  <c:v>-4.0125000000000013E-4</c:v>
                </c:pt>
                <c:pt idx="1009">
                  <c:v>-3.8000000000000479E-4</c:v>
                </c:pt>
                <c:pt idx="1010">
                  <c:v>-7.9406200000001746E-4</c:v>
                </c:pt>
                <c:pt idx="1011">
                  <c:v>-4.5843700000000034E-4</c:v>
                </c:pt>
                <c:pt idx="1012">
                  <c:v>-7.4812500000001831E-4</c:v>
                </c:pt>
                <c:pt idx="1013">
                  <c:v>-3.7343700000000651E-4</c:v>
                </c:pt>
                <c:pt idx="1014">
                  <c:v>-4.540620000000093E-4</c:v>
                </c:pt>
                <c:pt idx="1015">
                  <c:v>-5.7375000000000113E-4</c:v>
                </c:pt>
                <c:pt idx="1016">
                  <c:v>-6.000000000000083E-4</c:v>
                </c:pt>
                <c:pt idx="1017">
                  <c:v>-5.2281200000000021E-4</c:v>
                </c:pt>
                <c:pt idx="1018">
                  <c:v>-3.9906200000000471E-4</c:v>
                </c:pt>
                <c:pt idx="1019">
                  <c:v>-5.6624999999999991E-4</c:v>
                </c:pt>
                <c:pt idx="1020">
                  <c:v>-5.0750000000000133E-4</c:v>
                </c:pt>
                <c:pt idx="1021">
                  <c:v>-6.7718700000001495E-4</c:v>
                </c:pt>
                <c:pt idx="1022">
                  <c:v>-6.1249999999999976E-4</c:v>
                </c:pt>
                <c:pt idx="1023">
                  <c:v>-4.6406200000000732E-4</c:v>
                </c:pt>
                <c:pt idx="1024">
                  <c:v>-7.5937500000000993E-4</c:v>
                </c:pt>
                <c:pt idx="1025">
                  <c:v>-5.9437500000001178E-4</c:v>
                </c:pt>
                <c:pt idx="1026">
                  <c:v>-2.6812500000000051E-4</c:v>
                </c:pt>
                <c:pt idx="1027">
                  <c:v>-6.2406200000001311E-4</c:v>
                </c:pt>
                <c:pt idx="1028">
                  <c:v>-3.4624999999999982E-4</c:v>
                </c:pt>
                <c:pt idx="1029">
                  <c:v>-4.7249999999999983E-4</c:v>
                </c:pt>
                <c:pt idx="1030">
                  <c:v>-5.0343700000000024E-4</c:v>
                </c:pt>
                <c:pt idx="1031">
                  <c:v>-5.8218700000000094E-4</c:v>
                </c:pt>
                <c:pt idx="1032">
                  <c:v>-2.6875000000000683E-4</c:v>
                </c:pt>
                <c:pt idx="1033">
                  <c:v>-5.8031199999999993E-4</c:v>
                </c:pt>
                <c:pt idx="1034">
                  <c:v>-3.4124999999999997E-4</c:v>
                </c:pt>
                <c:pt idx="1035">
                  <c:v>-4.3593700000000722E-4</c:v>
                </c:pt>
                <c:pt idx="1036">
                  <c:v>-4.2749999999999993E-4</c:v>
                </c:pt>
                <c:pt idx="1037">
                  <c:v>-3.3656199999999999E-4</c:v>
                </c:pt>
                <c:pt idx="1038">
                  <c:v>-6.0625000000000023E-5</c:v>
                </c:pt>
                <c:pt idx="1039">
                  <c:v>-5.5343700000000124E-4</c:v>
                </c:pt>
                <c:pt idx="1040">
                  <c:v>-2.9500000000000012E-4</c:v>
                </c:pt>
                <c:pt idx="1041">
                  <c:v>-6.4156200000001261E-4</c:v>
                </c:pt>
                <c:pt idx="1042">
                  <c:v>-5.3750000000000927E-5</c:v>
                </c:pt>
                <c:pt idx="1043">
                  <c:v>-3.9062499999999991E-4</c:v>
                </c:pt>
                <c:pt idx="1044">
                  <c:v>-2.2812000000000628E-5</c:v>
                </c:pt>
                <c:pt idx="1045">
                  <c:v>-3.625000000000054E-4</c:v>
                </c:pt>
                <c:pt idx="1046">
                  <c:v>-3.6187500000000461E-4</c:v>
                </c:pt>
                <c:pt idx="1047">
                  <c:v>-5.1968700000000012E-4</c:v>
                </c:pt>
                <c:pt idx="1048">
                  <c:v>-2.2343700000000468E-4</c:v>
                </c:pt>
                <c:pt idx="1049">
                  <c:v>-2.656249999999998E-4</c:v>
                </c:pt>
                <c:pt idx="1050">
                  <c:v>0</c:v>
                </c:pt>
                <c:pt idx="1051">
                  <c:v>-3.9968700000000046E-4</c:v>
                </c:pt>
                <c:pt idx="1052">
                  <c:v>-2.6093700000000514E-4</c:v>
                </c:pt>
                <c:pt idx="1053">
                  <c:v>-5.5218700000000183E-4</c:v>
                </c:pt>
                <c:pt idx="1054">
                  <c:v>-3.078120000000055E-4</c:v>
                </c:pt>
                <c:pt idx="1055">
                  <c:v>-4.6500000000000014E-4</c:v>
                </c:pt>
                <c:pt idx="1056">
                  <c:v>-3.1281200000000747E-4</c:v>
                </c:pt>
                <c:pt idx="1057">
                  <c:v>-2.9906200000000011E-4</c:v>
                </c:pt>
                <c:pt idx="1058">
                  <c:v>-2.0656200000000347E-4</c:v>
                </c:pt>
                <c:pt idx="1059">
                  <c:v>-3.0124999999999992E-4</c:v>
                </c:pt>
                <c:pt idx="1060">
                  <c:v>-3.2062500000000016E-4</c:v>
                </c:pt>
                <c:pt idx="1061">
                  <c:v>-3.9281200000000751E-4</c:v>
                </c:pt>
                <c:pt idx="1062">
                  <c:v>-4.3343700000000033E-4</c:v>
                </c:pt>
                <c:pt idx="1063">
                  <c:v>-3.5906200000000461E-4</c:v>
                </c:pt>
                <c:pt idx="1064">
                  <c:v>-1.5593700000000041E-4</c:v>
                </c:pt>
                <c:pt idx="1065">
                  <c:v>-2.8656199999999975E-4</c:v>
                </c:pt>
                <c:pt idx="1066">
                  <c:v>-3.334369999999999E-4</c:v>
                </c:pt>
                <c:pt idx="1067">
                  <c:v>-3.5468699999999985E-4</c:v>
                </c:pt>
                <c:pt idx="1068">
                  <c:v>-4.8343700000000024E-4</c:v>
                </c:pt>
                <c:pt idx="1069">
                  <c:v>-4.4156200000000965E-4</c:v>
                </c:pt>
                <c:pt idx="1070">
                  <c:v>-3.0625000000000476E-4</c:v>
                </c:pt>
                <c:pt idx="1071">
                  <c:v>-4.2406200000001004E-4</c:v>
                </c:pt>
                <c:pt idx="1072">
                  <c:v>-6.1937500000000024E-4</c:v>
                </c:pt>
                <c:pt idx="1073">
                  <c:v>-6.0281199999999988E-4</c:v>
                </c:pt>
                <c:pt idx="1074">
                  <c:v>-2.0250000000000012E-4</c:v>
                </c:pt>
                <c:pt idx="1075">
                  <c:v>-2.6437500000000555E-4</c:v>
                </c:pt>
                <c:pt idx="1076">
                  <c:v>-4.1562500000000123E-4</c:v>
                </c:pt>
                <c:pt idx="1077">
                  <c:v>-4.5031200000000132E-4</c:v>
                </c:pt>
                <c:pt idx="1078">
                  <c:v>-3.7937500000000671E-4</c:v>
                </c:pt>
                <c:pt idx="1079">
                  <c:v>-6.2406200000001311E-4</c:v>
                </c:pt>
                <c:pt idx="1080">
                  <c:v>-4.0843700000000032E-4</c:v>
                </c:pt>
                <c:pt idx="1081">
                  <c:v>-5.6468700000000024E-4</c:v>
                </c:pt>
                <c:pt idx="1082">
                  <c:v>-1.0953120000000021E-3</c:v>
                </c:pt>
                <c:pt idx="1083">
                  <c:v>-6.2937500000000981E-4</c:v>
                </c:pt>
                <c:pt idx="1084">
                  <c:v>-2.0812499999999998E-4</c:v>
                </c:pt>
                <c:pt idx="1085">
                  <c:v>-4.9468700000001003E-4</c:v>
                </c:pt>
                <c:pt idx="1086">
                  <c:v>-4.1937500000000004E-4</c:v>
                </c:pt>
                <c:pt idx="1087">
                  <c:v>-6.1968700000000103E-4</c:v>
                </c:pt>
                <c:pt idx="1088">
                  <c:v>-3.096869999999999E-4</c:v>
                </c:pt>
                <c:pt idx="1089">
                  <c:v>-4.4500000000000534E-4</c:v>
                </c:pt>
                <c:pt idx="1090">
                  <c:v>-4.446870000000093E-4</c:v>
                </c:pt>
                <c:pt idx="1091">
                  <c:v>-6.4500000000000939E-4</c:v>
                </c:pt>
                <c:pt idx="1092">
                  <c:v>-4.5875000000000012E-4</c:v>
                </c:pt>
                <c:pt idx="1093">
                  <c:v>-5.4500000000000533E-4</c:v>
                </c:pt>
                <c:pt idx="1094">
                  <c:v>-6.7218700000000898E-4</c:v>
                </c:pt>
                <c:pt idx="1095">
                  <c:v>-3.6125000000000436E-4</c:v>
                </c:pt>
                <c:pt idx="1096">
                  <c:v>-6.5187500000000434E-4</c:v>
                </c:pt>
                <c:pt idx="1097">
                  <c:v>-5.7593700000001117E-4</c:v>
                </c:pt>
                <c:pt idx="1098">
                  <c:v>-8.3312500000000021E-4</c:v>
                </c:pt>
                <c:pt idx="1099">
                  <c:v>-5.3937500000000014E-4</c:v>
                </c:pt>
                <c:pt idx="1100">
                  <c:v>-5.4875000000000139E-4</c:v>
                </c:pt>
                <c:pt idx="1101">
                  <c:v>-7.57812000000012E-4</c:v>
                </c:pt>
                <c:pt idx="1102">
                  <c:v>-6.362500000000001E-4</c:v>
                </c:pt>
                <c:pt idx="1103">
                  <c:v>-6.8406200000001207E-4</c:v>
                </c:pt>
                <c:pt idx="1104">
                  <c:v>-8.6093700000000042E-4</c:v>
                </c:pt>
                <c:pt idx="1105">
                  <c:v>-8.0375000000000064E-4</c:v>
                </c:pt>
                <c:pt idx="1106">
                  <c:v>-7.7125000000000034E-4</c:v>
                </c:pt>
                <c:pt idx="1107">
                  <c:v>-5.6250000000000017E-4</c:v>
                </c:pt>
                <c:pt idx="1108">
                  <c:v>-5.6250000000000017E-4</c:v>
                </c:pt>
                <c:pt idx="1109">
                  <c:v>-5.2062500000001186E-4</c:v>
                </c:pt>
                <c:pt idx="1110">
                  <c:v>-9.7937500000000043E-4</c:v>
                </c:pt>
                <c:pt idx="1111">
                  <c:v>-6.3812500000001195E-4</c:v>
                </c:pt>
                <c:pt idx="1112">
                  <c:v>-9.6312500000000001E-4</c:v>
                </c:pt>
                <c:pt idx="1113">
                  <c:v>-6.3468700000000888E-4</c:v>
                </c:pt>
                <c:pt idx="1114">
                  <c:v>-7.1718700000001007E-4</c:v>
                </c:pt>
                <c:pt idx="1115">
                  <c:v>-8.1937500000000066E-4</c:v>
                </c:pt>
                <c:pt idx="1116">
                  <c:v>-8.2125000000000568E-4</c:v>
                </c:pt>
                <c:pt idx="1117">
                  <c:v>-8.3468700000000008E-4</c:v>
                </c:pt>
                <c:pt idx="1118">
                  <c:v>-6.9062500000001555E-4</c:v>
                </c:pt>
                <c:pt idx="1119">
                  <c:v>-9.009370000000002E-4</c:v>
                </c:pt>
                <c:pt idx="1120">
                  <c:v>-8.4125000000001787E-4</c:v>
                </c:pt>
                <c:pt idx="1121">
                  <c:v>-9.8281200000000001E-4</c:v>
                </c:pt>
                <c:pt idx="1122">
                  <c:v>-1.0068750000000021E-3</c:v>
                </c:pt>
                <c:pt idx="1123">
                  <c:v>-8.0843700000000017E-4</c:v>
                </c:pt>
                <c:pt idx="1124">
                  <c:v>-1.0634370000000021E-3</c:v>
                </c:pt>
                <c:pt idx="1125">
                  <c:v>-9.4250000000001266E-4</c:v>
                </c:pt>
                <c:pt idx="1126">
                  <c:v>-7.6218700000000184E-4</c:v>
                </c:pt>
                <c:pt idx="1127">
                  <c:v>-1.0128120000000081E-3</c:v>
                </c:pt>
                <c:pt idx="1128">
                  <c:v>-7.6062500000001173E-4</c:v>
                </c:pt>
                <c:pt idx="1129">
                  <c:v>-9.5031200000000025E-4</c:v>
                </c:pt>
                <c:pt idx="1130">
                  <c:v>-9.6156200000000228E-4</c:v>
                </c:pt>
                <c:pt idx="1131">
                  <c:v>-9.9875000000000267E-4</c:v>
                </c:pt>
                <c:pt idx="1132">
                  <c:v>-7.137500000000003E-4</c:v>
                </c:pt>
                <c:pt idx="1133">
                  <c:v>-9.4156200000001502E-4</c:v>
                </c:pt>
                <c:pt idx="1134">
                  <c:v>-8.2250000000000064E-4</c:v>
                </c:pt>
                <c:pt idx="1135">
                  <c:v>-8.7843700000000014E-4</c:v>
                </c:pt>
                <c:pt idx="1136">
                  <c:v>-9.0625000000002184E-4</c:v>
                </c:pt>
                <c:pt idx="1137">
                  <c:v>-8.1593700000000041E-4</c:v>
                </c:pt>
                <c:pt idx="1138">
                  <c:v>-5.5812500000001239E-4</c:v>
                </c:pt>
                <c:pt idx="1139">
                  <c:v>-1.1700000000000226E-3</c:v>
                </c:pt>
                <c:pt idx="1140">
                  <c:v>-7.8718700000001416E-4</c:v>
                </c:pt>
                <c:pt idx="1141">
                  <c:v>-1.1015619999999999E-3</c:v>
                </c:pt>
                <c:pt idx="1142">
                  <c:v>-6.5093700000001277E-4</c:v>
                </c:pt>
                <c:pt idx="1143">
                  <c:v>-8.9250000000001524E-4</c:v>
                </c:pt>
                <c:pt idx="1144">
                  <c:v>-6.0718700000001195E-4</c:v>
                </c:pt>
                <c:pt idx="1145">
                  <c:v>-8.6937500000000046E-4</c:v>
                </c:pt>
                <c:pt idx="1146">
                  <c:v>-1.0015620000000001E-3</c:v>
                </c:pt>
                <c:pt idx="1147">
                  <c:v>-1.0734370000000041E-3</c:v>
                </c:pt>
                <c:pt idx="1148">
                  <c:v>-6.7468700000001115E-4</c:v>
                </c:pt>
                <c:pt idx="1149">
                  <c:v>-8.3500000000001813E-4</c:v>
                </c:pt>
                <c:pt idx="1150">
                  <c:v>-5.8968700000000193E-4</c:v>
                </c:pt>
                <c:pt idx="1151">
                  <c:v>-9.7031200000000008E-4</c:v>
                </c:pt>
                <c:pt idx="1152">
                  <c:v>-7.6187500000000593E-4</c:v>
                </c:pt>
                <c:pt idx="1153">
                  <c:v>-1.1028120000000196E-3</c:v>
                </c:pt>
                <c:pt idx="1154">
                  <c:v>-8.5343699999999997E-4</c:v>
                </c:pt>
                <c:pt idx="1155">
                  <c:v>-9.6062500000000065E-4</c:v>
                </c:pt>
                <c:pt idx="1156">
                  <c:v>-8.2156200000000062E-4</c:v>
                </c:pt>
                <c:pt idx="1157">
                  <c:v>-8.4312500000000023E-4</c:v>
                </c:pt>
                <c:pt idx="1158">
                  <c:v>-7.3531200000000532E-4</c:v>
                </c:pt>
                <c:pt idx="1159">
                  <c:v>-8.7312500000000031E-4</c:v>
                </c:pt>
                <c:pt idx="1160">
                  <c:v>-7.9812500000001855E-4</c:v>
                </c:pt>
                <c:pt idx="1161">
                  <c:v>-8.6968700000000006E-4</c:v>
                </c:pt>
                <c:pt idx="1162">
                  <c:v>-9.5593700000000067E-4</c:v>
                </c:pt>
                <c:pt idx="1163">
                  <c:v>-8.7343699999999991E-4</c:v>
                </c:pt>
                <c:pt idx="1164">
                  <c:v>-5.9593700000001328E-4</c:v>
                </c:pt>
                <c:pt idx="1165">
                  <c:v>-6.7312500000001746E-4</c:v>
                </c:pt>
                <c:pt idx="1166">
                  <c:v>-7.3156200000000949E-4</c:v>
                </c:pt>
                <c:pt idx="1167">
                  <c:v>-6.9312500000001881E-4</c:v>
                </c:pt>
                <c:pt idx="1168">
                  <c:v>-7.7312500000001826E-4</c:v>
                </c:pt>
                <c:pt idx="1169">
                  <c:v>-7.3437500000000954E-4</c:v>
                </c:pt>
                <c:pt idx="1170">
                  <c:v>-5.9625000000000021E-4</c:v>
                </c:pt>
                <c:pt idx="1171">
                  <c:v>-7.3281199999999979E-4</c:v>
                </c:pt>
                <c:pt idx="1172">
                  <c:v>-8.7593700000000024E-4</c:v>
                </c:pt>
                <c:pt idx="1173">
                  <c:v>-9.0812500000000008E-4</c:v>
                </c:pt>
                <c:pt idx="1174">
                  <c:v>-5.1906199999999982E-4</c:v>
                </c:pt>
                <c:pt idx="1175">
                  <c:v>-5.8093700000001009E-4</c:v>
                </c:pt>
                <c:pt idx="1176">
                  <c:v>-7.4375000000000992E-4</c:v>
                </c:pt>
                <c:pt idx="1177">
                  <c:v>-7.0562500000001202E-4</c:v>
                </c:pt>
                <c:pt idx="1178">
                  <c:v>-6.4156200000001261E-4</c:v>
                </c:pt>
                <c:pt idx="1179">
                  <c:v>-8.5406200000000005E-4</c:v>
                </c:pt>
                <c:pt idx="1180">
                  <c:v>-6.3968700000000434E-4</c:v>
                </c:pt>
                <c:pt idx="1181">
                  <c:v>-6.8875000000000013E-4</c:v>
                </c:pt>
                <c:pt idx="1182">
                  <c:v>-1.2509370000000001E-3</c:v>
                </c:pt>
                <c:pt idx="1183">
                  <c:v>-7.4468700000001459E-4</c:v>
                </c:pt>
                <c:pt idx="1184">
                  <c:v>-3.6937500000000604E-4</c:v>
                </c:pt>
                <c:pt idx="1185">
                  <c:v>-6.1593700000000867E-4</c:v>
                </c:pt>
                <c:pt idx="1186">
                  <c:v>-5.3281200000000013E-4</c:v>
                </c:pt>
                <c:pt idx="1187">
                  <c:v>-6.2843700000000534E-4</c:v>
                </c:pt>
                <c:pt idx="1188">
                  <c:v>-4.1437500000000014E-4</c:v>
                </c:pt>
                <c:pt idx="1189">
                  <c:v>-4.4906200000001119E-4</c:v>
                </c:pt>
                <c:pt idx="1190">
                  <c:v>-4.3656200000000112E-4</c:v>
                </c:pt>
                <c:pt idx="1191">
                  <c:v>-6.6968700000000539E-4</c:v>
                </c:pt>
                <c:pt idx="1192">
                  <c:v>-5.3593700000000846E-4</c:v>
                </c:pt>
                <c:pt idx="1193">
                  <c:v>-3.7468700000000489E-4</c:v>
                </c:pt>
                <c:pt idx="1194">
                  <c:v>-6.5718700000001328E-4</c:v>
                </c:pt>
                <c:pt idx="1195">
                  <c:v>-2.9875000000000631E-4</c:v>
                </c:pt>
                <c:pt idx="1196">
                  <c:v>-5.7500000000000194E-4</c:v>
                </c:pt>
                <c:pt idx="1197">
                  <c:v>-5.0187500000000102E-4</c:v>
                </c:pt>
                <c:pt idx="1198">
                  <c:v>-6.3187500000000103E-4</c:v>
                </c:pt>
                <c:pt idx="1199">
                  <c:v>-3.7156199999999992E-4</c:v>
                </c:pt>
                <c:pt idx="1200">
                  <c:v>-2.9374999999999996E-4</c:v>
                </c:pt>
                <c:pt idx="1201">
                  <c:v>-5.7968700000000884E-4</c:v>
                </c:pt>
                <c:pt idx="1202">
                  <c:v>-4.6750000000000123E-4</c:v>
                </c:pt>
                <c:pt idx="1203">
                  <c:v>-3.3906199999999989E-4</c:v>
                </c:pt>
                <c:pt idx="1204">
                  <c:v>-5.5218700000000183E-4</c:v>
                </c:pt>
                <c:pt idx="1205">
                  <c:v>-4.9906200000001094E-4</c:v>
                </c:pt>
                <c:pt idx="1206">
                  <c:v>-6.0812500000001382E-4</c:v>
                </c:pt>
                <c:pt idx="1207">
                  <c:v>-2.2656200000000499E-4</c:v>
                </c:pt>
                <c:pt idx="1208">
                  <c:v>-3.1562499999999993E-4</c:v>
                </c:pt>
                <c:pt idx="1209">
                  <c:v>-2.4062499999999993E-4</c:v>
                </c:pt>
                <c:pt idx="1210">
                  <c:v>-6.8093700000001209E-4</c:v>
                </c:pt>
                <c:pt idx="1211">
                  <c:v>-3.6218700000000491E-4</c:v>
                </c:pt>
                <c:pt idx="1212">
                  <c:v>-5.7093700000001278E-4</c:v>
                </c:pt>
                <c:pt idx="1213">
                  <c:v>-2.3500000000000002E-4</c:v>
                </c:pt>
                <c:pt idx="1214">
                  <c:v>-3.971869999999998E-4</c:v>
                </c:pt>
                <c:pt idx="1215">
                  <c:v>-5.6125000000000012E-4</c:v>
                </c:pt>
                <c:pt idx="1216">
                  <c:v>-4.4781200000000939E-4</c:v>
                </c:pt>
                <c:pt idx="1217">
                  <c:v>-3.8125000000000046E-4</c:v>
                </c:pt>
                <c:pt idx="1218">
                  <c:v>-3.3906199999999989E-4</c:v>
                </c:pt>
                <c:pt idx="1219">
                  <c:v>-4.1874999999999991E-4</c:v>
                </c:pt>
                <c:pt idx="1220">
                  <c:v>-4.3124999999999983E-4</c:v>
                </c:pt>
                <c:pt idx="1221">
                  <c:v>-6.2875000000000094E-4</c:v>
                </c:pt>
                <c:pt idx="1222">
                  <c:v>-6.0781200000000943E-4</c:v>
                </c:pt>
                <c:pt idx="1223">
                  <c:v>-4.153120000000002E-4</c:v>
                </c:pt>
                <c:pt idx="1224">
                  <c:v>-5.9343700000001034E-4</c:v>
                </c:pt>
                <c:pt idx="1225">
                  <c:v>-5.9093700000001457E-4</c:v>
                </c:pt>
                <c:pt idx="1226">
                  <c:v>-3.2343700000000584E-4</c:v>
                </c:pt>
                <c:pt idx="1227">
                  <c:v>-5.0249999999999991E-4</c:v>
                </c:pt>
                <c:pt idx="1228">
                  <c:v>-3.3781200000000471E-4</c:v>
                </c:pt>
                <c:pt idx="1229">
                  <c:v>-5.121870000000001E-4</c:v>
                </c:pt>
                <c:pt idx="1230">
                  <c:v>-4.403120000000084E-4</c:v>
                </c:pt>
                <c:pt idx="1231">
                  <c:v>-5.0187500000000102E-4</c:v>
                </c:pt>
                <c:pt idx="1232">
                  <c:v>-2.0937499999999995E-4</c:v>
                </c:pt>
                <c:pt idx="1233">
                  <c:v>-5.1718700000000434E-4</c:v>
                </c:pt>
                <c:pt idx="1234">
                  <c:v>-3.3906199999999989E-4</c:v>
                </c:pt>
                <c:pt idx="1235">
                  <c:v>-4.1000000000000021E-4</c:v>
                </c:pt>
                <c:pt idx="1236">
                  <c:v>-4.9156200000000994E-4</c:v>
                </c:pt>
                <c:pt idx="1237">
                  <c:v>-4.2281199999999979E-4</c:v>
                </c:pt>
                <c:pt idx="1238">
                  <c:v>-9.8437000000001267E-5</c:v>
                </c:pt>
                <c:pt idx="1239">
                  <c:v>-6.5218700000000134E-4</c:v>
                </c:pt>
                <c:pt idx="1240">
                  <c:v>-3.4593700000000444E-4</c:v>
                </c:pt>
                <c:pt idx="1241">
                  <c:v>-6.6375000000000039E-4</c:v>
                </c:pt>
                <c:pt idx="1242">
                  <c:v>-2.1125000000000012E-4</c:v>
                </c:pt>
                <c:pt idx="1243">
                  <c:v>-4.8281200000000011E-4</c:v>
                </c:pt>
                <c:pt idx="1244">
                  <c:v>-1.3781200000000191E-4</c:v>
                </c:pt>
                <c:pt idx="1245">
                  <c:v>-4.9781200000000969E-4</c:v>
                </c:pt>
                <c:pt idx="1246">
                  <c:v>-5.6874999999999981E-4</c:v>
                </c:pt>
                <c:pt idx="1247">
                  <c:v>-6.5625000000000037E-4</c:v>
                </c:pt>
                <c:pt idx="1248">
                  <c:v>-2.4312499999999977E-4</c:v>
                </c:pt>
                <c:pt idx="1249">
                  <c:v>-4.2812500000001188E-4</c:v>
                </c:pt>
                <c:pt idx="1250">
                  <c:v>-1.5499999999999978E-4</c:v>
                </c:pt>
                <c:pt idx="1251">
                  <c:v>-5.4062500000001375E-4</c:v>
                </c:pt>
                <c:pt idx="1252">
                  <c:v>-3.7968700000000252E-4</c:v>
                </c:pt>
                <c:pt idx="1253">
                  <c:v>-5.7937500000000534E-4</c:v>
                </c:pt>
                <c:pt idx="1254">
                  <c:v>-5.0687500000000038E-4</c:v>
                </c:pt>
                <c:pt idx="1255">
                  <c:v>-5.6718700000000534E-4</c:v>
                </c:pt>
                <c:pt idx="1256">
                  <c:v>-5.303119999999998E-4</c:v>
                </c:pt>
                <c:pt idx="1257">
                  <c:v>-3.5625000000000495E-4</c:v>
                </c:pt>
                <c:pt idx="1258">
                  <c:v>-3.5125000000000016E-4</c:v>
                </c:pt>
                <c:pt idx="1259">
                  <c:v>-4.4249999999999981E-4</c:v>
                </c:pt>
                <c:pt idx="1260">
                  <c:v>-4.8468700000000133E-4</c:v>
                </c:pt>
                <c:pt idx="1261">
                  <c:v>-5.0968700000000194E-4</c:v>
                </c:pt>
                <c:pt idx="1262">
                  <c:v>-6.7000000000001043E-4</c:v>
                </c:pt>
                <c:pt idx="1263">
                  <c:v>-5.4125000000000039E-4</c:v>
                </c:pt>
                <c:pt idx="1264">
                  <c:v>-2.8718699999999995E-4</c:v>
                </c:pt>
                <c:pt idx="1265">
                  <c:v>-3.8500000000000052E-4</c:v>
                </c:pt>
                <c:pt idx="1266">
                  <c:v>-5.303119999999998E-4</c:v>
                </c:pt>
                <c:pt idx="1267">
                  <c:v>-4.7093700000001111E-4</c:v>
                </c:pt>
                <c:pt idx="1268">
                  <c:v>-5.8625000000000007E-4</c:v>
                </c:pt>
                <c:pt idx="1269">
                  <c:v>-5.8000000000000033E-4</c:v>
                </c:pt>
                <c:pt idx="1270">
                  <c:v>-4.4750000000000941E-4</c:v>
                </c:pt>
                <c:pt idx="1271">
                  <c:v>-5.5562500000000934E-4</c:v>
                </c:pt>
                <c:pt idx="1272">
                  <c:v>-7.2843700000000972E-4</c:v>
                </c:pt>
                <c:pt idx="1273">
                  <c:v>-7.1187500000000114E-4</c:v>
                </c:pt>
                <c:pt idx="1274">
                  <c:v>-4.2156200000000813E-4</c:v>
                </c:pt>
                <c:pt idx="1275">
                  <c:v>-4.8406200000000878E-4</c:v>
                </c:pt>
                <c:pt idx="1276">
                  <c:v>-5.7875000000000103E-4</c:v>
                </c:pt>
                <c:pt idx="1277">
                  <c:v>-6.8593700000000994E-4</c:v>
                </c:pt>
                <c:pt idx="1278">
                  <c:v>-5.5218700000000183E-4</c:v>
                </c:pt>
                <c:pt idx="1279">
                  <c:v>-7.0500000000000835E-4</c:v>
                </c:pt>
                <c:pt idx="1280">
                  <c:v>-5.9031200000001025E-4</c:v>
                </c:pt>
                <c:pt idx="1281">
                  <c:v>-7.865620000000092E-4</c:v>
                </c:pt>
                <c:pt idx="1282">
                  <c:v>-1.2850000000000001E-3</c:v>
                </c:pt>
                <c:pt idx="1283">
                  <c:v>-8.0250000000000265E-4</c:v>
                </c:pt>
                <c:pt idx="1284">
                  <c:v>-4.6843700000000004E-4</c:v>
                </c:pt>
                <c:pt idx="1285">
                  <c:v>-6.2156200000001072E-4</c:v>
                </c:pt>
                <c:pt idx="1286">
                  <c:v>-5.8875000000000019E-4</c:v>
                </c:pt>
                <c:pt idx="1287">
                  <c:v>-7.8093700000001322E-4</c:v>
                </c:pt>
                <c:pt idx="1288">
                  <c:v>-6.1812500000001027E-4</c:v>
                </c:pt>
                <c:pt idx="1289">
                  <c:v>-6.1874999999999994E-4</c:v>
                </c:pt>
                <c:pt idx="1290">
                  <c:v>-6.7062500000001431E-4</c:v>
                </c:pt>
                <c:pt idx="1291">
                  <c:v>-8.9906200000000245E-4</c:v>
                </c:pt>
                <c:pt idx="1292">
                  <c:v>-7.5750000000001164E-4</c:v>
                </c:pt>
                <c:pt idx="1293">
                  <c:v>-7.3187500000000802E-4</c:v>
                </c:pt>
                <c:pt idx="1294">
                  <c:v>-9.7218700000000012E-4</c:v>
                </c:pt>
                <c:pt idx="1295">
                  <c:v>-7.6312500000001444E-4</c:v>
                </c:pt>
                <c:pt idx="1296">
                  <c:v>-9.7187500000000008E-4</c:v>
                </c:pt>
                <c:pt idx="1297">
                  <c:v>-9.365620000000213E-4</c:v>
                </c:pt>
                <c:pt idx="1298">
                  <c:v>-1.0471870000000171E-3</c:v>
                </c:pt>
                <c:pt idx="1299">
                  <c:v>-8.6531200000000046E-4</c:v>
                </c:pt>
                <c:pt idx="1300">
                  <c:v>-8.0656200000001532E-4</c:v>
                </c:pt>
                <c:pt idx="1301">
                  <c:v>-1.1046870000000245E-3</c:v>
                </c:pt>
                <c:pt idx="1302">
                  <c:v>-9.5937500000000265E-4</c:v>
                </c:pt>
                <c:pt idx="1303">
                  <c:v>-9.5656200000001734E-4</c:v>
                </c:pt>
                <c:pt idx="1304">
                  <c:v>-1.1656250000000041E-3</c:v>
                </c:pt>
                <c:pt idx="1305">
                  <c:v>-1.0168750000000041E-3</c:v>
                </c:pt>
                <c:pt idx="1306">
                  <c:v>-1.1825000000000199E-3</c:v>
                </c:pt>
                <c:pt idx="1307">
                  <c:v>-8.9500000000001731E-4</c:v>
                </c:pt>
                <c:pt idx="1308">
                  <c:v>-1.0024999999999999E-3</c:v>
                </c:pt>
                <c:pt idx="1309">
                  <c:v>-8.8375000000000747E-4</c:v>
                </c:pt>
                <c:pt idx="1310">
                  <c:v>-1.3246870000000249E-3</c:v>
                </c:pt>
                <c:pt idx="1311">
                  <c:v>-1.0093749999999999E-3</c:v>
                </c:pt>
                <c:pt idx="1312">
                  <c:v>-1.3768750000000191E-3</c:v>
                </c:pt>
                <c:pt idx="1313">
                  <c:v>-1.0481250000000041E-3</c:v>
                </c:pt>
                <c:pt idx="1314">
                  <c:v>-1.1871870000000268E-3</c:v>
                </c:pt>
                <c:pt idx="1315">
                  <c:v>-1.3253120000000175E-3</c:v>
                </c:pt>
                <c:pt idx="1316">
                  <c:v>-1.237812E-3</c:v>
                </c:pt>
                <c:pt idx="1317">
                  <c:v>-1.3168750000000081E-3</c:v>
                </c:pt>
                <c:pt idx="1318">
                  <c:v>-1.1384370000000219E-3</c:v>
                </c:pt>
                <c:pt idx="1319">
                  <c:v>-1.3134370000000021E-3</c:v>
                </c:pt>
                <c:pt idx="1320">
                  <c:v>-1.235E-3</c:v>
                </c:pt>
                <c:pt idx="1321">
                  <c:v>-1.4396870000000061E-3</c:v>
                </c:pt>
                <c:pt idx="1322">
                  <c:v>-1.5231249999999997E-3</c:v>
                </c:pt>
                <c:pt idx="1323">
                  <c:v>-1.3665620000000184E-3</c:v>
                </c:pt>
                <c:pt idx="1324">
                  <c:v>-1.5784370000000232E-3</c:v>
                </c:pt>
                <c:pt idx="1325">
                  <c:v>-1.4143750000000061E-3</c:v>
                </c:pt>
                <c:pt idx="1326">
                  <c:v>-1.3474999999999997E-3</c:v>
                </c:pt>
                <c:pt idx="1327">
                  <c:v>-1.5175000000000021E-3</c:v>
                </c:pt>
                <c:pt idx="1328">
                  <c:v>-1.4009370000000001E-3</c:v>
                </c:pt>
                <c:pt idx="1329">
                  <c:v>-1.5396870000000183E-3</c:v>
                </c:pt>
                <c:pt idx="1330">
                  <c:v>-1.5303120000000243E-3</c:v>
                </c:pt>
                <c:pt idx="1331">
                  <c:v>-1.5568750000000177E-3</c:v>
                </c:pt>
                <c:pt idx="1332">
                  <c:v>-1.2728120000000168E-3</c:v>
                </c:pt>
                <c:pt idx="1333">
                  <c:v>-1.5571870000000232E-3</c:v>
                </c:pt>
                <c:pt idx="1334">
                  <c:v>-1.441875E-3</c:v>
                </c:pt>
                <c:pt idx="1335">
                  <c:v>-1.4481250000000021E-3</c:v>
                </c:pt>
                <c:pt idx="1336">
                  <c:v>-1.6543750000000271E-3</c:v>
                </c:pt>
                <c:pt idx="1337">
                  <c:v>-1.4637500000000041E-3</c:v>
                </c:pt>
                <c:pt idx="1338">
                  <c:v>-1.1740620000000241E-3</c:v>
                </c:pt>
                <c:pt idx="1339">
                  <c:v>-1.7956249999999999E-3</c:v>
                </c:pt>
                <c:pt idx="1340">
                  <c:v>-1.3962500000000285E-3</c:v>
                </c:pt>
                <c:pt idx="1341">
                  <c:v>-1.7065620000000041E-3</c:v>
                </c:pt>
                <c:pt idx="1342">
                  <c:v>-1.2825000000000041E-3</c:v>
                </c:pt>
                <c:pt idx="1343">
                  <c:v>-1.6353120000000239E-3</c:v>
                </c:pt>
                <c:pt idx="1344">
                  <c:v>-1.3368750000000101E-3</c:v>
                </c:pt>
                <c:pt idx="1345">
                  <c:v>-1.5615619999999998E-3</c:v>
                </c:pt>
                <c:pt idx="1346">
                  <c:v>-1.7437500000000061E-3</c:v>
                </c:pt>
                <c:pt idx="1347">
                  <c:v>-1.8856249999999999E-3</c:v>
                </c:pt>
                <c:pt idx="1348">
                  <c:v>-1.4378120000000001E-3</c:v>
                </c:pt>
                <c:pt idx="1349">
                  <c:v>-1.5999999999999999E-3</c:v>
                </c:pt>
                <c:pt idx="1350">
                  <c:v>-1.3065620000000061E-3</c:v>
                </c:pt>
                <c:pt idx="1351">
                  <c:v>-1.8012500000000203E-3</c:v>
                </c:pt>
                <c:pt idx="1352">
                  <c:v>-1.5031250000000001E-3</c:v>
                </c:pt>
                <c:pt idx="1353">
                  <c:v>-1.7431249999999999E-3</c:v>
                </c:pt>
                <c:pt idx="1354">
                  <c:v>-1.7034369999999999E-3</c:v>
                </c:pt>
                <c:pt idx="1355">
                  <c:v>-1.7815620000000041E-3</c:v>
                </c:pt>
                <c:pt idx="1356">
                  <c:v>-1.5934370000000168E-3</c:v>
                </c:pt>
                <c:pt idx="1357">
                  <c:v>-1.5306249999999999E-3</c:v>
                </c:pt>
                <c:pt idx="1358">
                  <c:v>-1.5781250000000161E-3</c:v>
                </c:pt>
                <c:pt idx="1359">
                  <c:v>-1.6425000000000211E-3</c:v>
                </c:pt>
                <c:pt idx="1360">
                  <c:v>-1.670000000000028E-3</c:v>
                </c:pt>
                <c:pt idx="1361">
                  <c:v>-1.7215619999999998E-3</c:v>
                </c:pt>
                <c:pt idx="1362">
                  <c:v>-1.7975000000000061E-3</c:v>
                </c:pt>
                <c:pt idx="1363">
                  <c:v>-1.8015620000000061E-3</c:v>
                </c:pt>
                <c:pt idx="1364">
                  <c:v>-1.5062500000000223E-3</c:v>
                </c:pt>
                <c:pt idx="1365">
                  <c:v>-1.6578120000000209E-3</c:v>
                </c:pt>
                <c:pt idx="1366">
                  <c:v>-1.7034369999999999E-3</c:v>
                </c:pt>
                <c:pt idx="1367">
                  <c:v>-1.5890620000000041E-3</c:v>
                </c:pt>
                <c:pt idx="1368">
                  <c:v>-1.7112500000000081E-3</c:v>
                </c:pt>
                <c:pt idx="1369">
                  <c:v>-1.6437500000000195E-3</c:v>
                </c:pt>
                <c:pt idx="1370">
                  <c:v>-1.6043750000000229E-3</c:v>
                </c:pt>
                <c:pt idx="1371">
                  <c:v>-1.6462500000000325E-3</c:v>
                </c:pt>
                <c:pt idx="1372">
                  <c:v>-1.8456250000000061E-3</c:v>
                </c:pt>
                <c:pt idx="1373">
                  <c:v>-1.9343750000000326E-3</c:v>
                </c:pt>
                <c:pt idx="1374">
                  <c:v>-1.5471870000000225E-3</c:v>
                </c:pt>
                <c:pt idx="1375">
                  <c:v>-1.6675000000000175E-3</c:v>
                </c:pt>
                <c:pt idx="1376">
                  <c:v>-1.7762500000000265E-3</c:v>
                </c:pt>
                <c:pt idx="1377">
                  <c:v>-1.7296870000000177E-3</c:v>
                </c:pt>
                <c:pt idx="1378">
                  <c:v>-1.6359370000000061E-3</c:v>
                </c:pt>
                <c:pt idx="1379">
                  <c:v>-1.7399999999999998E-3</c:v>
                </c:pt>
                <c:pt idx="1380">
                  <c:v>-1.671875000000018E-3</c:v>
                </c:pt>
                <c:pt idx="1381">
                  <c:v>-1.6725000000000236E-3</c:v>
                </c:pt>
                <c:pt idx="1382">
                  <c:v>-2.3171870000000092E-3</c:v>
                </c:pt>
                <c:pt idx="1383">
                  <c:v>-1.9159370000000208E-3</c:v>
                </c:pt>
                <c:pt idx="1384">
                  <c:v>-1.6043750000000229E-3</c:v>
                </c:pt>
                <c:pt idx="1385">
                  <c:v>-1.766250000000025E-3</c:v>
                </c:pt>
                <c:pt idx="1386">
                  <c:v>-1.6321870000000356E-3</c:v>
                </c:pt>
                <c:pt idx="1387">
                  <c:v>-1.8996870000000284E-3</c:v>
                </c:pt>
                <c:pt idx="1388">
                  <c:v>-1.5421870000000293E-3</c:v>
                </c:pt>
                <c:pt idx="1389">
                  <c:v>-1.7250000000000021E-3</c:v>
                </c:pt>
                <c:pt idx="1390">
                  <c:v>-1.6171870000000282E-3</c:v>
                </c:pt>
                <c:pt idx="1391">
                  <c:v>-1.8659370000000176E-3</c:v>
                </c:pt>
                <c:pt idx="1392">
                  <c:v>-1.6481250000000207E-3</c:v>
                </c:pt>
                <c:pt idx="1393">
                  <c:v>-1.5937500000000172E-3</c:v>
                </c:pt>
                <c:pt idx="1394">
                  <c:v>-1.8996870000000284E-3</c:v>
                </c:pt>
                <c:pt idx="1395">
                  <c:v>-1.5443750000000201E-3</c:v>
                </c:pt>
                <c:pt idx="1396">
                  <c:v>-1.8396870000000245E-3</c:v>
                </c:pt>
                <c:pt idx="1397">
                  <c:v>-1.6356249999999999E-3</c:v>
                </c:pt>
                <c:pt idx="1398">
                  <c:v>-1.9365620000000286E-3</c:v>
                </c:pt>
                <c:pt idx="1399">
                  <c:v>-1.7878120000000101E-3</c:v>
                </c:pt>
                <c:pt idx="1400">
                  <c:v>-1.6487500000000284E-3</c:v>
                </c:pt>
                <c:pt idx="1401">
                  <c:v>-1.8893750000000225E-3</c:v>
                </c:pt>
                <c:pt idx="1402">
                  <c:v>-1.6518750000000173E-3</c:v>
                </c:pt>
                <c:pt idx="1403">
                  <c:v>-1.7859370000000041E-3</c:v>
                </c:pt>
                <c:pt idx="1404">
                  <c:v>-1.9368750000000293E-3</c:v>
                </c:pt>
                <c:pt idx="1405">
                  <c:v>-1.7484370000000193E-3</c:v>
                </c:pt>
                <c:pt idx="1406">
                  <c:v>-1.7921870000000319E-3</c:v>
                </c:pt>
                <c:pt idx="1407">
                  <c:v>-1.7218749999999999E-3</c:v>
                </c:pt>
                <c:pt idx="1408">
                  <c:v>-1.7218749999999999E-3</c:v>
                </c:pt>
                <c:pt idx="1409">
                  <c:v>-1.5728120000000237E-3</c:v>
                </c:pt>
                <c:pt idx="1410">
                  <c:v>-2.0515619999999998E-3</c:v>
                </c:pt>
                <c:pt idx="1411">
                  <c:v>-1.6712500000000256E-3</c:v>
                </c:pt>
                <c:pt idx="1412">
                  <c:v>-2.0334369999999999E-3</c:v>
                </c:pt>
                <c:pt idx="1413">
                  <c:v>-1.9015620000000185E-3</c:v>
                </c:pt>
                <c:pt idx="1414">
                  <c:v>-1.9128120000000319E-3</c:v>
                </c:pt>
                <c:pt idx="1415">
                  <c:v>-2.111875E-3</c:v>
                </c:pt>
                <c:pt idx="1416">
                  <c:v>-1.945312000000031E-3</c:v>
                </c:pt>
                <c:pt idx="1417">
                  <c:v>-2.0468750000000001E-3</c:v>
                </c:pt>
                <c:pt idx="1418">
                  <c:v>-1.7878120000000101E-3</c:v>
                </c:pt>
                <c:pt idx="1419">
                  <c:v>-1.9346870000000384E-3</c:v>
                </c:pt>
                <c:pt idx="1420">
                  <c:v>-1.9337500000000257E-3</c:v>
                </c:pt>
                <c:pt idx="1421">
                  <c:v>-2.0703120000000012E-3</c:v>
                </c:pt>
                <c:pt idx="1422">
                  <c:v>-1.9978120000000285E-3</c:v>
                </c:pt>
                <c:pt idx="1423">
                  <c:v>-1.908437000000031E-3</c:v>
                </c:pt>
                <c:pt idx="1424">
                  <c:v>-2.2628120000000012E-3</c:v>
                </c:pt>
                <c:pt idx="1425">
                  <c:v>-2.0381250000000052E-3</c:v>
                </c:pt>
                <c:pt idx="1426">
                  <c:v>-1.8946870000000346E-3</c:v>
                </c:pt>
                <c:pt idx="1427">
                  <c:v>-1.9515620000000226E-3</c:v>
                </c:pt>
                <c:pt idx="1428">
                  <c:v>-1.9009370000000264E-3</c:v>
                </c:pt>
                <c:pt idx="1429">
                  <c:v>-2.0409370000000517E-3</c:v>
                </c:pt>
                <c:pt idx="1430">
                  <c:v>-1.9890620000000267E-3</c:v>
                </c:pt>
                <c:pt idx="1431">
                  <c:v>-2.0681250000000252E-3</c:v>
                </c:pt>
                <c:pt idx="1432">
                  <c:v>-1.856562000000023E-3</c:v>
                </c:pt>
                <c:pt idx="1433">
                  <c:v>-2.0121869999999999E-3</c:v>
                </c:pt>
                <c:pt idx="1434">
                  <c:v>-2.0731250000000012E-3</c:v>
                </c:pt>
                <c:pt idx="1435">
                  <c:v>-2.0656250000000002E-3</c:v>
                </c:pt>
                <c:pt idx="1436">
                  <c:v>-2.1684370000000512E-3</c:v>
                </c:pt>
                <c:pt idx="1437">
                  <c:v>-2.0581250000000092E-3</c:v>
                </c:pt>
                <c:pt idx="1438">
                  <c:v>-1.8131250000000061E-3</c:v>
                </c:pt>
                <c:pt idx="1439">
                  <c:v>-2.3575000000000002E-3</c:v>
                </c:pt>
                <c:pt idx="1440">
                  <c:v>-2.0887499999999999E-3</c:v>
                </c:pt>
                <c:pt idx="1441">
                  <c:v>-2.3215620000000001E-3</c:v>
                </c:pt>
                <c:pt idx="1442">
                  <c:v>-1.903125000000017E-3</c:v>
                </c:pt>
                <c:pt idx="1443">
                  <c:v>-2.2181250000000052E-3</c:v>
                </c:pt>
                <c:pt idx="1444">
                  <c:v>-2.2418750000000012E-3</c:v>
                </c:pt>
                <c:pt idx="1445">
                  <c:v>-2.1096869999999998E-3</c:v>
                </c:pt>
                <c:pt idx="1446">
                  <c:v>-2.4350000000000001E-3</c:v>
                </c:pt>
                <c:pt idx="1447">
                  <c:v>-2.5446870000000415E-3</c:v>
                </c:pt>
                <c:pt idx="1448">
                  <c:v>-2.2190619999999999E-3</c:v>
                </c:pt>
                <c:pt idx="1449">
                  <c:v>-2.3368749999999987E-3</c:v>
                </c:pt>
                <c:pt idx="1450">
                  <c:v>-2.1131250000000052E-3</c:v>
                </c:pt>
                <c:pt idx="1451">
                  <c:v>-2.4559370000000092E-3</c:v>
                </c:pt>
                <c:pt idx="1452">
                  <c:v>-2.1337500000000002E-3</c:v>
                </c:pt>
                <c:pt idx="1453">
                  <c:v>-2.4306250000000001E-3</c:v>
                </c:pt>
                <c:pt idx="1454">
                  <c:v>-2.5975000000000212E-3</c:v>
                </c:pt>
                <c:pt idx="1455">
                  <c:v>-2.4653120000000012E-3</c:v>
                </c:pt>
                <c:pt idx="1456">
                  <c:v>-2.3637500000000052E-3</c:v>
                </c:pt>
                <c:pt idx="1457">
                  <c:v>-2.3559369999999998E-3</c:v>
                </c:pt>
                <c:pt idx="1458">
                  <c:v>-2.5506249999999999E-3</c:v>
                </c:pt>
                <c:pt idx="1459">
                  <c:v>-2.2840620000000012E-3</c:v>
                </c:pt>
                <c:pt idx="1460">
                  <c:v>-2.4478120000000002E-3</c:v>
                </c:pt>
                <c:pt idx="1461">
                  <c:v>-2.5675000000000502E-3</c:v>
                </c:pt>
                <c:pt idx="1462">
                  <c:v>-2.8003124000000002E-3</c:v>
                </c:pt>
                <c:pt idx="1463">
                  <c:v>-2.6825000000000212E-3</c:v>
                </c:pt>
                <c:pt idx="1464">
                  <c:v>-2.2700000000000012E-3</c:v>
                </c:pt>
                <c:pt idx="1465">
                  <c:v>-2.5525000000000001E-3</c:v>
                </c:pt>
                <c:pt idx="1466">
                  <c:v>-2.5850000000000092E-3</c:v>
                </c:pt>
                <c:pt idx="1467">
                  <c:v>-2.622812E-3</c:v>
                </c:pt>
                <c:pt idx="1468">
                  <c:v>-2.719062E-3</c:v>
                </c:pt>
                <c:pt idx="1469">
                  <c:v>-2.547187000000064E-3</c:v>
                </c:pt>
                <c:pt idx="1470">
                  <c:v>-2.6534370000000449E-3</c:v>
                </c:pt>
                <c:pt idx="1471">
                  <c:v>-2.688125000000049E-3</c:v>
                </c:pt>
                <c:pt idx="1472">
                  <c:v>-2.8815624E-3</c:v>
                </c:pt>
                <c:pt idx="1473">
                  <c:v>-3.0262498999999998E-3</c:v>
                </c:pt>
                <c:pt idx="1474">
                  <c:v>-2.90812490000005E-3</c:v>
                </c:pt>
                <c:pt idx="1475">
                  <c:v>-3.0415624E-3</c:v>
                </c:pt>
                <c:pt idx="1476">
                  <c:v>-2.8409374000000092E-3</c:v>
                </c:pt>
                <c:pt idx="1477">
                  <c:v>-2.9921874E-3</c:v>
                </c:pt>
                <c:pt idx="1478">
                  <c:v>-2.6515620000000001E-3</c:v>
                </c:pt>
                <c:pt idx="1479">
                  <c:v>-2.8956249000000002E-3</c:v>
                </c:pt>
                <c:pt idx="1480">
                  <c:v>-3.0028123999999998E-3</c:v>
                </c:pt>
                <c:pt idx="1481">
                  <c:v>-2.7300000000000002E-3</c:v>
                </c:pt>
                <c:pt idx="1482">
                  <c:v>-3.4396874E-3</c:v>
                </c:pt>
                <c:pt idx="1483">
                  <c:v>-3.2412499000000002E-3</c:v>
                </c:pt>
                <c:pt idx="1484">
                  <c:v>-3.0149999000000012E-3</c:v>
                </c:pt>
                <c:pt idx="1485">
                  <c:v>-3.1687499000000092E-3</c:v>
                </c:pt>
                <c:pt idx="1486">
                  <c:v>-2.9599999000000012E-3</c:v>
                </c:pt>
                <c:pt idx="1487">
                  <c:v>-3.2724999000000002E-3</c:v>
                </c:pt>
                <c:pt idx="1488">
                  <c:v>-2.9203124000000001E-3</c:v>
                </c:pt>
                <c:pt idx="1489">
                  <c:v>-3.2006249000000463E-3</c:v>
                </c:pt>
                <c:pt idx="1490">
                  <c:v>-3.0724999000000001E-3</c:v>
                </c:pt>
                <c:pt idx="1491">
                  <c:v>-3.3178124E-3</c:v>
                </c:pt>
                <c:pt idx="1492">
                  <c:v>-3.0903124000000001E-3</c:v>
                </c:pt>
                <c:pt idx="1493">
                  <c:v>-3.0831249000000688E-3</c:v>
                </c:pt>
                <c:pt idx="1494">
                  <c:v>-3.2637499000000422E-3</c:v>
                </c:pt>
                <c:pt idx="1495">
                  <c:v>-3.1274999000000443E-3</c:v>
                </c:pt>
                <c:pt idx="1496">
                  <c:v>-3.5078124000000052E-3</c:v>
                </c:pt>
                <c:pt idx="1497">
                  <c:v>-3.1090624000000002E-3</c:v>
                </c:pt>
                <c:pt idx="1498">
                  <c:v>-3.4409374000000477E-3</c:v>
                </c:pt>
                <c:pt idx="1499">
                  <c:v>-3.3703124E-3</c:v>
                </c:pt>
                <c:pt idx="1500">
                  <c:v>-3.3678124000000001E-3</c:v>
                </c:pt>
                <c:pt idx="1501">
                  <c:v>-3.4731249000000517E-3</c:v>
                </c:pt>
                <c:pt idx="1502">
                  <c:v>-3.2159374000000412E-3</c:v>
                </c:pt>
                <c:pt idx="1503">
                  <c:v>-3.4118748999999999E-3</c:v>
                </c:pt>
                <c:pt idx="1504">
                  <c:v>-3.4043749000000423E-3</c:v>
                </c:pt>
                <c:pt idx="1505">
                  <c:v>-3.2437499000000417E-3</c:v>
                </c:pt>
                <c:pt idx="1506">
                  <c:v>-3.2593749000000413E-3</c:v>
                </c:pt>
                <c:pt idx="1507">
                  <c:v>-3.4962498999999998E-3</c:v>
                </c:pt>
                <c:pt idx="1508">
                  <c:v>-3.4053124000000012E-3</c:v>
                </c:pt>
                <c:pt idx="1509">
                  <c:v>-3.2390624000000002E-3</c:v>
                </c:pt>
                <c:pt idx="1510">
                  <c:v>-3.6878124300000052E-3</c:v>
                </c:pt>
                <c:pt idx="1511">
                  <c:v>-3.4481249000000596E-3</c:v>
                </c:pt>
                <c:pt idx="1512">
                  <c:v>-3.6359374000000406E-3</c:v>
                </c:pt>
                <c:pt idx="1513">
                  <c:v>-3.7234374300000512E-3</c:v>
                </c:pt>
                <c:pt idx="1514">
                  <c:v>-3.7224999300000052E-3</c:v>
                </c:pt>
                <c:pt idx="1515">
                  <c:v>-3.7799999330000006E-3</c:v>
                </c:pt>
                <c:pt idx="1516">
                  <c:v>-3.6859374300000436E-3</c:v>
                </c:pt>
                <c:pt idx="1517">
                  <c:v>-3.8356249299999999E-3</c:v>
                </c:pt>
                <c:pt idx="1518">
                  <c:v>-3.5087499000000092E-3</c:v>
                </c:pt>
                <c:pt idx="1519">
                  <c:v>-3.602187400000045E-3</c:v>
                </c:pt>
                <c:pt idx="1520">
                  <c:v>-3.5618749000000012E-3</c:v>
                </c:pt>
                <c:pt idx="1521">
                  <c:v>-3.8087499299999999E-3</c:v>
                </c:pt>
                <c:pt idx="1522">
                  <c:v>-3.6134374000000424E-3</c:v>
                </c:pt>
                <c:pt idx="1523">
                  <c:v>-3.5096874000000002E-3</c:v>
                </c:pt>
                <c:pt idx="1524">
                  <c:v>-3.9643749000000533E-3</c:v>
                </c:pt>
                <c:pt idx="1525">
                  <c:v>-3.6781249300000436E-3</c:v>
                </c:pt>
                <c:pt idx="1526">
                  <c:v>-3.6453124000000092E-3</c:v>
                </c:pt>
                <c:pt idx="1527">
                  <c:v>-3.5837499000000092E-3</c:v>
                </c:pt>
                <c:pt idx="1528">
                  <c:v>-3.5721874000000002E-3</c:v>
                </c:pt>
                <c:pt idx="1529">
                  <c:v>-3.6503124000000012E-3</c:v>
                </c:pt>
                <c:pt idx="1530">
                  <c:v>-3.6421874000000486E-3</c:v>
                </c:pt>
                <c:pt idx="1531">
                  <c:v>-3.7562499299999999E-3</c:v>
                </c:pt>
                <c:pt idx="1532">
                  <c:v>-3.4806249000000396E-3</c:v>
                </c:pt>
                <c:pt idx="1533">
                  <c:v>-3.6856249300000012E-3</c:v>
                </c:pt>
                <c:pt idx="1534">
                  <c:v>-3.8274999300000052E-3</c:v>
                </c:pt>
                <c:pt idx="1535">
                  <c:v>-3.6578124000000052E-3</c:v>
                </c:pt>
                <c:pt idx="1536">
                  <c:v>-3.8681249400000684E-3</c:v>
                </c:pt>
                <c:pt idx="1537">
                  <c:v>-3.6637499000000424E-3</c:v>
                </c:pt>
                <c:pt idx="1538">
                  <c:v>-3.4903124000000012E-3</c:v>
                </c:pt>
                <c:pt idx="1539">
                  <c:v>-4.0521873999999946E-3</c:v>
                </c:pt>
                <c:pt idx="1540">
                  <c:v>-3.7462499299999999E-3</c:v>
                </c:pt>
                <c:pt idx="1541">
                  <c:v>-3.8065624299999999E-3</c:v>
                </c:pt>
                <c:pt idx="1542">
                  <c:v>-3.4115624000000001E-3</c:v>
                </c:pt>
                <c:pt idx="1543">
                  <c:v>-3.7521874300000292E-3</c:v>
                </c:pt>
                <c:pt idx="1544">
                  <c:v>-3.9956248999999996E-3</c:v>
                </c:pt>
                <c:pt idx="1545">
                  <c:v>-3.7271874300000649E-3</c:v>
                </c:pt>
                <c:pt idx="1546">
                  <c:v>-4.1459373999999955E-3</c:v>
                </c:pt>
                <c:pt idx="1547">
                  <c:v>-4.1037499000000114E-3</c:v>
                </c:pt>
                <c:pt idx="1548">
                  <c:v>-3.7649999330000212E-3</c:v>
                </c:pt>
                <c:pt idx="1549">
                  <c:v>-3.8662499400000001E-3</c:v>
                </c:pt>
                <c:pt idx="1550">
                  <c:v>-3.7256249300000395E-3</c:v>
                </c:pt>
                <c:pt idx="1551">
                  <c:v>-3.9831249000000651E-3</c:v>
                </c:pt>
                <c:pt idx="1552">
                  <c:v>-3.6262499000000001E-3</c:v>
                </c:pt>
                <c:pt idx="1553">
                  <c:v>-3.8087499299999999E-3</c:v>
                </c:pt>
                <c:pt idx="1554">
                  <c:v>-4.0821874000000003E-3</c:v>
                </c:pt>
                <c:pt idx="1555">
                  <c:v>-3.8471874300000405E-3</c:v>
                </c:pt>
                <c:pt idx="1556">
                  <c:v>-3.6462499000000002E-3</c:v>
                </c:pt>
                <c:pt idx="1557">
                  <c:v>-3.7106249300000002E-3</c:v>
                </c:pt>
                <c:pt idx="1558">
                  <c:v>-4.0093749000000003E-3</c:v>
                </c:pt>
                <c:pt idx="1559">
                  <c:v>-3.5390624000000001E-3</c:v>
                </c:pt>
                <c:pt idx="1560">
                  <c:v>-3.6590624E-3</c:v>
                </c:pt>
                <c:pt idx="1561">
                  <c:v>-3.7428124299999999E-3</c:v>
                </c:pt>
                <c:pt idx="1562">
                  <c:v>-3.9684374000000296E-3</c:v>
                </c:pt>
                <c:pt idx="1563">
                  <c:v>-3.9618749000000005E-3</c:v>
                </c:pt>
                <c:pt idx="1564">
                  <c:v>-3.4971874000000415E-3</c:v>
                </c:pt>
                <c:pt idx="1565">
                  <c:v>-3.7506249300000012E-3</c:v>
                </c:pt>
                <c:pt idx="1566">
                  <c:v>-3.7428124299999999E-3</c:v>
                </c:pt>
                <c:pt idx="1567">
                  <c:v>-3.7371874300000472E-3</c:v>
                </c:pt>
                <c:pt idx="1568">
                  <c:v>-3.7749999330000052E-3</c:v>
                </c:pt>
                <c:pt idx="1569">
                  <c:v>-3.5115623999999999E-3</c:v>
                </c:pt>
                <c:pt idx="1570">
                  <c:v>-3.7553124300000002E-3</c:v>
                </c:pt>
                <c:pt idx="1571">
                  <c:v>-3.6084374000000499E-3</c:v>
                </c:pt>
                <c:pt idx="1572">
                  <c:v>-3.8306249300000001E-3</c:v>
                </c:pt>
                <c:pt idx="1573">
                  <c:v>-3.9903124000000003E-3</c:v>
                </c:pt>
                <c:pt idx="1574">
                  <c:v>-3.6684374000000544E-3</c:v>
                </c:pt>
                <c:pt idx="1575">
                  <c:v>-4.1043748999999956E-3</c:v>
                </c:pt>
                <c:pt idx="1576">
                  <c:v>-3.7153124300000001E-3</c:v>
                </c:pt>
                <c:pt idx="1577">
                  <c:v>-3.7487499300000292E-3</c:v>
                </c:pt>
                <c:pt idx="1578">
                  <c:v>-3.4246874000000002E-3</c:v>
                </c:pt>
                <c:pt idx="1579">
                  <c:v>-3.6928124299999998E-3</c:v>
                </c:pt>
                <c:pt idx="1580">
                  <c:v>-3.8409374300000052E-3</c:v>
                </c:pt>
                <c:pt idx="1581">
                  <c:v>-3.4671874000000583E-3</c:v>
                </c:pt>
                <c:pt idx="1582">
                  <c:v>-4.0953124000000004E-3</c:v>
                </c:pt>
                <c:pt idx="1583">
                  <c:v>-3.9865624000000001E-3</c:v>
                </c:pt>
                <c:pt idx="1584">
                  <c:v>-3.6937499300000011E-3</c:v>
                </c:pt>
                <c:pt idx="1585">
                  <c:v>-3.75343743000004E-3</c:v>
                </c:pt>
                <c:pt idx="1586">
                  <c:v>-3.4796874000000001E-3</c:v>
                </c:pt>
                <c:pt idx="1587">
                  <c:v>-3.9340623999999996E-3</c:v>
                </c:pt>
                <c:pt idx="1588">
                  <c:v>-3.4949999000000002E-3</c:v>
                </c:pt>
                <c:pt idx="1589">
                  <c:v>-3.7874999300000459E-3</c:v>
                </c:pt>
                <c:pt idx="1590">
                  <c:v>-3.5209374000000552E-3</c:v>
                </c:pt>
                <c:pt idx="1591">
                  <c:v>-3.8053124299999999E-3</c:v>
                </c:pt>
                <c:pt idx="1592">
                  <c:v>-3.5212499E-3</c:v>
                </c:pt>
                <c:pt idx="1593">
                  <c:v>-3.5028123999999998E-3</c:v>
                </c:pt>
                <c:pt idx="1594">
                  <c:v>-3.6903124300000012E-3</c:v>
                </c:pt>
                <c:pt idx="1595">
                  <c:v>-3.4506249000000092E-3</c:v>
                </c:pt>
                <c:pt idx="1596">
                  <c:v>-3.8874999000000398E-3</c:v>
                </c:pt>
                <c:pt idx="1597">
                  <c:v>-3.3649999000000012E-3</c:v>
                </c:pt>
                <c:pt idx="1598">
                  <c:v>-3.7903124300000092E-3</c:v>
                </c:pt>
                <c:pt idx="1599">
                  <c:v>-3.6537499000000011E-3</c:v>
                </c:pt>
                <c:pt idx="1600">
                  <c:v>-3.7068749300000012E-3</c:v>
                </c:pt>
                <c:pt idx="1601">
                  <c:v>-3.6271874000000657E-3</c:v>
                </c:pt>
                <c:pt idx="1602">
                  <c:v>-3.3184374000000002E-3</c:v>
                </c:pt>
                <c:pt idx="1603">
                  <c:v>-3.6218749000000092E-3</c:v>
                </c:pt>
                <c:pt idx="1604">
                  <c:v>-3.5837499000000092E-3</c:v>
                </c:pt>
                <c:pt idx="1605">
                  <c:v>-3.4059374000000252E-3</c:v>
                </c:pt>
                <c:pt idx="1606">
                  <c:v>-3.3521874000000001E-3</c:v>
                </c:pt>
                <c:pt idx="1607">
                  <c:v>-3.564999900000049E-3</c:v>
                </c:pt>
                <c:pt idx="1608">
                  <c:v>-3.4899999000000052E-3</c:v>
                </c:pt>
                <c:pt idx="1609">
                  <c:v>-3.3646874000000052E-3</c:v>
                </c:pt>
                <c:pt idx="1610">
                  <c:v>-3.6584374000000366E-3</c:v>
                </c:pt>
                <c:pt idx="1611">
                  <c:v>-3.4834374000000472E-3</c:v>
                </c:pt>
                <c:pt idx="1612">
                  <c:v>-3.6581249000000597E-3</c:v>
                </c:pt>
                <c:pt idx="1613">
                  <c:v>-3.8028124299999987E-3</c:v>
                </c:pt>
                <c:pt idx="1614">
                  <c:v>-3.6918749300000001E-3</c:v>
                </c:pt>
                <c:pt idx="1615">
                  <c:v>-3.9312499000000002E-3</c:v>
                </c:pt>
                <c:pt idx="1616">
                  <c:v>-3.7418749300000011E-3</c:v>
                </c:pt>
                <c:pt idx="1617">
                  <c:v>-3.8428124299999997E-3</c:v>
                </c:pt>
                <c:pt idx="1618">
                  <c:v>-3.6115624000000002E-3</c:v>
                </c:pt>
                <c:pt idx="1619">
                  <c:v>-3.6609374000000625E-3</c:v>
                </c:pt>
                <c:pt idx="1620">
                  <c:v>-3.6134374000000424E-3</c:v>
                </c:pt>
                <c:pt idx="1621">
                  <c:v>-3.8293749300000002E-3</c:v>
                </c:pt>
                <c:pt idx="1622">
                  <c:v>-3.6334374000000455E-3</c:v>
                </c:pt>
                <c:pt idx="1623">
                  <c:v>-3.5034374000000494E-3</c:v>
                </c:pt>
                <c:pt idx="1624">
                  <c:v>-3.9828123999999998E-3</c:v>
                </c:pt>
                <c:pt idx="1625">
                  <c:v>-3.5959374000000092E-3</c:v>
                </c:pt>
                <c:pt idx="1626">
                  <c:v>-3.6768749299999999E-3</c:v>
                </c:pt>
                <c:pt idx="1627">
                  <c:v>-3.5021874000000252E-3</c:v>
                </c:pt>
                <c:pt idx="1628">
                  <c:v>-3.5021874000000252E-3</c:v>
                </c:pt>
                <c:pt idx="1629">
                  <c:v>-3.5768749000000002E-3</c:v>
                </c:pt>
                <c:pt idx="1630">
                  <c:v>-3.5631249000000723E-3</c:v>
                </c:pt>
                <c:pt idx="1631">
                  <c:v>-3.6859374300000436E-3</c:v>
                </c:pt>
                <c:pt idx="1632">
                  <c:v>-3.44937490000004E-3</c:v>
                </c:pt>
                <c:pt idx="1633">
                  <c:v>-3.6653124000000092E-3</c:v>
                </c:pt>
                <c:pt idx="1634">
                  <c:v>-3.8624999399999999E-3</c:v>
                </c:pt>
                <c:pt idx="1635">
                  <c:v>-3.6606249000000553E-3</c:v>
                </c:pt>
                <c:pt idx="1636">
                  <c:v>-3.8059374300000092E-3</c:v>
                </c:pt>
                <c:pt idx="1637">
                  <c:v>-3.6149999000000092E-3</c:v>
                </c:pt>
                <c:pt idx="1638">
                  <c:v>-3.5015624000000012E-3</c:v>
                </c:pt>
                <c:pt idx="1639">
                  <c:v>-3.9309374000000051E-3</c:v>
                </c:pt>
                <c:pt idx="1640">
                  <c:v>-3.6924999299999999E-3</c:v>
                </c:pt>
                <c:pt idx="1641">
                  <c:v>-3.73249993E-3</c:v>
                </c:pt>
                <c:pt idx="1642">
                  <c:v>-3.5003124000000012E-3</c:v>
                </c:pt>
                <c:pt idx="1643">
                  <c:v>-3.8128124299999927E-3</c:v>
                </c:pt>
                <c:pt idx="1644">
                  <c:v>-3.9540623999999996E-3</c:v>
                </c:pt>
                <c:pt idx="1645">
                  <c:v>-3.713437430000039E-3</c:v>
                </c:pt>
                <c:pt idx="1646">
                  <c:v>-4.1162499000000534E-3</c:v>
                </c:pt>
                <c:pt idx="1647">
                  <c:v>-4.0590624000001099E-3</c:v>
                </c:pt>
                <c:pt idx="1648">
                  <c:v>-3.8678124400000052E-3</c:v>
                </c:pt>
                <c:pt idx="1649">
                  <c:v>-3.9768748999999999E-3</c:v>
                </c:pt>
                <c:pt idx="1650">
                  <c:v>-3.7931249300000619E-3</c:v>
                </c:pt>
                <c:pt idx="1651">
                  <c:v>-4.0178124000000001E-3</c:v>
                </c:pt>
                <c:pt idx="1652">
                  <c:v>-3.580624900000049E-3</c:v>
                </c:pt>
                <c:pt idx="1653">
                  <c:v>-3.9390624000000003E-3</c:v>
                </c:pt>
                <c:pt idx="1654">
                  <c:v>-4.1621873999999745E-3</c:v>
                </c:pt>
                <c:pt idx="1655">
                  <c:v>-3.880624900000042E-3</c:v>
                </c:pt>
                <c:pt idx="1656">
                  <c:v>-3.7253124300000292E-3</c:v>
                </c:pt>
                <c:pt idx="1657">
                  <c:v>-3.8812499000000001E-3</c:v>
                </c:pt>
                <c:pt idx="1658">
                  <c:v>-4.2165624000000965E-3</c:v>
                </c:pt>
                <c:pt idx="1659">
                  <c:v>-3.7968749300000002E-3</c:v>
                </c:pt>
                <c:pt idx="1660">
                  <c:v>-3.7728124329999995E-3</c:v>
                </c:pt>
                <c:pt idx="1661">
                  <c:v>-3.9093749000000096E-3</c:v>
                </c:pt>
                <c:pt idx="1662">
                  <c:v>-4.0915624000000947E-3</c:v>
                </c:pt>
                <c:pt idx="1663">
                  <c:v>-4.0637499000000113E-3</c:v>
                </c:pt>
                <c:pt idx="1664">
                  <c:v>-3.6703124000000012E-3</c:v>
                </c:pt>
                <c:pt idx="1665">
                  <c:v>-4.0109374000000001E-3</c:v>
                </c:pt>
                <c:pt idx="1666">
                  <c:v>-3.9762499000000001E-3</c:v>
                </c:pt>
                <c:pt idx="1667">
                  <c:v>-3.9559374000000015E-3</c:v>
                </c:pt>
                <c:pt idx="1668">
                  <c:v>-3.9549999000000006E-3</c:v>
                </c:pt>
                <c:pt idx="1669">
                  <c:v>-3.7393749300000012E-3</c:v>
                </c:pt>
                <c:pt idx="1670">
                  <c:v>-4.0690624000000964E-3</c:v>
                </c:pt>
                <c:pt idx="1671">
                  <c:v>-3.8618749400000092E-3</c:v>
                </c:pt>
                <c:pt idx="1672">
                  <c:v>-4.0165624000000778E-3</c:v>
                </c:pt>
                <c:pt idx="1673">
                  <c:v>-4.1534373999999995E-3</c:v>
                </c:pt>
                <c:pt idx="1674">
                  <c:v>-4.1521874E-3</c:v>
                </c:pt>
                <c:pt idx="1675">
                  <c:v>-4.3468748999999996E-3</c:v>
                </c:pt>
                <c:pt idx="1676">
                  <c:v>-4.0609373999999955E-3</c:v>
                </c:pt>
                <c:pt idx="1677">
                  <c:v>-4.1403124000000003E-3</c:v>
                </c:pt>
                <c:pt idx="1678">
                  <c:v>-3.7099999300000052E-3</c:v>
                </c:pt>
                <c:pt idx="1679">
                  <c:v>-3.9659374000000558E-3</c:v>
                </c:pt>
                <c:pt idx="1680">
                  <c:v>-4.1137498999999998E-3</c:v>
                </c:pt>
                <c:pt idx="1681">
                  <c:v>-3.8981249000000456E-3</c:v>
                </c:pt>
                <c:pt idx="1682">
                  <c:v>-4.4859375000000003E-3</c:v>
                </c:pt>
                <c:pt idx="1683">
                  <c:v>-4.2909374000000104E-3</c:v>
                </c:pt>
                <c:pt idx="1684">
                  <c:v>-4.0912499000001108E-3</c:v>
                </c:pt>
                <c:pt idx="1685">
                  <c:v>-4.173749900000084E-3</c:v>
                </c:pt>
                <c:pt idx="1686">
                  <c:v>-3.9140623999999995E-3</c:v>
                </c:pt>
                <c:pt idx="1687">
                  <c:v>-4.2609373999999995E-3</c:v>
                </c:pt>
                <c:pt idx="1688">
                  <c:v>-3.9546874000000011E-3</c:v>
                </c:pt>
                <c:pt idx="1689">
                  <c:v>-4.1974999000000002E-3</c:v>
                </c:pt>
                <c:pt idx="1690">
                  <c:v>-3.9568748999999999E-3</c:v>
                </c:pt>
                <c:pt idx="1691">
                  <c:v>-4.230312400000092E-3</c:v>
                </c:pt>
                <c:pt idx="1692">
                  <c:v>-4.0899999000000124E-3</c:v>
                </c:pt>
                <c:pt idx="1693">
                  <c:v>-3.9843749000000534E-3</c:v>
                </c:pt>
                <c:pt idx="1694">
                  <c:v>-4.0868748999999998E-3</c:v>
                </c:pt>
                <c:pt idx="1695">
                  <c:v>-3.9856249000000052E-3</c:v>
                </c:pt>
                <c:pt idx="1696">
                  <c:v>-4.3471873999999956E-3</c:v>
                </c:pt>
                <c:pt idx="1697">
                  <c:v>-3.8440624300000001E-3</c:v>
                </c:pt>
                <c:pt idx="1698">
                  <c:v>-4.3384373999999998E-3</c:v>
                </c:pt>
                <c:pt idx="1699">
                  <c:v>-4.2581249000000002E-3</c:v>
                </c:pt>
                <c:pt idx="1700">
                  <c:v>-4.1859374E-3</c:v>
                </c:pt>
                <c:pt idx="1701">
                  <c:v>-4.2459374000000114E-3</c:v>
                </c:pt>
                <c:pt idx="1702">
                  <c:v>-3.9390624000000003E-3</c:v>
                </c:pt>
                <c:pt idx="1703">
                  <c:v>-4.2371874000000104E-3</c:v>
                </c:pt>
                <c:pt idx="1704">
                  <c:v>-4.2537499000000938E-3</c:v>
                </c:pt>
                <c:pt idx="1705">
                  <c:v>-4.0156248999999996E-3</c:v>
                </c:pt>
                <c:pt idx="1706">
                  <c:v>-3.8978124000000002E-3</c:v>
                </c:pt>
                <c:pt idx="1707">
                  <c:v>-4.2196874000000823E-3</c:v>
                </c:pt>
                <c:pt idx="1708">
                  <c:v>-4.1193749000000002E-3</c:v>
                </c:pt>
                <c:pt idx="1709">
                  <c:v>-3.9240624E-3</c:v>
                </c:pt>
                <c:pt idx="1710">
                  <c:v>-4.2828123999999997E-3</c:v>
                </c:pt>
                <c:pt idx="1711">
                  <c:v>-4.2028124000000004E-3</c:v>
                </c:pt>
                <c:pt idx="1712">
                  <c:v>-4.2396874000001118E-3</c:v>
                </c:pt>
                <c:pt idx="1713">
                  <c:v>-4.4581250000000003E-3</c:v>
                </c:pt>
                <c:pt idx="1714">
                  <c:v>-4.3074999000000114E-3</c:v>
                </c:pt>
                <c:pt idx="1715">
                  <c:v>-4.4656250000000034E-3</c:v>
                </c:pt>
                <c:pt idx="1716">
                  <c:v>-4.2874999000000113E-3</c:v>
                </c:pt>
                <c:pt idx="1717">
                  <c:v>-4.4637500000000024E-3</c:v>
                </c:pt>
                <c:pt idx="1718">
                  <c:v>-4.2234374000000114E-3</c:v>
                </c:pt>
                <c:pt idx="1719">
                  <c:v>-4.2378123999999998E-3</c:v>
                </c:pt>
                <c:pt idx="1720">
                  <c:v>-4.2612499000001074E-3</c:v>
                </c:pt>
                <c:pt idx="1721">
                  <c:v>-4.4593750000000787E-3</c:v>
                </c:pt>
                <c:pt idx="1722">
                  <c:v>-4.2137499000000902E-3</c:v>
                </c:pt>
                <c:pt idx="1723">
                  <c:v>-3.9903124000000003E-3</c:v>
                </c:pt>
                <c:pt idx="1724">
                  <c:v>-4.5571874999999996E-3</c:v>
                </c:pt>
                <c:pt idx="1725">
                  <c:v>-4.2334374000000796E-3</c:v>
                </c:pt>
                <c:pt idx="1726">
                  <c:v>-4.2403124000000743E-3</c:v>
                </c:pt>
                <c:pt idx="1727">
                  <c:v>-4.1637499000000003E-3</c:v>
                </c:pt>
                <c:pt idx="1728">
                  <c:v>-4.1799999000000114E-3</c:v>
                </c:pt>
                <c:pt idx="1729">
                  <c:v>-4.1378123999999995E-3</c:v>
                </c:pt>
                <c:pt idx="1730">
                  <c:v>-4.1109373999999865E-3</c:v>
                </c:pt>
                <c:pt idx="1731">
                  <c:v>-4.3399999000000534E-3</c:v>
                </c:pt>
                <c:pt idx="1732">
                  <c:v>-4.0815624000001081E-3</c:v>
                </c:pt>
                <c:pt idx="1733">
                  <c:v>-4.3531248999999946E-3</c:v>
                </c:pt>
                <c:pt idx="1734">
                  <c:v>-4.3462499000001056E-3</c:v>
                </c:pt>
                <c:pt idx="1735">
                  <c:v>-4.2884374000000114E-3</c:v>
                </c:pt>
                <c:pt idx="1736">
                  <c:v>-4.3993749000000104E-3</c:v>
                </c:pt>
                <c:pt idx="1737">
                  <c:v>-4.2278124000000002E-3</c:v>
                </c:pt>
                <c:pt idx="1738">
                  <c:v>-4.0456249000000114E-3</c:v>
                </c:pt>
                <c:pt idx="1739">
                  <c:v>-4.5228124999999999E-3</c:v>
                </c:pt>
                <c:pt idx="1740">
                  <c:v>-4.2815624000001155E-3</c:v>
                </c:pt>
                <c:pt idx="1741">
                  <c:v>-4.2624999000000002E-3</c:v>
                </c:pt>
                <c:pt idx="1742">
                  <c:v>-4.0215624000000134E-3</c:v>
                </c:pt>
                <c:pt idx="1743">
                  <c:v>-4.3787499000000939E-3</c:v>
                </c:pt>
                <c:pt idx="1744">
                  <c:v>-4.4621875E-3</c:v>
                </c:pt>
                <c:pt idx="1745">
                  <c:v>-4.1884373999999999E-3</c:v>
                </c:pt>
                <c:pt idx="1746">
                  <c:v>-4.5825000000000024E-3</c:v>
                </c:pt>
                <c:pt idx="1747">
                  <c:v>-4.5096875000000024E-3</c:v>
                </c:pt>
                <c:pt idx="1748">
                  <c:v>-4.3556248999999997E-3</c:v>
                </c:pt>
                <c:pt idx="1749">
                  <c:v>-4.3156249000000004E-3</c:v>
                </c:pt>
                <c:pt idx="1750">
                  <c:v>-4.2334374000000796E-3</c:v>
                </c:pt>
                <c:pt idx="1751">
                  <c:v>-4.4528125000000002E-3</c:v>
                </c:pt>
                <c:pt idx="1752">
                  <c:v>-4.0712499000001429E-3</c:v>
                </c:pt>
                <c:pt idx="1753">
                  <c:v>-4.2521874000000003E-3</c:v>
                </c:pt>
                <c:pt idx="1754">
                  <c:v>-4.5159375E-3</c:v>
                </c:pt>
                <c:pt idx="1755">
                  <c:v>-4.3259373999999856E-3</c:v>
                </c:pt>
                <c:pt idx="1756">
                  <c:v>-4.0468748999999997E-3</c:v>
                </c:pt>
                <c:pt idx="1757">
                  <c:v>-4.1734373999999996E-3</c:v>
                </c:pt>
                <c:pt idx="1758">
                  <c:v>-4.5203125E-3</c:v>
                </c:pt>
                <c:pt idx="1759">
                  <c:v>-4.1274998999999875E-3</c:v>
                </c:pt>
                <c:pt idx="1760">
                  <c:v>-4.1318748999999997E-3</c:v>
                </c:pt>
                <c:pt idx="1761">
                  <c:v>-4.2481248999999997E-3</c:v>
                </c:pt>
                <c:pt idx="1762">
                  <c:v>-4.4912500000000993E-3</c:v>
                </c:pt>
                <c:pt idx="1763">
                  <c:v>-4.4740625000000778E-3</c:v>
                </c:pt>
                <c:pt idx="1764">
                  <c:v>-4.0399999000000778E-3</c:v>
                </c:pt>
                <c:pt idx="1765">
                  <c:v>-4.279062400000159E-3</c:v>
                </c:pt>
                <c:pt idx="1766">
                  <c:v>-4.2221873999999946E-3</c:v>
                </c:pt>
                <c:pt idx="1767">
                  <c:v>-4.2071873999999995E-3</c:v>
                </c:pt>
                <c:pt idx="1768">
                  <c:v>-4.2924998999999998E-3</c:v>
                </c:pt>
                <c:pt idx="1769">
                  <c:v>-4.0324999000000104E-3</c:v>
                </c:pt>
                <c:pt idx="1770">
                  <c:v>-4.3124998999999999E-3</c:v>
                </c:pt>
                <c:pt idx="1771">
                  <c:v>-4.088749900000084E-3</c:v>
                </c:pt>
                <c:pt idx="1772">
                  <c:v>-4.3271873999999955E-3</c:v>
                </c:pt>
                <c:pt idx="1773">
                  <c:v>-4.3837499000000859E-3</c:v>
                </c:pt>
                <c:pt idx="1774">
                  <c:v>-4.1887499000000114E-3</c:v>
                </c:pt>
                <c:pt idx="1775">
                  <c:v>-4.4712500000001253E-3</c:v>
                </c:pt>
                <c:pt idx="1776">
                  <c:v>-4.1909373999999945E-3</c:v>
                </c:pt>
                <c:pt idx="1777">
                  <c:v>-4.3243748999999745E-3</c:v>
                </c:pt>
                <c:pt idx="1778">
                  <c:v>-3.8793749000000052E-3</c:v>
                </c:pt>
                <c:pt idx="1779">
                  <c:v>-4.1687499000000114E-3</c:v>
                </c:pt>
                <c:pt idx="1780">
                  <c:v>-4.2621873999999955E-3</c:v>
                </c:pt>
                <c:pt idx="1781">
                  <c:v>-3.9262498999999996E-3</c:v>
                </c:pt>
                <c:pt idx="1782">
                  <c:v>-4.6071874999999976E-3</c:v>
                </c:pt>
                <c:pt idx="1783">
                  <c:v>-4.4199999000000796E-3</c:v>
                </c:pt>
                <c:pt idx="1784">
                  <c:v>-4.1906249000000003E-3</c:v>
                </c:pt>
                <c:pt idx="1785">
                  <c:v>-4.2781249000000002E-3</c:v>
                </c:pt>
                <c:pt idx="1786">
                  <c:v>-4.0781248999999997E-3</c:v>
                </c:pt>
                <c:pt idx="1787">
                  <c:v>-4.3184373999999998E-3</c:v>
                </c:pt>
                <c:pt idx="1788">
                  <c:v>-3.9715623999999998E-3</c:v>
                </c:pt>
                <c:pt idx="1789">
                  <c:v>-4.2259374000000001E-3</c:v>
                </c:pt>
                <c:pt idx="1790">
                  <c:v>-4.0278123999999945E-3</c:v>
                </c:pt>
                <c:pt idx="1791">
                  <c:v>-4.2696874000000534E-3</c:v>
                </c:pt>
                <c:pt idx="1792">
                  <c:v>-4.0687498999999999E-3</c:v>
                </c:pt>
                <c:pt idx="1793">
                  <c:v>-4.0340624000000831E-3</c:v>
                </c:pt>
                <c:pt idx="1794">
                  <c:v>-4.1090624000000991E-3</c:v>
                </c:pt>
                <c:pt idx="1795">
                  <c:v>-4.0315624000001188E-3</c:v>
                </c:pt>
                <c:pt idx="1796">
                  <c:v>-4.2874999000000113E-3</c:v>
                </c:pt>
                <c:pt idx="1797">
                  <c:v>-3.8699999400000486E-3</c:v>
                </c:pt>
                <c:pt idx="1798">
                  <c:v>-4.2996874000000912E-3</c:v>
                </c:pt>
                <c:pt idx="1799">
                  <c:v>-4.1259373999999955E-3</c:v>
                </c:pt>
                <c:pt idx="1800">
                  <c:v>-4.1824999000000104E-3</c:v>
                </c:pt>
                <c:pt idx="1801">
                  <c:v>-4.0918748999999996E-3</c:v>
                </c:pt>
                <c:pt idx="1802">
                  <c:v>-3.8734374400000455E-3</c:v>
                </c:pt>
                <c:pt idx="1803">
                  <c:v>-4.2024999000000104E-3</c:v>
                </c:pt>
                <c:pt idx="1804">
                  <c:v>-4.0749999000000104E-3</c:v>
                </c:pt>
                <c:pt idx="1805">
                  <c:v>-3.9321874000000012E-3</c:v>
                </c:pt>
                <c:pt idx="1806">
                  <c:v>-3.8271874300000396E-3</c:v>
                </c:pt>
                <c:pt idx="1807">
                  <c:v>-4.1309373999999996E-3</c:v>
                </c:pt>
                <c:pt idx="1808">
                  <c:v>-3.9846874000000016E-3</c:v>
                </c:pt>
                <c:pt idx="1809">
                  <c:v>-3.8128124299999927E-3</c:v>
                </c:pt>
                <c:pt idx="1810">
                  <c:v>-4.1971873999999965E-3</c:v>
                </c:pt>
                <c:pt idx="1811">
                  <c:v>-4.0237498999999999E-3</c:v>
                </c:pt>
                <c:pt idx="1812">
                  <c:v>-4.1415624000000822E-3</c:v>
                </c:pt>
                <c:pt idx="1813">
                  <c:v>-4.1931248999999855E-3</c:v>
                </c:pt>
                <c:pt idx="1814">
                  <c:v>-4.1278123999999965E-3</c:v>
                </c:pt>
                <c:pt idx="1815">
                  <c:v>-4.2603123999999997E-3</c:v>
                </c:pt>
                <c:pt idx="1816">
                  <c:v>-4.0740624000000858E-3</c:v>
                </c:pt>
                <c:pt idx="1817">
                  <c:v>-4.1543748999999745E-3</c:v>
                </c:pt>
                <c:pt idx="1818">
                  <c:v>-4.0053123999999997E-3</c:v>
                </c:pt>
                <c:pt idx="1819">
                  <c:v>-4.1334374000000004E-3</c:v>
                </c:pt>
                <c:pt idx="1820">
                  <c:v>-4.0103124000000004E-3</c:v>
                </c:pt>
                <c:pt idx="1821">
                  <c:v>-4.2074998999999998E-3</c:v>
                </c:pt>
                <c:pt idx="1822">
                  <c:v>-3.9631249000000634E-3</c:v>
                </c:pt>
                <c:pt idx="1823">
                  <c:v>-3.8518749300000001E-3</c:v>
                </c:pt>
                <c:pt idx="1824">
                  <c:v>-4.3124998999999999E-3</c:v>
                </c:pt>
                <c:pt idx="1825">
                  <c:v>-4.0781248999999997E-3</c:v>
                </c:pt>
                <c:pt idx="1826">
                  <c:v>-4.0399999000000778E-3</c:v>
                </c:pt>
                <c:pt idx="1827">
                  <c:v>-3.9015624E-3</c:v>
                </c:pt>
                <c:pt idx="1828">
                  <c:v>-3.9243749000000558E-3</c:v>
                </c:pt>
                <c:pt idx="1829">
                  <c:v>-3.8084374300000052E-3</c:v>
                </c:pt>
                <c:pt idx="1830">
                  <c:v>-3.8199999299999999E-3</c:v>
                </c:pt>
                <c:pt idx="1831">
                  <c:v>-4.0721873999999998E-3</c:v>
                </c:pt>
                <c:pt idx="1832">
                  <c:v>-3.8421874300000052E-3</c:v>
                </c:pt>
                <c:pt idx="1833">
                  <c:v>-4.0387499000000982E-3</c:v>
                </c:pt>
                <c:pt idx="1834">
                  <c:v>-4.0871874000000001E-3</c:v>
                </c:pt>
                <c:pt idx="1835">
                  <c:v>-4.0115624000000858E-3</c:v>
                </c:pt>
                <c:pt idx="1836">
                  <c:v>-4.1224998999999955E-3</c:v>
                </c:pt>
                <c:pt idx="1837">
                  <c:v>-3.9040623999999999E-3</c:v>
                </c:pt>
                <c:pt idx="1838">
                  <c:v>-3.7296874300000002E-3</c:v>
                </c:pt>
                <c:pt idx="1839">
                  <c:v>-4.2465624000001109E-3</c:v>
                </c:pt>
                <c:pt idx="1840">
                  <c:v>-4.0549999E-3</c:v>
                </c:pt>
                <c:pt idx="1841">
                  <c:v>-4.1009373999999965E-3</c:v>
                </c:pt>
                <c:pt idx="1842">
                  <c:v>-3.7531249300000609E-3</c:v>
                </c:pt>
                <c:pt idx="1843">
                  <c:v>-4.0728123999999996E-3</c:v>
                </c:pt>
                <c:pt idx="1844">
                  <c:v>-4.2940624000000534E-3</c:v>
                </c:pt>
                <c:pt idx="1845">
                  <c:v>-4.0631248999999856E-3</c:v>
                </c:pt>
                <c:pt idx="1846">
                  <c:v>-4.3731248999999998E-3</c:v>
                </c:pt>
                <c:pt idx="1847">
                  <c:v>-4.3249998999999855E-3</c:v>
                </c:pt>
                <c:pt idx="1848">
                  <c:v>-4.1253124E-3</c:v>
                </c:pt>
                <c:pt idx="1849">
                  <c:v>-4.1074998999999996E-3</c:v>
                </c:pt>
                <c:pt idx="1850">
                  <c:v>-4.0349998999999999E-3</c:v>
                </c:pt>
                <c:pt idx="1851">
                  <c:v>-4.2124998999999996E-3</c:v>
                </c:pt>
                <c:pt idx="1852">
                  <c:v>-3.9274999000000052E-3</c:v>
                </c:pt>
                <c:pt idx="1853">
                  <c:v>-4.2006248999999999E-3</c:v>
                </c:pt>
                <c:pt idx="1854">
                  <c:v>-4.4318749000000534E-3</c:v>
                </c:pt>
                <c:pt idx="1855">
                  <c:v>-4.1734373999999996E-3</c:v>
                </c:pt>
                <c:pt idx="1856">
                  <c:v>-4.0049999000000003E-3</c:v>
                </c:pt>
                <c:pt idx="1857">
                  <c:v>-4.1215623999999998E-3</c:v>
                </c:pt>
                <c:pt idx="1858">
                  <c:v>-4.3665624000000123E-3</c:v>
                </c:pt>
                <c:pt idx="1859">
                  <c:v>-4.0328124000000003E-3</c:v>
                </c:pt>
                <c:pt idx="1860">
                  <c:v>-4.0931248999999965E-3</c:v>
                </c:pt>
                <c:pt idx="1861">
                  <c:v>-4.1124999000000002E-3</c:v>
                </c:pt>
                <c:pt idx="1862">
                  <c:v>-4.4606250000000123E-3</c:v>
                </c:pt>
                <c:pt idx="1863">
                  <c:v>-4.3978124000000002E-3</c:v>
                </c:pt>
                <c:pt idx="1864">
                  <c:v>-3.9768748999999999E-3</c:v>
                </c:pt>
                <c:pt idx="1865">
                  <c:v>-4.2831249000000104E-3</c:v>
                </c:pt>
                <c:pt idx="1866">
                  <c:v>-4.2534373999999998E-3</c:v>
                </c:pt>
                <c:pt idx="1867">
                  <c:v>-4.2571874000000001E-3</c:v>
                </c:pt>
                <c:pt idx="1868">
                  <c:v>-4.2662499000001002E-3</c:v>
                </c:pt>
                <c:pt idx="1869">
                  <c:v>-4.0981248999999945E-3</c:v>
                </c:pt>
                <c:pt idx="1870">
                  <c:v>-4.3131248999999875E-3</c:v>
                </c:pt>
                <c:pt idx="1871">
                  <c:v>-4.1087499000000034E-3</c:v>
                </c:pt>
                <c:pt idx="1872">
                  <c:v>-4.3278123999999875E-3</c:v>
                </c:pt>
                <c:pt idx="1873">
                  <c:v>-4.4750000000000805E-3</c:v>
                </c:pt>
                <c:pt idx="1874">
                  <c:v>-4.3674999000000003E-3</c:v>
                </c:pt>
                <c:pt idx="1875">
                  <c:v>-4.6300000000000004E-3</c:v>
                </c:pt>
                <c:pt idx="1876">
                  <c:v>-4.2118748999999999E-3</c:v>
                </c:pt>
                <c:pt idx="1877">
                  <c:v>-4.3431249000000002E-3</c:v>
                </c:pt>
                <c:pt idx="1878">
                  <c:v>-3.9743749000000052E-3</c:v>
                </c:pt>
                <c:pt idx="1879">
                  <c:v>-4.2759373999999998E-3</c:v>
                </c:pt>
                <c:pt idx="1880">
                  <c:v>-4.3390624000001236E-3</c:v>
                </c:pt>
                <c:pt idx="1881">
                  <c:v>-4.0953124000000004E-3</c:v>
                </c:pt>
                <c:pt idx="1882">
                  <c:v>-4.7259374999999975E-3</c:v>
                </c:pt>
                <c:pt idx="1883">
                  <c:v>-4.5046875E-3</c:v>
                </c:pt>
                <c:pt idx="1884">
                  <c:v>-4.2993748999999998E-3</c:v>
                </c:pt>
                <c:pt idx="1885">
                  <c:v>-4.4031249000000003E-3</c:v>
                </c:pt>
                <c:pt idx="1886">
                  <c:v>-4.2193748999999996E-3</c:v>
                </c:pt>
                <c:pt idx="1887">
                  <c:v>-4.4996875000000124E-3</c:v>
                </c:pt>
                <c:pt idx="1888">
                  <c:v>-4.1484373999999997E-3</c:v>
                </c:pt>
                <c:pt idx="1889">
                  <c:v>-4.426562400000094E-3</c:v>
                </c:pt>
                <c:pt idx="1890">
                  <c:v>-4.2412499000001411E-3</c:v>
                </c:pt>
                <c:pt idx="1891">
                  <c:v>-4.4474999000000534E-3</c:v>
                </c:pt>
                <c:pt idx="1892">
                  <c:v>-4.2115624000001002E-3</c:v>
                </c:pt>
                <c:pt idx="1893">
                  <c:v>-4.3028123999999997E-3</c:v>
                </c:pt>
                <c:pt idx="1894">
                  <c:v>-4.4006249000000134E-3</c:v>
                </c:pt>
                <c:pt idx="1895">
                  <c:v>-4.2887499000000993E-3</c:v>
                </c:pt>
                <c:pt idx="1896">
                  <c:v>-4.6462500000000123E-3</c:v>
                </c:pt>
                <c:pt idx="1897">
                  <c:v>-4.1893748999999999E-3</c:v>
                </c:pt>
                <c:pt idx="1898">
                  <c:v>-4.5450000000000004E-3</c:v>
                </c:pt>
                <c:pt idx="1899">
                  <c:v>-4.4103124000000726E-3</c:v>
                </c:pt>
                <c:pt idx="1900">
                  <c:v>-4.3534374000000113E-3</c:v>
                </c:pt>
                <c:pt idx="1901">
                  <c:v>-4.3978124000000002E-3</c:v>
                </c:pt>
                <c:pt idx="1902">
                  <c:v>-4.1418749000000001E-3</c:v>
                </c:pt>
                <c:pt idx="1903">
                  <c:v>-4.4643749999999996E-3</c:v>
                </c:pt>
                <c:pt idx="1904">
                  <c:v>-4.4578125E-3</c:v>
                </c:pt>
                <c:pt idx="1905">
                  <c:v>-4.1831248999999945E-3</c:v>
                </c:pt>
                <c:pt idx="1906">
                  <c:v>-4.0521873999999946E-3</c:v>
                </c:pt>
                <c:pt idx="1907">
                  <c:v>-4.3559374E-3</c:v>
                </c:pt>
                <c:pt idx="1908">
                  <c:v>-4.2478124000000003E-3</c:v>
                </c:pt>
                <c:pt idx="1909">
                  <c:v>-4.0934374000000003E-3</c:v>
                </c:pt>
                <c:pt idx="1910">
                  <c:v>-4.5131249999999998E-3</c:v>
                </c:pt>
                <c:pt idx="1911">
                  <c:v>-4.3021874E-3</c:v>
                </c:pt>
                <c:pt idx="1912">
                  <c:v>-4.3953124000000003E-3</c:v>
                </c:pt>
                <c:pt idx="1913">
                  <c:v>-4.5828125000000001E-3</c:v>
                </c:pt>
                <c:pt idx="1914">
                  <c:v>-4.4665625000000113E-3</c:v>
                </c:pt>
                <c:pt idx="1915">
                  <c:v>-4.6243749999999775E-3</c:v>
                </c:pt>
                <c:pt idx="1916">
                  <c:v>-4.5009374999999997E-3</c:v>
                </c:pt>
                <c:pt idx="1917">
                  <c:v>-4.5756250000000779E-3</c:v>
                </c:pt>
                <c:pt idx="1918">
                  <c:v>-4.4293748999999997E-3</c:v>
                </c:pt>
                <c:pt idx="1919">
                  <c:v>-4.4984375000000024E-3</c:v>
                </c:pt>
                <c:pt idx="1920">
                  <c:v>-4.3643748999999945E-3</c:v>
                </c:pt>
                <c:pt idx="1921">
                  <c:v>-4.4971874999999986E-3</c:v>
                </c:pt>
                <c:pt idx="1922">
                  <c:v>-4.3696873999999998E-3</c:v>
                </c:pt>
                <c:pt idx="1923">
                  <c:v>-4.1765624000000938E-3</c:v>
                </c:pt>
                <c:pt idx="1924">
                  <c:v>-4.6490625000000134E-3</c:v>
                </c:pt>
                <c:pt idx="1925">
                  <c:v>-4.5025000000000004E-3</c:v>
                </c:pt>
                <c:pt idx="1926">
                  <c:v>-4.3853123999999999E-3</c:v>
                </c:pt>
                <c:pt idx="1927">
                  <c:v>-4.3053123999999996E-3</c:v>
                </c:pt>
                <c:pt idx="1928">
                  <c:v>-4.3481249E-3</c:v>
                </c:pt>
                <c:pt idx="1929">
                  <c:v>-4.3228123999999955E-3</c:v>
                </c:pt>
                <c:pt idx="1930">
                  <c:v>-4.3203123999999999E-3</c:v>
                </c:pt>
                <c:pt idx="1931">
                  <c:v>-4.4274998999999995E-3</c:v>
                </c:pt>
                <c:pt idx="1932">
                  <c:v>-4.2468749000000002E-3</c:v>
                </c:pt>
                <c:pt idx="1933">
                  <c:v>-4.4468748999999998E-3</c:v>
                </c:pt>
                <c:pt idx="1934">
                  <c:v>-4.5165625000000023E-3</c:v>
                </c:pt>
                <c:pt idx="1935">
                  <c:v>-4.3840624000000133E-3</c:v>
                </c:pt>
                <c:pt idx="1936">
                  <c:v>-4.5496875000000034E-3</c:v>
                </c:pt>
                <c:pt idx="1937">
                  <c:v>-4.3899999000000123E-3</c:v>
                </c:pt>
                <c:pt idx="1938">
                  <c:v>-4.2037499000001002E-3</c:v>
                </c:pt>
                <c:pt idx="1939">
                  <c:v>-4.6825E-3</c:v>
                </c:pt>
                <c:pt idx="1940">
                  <c:v>-4.4199999000000796E-3</c:v>
                </c:pt>
                <c:pt idx="1941">
                  <c:v>-4.4665625000000113E-3</c:v>
                </c:pt>
                <c:pt idx="1942">
                  <c:v>-4.1734373999999996E-3</c:v>
                </c:pt>
                <c:pt idx="1943">
                  <c:v>-4.4353124000000958E-3</c:v>
                </c:pt>
                <c:pt idx="1944">
                  <c:v>-4.6353125000000014E-3</c:v>
                </c:pt>
                <c:pt idx="1945">
                  <c:v>-4.3124998999999999E-3</c:v>
                </c:pt>
                <c:pt idx="1946">
                  <c:v>-4.7984370000000104E-3</c:v>
                </c:pt>
                <c:pt idx="1947">
                  <c:v>-4.613125E-3</c:v>
                </c:pt>
                <c:pt idx="1948">
                  <c:v>-4.5609374999999999E-3</c:v>
                </c:pt>
                <c:pt idx="1949">
                  <c:v>-4.4940625000000024E-3</c:v>
                </c:pt>
                <c:pt idx="1950">
                  <c:v>-4.2821873999999999E-3</c:v>
                </c:pt>
                <c:pt idx="1951">
                  <c:v>-4.5950000000000001E-3</c:v>
                </c:pt>
                <c:pt idx="1952">
                  <c:v>-4.2131249000000003E-3</c:v>
                </c:pt>
                <c:pt idx="1953">
                  <c:v>-4.4096874000001075E-3</c:v>
                </c:pt>
                <c:pt idx="1954">
                  <c:v>-4.7421874999999999E-3</c:v>
                </c:pt>
                <c:pt idx="1955">
                  <c:v>-4.3849999000000004E-3</c:v>
                </c:pt>
                <c:pt idx="1956">
                  <c:v>-4.1868749E-3</c:v>
                </c:pt>
                <c:pt idx="1957">
                  <c:v>-4.348749900000076E-3</c:v>
                </c:pt>
                <c:pt idx="1958">
                  <c:v>-4.6359374999999986E-3</c:v>
                </c:pt>
                <c:pt idx="1959">
                  <c:v>-4.2371874000000104E-3</c:v>
                </c:pt>
                <c:pt idx="1960">
                  <c:v>-4.2721874000000003E-3</c:v>
                </c:pt>
                <c:pt idx="1961">
                  <c:v>-4.2374999000000134E-3</c:v>
                </c:pt>
                <c:pt idx="1962">
                  <c:v>-4.6074999999999996E-3</c:v>
                </c:pt>
                <c:pt idx="1963">
                  <c:v>-4.5700000000000124E-3</c:v>
                </c:pt>
                <c:pt idx="1964">
                  <c:v>-4.0746873999999997E-3</c:v>
                </c:pt>
                <c:pt idx="1965">
                  <c:v>-4.4146873999999997E-3</c:v>
                </c:pt>
                <c:pt idx="1966">
                  <c:v>-4.3521873999999945E-3</c:v>
                </c:pt>
                <c:pt idx="1967">
                  <c:v>-4.276249900000151E-3</c:v>
                </c:pt>
                <c:pt idx="1968">
                  <c:v>-4.2740624000001002E-3</c:v>
                </c:pt>
                <c:pt idx="1969">
                  <c:v>-4.1453124000000114E-3</c:v>
                </c:pt>
                <c:pt idx="1970">
                  <c:v>-4.3687498999999998E-3</c:v>
                </c:pt>
                <c:pt idx="1971">
                  <c:v>-4.230312400000092E-3</c:v>
                </c:pt>
                <c:pt idx="1972">
                  <c:v>-4.3368749000000104E-3</c:v>
                </c:pt>
                <c:pt idx="1973">
                  <c:v>-4.5159375E-3</c:v>
                </c:pt>
                <c:pt idx="1974">
                  <c:v>-4.3784373999999999E-3</c:v>
                </c:pt>
                <c:pt idx="1975">
                  <c:v>-4.6268749999999956E-3</c:v>
                </c:pt>
                <c:pt idx="1976">
                  <c:v>-4.3628123999999956E-3</c:v>
                </c:pt>
                <c:pt idx="1977">
                  <c:v>-4.3956248999999998E-3</c:v>
                </c:pt>
                <c:pt idx="1978">
                  <c:v>-4.0343749000000002E-3</c:v>
                </c:pt>
                <c:pt idx="1979">
                  <c:v>-4.2553123999999999E-3</c:v>
                </c:pt>
                <c:pt idx="1980">
                  <c:v>-4.3587499000000123E-3</c:v>
                </c:pt>
                <c:pt idx="1981">
                  <c:v>-4.1462499000000947E-3</c:v>
                </c:pt>
                <c:pt idx="1982">
                  <c:v>-4.6959374999999996E-3</c:v>
                </c:pt>
                <c:pt idx="1983">
                  <c:v>-4.4646874999999999E-3</c:v>
                </c:pt>
                <c:pt idx="1984">
                  <c:v>-4.2881248999999998E-3</c:v>
                </c:pt>
                <c:pt idx="1985">
                  <c:v>-4.3612499000000911E-3</c:v>
                </c:pt>
                <c:pt idx="1986">
                  <c:v>-4.1490624000001019E-3</c:v>
                </c:pt>
                <c:pt idx="1987">
                  <c:v>-4.4812500000001101E-3</c:v>
                </c:pt>
                <c:pt idx="1988">
                  <c:v>-4.0874998999999995E-3</c:v>
                </c:pt>
                <c:pt idx="1989">
                  <c:v>-4.426249900000105E-3</c:v>
                </c:pt>
                <c:pt idx="1990">
                  <c:v>-4.0446874000000113E-3</c:v>
                </c:pt>
                <c:pt idx="1991">
                  <c:v>-4.3968749000000001E-3</c:v>
                </c:pt>
                <c:pt idx="1992">
                  <c:v>-4.1118748999999875E-3</c:v>
                </c:pt>
                <c:pt idx="1993">
                  <c:v>-4.2271873999999866E-3</c:v>
                </c:pt>
                <c:pt idx="1994">
                  <c:v>-4.3115624000000805E-3</c:v>
                </c:pt>
                <c:pt idx="1995">
                  <c:v>-4.2099999000000769E-3</c:v>
                </c:pt>
                <c:pt idx="1996">
                  <c:v>-4.4687500000000014E-3</c:v>
                </c:pt>
                <c:pt idx="1997">
                  <c:v>-4.0687498999999999E-3</c:v>
                </c:pt>
                <c:pt idx="1998">
                  <c:v>-4.4299999000000133E-3</c:v>
                </c:pt>
                <c:pt idx="1999">
                  <c:v>-4.3234373999999996E-3</c:v>
                </c:pt>
                <c:pt idx="2000">
                  <c:v>-4.4018748999999999E-3</c:v>
                </c:pt>
                <c:pt idx="2001">
                  <c:v>-4.3153124000000114E-3</c:v>
                </c:pt>
                <c:pt idx="2002">
                  <c:v>-4.0093749000000003E-3</c:v>
                </c:pt>
                <c:pt idx="2003">
                  <c:v>-4.4462499000001501E-3</c:v>
                </c:pt>
                <c:pt idx="2004">
                  <c:v>-4.2918749000000114E-3</c:v>
                </c:pt>
                <c:pt idx="2005">
                  <c:v>-4.0687498999999999E-3</c:v>
                </c:pt>
                <c:pt idx="2006">
                  <c:v>-4.0121873999999945E-3</c:v>
                </c:pt>
                <c:pt idx="2007">
                  <c:v>-4.2287499000000124E-3</c:v>
                </c:pt>
                <c:pt idx="2008">
                  <c:v>-4.1881248999999865E-3</c:v>
                </c:pt>
                <c:pt idx="2009">
                  <c:v>-4.0868748999999998E-3</c:v>
                </c:pt>
                <c:pt idx="2010">
                  <c:v>-4.3621873999999845E-3</c:v>
                </c:pt>
                <c:pt idx="2011">
                  <c:v>-4.3206249000000002E-3</c:v>
                </c:pt>
                <c:pt idx="2012">
                  <c:v>-4.3371874000000003E-3</c:v>
                </c:pt>
                <c:pt idx="2013">
                  <c:v>-4.4506249000000114E-3</c:v>
                </c:pt>
                <c:pt idx="2014">
                  <c:v>-4.4431248999999996E-3</c:v>
                </c:pt>
                <c:pt idx="2015">
                  <c:v>-4.5568750000000002E-3</c:v>
                </c:pt>
                <c:pt idx="2016">
                  <c:v>-4.4543750000000104E-3</c:v>
                </c:pt>
                <c:pt idx="2017">
                  <c:v>-4.5143750000000002E-3</c:v>
                </c:pt>
                <c:pt idx="2018">
                  <c:v>-4.4131248999999999E-3</c:v>
                </c:pt>
                <c:pt idx="2019">
                  <c:v>-4.4046874000000114E-3</c:v>
                </c:pt>
                <c:pt idx="2020">
                  <c:v>-4.3284374000000002E-3</c:v>
                </c:pt>
                <c:pt idx="2021">
                  <c:v>-4.541250000000093E-3</c:v>
                </c:pt>
                <c:pt idx="2022">
                  <c:v>-4.2843749000000004E-3</c:v>
                </c:pt>
                <c:pt idx="2023">
                  <c:v>-4.2087499000000965E-3</c:v>
                </c:pt>
                <c:pt idx="2024">
                  <c:v>-4.6728124999999999E-3</c:v>
                </c:pt>
                <c:pt idx="2025">
                  <c:v>-4.4149999000000113E-3</c:v>
                </c:pt>
                <c:pt idx="2026">
                  <c:v>-4.4168749000000002E-3</c:v>
                </c:pt>
                <c:pt idx="2027">
                  <c:v>-4.2837499000001047E-3</c:v>
                </c:pt>
                <c:pt idx="2028">
                  <c:v>-4.2840624000000911E-3</c:v>
                </c:pt>
                <c:pt idx="2029">
                  <c:v>-4.2865624000001101E-3</c:v>
                </c:pt>
                <c:pt idx="2030">
                  <c:v>-4.3062499000001047E-3</c:v>
                </c:pt>
                <c:pt idx="2031">
                  <c:v>-4.4737500000000957E-3</c:v>
                </c:pt>
                <c:pt idx="2032">
                  <c:v>-4.2984373999999997E-3</c:v>
                </c:pt>
                <c:pt idx="2033">
                  <c:v>-4.4765625000001003E-3</c:v>
                </c:pt>
                <c:pt idx="2034">
                  <c:v>-4.5090625000000877E-3</c:v>
                </c:pt>
                <c:pt idx="2035">
                  <c:v>-4.5334375000000001E-3</c:v>
                </c:pt>
                <c:pt idx="2036">
                  <c:v>-4.5584375E-3</c:v>
                </c:pt>
                <c:pt idx="2037">
                  <c:v>-4.4403124000000939E-3</c:v>
                </c:pt>
                <c:pt idx="2038">
                  <c:v>-4.1753123999999997E-3</c:v>
                </c:pt>
                <c:pt idx="2039">
                  <c:v>-4.7450000000000114E-3</c:v>
                </c:pt>
                <c:pt idx="2040">
                  <c:v>-4.4700000000000876E-3</c:v>
                </c:pt>
                <c:pt idx="2041">
                  <c:v>-4.5687500000000034E-3</c:v>
                </c:pt>
                <c:pt idx="2042">
                  <c:v>-4.1284373999999945E-3</c:v>
                </c:pt>
                <c:pt idx="2043">
                  <c:v>-4.5450000000000004E-3</c:v>
                </c:pt>
                <c:pt idx="2044">
                  <c:v>-4.7181250000000001E-3</c:v>
                </c:pt>
                <c:pt idx="2045">
                  <c:v>-4.3887499000000805E-3</c:v>
                </c:pt>
                <c:pt idx="2046">
                  <c:v>-4.7390625000001121E-3</c:v>
                </c:pt>
                <c:pt idx="2047">
                  <c:v>-4.8121869999999956E-3</c:v>
                </c:pt>
                <c:pt idx="2048">
                  <c:v>-4.4659374999999986E-3</c:v>
                </c:pt>
                <c:pt idx="2049">
                  <c:v>-4.4878125000000013E-3</c:v>
                </c:pt>
                <c:pt idx="2050">
                  <c:v>-4.3906249000000034E-3</c:v>
                </c:pt>
                <c:pt idx="2051">
                  <c:v>-4.6671874999999865E-3</c:v>
                </c:pt>
                <c:pt idx="2052">
                  <c:v>-4.2518749000000034E-3</c:v>
                </c:pt>
                <c:pt idx="2053">
                  <c:v>-4.5684374999999996E-3</c:v>
                </c:pt>
                <c:pt idx="2054">
                  <c:v>-4.8340620000000114E-3</c:v>
                </c:pt>
                <c:pt idx="2055">
                  <c:v>-4.5043749999999997E-3</c:v>
                </c:pt>
                <c:pt idx="2056">
                  <c:v>-4.3368749000000104E-3</c:v>
                </c:pt>
                <c:pt idx="2057">
                  <c:v>-4.4321873999999999E-3</c:v>
                </c:pt>
                <c:pt idx="2058">
                  <c:v>-4.7309375000000034E-3</c:v>
                </c:pt>
                <c:pt idx="2059">
                  <c:v>-4.3846874000000001E-3</c:v>
                </c:pt>
                <c:pt idx="2060">
                  <c:v>-4.4134374000000124E-3</c:v>
                </c:pt>
                <c:pt idx="2061">
                  <c:v>-4.4190624000001394E-3</c:v>
                </c:pt>
                <c:pt idx="2062">
                  <c:v>-4.7093750000000833E-3</c:v>
                </c:pt>
                <c:pt idx="2063">
                  <c:v>-4.6949999999999995E-3</c:v>
                </c:pt>
                <c:pt idx="2064">
                  <c:v>-4.2768748999999998E-3</c:v>
                </c:pt>
                <c:pt idx="2065">
                  <c:v>-4.5268749999999996E-3</c:v>
                </c:pt>
                <c:pt idx="2066">
                  <c:v>-4.4543750000000104E-3</c:v>
                </c:pt>
                <c:pt idx="2067">
                  <c:v>-4.4803125000000034E-3</c:v>
                </c:pt>
                <c:pt idx="2068">
                  <c:v>-4.5012500000000876E-3</c:v>
                </c:pt>
                <c:pt idx="2069">
                  <c:v>-4.2984373999999997E-3</c:v>
                </c:pt>
                <c:pt idx="2070">
                  <c:v>-4.5475000000000003E-3</c:v>
                </c:pt>
                <c:pt idx="2071">
                  <c:v>-4.3753124000000124E-3</c:v>
                </c:pt>
                <c:pt idx="2072">
                  <c:v>-4.5212500000000114E-3</c:v>
                </c:pt>
                <c:pt idx="2073">
                  <c:v>-4.5887500000000034E-3</c:v>
                </c:pt>
                <c:pt idx="2074">
                  <c:v>-4.5068749999999996E-3</c:v>
                </c:pt>
                <c:pt idx="2075">
                  <c:v>-4.7668750000000003E-3</c:v>
                </c:pt>
                <c:pt idx="2076">
                  <c:v>-4.4349999000000114E-3</c:v>
                </c:pt>
                <c:pt idx="2077">
                  <c:v>-4.5615625000000014E-3</c:v>
                </c:pt>
                <c:pt idx="2078">
                  <c:v>-4.1787499000000778E-3</c:v>
                </c:pt>
                <c:pt idx="2079">
                  <c:v>-4.4090624000001546E-3</c:v>
                </c:pt>
                <c:pt idx="2080">
                  <c:v>-4.5084375000000003E-3</c:v>
                </c:pt>
                <c:pt idx="2081">
                  <c:v>-4.2987499000000876E-3</c:v>
                </c:pt>
                <c:pt idx="2082">
                  <c:v>-4.8934370000000013E-3</c:v>
                </c:pt>
                <c:pt idx="2083">
                  <c:v>-4.5643749999999955E-3</c:v>
                </c:pt>
                <c:pt idx="2084">
                  <c:v>-4.5228124999999999E-3</c:v>
                </c:pt>
                <c:pt idx="2085">
                  <c:v>-4.5684374999999996E-3</c:v>
                </c:pt>
                <c:pt idx="2086">
                  <c:v>-4.3256249E-3</c:v>
                </c:pt>
                <c:pt idx="2087">
                  <c:v>-4.7212500000000761E-3</c:v>
                </c:pt>
                <c:pt idx="2088">
                  <c:v>-4.3284374000000002E-3</c:v>
                </c:pt>
                <c:pt idx="2089">
                  <c:v>-4.5900000000000003E-3</c:v>
                </c:pt>
                <c:pt idx="2090">
                  <c:v>-4.3609373999999946E-3</c:v>
                </c:pt>
                <c:pt idx="2091">
                  <c:v>-4.6046874999999985E-3</c:v>
                </c:pt>
                <c:pt idx="2092">
                  <c:v>-4.3903123999999996E-3</c:v>
                </c:pt>
                <c:pt idx="2093">
                  <c:v>-4.4462499000001501E-3</c:v>
                </c:pt>
                <c:pt idx="2094">
                  <c:v>-4.5146874999999996E-3</c:v>
                </c:pt>
                <c:pt idx="2095">
                  <c:v>-4.3724999000000113E-3</c:v>
                </c:pt>
                <c:pt idx="2096">
                  <c:v>-4.7387500000000771E-3</c:v>
                </c:pt>
                <c:pt idx="2097">
                  <c:v>-4.3006249000000002E-3</c:v>
                </c:pt>
                <c:pt idx="2098">
                  <c:v>-4.7149999999999996E-3</c:v>
                </c:pt>
                <c:pt idx="2099">
                  <c:v>-4.6215625000000024E-3</c:v>
                </c:pt>
                <c:pt idx="2100">
                  <c:v>-4.5484375000000004E-3</c:v>
                </c:pt>
                <c:pt idx="2101">
                  <c:v>-4.4896875000000796E-3</c:v>
                </c:pt>
                <c:pt idx="2102">
                  <c:v>-4.3059374000000003E-3</c:v>
                </c:pt>
                <c:pt idx="2103">
                  <c:v>-4.5846875000000002E-3</c:v>
                </c:pt>
                <c:pt idx="2104">
                  <c:v>-4.5662500000000104E-3</c:v>
                </c:pt>
                <c:pt idx="2105">
                  <c:v>-4.3581248999999865E-3</c:v>
                </c:pt>
                <c:pt idx="2106">
                  <c:v>-4.2593748999999997E-3</c:v>
                </c:pt>
                <c:pt idx="2107">
                  <c:v>-4.6049999999999997E-3</c:v>
                </c:pt>
                <c:pt idx="2108">
                  <c:v>-4.4381248999999998E-3</c:v>
                </c:pt>
                <c:pt idx="2109">
                  <c:v>-4.3284374000000002E-3</c:v>
                </c:pt>
                <c:pt idx="2110">
                  <c:v>-4.6631249999999945E-3</c:v>
                </c:pt>
                <c:pt idx="2111">
                  <c:v>-4.5193750000000034E-3</c:v>
                </c:pt>
                <c:pt idx="2112">
                  <c:v>-4.6390625000000806E-3</c:v>
                </c:pt>
                <c:pt idx="2113">
                  <c:v>-4.6987500000000024E-3</c:v>
                </c:pt>
                <c:pt idx="2114">
                  <c:v>-4.6571874999999955E-3</c:v>
                </c:pt>
                <c:pt idx="2115">
                  <c:v>-4.8328119999999997E-3</c:v>
                </c:pt>
                <c:pt idx="2116">
                  <c:v>-4.7290625000000761E-3</c:v>
                </c:pt>
                <c:pt idx="2117">
                  <c:v>-4.7318750000000789E-3</c:v>
                </c:pt>
                <c:pt idx="2118">
                  <c:v>-4.6084374999999997E-3</c:v>
                </c:pt>
                <c:pt idx="2119">
                  <c:v>-4.6840625000000033E-3</c:v>
                </c:pt>
                <c:pt idx="2120">
                  <c:v>-4.5593750000000113E-3</c:v>
                </c:pt>
                <c:pt idx="2121">
                  <c:v>-4.7918750000000114E-3</c:v>
                </c:pt>
                <c:pt idx="2122">
                  <c:v>-4.5837500000000114E-3</c:v>
                </c:pt>
                <c:pt idx="2123">
                  <c:v>-4.3571873999999865E-3</c:v>
                </c:pt>
                <c:pt idx="2124">
                  <c:v>-4.9262500000000781E-3</c:v>
                </c:pt>
                <c:pt idx="2125">
                  <c:v>-4.6356250000000104E-3</c:v>
                </c:pt>
                <c:pt idx="2126">
                  <c:v>-4.6709374999999997E-3</c:v>
                </c:pt>
                <c:pt idx="2127">
                  <c:v>-4.4631250000000114E-3</c:v>
                </c:pt>
                <c:pt idx="2128">
                  <c:v>-4.5009374999999997E-3</c:v>
                </c:pt>
                <c:pt idx="2129">
                  <c:v>-4.4221874000000003E-3</c:v>
                </c:pt>
                <c:pt idx="2130">
                  <c:v>-4.4915625000000823E-3</c:v>
                </c:pt>
                <c:pt idx="2131">
                  <c:v>-4.6734375000000014E-3</c:v>
                </c:pt>
                <c:pt idx="2132">
                  <c:v>-4.4393749000000912E-3</c:v>
                </c:pt>
                <c:pt idx="2133">
                  <c:v>-4.6712500000000842E-3</c:v>
                </c:pt>
                <c:pt idx="2134">
                  <c:v>-4.5934375000000003E-3</c:v>
                </c:pt>
                <c:pt idx="2135">
                  <c:v>-4.5421874999999985E-3</c:v>
                </c:pt>
                <c:pt idx="2136">
                  <c:v>-4.7000000000000123E-3</c:v>
                </c:pt>
                <c:pt idx="2137">
                  <c:v>-4.5121874999999997E-3</c:v>
                </c:pt>
                <c:pt idx="2138">
                  <c:v>-4.3184373999999998E-3</c:v>
                </c:pt>
                <c:pt idx="2139">
                  <c:v>-4.7850000000000123E-3</c:v>
                </c:pt>
                <c:pt idx="2140">
                  <c:v>-4.5634374999999998E-3</c:v>
                </c:pt>
                <c:pt idx="2141">
                  <c:v>-4.5768750000000124E-3</c:v>
                </c:pt>
                <c:pt idx="2142">
                  <c:v>-4.1953123999999998E-3</c:v>
                </c:pt>
                <c:pt idx="2143">
                  <c:v>-4.6009374999999965E-3</c:v>
                </c:pt>
                <c:pt idx="2144">
                  <c:v>-4.7278124999999985E-3</c:v>
                </c:pt>
                <c:pt idx="2145">
                  <c:v>-4.4771875000000003E-3</c:v>
                </c:pt>
                <c:pt idx="2146">
                  <c:v>-4.7781250000000124E-3</c:v>
                </c:pt>
                <c:pt idx="2147">
                  <c:v>-4.7615625000000114E-3</c:v>
                </c:pt>
                <c:pt idx="2148">
                  <c:v>-4.4750000000000805E-3</c:v>
                </c:pt>
                <c:pt idx="2149">
                  <c:v>-4.604375E-3</c:v>
                </c:pt>
                <c:pt idx="2150">
                  <c:v>-4.3890624000001129E-3</c:v>
                </c:pt>
                <c:pt idx="2151">
                  <c:v>-4.6018750000000001E-3</c:v>
                </c:pt>
                <c:pt idx="2152">
                  <c:v>-4.230312400000092E-3</c:v>
                </c:pt>
                <c:pt idx="2153">
                  <c:v>-4.4296874000000833E-3</c:v>
                </c:pt>
                <c:pt idx="2154">
                  <c:v>-4.7031249999999998E-3</c:v>
                </c:pt>
                <c:pt idx="2155">
                  <c:v>-4.4174999000000034E-3</c:v>
                </c:pt>
                <c:pt idx="2156">
                  <c:v>-4.2268749000000001E-3</c:v>
                </c:pt>
                <c:pt idx="2157">
                  <c:v>-4.3481249E-3</c:v>
                </c:pt>
                <c:pt idx="2158">
                  <c:v>-4.6100000000000004E-3</c:v>
                </c:pt>
                <c:pt idx="2159">
                  <c:v>-4.2821873999999999E-3</c:v>
                </c:pt>
                <c:pt idx="2160">
                  <c:v>-4.1312499000001135E-3</c:v>
                </c:pt>
                <c:pt idx="2161">
                  <c:v>-4.2749998999999997E-3</c:v>
                </c:pt>
                <c:pt idx="2162">
                  <c:v>-4.5912500000000796E-3</c:v>
                </c:pt>
                <c:pt idx="2163">
                  <c:v>-4.6453125000000001E-3</c:v>
                </c:pt>
                <c:pt idx="2164">
                  <c:v>-4.2349998999999996E-3</c:v>
                </c:pt>
                <c:pt idx="2165">
                  <c:v>-4.4053124000000806E-3</c:v>
                </c:pt>
                <c:pt idx="2166">
                  <c:v>-4.3556248999999997E-3</c:v>
                </c:pt>
                <c:pt idx="2167">
                  <c:v>-4.3362499000001156E-3</c:v>
                </c:pt>
                <c:pt idx="2168">
                  <c:v>-4.348749900000076E-3</c:v>
                </c:pt>
                <c:pt idx="2169">
                  <c:v>-4.1349999000000002E-3</c:v>
                </c:pt>
                <c:pt idx="2170">
                  <c:v>-4.3818748999999999E-3</c:v>
                </c:pt>
                <c:pt idx="2171">
                  <c:v>-4.2537499000000938E-3</c:v>
                </c:pt>
                <c:pt idx="2172">
                  <c:v>-4.3899999000000123E-3</c:v>
                </c:pt>
                <c:pt idx="2173">
                  <c:v>-4.4612500000000823E-3</c:v>
                </c:pt>
                <c:pt idx="2174">
                  <c:v>-4.3809373999999998E-3</c:v>
                </c:pt>
                <c:pt idx="2175">
                  <c:v>-4.6403125000000003E-3</c:v>
                </c:pt>
                <c:pt idx="2176">
                  <c:v>-4.3359373999999999E-3</c:v>
                </c:pt>
                <c:pt idx="2177">
                  <c:v>-4.4971874999999986E-3</c:v>
                </c:pt>
                <c:pt idx="2178">
                  <c:v>-4.0568749000000001E-3</c:v>
                </c:pt>
                <c:pt idx="2179">
                  <c:v>-4.3703124000000534E-3</c:v>
                </c:pt>
                <c:pt idx="2180">
                  <c:v>-4.4037499000001094E-3</c:v>
                </c:pt>
                <c:pt idx="2181">
                  <c:v>-4.2115624000001002E-3</c:v>
                </c:pt>
                <c:pt idx="2182">
                  <c:v>-4.780625000000086E-3</c:v>
                </c:pt>
                <c:pt idx="2183">
                  <c:v>-4.4593750000000787E-3</c:v>
                </c:pt>
                <c:pt idx="2184">
                  <c:v>-4.4540625000000014E-3</c:v>
                </c:pt>
                <c:pt idx="2185">
                  <c:v>-4.4493749000000761E-3</c:v>
                </c:pt>
                <c:pt idx="2186">
                  <c:v>-4.2118748999999999E-3</c:v>
                </c:pt>
                <c:pt idx="2187">
                  <c:v>-4.5846875000000002E-3</c:v>
                </c:pt>
                <c:pt idx="2188">
                  <c:v>-4.2662499000001002E-3</c:v>
                </c:pt>
                <c:pt idx="2189">
                  <c:v>-4.4043748999999998E-3</c:v>
                </c:pt>
                <c:pt idx="2190">
                  <c:v>-4.2903124000000124E-3</c:v>
                </c:pt>
                <c:pt idx="2191">
                  <c:v>-4.4618749999999997E-3</c:v>
                </c:pt>
                <c:pt idx="2192">
                  <c:v>-4.3624998999999996E-3</c:v>
                </c:pt>
                <c:pt idx="2193">
                  <c:v>-4.3912499000001029E-3</c:v>
                </c:pt>
                <c:pt idx="2194">
                  <c:v>-4.3890624000001129E-3</c:v>
                </c:pt>
                <c:pt idx="2195">
                  <c:v>-4.3196874000000114E-3</c:v>
                </c:pt>
                <c:pt idx="2196">
                  <c:v>-4.5887500000000034E-3</c:v>
                </c:pt>
                <c:pt idx="2197">
                  <c:v>-4.2340624000000993E-3</c:v>
                </c:pt>
                <c:pt idx="2198">
                  <c:v>-4.5968750000000003E-3</c:v>
                </c:pt>
                <c:pt idx="2199">
                  <c:v>-4.4650000000000002E-3</c:v>
                </c:pt>
                <c:pt idx="2200">
                  <c:v>-4.5125E-3</c:v>
                </c:pt>
                <c:pt idx="2201">
                  <c:v>-4.4940625000000024E-3</c:v>
                </c:pt>
                <c:pt idx="2202">
                  <c:v>-4.2024999000000104E-3</c:v>
                </c:pt>
                <c:pt idx="2203">
                  <c:v>-4.4818750000000778E-3</c:v>
                </c:pt>
                <c:pt idx="2204">
                  <c:v>-4.4953125000000002E-3</c:v>
                </c:pt>
                <c:pt idx="2205">
                  <c:v>-4.2121874000000002E-3</c:v>
                </c:pt>
                <c:pt idx="2206">
                  <c:v>-4.2134373999999997E-3</c:v>
                </c:pt>
                <c:pt idx="2207">
                  <c:v>-4.4621875E-3</c:v>
                </c:pt>
                <c:pt idx="2208">
                  <c:v>-4.3612499000000911E-3</c:v>
                </c:pt>
                <c:pt idx="2209">
                  <c:v>-4.1493748999999998E-3</c:v>
                </c:pt>
                <c:pt idx="2210">
                  <c:v>-4.6228124999999985E-3</c:v>
                </c:pt>
                <c:pt idx="2211">
                  <c:v>-4.4124999000000114E-3</c:v>
                </c:pt>
                <c:pt idx="2212">
                  <c:v>-4.5206250000000003E-3</c:v>
                </c:pt>
                <c:pt idx="2213">
                  <c:v>-4.6431249999999997E-3</c:v>
                </c:pt>
                <c:pt idx="2214">
                  <c:v>-4.541250000000093E-3</c:v>
                </c:pt>
                <c:pt idx="2215">
                  <c:v>-4.7240625E-3</c:v>
                </c:pt>
                <c:pt idx="2216">
                  <c:v>-4.5775000000000034E-3</c:v>
                </c:pt>
                <c:pt idx="2217">
                  <c:v>-4.5821874999999995E-3</c:v>
                </c:pt>
                <c:pt idx="2218">
                  <c:v>-4.4725000000000034E-3</c:v>
                </c:pt>
                <c:pt idx="2219">
                  <c:v>-4.5093750000000134E-3</c:v>
                </c:pt>
                <c:pt idx="2220">
                  <c:v>-4.4703125000000133E-3</c:v>
                </c:pt>
                <c:pt idx="2221">
                  <c:v>-4.5734375000000002E-3</c:v>
                </c:pt>
                <c:pt idx="2222">
                  <c:v>-4.4015624000001254E-3</c:v>
                </c:pt>
                <c:pt idx="2223">
                  <c:v>-4.3578124000000001E-3</c:v>
                </c:pt>
                <c:pt idx="2224">
                  <c:v>-4.8012500000000789E-3</c:v>
                </c:pt>
                <c:pt idx="2225">
                  <c:v>-4.5031250000000002E-3</c:v>
                </c:pt>
                <c:pt idx="2226">
                  <c:v>-4.5359375E-3</c:v>
                </c:pt>
                <c:pt idx="2227">
                  <c:v>-4.3793749000000104E-3</c:v>
                </c:pt>
                <c:pt idx="2228">
                  <c:v>-4.3918749000000003E-3</c:v>
                </c:pt>
                <c:pt idx="2229">
                  <c:v>-4.3703124000000534E-3</c:v>
                </c:pt>
                <c:pt idx="2230">
                  <c:v>-4.3978124000000002E-3</c:v>
                </c:pt>
                <c:pt idx="2231">
                  <c:v>-4.4971874999999986E-3</c:v>
                </c:pt>
                <c:pt idx="2232">
                  <c:v>-4.2934373999999999E-3</c:v>
                </c:pt>
                <c:pt idx="2233">
                  <c:v>-4.5174999999999998E-3</c:v>
                </c:pt>
                <c:pt idx="2234">
                  <c:v>-4.5796875000000134E-3</c:v>
                </c:pt>
                <c:pt idx="2235">
                  <c:v>-4.5543750000000003E-3</c:v>
                </c:pt>
                <c:pt idx="2236">
                  <c:v>-4.6334375000000004E-3</c:v>
                </c:pt>
                <c:pt idx="2237">
                  <c:v>-4.4324999000000939E-3</c:v>
                </c:pt>
                <c:pt idx="2238">
                  <c:v>-4.2918749000000114E-3</c:v>
                </c:pt>
                <c:pt idx="2239">
                  <c:v>-4.7096875000000133E-3</c:v>
                </c:pt>
                <c:pt idx="2240">
                  <c:v>-4.5171874999999995E-3</c:v>
                </c:pt>
                <c:pt idx="2241">
                  <c:v>-4.5746875000000024E-3</c:v>
                </c:pt>
                <c:pt idx="2242">
                  <c:v>-4.1431248999999875E-3</c:v>
                </c:pt>
                <c:pt idx="2243">
                  <c:v>-4.5912500000000796E-3</c:v>
                </c:pt>
                <c:pt idx="2244">
                  <c:v>-4.7112500000000895E-3</c:v>
                </c:pt>
                <c:pt idx="2245">
                  <c:v>-4.4509374000000004E-3</c:v>
                </c:pt>
                <c:pt idx="2246">
                  <c:v>-4.7568749999999998E-3</c:v>
                </c:pt>
                <c:pt idx="2247">
                  <c:v>-4.8015620000000534E-3</c:v>
                </c:pt>
                <c:pt idx="2248">
                  <c:v>-4.4996875000000124E-3</c:v>
                </c:pt>
                <c:pt idx="2249">
                  <c:v>-4.6187500000000013E-3</c:v>
                </c:pt>
                <c:pt idx="2250">
                  <c:v>-4.4224998999999997E-3</c:v>
                </c:pt>
                <c:pt idx="2251">
                  <c:v>-4.6653124999999985E-3</c:v>
                </c:pt>
                <c:pt idx="2252">
                  <c:v>-4.3168748999999965E-3</c:v>
                </c:pt>
                <c:pt idx="2253">
                  <c:v>-4.5465625000000124E-3</c:v>
                </c:pt>
                <c:pt idx="2254">
                  <c:v>-4.9153119999999998E-3</c:v>
                </c:pt>
                <c:pt idx="2255">
                  <c:v>-4.5393750000000859E-3</c:v>
                </c:pt>
                <c:pt idx="2256">
                  <c:v>-4.3665624000000123E-3</c:v>
                </c:pt>
                <c:pt idx="2257">
                  <c:v>-4.5359375E-3</c:v>
                </c:pt>
                <c:pt idx="2258">
                  <c:v>-4.6912500000000114E-3</c:v>
                </c:pt>
                <c:pt idx="2259">
                  <c:v>-4.4253124000000034E-3</c:v>
                </c:pt>
                <c:pt idx="2260">
                  <c:v>-4.4062499000001448E-3</c:v>
                </c:pt>
                <c:pt idx="2261">
                  <c:v>-4.5065625000000114E-3</c:v>
                </c:pt>
                <c:pt idx="2262">
                  <c:v>-4.852187E-3</c:v>
                </c:pt>
                <c:pt idx="2263">
                  <c:v>-4.7200000000000002E-3</c:v>
                </c:pt>
                <c:pt idx="2264">
                  <c:v>-4.3153124000000114E-3</c:v>
                </c:pt>
                <c:pt idx="2265">
                  <c:v>-4.6574999999999976E-3</c:v>
                </c:pt>
                <c:pt idx="2266">
                  <c:v>-4.5137500000000004E-3</c:v>
                </c:pt>
                <c:pt idx="2267">
                  <c:v>-4.5515625000000113E-3</c:v>
                </c:pt>
                <c:pt idx="2268">
                  <c:v>-4.5134375000000001E-3</c:v>
                </c:pt>
                <c:pt idx="2269">
                  <c:v>-4.4271874000000001E-3</c:v>
                </c:pt>
                <c:pt idx="2270">
                  <c:v>-4.6134374999999995E-3</c:v>
                </c:pt>
                <c:pt idx="2271">
                  <c:v>-4.4837500000000823E-3</c:v>
                </c:pt>
                <c:pt idx="2272">
                  <c:v>-4.6503124999999999E-3</c:v>
                </c:pt>
                <c:pt idx="2273">
                  <c:v>-4.8000000000000004E-3</c:v>
                </c:pt>
                <c:pt idx="2274">
                  <c:v>-4.5496875000000034E-3</c:v>
                </c:pt>
                <c:pt idx="2275">
                  <c:v>-4.8400000000000014E-3</c:v>
                </c:pt>
                <c:pt idx="2276">
                  <c:v>-4.5428125E-3</c:v>
                </c:pt>
                <c:pt idx="2277">
                  <c:v>-4.6768749999999996E-3</c:v>
                </c:pt>
                <c:pt idx="2278">
                  <c:v>-4.2724999000000805E-3</c:v>
                </c:pt>
                <c:pt idx="2279">
                  <c:v>-4.5218749999999999E-3</c:v>
                </c:pt>
                <c:pt idx="2280">
                  <c:v>-4.6550000000000003E-3</c:v>
                </c:pt>
                <c:pt idx="2281">
                  <c:v>-4.4484374000000534E-3</c:v>
                </c:pt>
                <c:pt idx="2282">
                  <c:v>-4.9478120000000124E-3</c:v>
                </c:pt>
                <c:pt idx="2283">
                  <c:v>-4.7231249999999999E-3</c:v>
                </c:pt>
                <c:pt idx="2284">
                  <c:v>-4.528125E-3</c:v>
                </c:pt>
                <c:pt idx="2285">
                  <c:v>-4.6449999999999998E-3</c:v>
                </c:pt>
                <c:pt idx="2286">
                  <c:v>-4.3915624000000859E-3</c:v>
                </c:pt>
                <c:pt idx="2287">
                  <c:v>-4.7534375000000033E-3</c:v>
                </c:pt>
                <c:pt idx="2288">
                  <c:v>-4.4409374000000034E-3</c:v>
                </c:pt>
                <c:pt idx="2289">
                  <c:v>-4.6053125E-3</c:v>
                </c:pt>
                <c:pt idx="2290">
                  <c:v>-4.4556250000000134E-3</c:v>
                </c:pt>
                <c:pt idx="2291">
                  <c:v>-4.6928124999999999E-3</c:v>
                </c:pt>
                <c:pt idx="2292">
                  <c:v>-4.4031249000000003E-3</c:v>
                </c:pt>
                <c:pt idx="2293">
                  <c:v>-4.4962500000000948E-3</c:v>
                </c:pt>
                <c:pt idx="2294">
                  <c:v>-4.5109374999999985E-3</c:v>
                </c:pt>
                <c:pt idx="2295">
                  <c:v>-4.5149999999999999E-3</c:v>
                </c:pt>
                <c:pt idx="2296">
                  <c:v>-4.7390625000001121E-3</c:v>
                </c:pt>
                <c:pt idx="2297">
                  <c:v>-4.3499999000000114E-3</c:v>
                </c:pt>
                <c:pt idx="2298">
                  <c:v>-4.7409375000000004E-3</c:v>
                </c:pt>
                <c:pt idx="2299">
                  <c:v>-4.5671874999999975E-3</c:v>
                </c:pt>
                <c:pt idx="2300">
                  <c:v>-4.5628124999999966E-3</c:v>
                </c:pt>
                <c:pt idx="2301">
                  <c:v>-4.5815625000000726E-3</c:v>
                </c:pt>
                <c:pt idx="2302">
                  <c:v>-4.3034374000000004E-3</c:v>
                </c:pt>
                <c:pt idx="2303">
                  <c:v>-4.6093749999999998E-3</c:v>
                </c:pt>
                <c:pt idx="2304">
                  <c:v>-4.5359375E-3</c:v>
                </c:pt>
                <c:pt idx="2305">
                  <c:v>-4.3456249000000113E-3</c:v>
                </c:pt>
                <c:pt idx="2306">
                  <c:v>-4.3553124000000002E-3</c:v>
                </c:pt>
                <c:pt idx="2307">
                  <c:v>-4.5403125000000001E-3</c:v>
                </c:pt>
                <c:pt idx="2308">
                  <c:v>-4.3899999000000123E-3</c:v>
                </c:pt>
                <c:pt idx="2309">
                  <c:v>-4.1878124000000001E-3</c:v>
                </c:pt>
                <c:pt idx="2310">
                  <c:v>-4.6778124999999997E-3</c:v>
                </c:pt>
                <c:pt idx="2311">
                  <c:v>-4.5090625000000877E-3</c:v>
                </c:pt>
                <c:pt idx="2312">
                  <c:v>-4.5703125000000023E-3</c:v>
                </c:pt>
                <c:pt idx="2313">
                  <c:v>-4.6293749999999998E-3</c:v>
                </c:pt>
                <c:pt idx="2314">
                  <c:v>-4.6509374999999997E-3</c:v>
                </c:pt>
                <c:pt idx="2315">
                  <c:v>-4.7059375000000001E-3</c:v>
                </c:pt>
                <c:pt idx="2316">
                  <c:v>-4.6496875000000002E-3</c:v>
                </c:pt>
                <c:pt idx="2317">
                  <c:v>-4.6559374999999995E-3</c:v>
                </c:pt>
                <c:pt idx="2318">
                  <c:v>-4.4287499000000823E-3</c:v>
                </c:pt>
                <c:pt idx="2319">
                  <c:v>-4.5300000000000114E-3</c:v>
                </c:pt>
                <c:pt idx="2320">
                  <c:v>-4.4628124999999998E-3</c:v>
                </c:pt>
                <c:pt idx="2321">
                  <c:v>-4.6459374999999999E-3</c:v>
                </c:pt>
                <c:pt idx="2322">
                  <c:v>-4.4734375000000104E-3</c:v>
                </c:pt>
                <c:pt idx="2323">
                  <c:v>-4.2046873999999996E-3</c:v>
                </c:pt>
                <c:pt idx="2324">
                  <c:v>-4.8387500000000114E-3</c:v>
                </c:pt>
                <c:pt idx="2325">
                  <c:v>-4.5103125000000004E-3</c:v>
                </c:pt>
                <c:pt idx="2326">
                  <c:v>-4.5331249999999998E-3</c:v>
                </c:pt>
                <c:pt idx="2327">
                  <c:v>-4.4040624000000958E-3</c:v>
                </c:pt>
                <c:pt idx="2328">
                  <c:v>-4.3499999000000114E-3</c:v>
                </c:pt>
                <c:pt idx="2329">
                  <c:v>-4.3396874000000939E-3</c:v>
                </c:pt>
                <c:pt idx="2330">
                  <c:v>-4.3743749000000002E-3</c:v>
                </c:pt>
                <c:pt idx="2331">
                  <c:v>-4.4981250000000004E-3</c:v>
                </c:pt>
                <c:pt idx="2332">
                  <c:v>-4.2740624000001002E-3</c:v>
                </c:pt>
                <c:pt idx="2333">
                  <c:v>-4.4800000000000534E-3</c:v>
                </c:pt>
                <c:pt idx="2334">
                  <c:v>-4.4549999999999998E-3</c:v>
                </c:pt>
                <c:pt idx="2335">
                  <c:v>-4.4309374000000134E-3</c:v>
                </c:pt>
                <c:pt idx="2336">
                  <c:v>-4.5615625000000014E-3</c:v>
                </c:pt>
                <c:pt idx="2337">
                  <c:v>-4.3628123999999956E-3</c:v>
                </c:pt>
                <c:pt idx="2338">
                  <c:v>-4.2484374000000104E-3</c:v>
                </c:pt>
                <c:pt idx="2339">
                  <c:v>-4.6181249999999955E-3</c:v>
                </c:pt>
                <c:pt idx="2340">
                  <c:v>-4.3834373999999997E-3</c:v>
                </c:pt>
                <c:pt idx="2341">
                  <c:v>-4.4837500000000823E-3</c:v>
                </c:pt>
                <c:pt idx="2342">
                  <c:v>-4.1406248999999997E-3</c:v>
                </c:pt>
                <c:pt idx="2343">
                  <c:v>-4.4940625000000024E-3</c:v>
                </c:pt>
                <c:pt idx="2344">
                  <c:v>-4.5521874999999998E-3</c:v>
                </c:pt>
                <c:pt idx="2345">
                  <c:v>-4.3774998999999998E-3</c:v>
                </c:pt>
                <c:pt idx="2346">
                  <c:v>-4.6059374999999998E-3</c:v>
                </c:pt>
                <c:pt idx="2347">
                  <c:v>-4.6375000000000001E-3</c:v>
                </c:pt>
                <c:pt idx="2348">
                  <c:v>-4.4087499000001074E-3</c:v>
                </c:pt>
                <c:pt idx="2349">
                  <c:v>-4.4746875000000004E-3</c:v>
                </c:pt>
                <c:pt idx="2350">
                  <c:v>-4.3118749000000001E-3</c:v>
                </c:pt>
                <c:pt idx="2351">
                  <c:v>-4.5350000000000034E-3</c:v>
                </c:pt>
                <c:pt idx="2352">
                  <c:v>-4.2274998999999999E-3</c:v>
                </c:pt>
                <c:pt idx="2353">
                  <c:v>-4.4237499000000921E-3</c:v>
                </c:pt>
                <c:pt idx="2354">
                  <c:v>-4.5928124999999997E-3</c:v>
                </c:pt>
                <c:pt idx="2355">
                  <c:v>-4.3199998999999996E-3</c:v>
                </c:pt>
                <c:pt idx="2356">
                  <c:v>-4.1412499000000992E-3</c:v>
                </c:pt>
                <c:pt idx="2357">
                  <c:v>-4.3521873999999945E-3</c:v>
                </c:pt>
                <c:pt idx="2358">
                  <c:v>-4.4571874999999985E-3</c:v>
                </c:pt>
                <c:pt idx="2359">
                  <c:v>-4.1340624000000114E-3</c:v>
                </c:pt>
                <c:pt idx="2360">
                  <c:v>-4.1874998999999998E-3</c:v>
                </c:pt>
                <c:pt idx="2361">
                  <c:v>-4.2240623999999999E-3</c:v>
                </c:pt>
                <c:pt idx="2362">
                  <c:v>-4.4837500000000823E-3</c:v>
                </c:pt>
                <c:pt idx="2363">
                  <c:v>-4.4793750000001091E-3</c:v>
                </c:pt>
                <c:pt idx="2364">
                  <c:v>-3.9940623999999997E-3</c:v>
                </c:pt>
                <c:pt idx="2365">
                  <c:v>-4.3678123999999945E-3</c:v>
                </c:pt>
                <c:pt idx="2366">
                  <c:v>-4.3456249000000113E-3</c:v>
                </c:pt>
                <c:pt idx="2367">
                  <c:v>-4.2934373999999999E-3</c:v>
                </c:pt>
                <c:pt idx="2368">
                  <c:v>-4.2796874000001119E-3</c:v>
                </c:pt>
                <c:pt idx="2369">
                  <c:v>-4.0343749000000002E-3</c:v>
                </c:pt>
                <c:pt idx="2370">
                  <c:v>-4.3356248999999996E-3</c:v>
                </c:pt>
                <c:pt idx="2371">
                  <c:v>-4.0999998999999999E-3</c:v>
                </c:pt>
                <c:pt idx="2372">
                  <c:v>-4.3262499000000804E-3</c:v>
                </c:pt>
                <c:pt idx="2373">
                  <c:v>-4.4434374000000788E-3</c:v>
                </c:pt>
                <c:pt idx="2374">
                  <c:v>-4.2368748999999997E-3</c:v>
                </c:pt>
                <c:pt idx="2375">
                  <c:v>-4.5287500000000024E-3</c:v>
                </c:pt>
                <c:pt idx="2376">
                  <c:v>-4.2093749000000034E-3</c:v>
                </c:pt>
                <c:pt idx="2377">
                  <c:v>-4.3143749E-3</c:v>
                </c:pt>
                <c:pt idx="2378">
                  <c:v>-4.0234373999999996E-3</c:v>
                </c:pt>
                <c:pt idx="2379">
                  <c:v>-4.2224999000000114E-3</c:v>
                </c:pt>
                <c:pt idx="2380">
                  <c:v>-4.3465624000000929E-3</c:v>
                </c:pt>
                <c:pt idx="2381">
                  <c:v>-4.1234373999999956E-3</c:v>
                </c:pt>
                <c:pt idx="2382">
                  <c:v>-4.666875E-3</c:v>
                </c:pt>
                <c:pt idx="2383">
                  <c:v>-4.3809373999999998E-3</c:v>
                </c:pt>
                <c:pt idx="2384">
                  <c:v>-4.2599999000000124E-3</c:v>
                </c:pt>
                <c:pt idx="2385">
                  <c:v>-4.3640624000000003E-3</c:v>
                </c:pt>
                <c:pt idx="2386">
                  <c:v>-4.2068749000000114E-3</c:v>
                </c:pt>
                <c:pt idx="2387">
                  <c:v>-4.4084374000000134E-3</c:v>
                </c:pt>
                <c:pt idx="2388">
                  <c:v>-4.1121873999999965E-3</c:v>
                </c:pt>
                <c:pt idx="2389">
                  <c:v>-4.3615624000000134E-3</c:v>
                </c:pt>
                <c:pt idx="2390">
                  <c:v>-4.1362499000001081E-3</c:v>
                </c:pt>
                <c:pt idx="2391">
                  <c:v>-4.4378124000000133E-3</c:v>
                </c:pt>
                <c:pt idx="2392">
                  <c:v>-4.2640624000000104E-3</c:v>
                </c:pt>
                <c:pt idx="2393">
                  <c:v>-4.1706249000000003E-3</c:v>
                </c:pt>
                <c:pt idx="2394">
                  <c:v>-4.2834374000000133E-3</c:v>
                </c:pt>
                <c:pt idx="2395">
                  <c:v>-4.1696874000000123E-3</c:v>
                </c:pt>
                <c:pt idx="2396">
                  <c:v>-4.4762500000001156E-3</c:v>
                </c:pt>
                <c:pt idx="2397">
                  <c:v>-4.0859373999999997E-3</c:v>
                </c:pt>
                <c:pt idx="2398">
                  <c:v>-4.4031249000000003E-3</c:v>
                </c:pt>
                <c:pt idx="2399">
                  <c:v>-4.3165624000000534E-3</c:v>
                </c:pt>
                <c:pt idx="2400">
                  <c:v>-4.3024999000000003E-3</c:v>
                </c:pt>
                <c:pt idx="2401">
                  <c:v>-4.3193748999999998E-3</c:v>
                </c:pt>
                <c:pt idx="2402">
                  <c:v>-4.1181248999999955E-3</c:v>
                </c:pt>
                <c:pt idx="2403">
                  <c:v>-4.4578125E-3</c:v>
                </c:pt>
                <c:pt idx="2404">
                  <c:v>-4.3749998999999999E-3</c:v>
                </c:pt>
                <c:pt idx="2405">
                  <c:v>-4.1524999000000003E-3</c:v>
                </c:pt>
                <c:pt idx="2406">
                  <c:v>-4.1565624000000113E-3</c:v>
                </c:pt>
                <c:pt idx="2407">
                  <c:v>-4.4165624000001048E-3</c:v>
                </c:pt>
                <c:pt idx="2408">
                  <c:v>-4.2571874000000001E-3</c:v>
                </c:pt>
                <c:pt idx="2409">
                  <c:v>-4.0549999E-3</c:v>
                </c:pt>
                <c:pt idx="2410">
                  <c:v>-4.5518750000000004E-3</c:v>
                </c:pt>
                <c:pt idx="2411">
                  <c:v>-4.4037499000001094E-3</c:v>
                </c:pt>
                <c:pt idx="2412">
                  <c:v>-4.3203123999999999E-3</c:v>
                </c:pt>
                <c:pt idx="2413">
                  <c:v>-4.4825000000000004E-3</c:v>
                </c:pt>
                <c:pt idx="2414">
                  <c:v>-4.4393749000000912E-3</c:v>
                </c:pt>
                <c:pt idx="2415">
                  <c:v>-4.5912500000000796E-3</c:v>
                </c:pt>
                <c:pt idx="2416">
                  <c:v>-4.4931249999999997E-3</c:v>
                </c:pt>
                <c:pt idx="2417">
                  <c:v>-4.5178124999999975E-3</c:v>
                </c:pt>
                <c:pt idx="2418">
                  <c:v>-4.3456249000000113E-3</c:v>
                </c:pt>
                <c:pt idx="2419">
                  <c:v>-4.5121874999999997E-3</c:v>
                </c:pt>
                <c:pt idx="2420">
                  <c:v>-4.4003124000000921E-3</c:v>
                </c:pt>
                <c:pt idx="2421">
                  <c:v>-4.5987500000000004E-3</c:v>
                </c:pt>
                <c:pt idx="2422">
                  <c:v>-4.4096874000001075E-3</c:v>
                </c:pt>
                <c:pt idx="2423">
                  <c:v>-4.2074998999999998E-3</c:v>
                </c:pt>
                <c:pt idx="2424">
                  <c:v>-4.7403125000000023E-3</c:v>
                </c:pt>
                <c:pt idx="2425">
                  <c:v>-4.4562500000000929E-3</c:v>
                </c:pt>
                <c:pt idx="2426">
                  <c:v>-4.439062400000169E-3</c:v>
                </c:pt>
                <c:pt idx="2427">
                  <c:v>-4.3537499000000134E-3</c:v>
                </c:pt>
                <c:pt idx="2428">
                  <c:v>-4.3646874E-3</c:v>
                </c:pt>
                <c:pt idx="2429">
                  <c:v>-4.3328124000000003E-3</c:v>
                </c:pt>
                <c:pt idx="2430">
                  <c:v>-4.3337499000000975E-3</c:v>
                </c:pt>
                <c:pt idx="2431">
                  <c:v>-4.5215625000000004E-3</c:v>
                </c:pt>
                <c:pt idx="2432">
                  <c:v>-4.2815624000001155E-3</c:v>
                </c:pt>
                <c:pt idx="2433">
                  <c:v>-4.4746875000000004E-3</c:v>
                </c:pt>
                <c:pt idx="2434">
                  <c:v>-4.5350000000000034E-3</c:v>
                </c:pt>
                <c:pt idx="2435">
                  <c:v>-4.4049998999999996E-3</c:v>
                </c:pt>
                <c:pt idx="2436">
                  <c:v>-4.5884375000000014E-3</c:v>
                </c:pt>
                <c:pt idx="2437">
                  <c:v>-4.3637499000000034E-3</c:v>
                </c:pt>
                <c:pt idx="2438">
                  <c:v>-4.2387499000001109E-3</c:v>
                </c:pt>
                <c:pt idx="2439">
                  <c:v>-4.6978124999999997E-3</c:v>
                </c:pt>
                <c:pt idx="2440">
                  <c:v>-4.4940625000000024E-3</c:v>
                </c:pt>
                <c:pt idx="2441">
                  <c:v>-4.5912500000000796E-3</c:v>
                </c:pt>
                <c:pt idx="2442">
                  <c:v>-4.2246873999999997E-3</c:v>
                </c:pt>
                <c:pt idx="2443">
                  <c:v>-4.5534375000000002E-3</c:v>
                </c:pt>
                <c:pt idx="2444">
                  <c:v>-4.64E-3</c:v>
                </c:pt>
                <c:pt idx="2445">
                  <c:v>-4.5084375000000003E-3</c:v>
                </c:pt>
                <c:pt idx="2446">
                  <c:v>-4.6259374999999955E-3</c:v>
                </c:pt>
                <c:pt idx="2447">
                  <c:v>-4.7131250000000003E-3</c:v>
                </c:pt>
                <c:pt idx="2448">
                  <c:v>-4.5118750000000003E-3</c:v>
                </c:pt>
                <c:pt idx="2449">
                  <c:v>-4.4543750000000104E-3</c:v>
                </c:pt>
                <c:pt idx="2450">
                  <c:v>-4.3399999000000534E-3</c:v>
                </c:pt>
                <c:pt idx="2451">
                  <c:v>-4.6699999999999997E-3</c:v>
                </c:pt>
                <c:pt idx="2452">
                  <c:v>-4.3296873999999997E-3</c:v>
                </c:pt>
                <c:pt idx="2453">
                  <c:v>-4.5540625000000034E-3</c:v>
                </c:pt>
                <c:pt idx="2454">
                  <c:v>-4.7390625000001121E-3</c:v>
                </c:pt>
                <c:pt idx="2455">
                  <c:v>-4.5521874999999998E-3</c:v>
                </c:pt>
                <c:pt idx="2456">
                  <c:v>-4.3215624000000124E-3</c:v>
                </c:pt>
                <c:pt idx="2457">
                  <c:v>-4.4293748999999997E-3</c:v>
                </c:pt>
                <c:pt idx="2458">
                  <c:v>-4.7175000000000003E-3</c:v>
                </c:pt>
                <c:pt idx="2459">
                  <c:v>-4.3559374E-3</c:v>
                </c:pt>
                <c:pt idx="2460">
                  <c:v>-4.4306249000000894E-3</c:v>
                </c:pt>
                <c:pt idx="2461">
                  <c:v>-4.3856249000000002E-3</c:v>
                </c:pt>
                <c:pt idx="2462">
                  <c:v>-4.6643749999999845E-3</c:v>
                </c:pt>
                <c:pt idx="2463">
                  <c:v>-4.6353125000000014E-3</c:v>
                </c:pt>
                <c:pt idx="2464">
                  <c:v>-4.1831248999999945E-3</c:v>
                </c:pt>
                <c:pt idx="2465">
                  <c:v>-4.5840625000000013E-3</c:v>
                </c:pt>
                <c:pt idx="2466">
                  <c:v>-4.4796875000000938E-3</c:v>
                </c:pt>
                <c:pt idx="2467">
                  <c:v>-4.5556249999999998E-3</c:v>
                </c:pt>
                <c:pt idx="2468">
                  <c:v>-4.528125E-3</c:v>
                </c:pt>
                <c:pt idx="2469">
                  <c:v>-4.2687499000000134E-3</c:v>
                </c:pt>
                <c:pt idx="2470">
                  <c:v>-4.5368750000000114E-3</c:v>
                </c:pt>
                <c:pt idx="2471">
                  <c:v>-4.3896874000000788E-3</c:v>
                </c:pt>
                <c:pt idx="2472">
                  <c:v>-4.5140625000000024E-3</c:v>
                </c:pt>
                <c:pt idx="2473">
                  <c:v>-4.7396875000000806E-3</c:v>
                </c:pt>
                <c:pt idx="2474">
                  <c:v>-4.5440625000000004E-3</c:v>
                </c:pt>
                <c:pt idx="2475">
                  <c:v>-4.7378125000000024E-3</c:v>
                </c:pt>
                <c:pt idx="2476">
                  <c:v>-4.5065625000000114E-3</c:v>
                </c:pt>
                <c:pt idx="2477">
                  <c:v>-4.5828125000000001E-3</c:v>
                </c:pt>
                <c:pt idx="2478">
                  <c:v>-4.2396874000001118E-3</c:v>
                </c:pt>
                <c:pt idx="2479">
                  <c:v>-4.4971874999999986E-3</c:v>
                </c:pt>
                <c:pt idx="2480">
                  <c:v>-4.6115625000000002E-3</c:v>
                </c:pt>
                <c:pt idx="2481">
                  <c:v>-4.3771873999999995E-3</c:v>
                </c:pt>
                <c:pt idx="2482">
                  <c:v>-4.8893750000000534E-3</c:v>
                </c:pt>
                <c:pt idx="2483">
                  <c:v>-4.7100000000000024E-3</c:v>
                </c:pt>
                <c:pt idx="2484">
                  <c:v>-4.5100000000000001E-3</c:v>
                </c:pt>
                <c:pt idx="2485">
                  <c:v>-4.5612500000000123E-3</c:v>
                </c:pt>
                <c:pt idx="2486">
                  <c:v>-4.3859373999999996E-3</c:v>
                </c:pt>
                <c:pt idx="2487">
                  <c:v>-4.733750000000086E-3</c:v>
                </c:pt>
                <c:pt idx="2488">
                  <c:v>-4.3381249000000004E-3</c:v>
                </c:pt>
                <c:pt idx="2489">
                  <c:v>-4.6503124999999999E-3</c:v>
                </c:pt>
                <c:pt idx="2490">
                  <c:v>-4.3924999000000001E-3</c:v>
                </c:pt>
                <c:pt idx="2491">
                  <c:v>-4.6921874999999976E-3</c:v>
                </c:pt>
                <c:pt idx="2492">
                  <c:v>-4.5621874999999985E-3</c:v>
                </c:pt>
                <c:pt idx="2493">
                  <c:v>-4.5684374999999996E-3</c:v>
                </c:pt>
                <c:pt idx="2494">
                  <c:v>-4.5481250000000001E-3</c:v>
                </c:pt>
                <c:pt idx="2495">
                  <c:v>-4.4971874999999986E-3</c:v>
                </c:pt>
                <c:pt idx="2496">
                  <c:v>-4.7062500000000888E-3</c:v>
                </c:pt>
                <c:pt idx="2497">
                  <c:v>-4.3596874000000124E-3</c:v>
                </c:pt>
                <c:pt idx="2498">
                  <c:v>-4.8062500000000735E-3</c:v>
                </c:pt>
                <c:pt idx="2499">
                  <c:v>-4.6365625000000113E-3</c:v>
                </c:pt>
                <c:pt idx="2500">
                  <c:v>-4.6524999999999995E-3</c:v>
                </c:pt>
                <c:pt idx="2501">
                  <c:v>-4.6515625000000003E-3</c:v>
                </c:pt>
                <c:pt idx="2502">
                  <c:v>-4.3153124000000114E-3</c:v>
                </c:pt>
                <c:pt idx="2503">
                  <c:v>-4.6628124999999986E-3</c:v>
                </c:pt>
                <c:pt idx="2504">
                  <c:v>-4.6146874999999999E-3</c:v>
                </c:pt>
                <c:pt idx="2505">
                  <c:v>-4.4578125E-3</c:v>
                </c:pt>
                <c:pt idx="2506">
                  <c:v>-4.3665624000000123E-3</c:v>
                </c:pt>
                <c:pt idx="2507">
                  <c:v>-4.6312500000000806E-3</c:v>
                </c:pt>
                <c:pt idx="2508">
                  <c:v>-4.4637500000000024E-3</c:v>
                </c:pt>
                <c:pt idx="2509">
                  <c:v>-4.2874999000000113E-3</c:v>
                </c:pt>
                <c:pt idx="2510">
                  <c:v>-4.6712500000000842E-3</c:v>
                </c:pt>
                <c:pt idx="2511">
                  <c:v>-4.5940625000000001E-3</c:v>
                </c:pt>
                <c:pt idx="2512">
                  <c:v>-4.6484374999999998E-3</c:v>
                </c:pt>
                <c:pt idx="2513">
                  <c:v>-4.7403125000000023E-3</c:v>
                </c:pt>
                <c:pt idx="2514">
                  <c:v>-4.6590625000000104E-3</c:v>
                </c:pt>
                <c:pt idx="2515">
                  <c:v>-4.8109369999999865E-3</c:v>
                </c:pt>
                <c:pt idx="2516">
                  <c:v>-4.6696875000000002E-3</c:v>
                </c:pt>
                <c:pt idx="2517">
                  <c:v>-4.6581249999999965E-3</c:v>
                </c:pt>
                <c:pt idx="2518">
                  <c:v>-4.5003125000000034E-3</c:v>
                </c:pt>
                <c:pt idx="2519">
                  <c:v>-4.6053125E-3</c:v>
                </c:pt>
                <c:pt idx="2520">
                  <c:v>-4.6012500000000124E-3</c:v>
                </c:pt>
                <c:pt idx="2521">
                  <c:v>-4.7290625000000761E-3</c:v>
                </c:pt>
                <c:pt idx="2522">
                  <c:v>-4.5321874999999998E-3</c:v>
                </c:pt>
                <c:pt idx="2523">
                  <c:v>-4.2978123999999999E-3</c:v>
                </c:pt>
                <c:pt idx="2524">
                  <c:v>-4.841562000000083E-3</c:v>
                </c:pt>
                <c:pt idx="2525">
                  <c:v>-4.5274999999999985E-3</c:v>
                </c:pt>
                <c:pt idx="2526">
                  <c:v>-4.5596875000000004E-3</c:v>
                </c:pt>
                <c:pt idx="2527">
                  <c:v>-4.4409374000000034E-3</c:v>
                </c:pt>
                <c:pt idx="2528">
                  <c:v>-4.4090624000001546E-3</c:v>
                </c:pt>
                <c:pt idx="2529">
                  <c:v>-4.3396874000000939E-3</c:v>
                </c:pt>
                <c:pt idx="2530">
                  <c:v>-4.4668750000000004E-3</c:v>
                </c:pt>
                <c:pt idx="2531">
                  <c:v>-4.5928124999999997E-3</c:v>
                </c:pt>
                <c:pt idx="2532">
                  <c:v>-4.3149998999999955E-3</c:v>
                </c:pt>
                <c:pt idx="2533">
                  <c:v>-4.5268749999999996E-3</c:v>
                </c:pt>
                <c:pt idx="2534">
                  <c:v>-4.5009374999999997E-3</c:v>
                </c:pt>
                <c:pt idx="2535">
                  <c:v>-4.4600000000000004E-3</c:v>
                </c:pt>
                <c:pt idx="2536">
                  <c:v>-4.5487500000000024E-3</c:v>
                </c:pt>
                <c:pt idx="2537">
                  <c:v>-4.4381248999999998E-3</c:v>
                </c:pt>
                <c:pt idx="2538">
                  <c:v>-4.2612499000001074E-3</c:v>
                </c:pt>
                <c:pt idx="2539">
                  <c:v>-4.6531250000000001E-3</c:v>
                </c:pt>
                <c:pt idx="2540">
                  <c:v>-4.4865625000000912E-3</c:v>
                </c:pt>
                <c:pt idx="2541">
                  <c:v>-4.4756250000000993E-3</c:v>
                </c:pt>
                <c:pt idx="2542">
                  <c:v>-4.1474998999999997E-3</c:v>
                </c:pt>
                <c:pt idx="2543">
                  <c:v>-4.5171874999999995E-3</c:v>
                </c:pt>
                <c:pt idx="2544">
                  <c:v>-4.5662500000000104E-3</c:v>
                </c:pt>
                <c:pt idx="2545">
                  <c:v>-4.371249900000128E-3</c:v>
                </c:pt>
                <c:pt idx="2546">
                  <c:v>-4.7093750000000833E-3</c:v>
                </c:pt>
                <c:pt idx="2547">
                  <c:v>-4.6562500000000024E-3</c:v>
                </c:pt>
                <c:pt idx="2548">
                  <c:v>-4.4203124000000114E-3</c:v>
                </c:pt>
                <c:pt idx="2549">
                  <c:v>-4.4681249999999999E-3</c:v>
                </c:pt>
                <c:pt idx="2550">
                  <c:v>-4.3771873999999995E-3</c:v>
                </c:pt>
                <c:pt idx="2551">
                  <c:v>-4.5734375000000002E-3</c:v>
                </c:pt>
                <c:pt idx="2552">
                  <c:v>-4.2718749000000104E-3</c:v>
                </c:pt>
                <c:pt idx="2553">
                  <c:v>-4.4412499000001547E-3</c:v>
                </c:pt>
                <c:pt idx="2554">
                  <c:v>-4.6462500000000123E-3</c:v>
                </c:pt>
                <c:pt idx="2555">
                  <c:v>-4.4253124000000034E-3</c:v>
                </c:pt>
                <c:pt idx="2556">
                  <c:v>-4.3412499000001076E-3</c:v>
                </c:pt>
                <c:pt idx="2557">
                  <c:v>-4.4087499000001074E-3</c:v>
                </c:pt>
                <c:pt idx="2558">
                  <c:v>-4.5971874999999997E-3</c:v>
                </c:pt>
                <c:pt idx="2559">
                  <c:v>-4.2571874000000001E-3</c:v>
                </c:pt>
                <c:pt idx="2560">
                  <c:v>-4.3181248999999856E-3</c:v>
                </c:pt>
                <c:pt idx="2561">
                  <c:v>-4.3534374000000113E-3</c:v>
                </c:pt>
                <c:pt idx="2562">
                  <c:v>-4.6165625000000104E-3</c:v>
                </c:pt>
                <c:pt idx="2563">
                  <c:v>-4.6309374999999996E-3</c:v>
                </c:pt>
                <c:pt idx="2564">
                  <c:v>-4.2834374000000133E-3</c:v>
                </c:pt>
                <c:pt idx="2565">
                  <c:v>-4.6006249999999997E-3</c:v>
                </c:pt>
                <c:pt idx="2566">
                  <c:v>-4.4703125000000133E-3</c:v>
                </c:pt>
                <c:pt idx="2567">
                  <c:v>-4.4215624000001003E-3</c:v>
                </c:pt>
                <c:pt idx="2568">
                  <c:v>-4.4912500000000993E-3</c:v>
                </c:pt>
                <c:pt idx="2569">
                  <c:v>-4.3028123999999997E-3</c:v>
                </c:pt>
                <c:pt idx="2570">
                  <c:v>-4.6328124999999998E-3</c:v>
                </c:pt>
                <c:pt idx="2571">
                  <c:v>-4.4631250000000114E-3</c:v>
                </c:pt>
                <c:pt idx="2572">
                  <c:v>-4.5921874999999999E-3</c:v>
                </c:pt>
                <c:pt idx="2573">
                  <c:v>-4.7446875000000024E-3</c:v>
                </c:pt>
                <c:pt idx="2574">
                  <c:v>-4.5693749999999997E-3</c:v>
                </c:pt>
                <c:pt idx="2575">
                  <c:v>-4.8649999999999995E-3</c:v>
                </c:pt>
                <c:pt idx="2576">
                  <c:v>-4.5674999999999995E-3</c:v>
                </c:pt>
                <c:pt idx="2577">
                  <c:v>-4.7012500000000977E-3</c:v>
                </c:pt>
                <c:pt idx="2578">
                  <c:v>-4.2746874000000124E-3</c:v>
                </c:pt>
                <c:pt idx="2579">
                  <c:v>-4.6034374999999999E-3</c:v>
                </c:pt>
                <c:pt idx="2580">
                  <c:v>-4.5790625000001048E-3</c:v>
                </c:pt>
                <c:pt idx="2581">
                  <c:v>-4.3918749000000003E-3</c:v>
                </c:pt>
                <c:pt idx="2582">
                  <c:v>-4.9568750000000134E-3</c:v>
                </c:pt>
                <c:pt idx="2583">
                  <c:v>-4.7428125000000014E-3</c:v>
                </c:pt>
                <c:pt idx="2584">
                  <c:v>-4.5615625000000014E-3</c:v>
                </c:pt>
                <c:pt idx="2585">
                  <c:v>-4.6021874999999995E-3</c:v>
                </c:pt>
                <c:pt idx="2586">
                  <c:v>-4.5031250000000002E-3</c:v>
                </c:pt>
                <c:pt idx="2587">
                  <c:v>-4.8303119999999998E-3</c:v>
                </c:pt>
                <c:pt idx="2588">
                  <c:v>-4.4037499000001094E-3</c:v>
                </c:pt>
                <c:pt idx="2589">
                  <c:v>-4.7078125000000002E-3</c:v>
                </c:pt>
                <c:pt idx="2590">
                  <c:v>-4.5721874999999999E-3</c:v>
                </c:pt>
                <c:pt idx="2591">
                  <c:v>-4.7262500000000134E-3</c:v>
                </c:pt>
                <c:pt idx="2592">
                  <c:v>-4.5931250000000104E-3</c:v>
                </c:pt>
                <c:pt idx="2593">
                  <c:v>-4.5946874999999998E-3</c:v>
                </c:pt>
                <c:pt idx="2594">
                  <c:v>-4.6387500000000014E-3</c:v>
                </c:pt>
                <c:pt idx="2595">
                  <c:v>-4.5249999999999995E-3</c:v>
                </c:pt>
                <c:pt idx="2596">
                  <c:v>-4.7487500000000134E-3</c:v>
                </c:pt>
                <c:pt idx="2597">
                  <c:v>-4.3440624000000124E-3</c:v>
                </c:pt>
                <c:pt idx="2598">
                  <c:v>-4.7915620000000964E-3</c:v>
                </c:pt>
                <c:pt idx="2599">
                  <c:v>-4.6790625000000859E-3</c:v>
                </c:pt>
                <c:pt idx="2600">
                  <c:v>-4.5762500000000976E-3</c:v>
                </c:pt>
                <c:pt idx="2601">
                  <c:v>-4.6318749999999997E-3</c:v>
                </c:pt>
                <c:pt idx="2602">
                  <c:v>-4.3443748999999945E-3</c:v>
                </c:pt>
                <c:pt idx="2603">
                  <c:v>-4.6671874999999865E-3</c:v>
                </c:pt>
                <c:pt idx="2604">
                  <c:v>-4.5537500000000014E-3</c:v>
                </c:pt>
                <c:pt idx="2605">
                  <c:v>-4.4524999000000124E-3</c:v>
                </c:pt>
                <c:pt idx="2606">
                  <c:v>-4.4146873999999997E-3</c:v>
                </c:pt>
                <c:pt idx="2607">
                  <c:v>-4.5915625000000114E-3</c:v>
                </c:pt>
                <c:pt idx="2608">
                  <c:v>-4.439062400000169E-3</c:v>
                </c:pt>
                <c:pt idx="2609">
                  <c:v>-4.2768748999999998E-3</c:v>
                </c:pt>
                <c:pt idx="2610">
                  <c:v>-4.6834375000000001E-3</c:v>
                </c:pt>
                <c:pt idx="2611">
                  <c:v>-4.6078124999999999E-3</c:v>
                </c:pt>
                <c:pt idx="2612">
                  <c:v>-4.5671874999999975E-3</c:v>
                </c:pt>
                <c:pt idx="2613">
                  <c:v>-4.6778124999999997E-3</c:v>
                </c:pt>
                <c:pt idx="2614">
                  <c:v>-4.6596875000000024E-3</c:v>
                </c:pt>
                <c:pt idx="2615">
                  <c:v>-4.7456250000000744E-3</c:v>
                </c:pt>
                <c:pt idx="2616">
                  <c:v>-4.6581249999999965E-3</c:v>
                </c:pt>
                <c:pt idx="2617">
                  <c:v>-4.6640624999999998E-3</c:v>
                </c:pt>
                <c:pt idx="2618">
                  <c:v>-4.4837500000000823E-3</c:v>
                </c:pt>
                <c:pt idx="2619">
                  <c:v>-4.5093750000000134E-3</c:v>
                </c:pt>
                <c:pt idx="2620">
                  <c:v>-4.5106249999999999E-3</c:v>
                </c:pt>
                <c:pt idx="2621">
                  <c:v>-4.6350000000000002E-3</c:v>
                </c:pt>
                <c:pt idx="2622">
                  <c:v>-4.4471874000000002E-3</c:v>
                </c:pt>
                <c:pt idx="2623">
                  <c:v>-4.2149999000000004E-3</c:v>
                </c:pt>
                <c:pt idx="2624">
                  <c:v>-4.7293750000000113E-3</c:v>
                </c:pt>
                <c:pt idx="2625">
                  <c:v>-4.5568750000000002E-3</c:v>
                </c:pt>
                <c:pt idx="2626">
                  <c:v>-4.4690625000000823E-3</c:v>
                </c:pt>
                <c:pt idx="2627">
                  <c:v>-4.3503124000000004E-3</c:v>
                </c:pt>
                <c:pt idx="2628">
                  <c:v>-4.3490624000001076E-3</c:v>
                </c:pt>
                <c:pt idx="2629">
                  <c:v>-4.3187499000000113E-3</c:v>
                </c:pt>
                <c:pt idx="2630">
                  <c:v>-4.3637499000000034E-3</c:v>
                </c:pt>
                <c:pt idx="2631">
                  <c:v>-4.5228124999999999E-3</c:v>
                </c:pt>
                <c:pt idx="2632">
                  <c:v>-4.3103124000000003E-3</c:v>
                </c:pt>
                <c:pt idx="2633">
                  <c:v>-4.5231250000000002E-3</c:v>
                </c:pt>
                <c:pt idx="2634">
                  <c:v>-4.5068749999999996E-3</c:v>
                </c:pt>
                <c:pt idx="2635">
                  <c:v>-4.4512499000001421E-3</c:v>
                </c:pt>
                <c:pt idx="2636">
                  <c:v>-4.5615625000000014E-3</c:v>
                </c:pt>
                <c:pt idx="2637">
                  <c:v>-4.4315624000001537E-3</c:v>
                </c:pt>
                <c:pt idx="2638">
                  <c:v>-4.3106248999999998E-3</c:v>
                </c:pt>
                <c:pt idx="2639">
                  <c:v>-4.6990625000000114E-3</c:v>
                </c:pt>
                <c:pt idx="2640">
                  <c:v>-4.5056250000000114E-3</c:v>
                </c:pt>
                <c:pt idx="2641">
                  <c:v>-4.549062500000093E-3</c:v>
                </c:pt>
                <c:pt idx="2642">
                  <c:v>-4.1771873999999955E-3</c:v>
                </c:pt>
                <c:pt idx="2643">
                  <c:v>-4.5815625000000726E-3</c:v>
                </c:pt>
                <c:pt idx="2644">
                  <c:v>-4.6600000000000001E-3</c:v>
                </c:pt>
                <c:pt idx="2645">
                  <c:v>-4.4971874999999986E-3</c:v>
                </c:pt>
                <c:pt idx="2646">
                  <c:v>-4.820937E-3</c:v>
                </c:pt>
                <c:pt idx="2647">
                  <c:v>-4.6093749999999998E-3</c:v>
                </c:pt>
                <c:pt idx="2648">
                  <c:v>-4.4928125000000003E-3</c:v>
                </c:pt>
                <c:pt idx="2649">
                  <c:v>-4.5478124999999998E-3</c:v>
                </c:pt>
                <c:pt idx="2650">
                  <c:v>-4.4875000000000002E-3</c:v>
                </c:pt>
                <c:pt idx="2651">
                  <c:v>-4.7671874999999997E-3</c:v>
                </c:pt>
                <c:pt idx="2652">
                  <c:v>-4.3321873999999996E-3</c:v>
                </c:pt>
                <c:pt idx="2653">
                  <c:v>-4.5837500000000114E-3</c:v>
                </c:pt>
                <c:pt idx="2654">
                  <c:v>-4.7475E-3</c:v>
                </c:pt>
                <c:pt idx="2655">
                  <c:v>-4.6128124999999997E-3</c:v>
                </c:pt>
                <c:pt idx="2656">
                  <c:v>-4.3624998999999996E-3</c:v>
                </c:pt>
                <c:pt idx="2657">
                  <c:v>-4.4896875000000796E-3</c:v>
                </c:pt>
                <c:pt idx="2658">
                  <c:v>-4.7406250000000833E-3</c:v>
                </c:pt>
                <c:pt idx="2659">
                  <c:v>-4.4499999000000923E-3</c:v>
                </c:pt>
                <c:pt idx="2660">
                  <c:v>-4.4493749000000761E-3</c:v>
                </c:pt>
                <c:pt idx="2661">
                  <c:v>-4.4418749000000113E-3</c:v>
                </c:pt>
                <c:pt idx="2662">
                  <c:v>-4.7915620000000964E-3</c:v>
                </c:pt>
                <c:pt idx="2663">
                  <c:v>-4.7518750000000104E-3</c:v>
                </c:pt>
                <c:pt idx="2664">
                  <c:v>-4.3640624000000003E-3</c:v>
                </c:pt>
                <c:pt idx="2665">
                  <c:v>-4.6000000000000034E-3</c:v>
                </c:pt>
                <c:pt idx="2666">
                  <c:v>-4.5043749999999997E-3</c:v>
                </c:pt>
                <c:pt idx="2667">
                  <c:v>-4.5078124999999997E-3</c:v>
                </c:pt>
                <c:pt idx="2668">
                  <c:v>-4.5409374999999998E-3</c:v>
                </c:pt>
                <c:pt idx="2669">
                  <c:v>-4.2912499000001209E-3</c:v>
                </c:pt>
                <c:pt idx="2670">
                  <c:v>-4.5590625000000795E-3</c:v>
                </c:pt>
                <c:pt idx="2671">
                  <c:v>-4.4421874000000004E-3</c:v>
                </c:pt>
                <c:pt idx="2672">
                  <c:v>-4.6331250000000001E-3</c:v>
                </c:pt>
                <c:pt idx="2673">
                  <c:v>-4.7300000000000744E-3</c:v>
                </c:pt>
                <c:pt idx="2674">
                  <c:v>-4.4990625000000993E-3</c:v>
                </c:pt>
                <c:pt idx="2675">
                  <c:v>-4.7528125000000001E-3</c:v>
                </c:pt>
                <c:pt idx="2676">
                  <c:v>-4.5312500000001003E-3</c:v>
                </c:pt>
                <c:pt idx="2677">
                  <c:v>-4.5921874999999999E-3</c:v>
                </c:pt>
                <c:pt idx="2678">
                  <c:v>-4.2484374000000104E-3</c:v>
                </c:pt>
                <c:pt idx="2679">
                  <c:v>-4.5006250000000124E-3</c:v>
                </c:pt>
                <c:pt idx="2680">
                  <c:v>-4.5203125E-3</c:v>
                </c:pt>
                <c:pt idx="2681">
                  <c:v>-4.3368749000000104E-3</c:v>
                </c:pt>
                <c:pt idx="2682">
                  <c:v>-4.7378125000000024E-3</c:v>
                </c:pt>
                <c:pt idx="2683">
                  <c:v>-4.6281249999999855E-3</c:v>
                </c:pt>
                <c:pt idx="2684">
                  <c:v>-4.4715625000001091E-3</c:v>
                </c:pt>
                <c:pt idx="2685">
                  <c:v>-4.4703125000000133E-3</c:v>
                </c:pt>
                <c:pt idx="2686">
                  <c:v>-4.2506248999999996E-3</c:v>
                </c:pt>
                <c:pt idx="2687">
                  <c:v>-4.5459374999999996E-3</c:v>
                </c:pt>
                <c:pt idx="2688">
                  <c:v>-4.2818748999999996E-3</c:v>
                </c:pt>
                <c:pt idx="2689">
                  <c:v>-4.4759375000000034E-3</c:v>
                </c:pt>
                <c:pt idx="2690">
                  <c:v>-4.2084373999999999E-3</c:v>
                </c:pt>
                <c:pt idx="2691">
                  <c:v>-4.4896875000000796E-3</c:v>
                </c:pt>
                <c:pt idx="2692">
                  <c:v>-4.2381249000000114E-3</c:v>
                </c:pt>
                <c:pt idx="2693">
                  <c:v>-4.3209373999999945E-3</c:v>
                </c:pt>
                <c:pt idx="2694">
                  <c:v>-4.3506248999999999E-3</c:v>
                </c:pt>
                <c:pt idx="2695">
                  <c:v>-4.2462499000001305E-3</c:v>
                </c:pt>
                <c:pt idx="2696">
                  <c:v>-4.5028124999999999E-3</c:v>
                </c:pt>
                <c:pt idx="2697">
                  <c:v>-4.1193749000000002E-3</c:v>
                </c:pt>
                <c:pt idx="2698">
                  <c:v>-4.5421874999999985E-3</c:v>
                </c:pt>
                <c:pt idx="2699">
                  <c:v>-4.4306249000000894E-3</c:v>
                </c:pt>
                <c:pt idx="2700">
                  <c:v>-4.3456249000000113E-3</c:v>
                </c:pt>
                <c:pt idx="2701">
                  <c:v>-4.3256249E-3</c:v>
                </c:pt>
                <c:pt idx="2702">
                  <c:v>-4.0984374000000113E-3</c:v>
                </c:pt>
                <c:pt idx="2703">
                  <c:v>-4.4049998999999996E-3</c:v>
                </c:pt>
                <c:pt idx="2704">
                  <c:v>-4.2399999000000983E-3</c:v>
                </c:pt>
                <c:pt idx="2705">
                  <c:v>-4.1109373999999865E-3</c:v>
                </c:pt>
                <c:pt idx="2706">
                  <c:v>-4.1349999000000002E-3</c:v>
                </c:pt>
                <c:pt idx="2707">
                  <c:v>-4.2831249000000104E-3</c:v>
                </c:pt>
                <c:pt idx="2708">
                  <c:v>-4.2774999000000534E-3</c:v>
                </c:pt>
                <c:pt idx="2709">
                  <c:v>-4.0959374000000002E-3</c:v>
                </c:pt>
                <c:pt idx="2710">
                  <c:v>-4.3878123999999998E-3</c:v>
                </c:pt>
                <c:pt idx="2711">
                  <c:v>-4.3171873999999855E-3</c:v>
                </c:pt>
                <c:pt idx="2712">
                  <c:v>-4.2765624000001253E-3</c:v>
                </c:pt>
                <c:pt idx="2713">
                  <c:v>-4.4565625000000534E-3</c:v>
                </c:pt>
                <c:pt idx="2714">
                  <c:v>-4.4412499000001547E-3</c:v>
                </c:pt>
                <c:pt idx="2715">
                  <c:v>-4.528125E-3</c:v>
                </c:pt>
                <c:pt idx="2716">
                  <c:v>-4.3221874E-3</c:v>
                </c:pt>
                <c:pt idx="2717">
                  <c:v>-4.4134374000000124E-3</c:v>
                </c:pt>
                <c:pt idx="2718">
                  <c:v>-4.2743748999999999E-3</c:v>
                </c:pt>
                <c:pt idx="2719">
                  <c:v>-4.4675000000000001E-3</c:v>
                </c:pt>
                <c:pt idx="2720">
                  <c:v>-4.3528124000000003E-3</c:v>
                </c:pt>
                <c:pt idx="2721">
                  <c:v>-4.4531249999999996E-3</c:v>
                </c:pt>
                <c:pt idx="2722">
                  <c:v>-4.3568749E-3</c:v>
                </c:pt>
                <c:pt idx="2723">
                  <c:v>-4.1274998999999875E-3</c:v>
                </c:pt>
                <c:pt idx="2724">
                  <c:v>-4.7371875000000001E-3</c:v>
                </c:pt>
                <c:pt idx="2725">
                  <c:v>-4.4349999000000114E-3</c:v>
                </c:pt>
                <c:pt idx="2726">
                  <c:v>-4.4096874000001075E-3</c:v>
                </c:pt>
                <c:pt idx="2727">
                  <c:v>-4.3168748999999965E-3</c:v>
                </c:pt>
                <c:pt idx="2728">
                  <c:v>-4.3940623999999999E-3</c:v>
                </c:pt>
                <c:pt idx="2729">
                  <c:v>-4.2603123999999997E-3</c:v>
                </c:pt>
                <c:pt idx="2730">
                  <c:v>-4.3349998999999998E-3</c:v>
                </c:pt>
                <c:pt idx="2731">
                  <c:v>-4.5518750000000004E-3</c:v>
                </c:pt>
                <c:pt idx="2732">
                  <c:v>-4.2849999000000001E-3</c:v>
                </c:pt>
                <c:pt idx="2733">
                  <c:v>-4.5249999999999995E-3</c:v>
                </c:pt>
                <c:pt idx="2734">
                  <c:v>-4.613125E-3</c:v>
                </c:pt>
                <c:pt idx="2735">
                  <c:v>-4.4956250000000534E-3</c:v>
                </c:pt>
                <c:pt idx="2736">
                  <c:v>-4.6362500000000769E-3</c:v>
                </c:pt>
                <c:pt idx="2737">
                  <c:v>-4.4224998999999997E-3</c:v>
                </c:pt>
                <c:pt idx="2738">
                  <c:v>-4.3990624000001029E-3</c:v>
                </c:pt>
                <c:pt idx="2739">
                  <c:v>-4.7537500000000114E-3</c:v>
                </c:pt>
                <c:pt idx="2740">
                  <c:v>-4.5831250000000004E-3</c:v>
                </c:pt>
                <c:pt idx="2741">
                  <c:v>-4.6353125000000014E-3</c:v>
                </c:pt>
                <c:pt idx="2742">
                  <c:v>-4.2703124000000947E-3</c:v>
                </c:pt>
                <c:pt idx="2743">
                  <c:v>-4.5987500000000004E-3</c:v>
                </c:pt>
                <c:pt idx="2744">
                  <c:v>-4.7687500000000004E-3</c:v>
                </c:pt>
                <c:pt idx="2745">
                  <c:v>-4.6084374999999997E-3</c:v>
                </c:pt>
                <c:pt idx="2746">
                  <c:v>-4.8503119999999999E-3</c:v>
                </c:pt>
                <c:pt idx="2747">
                  <c:v>-4.7975000000000014E-3</c:v>
                </c:pt>
                <c:pt idx="2748">
                  <c:v>-4.6365625000000113E-3</c:v>
                </c:pt>
                <c:pt idx="2749">
                  <c:v>-4.6843750000000002E-3</c:v>
                </c:pt>
                <c:pt idx="2750">
                  <c:v>-4.4865625000000912E-3</c:v>
                </c:pt>
                <c:pt idx="2751">
                  <c:v>-4.8093749999999994E-3</c:v>
                </c:pt>
                <c:pt idx="2752">
                  <c:v>-4.4650000000000002E-3</c:v>
                </c:pt>
                <c:pt idx="2753">
                  <c:v>-4.6800000000000001E-3</c:v>
                </c:pt>
                <c:pt idx="2754">
                  <c:v>-4.9821869999999999E-3</c:v>
                </c:pt>
                <c:pt idx="2755">
                  <c:v>-4.6128124999999997E-3</c:v>
                </c:pt>
                <c:pt idx="2756">
                  <c:v>-4.4690625000000823E-3</c:v>
                </c:pt>
                <c:pt idx="2757">
                  <c:v>-4.5493750000000534E-3</c:v>
                </c:pt>
                <c:pt idx="2758">
                  <c:v>-4.787187E-3</c:v>
                </c:pt>
                <c:pt idx="2759">
                  <c:v>-4.4862500000001073E-3</c:v>
                </c:pt>
                <c:pt idx="2760">
                  <c:v>-4.5918749999999996E-3</c:v>
                </c:pt>
                <c:pt idx="2761">
                  <c:v>-4.5865625000000134E-3</c:v>
                </c:pt>
                <c:pt idx="2762">
                  <c:v>-4.7993750000000735E-3</c:v>
                </c:pt>
                <c:pt idx="2763">
                  <c:v>-4.7837500000000761E-3</c:v>
                </c:pt>
                <c:pt idx="2764">
                  <c:v>-4.3787499000000939E-3</c:v>
                </c:pt>
                <c:pt idx="2765">
                  <c:v>-4.6712500000000842E-3</c:v>
                </c:pt>
                <c:pt idx="2766">
                  <c:v>-4.6290625000000004E-3</c:v>
                </c:pt>
                <c:pt idx="2767">
                  <c:v>-4.5565625000000033E-3</c:v>
                </c:pt>
                <c:pt idx="2768">
                  <c:v>-4.6096875000000001E-3</c:v>
                </c:pt>
                <c:pt idx="2769">
                  <c:v>-4.4153124000000134E-3</c:v>
                </c:pt>
                <c:pt idx="2770">
                  <c:v>-4.6315625000000124E-3</c:v>
                </c:pt>
                <c:pt idx="2771">
                  <c:v>-4.4718750000000938E-3</c:v>
                </c:pt>
                <c:pt idx="2772">
                  <c:v>-4.5878124999999999E-3</c:v>
                </c:pt>
                <c:pt idx="2773">
                  <c:v>-4.7256249999999998E-3</c:v>
                </c:pt>
                <c:pt idx="2774">
                  <c:v>-4.5756250000000779E-3</c:v>
                </c:pt>
                <c:pt idx="2775">
                  <c:v>-4.763125E-3</c:v>
                </c:pt>
                <c:pt idx="2776">
                  <c:v>-4.6018750000000001E-3</c:v>
                </c:pt>
                <c:pt idx="2777">
                  <c:v>-4.6196875000000014E-3</c:v>
                </c:pt>
                <c:pt idx="2778">
                  <c:v>-4.2696874000000534E-3</c:v>
                </c:pt>
                <c:pt idx="2779">
                  <c:v>-4.4381248999999998E-3</c:v>
                </c:pt>
                <c:pt idx="2780">
                  <c:v>-4.5440625000000004E-3</c:v>
                </c:pt>
                <c:pt idx="2781">
                  <c:v>-4.2718749000000104E-3</c:v>
                </c:pt>
                <c:pt idx="2782">
                  <c:v>-4.8578119999999865E-3</c:v>
                </c:pt>
                <c:pt idx="2783">
                  <c:v>-4.6412500000000134E-3</c:v>
                </c:pt>
                <c:pt idx="2784">
                  <c:v>-4.5075000000000002E-3</c:v>
                </c:pt>
                <c:pt idx="2785">
                  <c:v>-4.5096875000000024E-3</c:v>
                </c:pt>
                <c:pt idx="2786">
                  <c:v>-4.3618748999999955E-3</c:v>
                </c:pt>
                <c:pt idx="2787">
                  <c:v>-4.5962500000000534E-3</c:v>
                </c:pt>
                <c:pt idx="2788">
                  <c:v>-4.2968748999999999E-3</c:v>
                </c:pt>
                <c:pt idx="2789">
                  <c:v>-4.5637500000000001E-3</c:v>
                </c:pt>
                <c:pt idx="2790">
                  <c:v>-4.1740624000000124E-3</c:v>
                </c:pt>
                <c:pt idx="2791">
                  <c:v>-4.4850000000000124E-3</c:v>
                </c:pt>
                <c:pt idx="2792">
                  <c:v>-4.2624999000000002E-3</c:v>
                </c:pt>
                <c:pt idx="2793">
                  <c:v>-4.3553124000000002E-3</c:v>
                </c:pt>
                <c:pt idx="2794">
                  <c:v>-4.4159374000000001E-3</c:v>
                </c:pt>
                <c:pt idx="2795">
                  <c:v>-4.3249998999999855E-3</c:v>
                </c:pt>
                <c:pt idx="2796">
                  <c:v>-4.5965625000000034E-3</c:v>
                </c:pt>
                <c:pt idx="2797">
                  <c:v>-4.1262499000000114E-3</c:v>
                </c:pt>
                <c:pt idx="2798">
                  <c:v>-4.5596875000000004E-3</c:v>
                </c:pt>
                <c:pt idx="2799">
                  <c:v>-4.3790624000001306E-3</c:v>
                </c:pt>
                <c:pt idx="2800">
                  <c:v>-4.4531249999999996E-3</c:v>
                </c:pt>
                <c:pt idx="2801">
                  <c:v>-4.3496874000000778E-3</c:v>
                </c:pt>
                <c:pt idx="2802">
                  <c:v>-4.1509373999999875E-3</c:v>
                </c:pt>
                <c:pt idx="2803">
                  <c:v>-4.4484374000000534E-3</c:v>
                </c:pt>
                <c:pt idx="2804">
                  <c:v>-4.3662499000000805E-3</c:v>
                </c:pt>
                <c:pt idx="2805">
                  <c:v>-4.1896874000000124E-3</c:v>
                </c:pt>
                <c:pt idx="2806">
                  <c:v>-4.2056248999999997E-3</c:v>
                </c:pt>
                <c:pt idx="2807">
                  <c:v>-4.3790624000001306E-3</c:v>
                </c:pt>
                <c:pt idx="2808">
                  <c:v>-4.2246873999999997E-3</c:v>
                </c:pt>
                <c:pt idx="2809">
                  <c:v>-4.1662499000000124E-3</c:v>
                </c:pt>
                <c:pt idx="2810">
                  <c:v>-4.5365625000000805E-3</c:v>
                </c:pt>
                <c:pt idx="2811">
                  <c:v>-4.2871873999999997E-3</c:v>
                </c:pt>
                <c:pt idx="2812">
                  <c:v>-4.4462499000001501E-3</c:v>
                </c:pt>
                <c:pt idx="2813">
                  <c:v>-4.5259374999999996E-3</c:v>
                </c:pt>
                <c:pt idx="2814">
                  <c:v>-4.4840625000000123E-3</c:v>
                </c:pt>
                <c:pt idx="2815">
                  <c:v>-4.6340625000000002E-3</c:v>
                </c:pt>
                <c:pt idx="2816">
                  <c:v>-4.4143749000000003E-3</c:v>
                </c:pt>
                <c:pt idx="2817">
                  <c:v>-4.4590625000000975E-3</c:v>
                </c:pt>
                <c:pt idx="2818">
                  <c:v>-4.3818748999999999E-3</c:v>
                </c:pt>
                <c:pt idx="2819">
                  <c:v>-4.4424999000000787E-3</c:v>
                </c:pt>
                <c:pt idx="2820">
                  <c:v>-4.3537499000000134E-3</c:v>
                </c:pt>
                <c:pt idx="2821">
                  <c:v>-4.5187500000000002E-3</c:v>
                </c:pt>
                <c:pt idx="2822">
                  <c:v>-4.3803124000000113E-3</c:v>
                </c:pt>
                <c:pt idx="2823">
                  <c:v>-4.1443749E-3</c:v>
                </c:pt>
                <c:pt idx="2824">
                  <c:v>-4.7100000000000024E-3</c:v>
                </c:pt>
                <c:pt idx="2825">
                  <c:v>-4.4140624000000832E-3</c:v>
                </c:pt>
                <c:pt idx="2826">
                  <c:v>-4.3571873999999865E-3</c:v>
                </c:pt>
                <c:pt idx="2827">
                  <c:v>-4.3159373999999955E-3</c:v>
                </c:pt>
                <c:pt idx="2828">
                  <c:v>-4.2924998999999998E-3</c:v>
                </c:pt>
                <c:pt idx="2829">
                  <c:v>-4.2231248999999955E-3</c:v>
                </c:pt>
                <c:pt idx="2830">
                  <c:v>-4.3490624000001076E-3</c:v>
                </c:pt>
                <c:pt idx="2831">
                  <c:v>-4.5025000000000004E-3</c:v>
                </c:pt>
                <c:pt idx="2832">
                  <c:v>-4.3184373999999998E-3</c:v>
                </c:pt>
                <c:pt idx="2833">
                  <c:v>-4.4281249000000002E-3</c:v>
                </c:pt>
                <c:pt idx="2834">
                  <c:v>-4.5637500000000001E-3</c:v>
                </c:pt>
                <c:pt idx="2835">
                  <c:v>-4.4471874000000002E-3</c:v>
                </c:pt>
                <c:pt idx="2836">
                  <c:v>-4.5762500000000976E-3</c:v>
                </c:pt>
                <c:pt idx="2837">
                  <c:v>-4.3768749000000001E-3</c:v>
                </c:pt>
                <c:pt idx="2838">
                  <c:v>-4.2318748999999999E-3</c:v>
                </c:pt>
                <c:pt idx="2839">
                  <c:v>-4.7181250000000001E-3</c:v>
                </c:pt>
                <c:pt idx="2840">
                  <c:v>-4.5015625000000134E-3</c:v>
                </c:pt>
                <c:pt idx="2841">
                  <c:v>-4.5740625000000104E-3</c:v>
                </c:pt>
                <c:pt idx="2842">
                  <c:v>-4.1624998999999965E-3</c:v>
                </c:pt>
                <c:pt idx="2843">
                  <c:v>-4.5353125000000003E-3</c:v>
                </c:pt>
                <c:pt idx="2844">
                  <c:v>-4.7228124999999996E-3</c:v>
                </c:pt>
                <c:pt idx="2845">
                  <c:v>-4.4703125000000133E-3</c:v>
                </c:pt>
                <c:pt idx="2846">
                  <c:v>-4.8615619999999998E-3</c:v>
                </c:pt>
                <c:pt idx="2847">
                  <c:v>-4.7274999999999999E-3</c:v>
                </c:pt>
                <c:pt idx="2848">
                  <c:v>-4.4971874999999986E-3</c:v>
                </c:pt>
                <c:pt idx="2849">
                  <c:v>-4.6381249999999999E-3</c:v>
                </c:pt>
                <c:pt idx="2850">
                  <c:v>-4.4793750000001091E-3</c:v>
                </c:pt>
                <c:pt idx="2851">
                  <c:v>-4.7306250000000933E-3</c:v>
                </c:pt>
                <c:pt idx="2852">
                  <c:v>-4.4368749000000124E-3</c:v>
                </c:pt>
                <c:pt idx="2853">
                  <c:v>-4.6053125E-3</c:v>
                </c:pt>
                <c:pt idx="2854">
                  <c:v>-4.8174999999999997E-3</c:v>
                </c:pt>
                <c:pt idx="2855">
                  <c:v>-4.6290625000000004E-3</c:v>
                </c:pt>
                <c:pt idx="2856">
                  <c:v>-4.4009373999999999E-3</c:v>
                </c:pt>
                <c:pt idx="2857">
                  <c:v>-4.5246874999999975E-3</c:v>
                </c:pt>
                <c:pt idx="2858">
                  <c:v>-4.8540620000000114E-3</c:v>
                </c:pt>
                <c:pt idx="2859">
                  <c:v>-4.5071874999999999E-3</c:v>
                </c:pt>
                <c:pt idx="2860">
                  <c:v>-4.5000000000000014E-3</c:v>
                </c:pt>
                <c:pt idx="2861">
                  <c:v>-4.6093749999999998E-3</c:v>
                </c:pt>
                <c:pt idx="2862">
                  <c:v>-4.8468750000000014E-3</c:v>
                </c:pt>
                <c:pt idx="2863">
                  <c:v>-4.7684375000000001E-3</c:v>
                </c:pt>
                <c:pt idx="2864">
                  <c:v>-4.4240624000000534E-3</c:v>
                </c:pt>
                <c:pt idx="2865">
                  <c:v>-4.7740625000000534E-3</c:v>
                </c:pt>
                <c:pt idx="2866">
                  <c:v>-4.6578124999999996E-3</c:v>
                </c:pt>
                <c:pt idx="2867">
                  <c:v>-4.6959374999999996E-3</c:v>
                </c:pt>
                <c:pt idx="2868">
                  <c:v>-4.6946874999999975E-3</c:v>
                </c:pt>
                <c:pt idx="2869">
                  <c:v>-4.4884375000000002E-3</c:v>
                </c:pt>
                <c:pt idx="2870">
                  <c:v>-4.7896870000000893E-3</c:v>
                </c:pt>
                <c:pt idx="2871">
                  <c:v>-4.6049999999999997E-3</c:v>
                </c:pt>
                <c:pt idx="2872">
                  <c:v>-4.7012500000000977E-3</c:v>
                </c:pt>
                <c:pt idx="2873">
                  <c:v>-4.863437E-3</c:v>
                </c:pt>
                <c:pt idx="2874">
                  <c:v>-4.7540625000000013E-3</c:v>
                </c:pt>
                <c:pt idx="2875">
                  <c:v>-5.064687E-3</c:v>
                </c:pt>
                <c:pt idx="2876">
                  <c:v>-4.6765625000000114E-3</c:v>
                </c:pt>
                <c:pt idx="2877">
                  <c:v>-4.7981250000000003E-3</c:v>
                </c:pt>
                <c:pt idx="2878">
                  <c:v>-4.4800000000000534E-3</c:v>
                </c:pt>
                <c:pt idx="2879">
                  <c:v>-4.8059369999999945E-3</c:v>
                </c:pt>
                <c:pt idx="2880">
                  <c:v>-4.8490620000001053E-3</c:v>
                </c:pt>
                <c:pt idx="2881">
                  <c:v>-4.62E-3</c:v>
                </c:pt>
                <c:pt idx="2882">
                  <c:v>-5.1009369999999955E-3</c:v>
                </c:pt>
                <c:pt idx="2883">
                  <c:v>-4.9146870000000113E-3</c:v>
                </c:pt>
                <c:pt idx="2884">
                  <c:v>-4.7553125E-3</c:v>
                </c:pt>
                <c:pt idx="2885">
                  <c:v>-4.7759370000000113E-3</c:v>
                </c:pt>
                <c:pt idx="2886">
                  <c:v>-4.6565625000000001E-3</c:v>
                </c:pt>
                <c:pt idx="2887">
                  <c:v>-4.9518750000000647E-3</c:v>
                </c:pt>
                <c:pt idx="2888">
                  <c:v>-4.6656249999999996E-3</c:v>
                </c:pt>
                <c:pt idx="2889">
                  <c:v>-4.8615619999999998E-3</c:v>
                </c:pt>
                <c:pt idx="2890">
                  <c:v>-4.6734375000000014E-3</c:v>
                </c:pt>
                <c:pt idx="2891">
                  <c:v>-4.8856250000000124E-3</c:v>
                </c:pt>
                <c:pt idx="2892">
                  <c:v>-4.7003125000000014E-3</c:v>
                </c:pt>
                <c:pt idx="2893">
                  <c:v>-4.7818750000000534E-3</c:v>
                </c:pt>
                <c:pt idx="2894">
                  <c:v>-4.8353119999999996E-3</c:v>
                </c:pt>
                <c:pt idx="2895">
                  <c:v>-4.6896875000000003E-3</c:v>
                </c:pt>
                <c:pt idx="2896">
                  <c:v>-5.0240620000000114E-3</c:v>
                </c:pt>
                <c:pt idx="2897">
                  <c:v>-4.6531250000000001E-3</c:v>
                </c:pt>
                <c:pt idx="2898">
                  <c:v>-5.0453119999999997E-3</c:v>
                </c:pt>
                <c:pt idx="2899">
                  <c:v>-4.9868750000000737E-3</c:v>
                </c:pt>
                <c:pt idx="2900">
                  <c:v>-4.9381250000000718E-3</c:v>
                </c:pt>
                <c:pt idx="2901">
                  <c:v>-4.9249999999999997E-3</c:v>
                </c:pt>
                <c:pt idx="2902">
                  <c:v>-4.6015625000000024E-3</c:v>
                </c:pt>
                <c:pt idx="2903">
                  <c:v>-4.9162500000000907E-3</c:v>
                </c:pt>
                <c:pt idx="2904">
                  <c:v>-4.8287500000000014E-3</c:v>
                </c:pt>
                <c:pt idx="2905">
                  <c:v>-4.6796875000000024E-3</c:v>
                </c:pt>
                <c:pt idx="2906">
                  <c:v>-4.5928124999999997E-3</c:v>
                </c:pt>
                <c:pt idx="2907">
                  <c:v>-4.8662500000000034E-3</c:v>
                </c:pt>
                <c:pt idx="2908">
                  <c:v>-4.7568749999999998E-3</c:v>
                </c:pt>
                <c:pt idx="2909">
                  <c:v>-4.6393750000000124E-3</c:v>
                </c:pt>
                <c:pt idx="2910">
                  <c:v>-5.0025E-3</c:v>
                </c:pt>
                <c:pt idx="2911">
                  <c:v>-4.9200000000000034E-3</c:v>
                </c:pt>
                <c:pt idx="2912">
                  <c:v>-4.8606250000000004E-3</c:v>
                </c:pt>
                <c:pt idx="2913">
                  <c:v>-4.9956250000000773E-3</c:v>
                </c:pt>
                <c:pt idx="2914">
                  <c:v>-5.0200000000000002E-3</c:v>
                </c:pt>
                <c:pt idx="2915">
                  <c:v>-5.1559369999999846E-3</c:v>
                </c:pt>
                <c:pt idx="2916">
                  <c:v>-4.9450000000000691E-3</c:v>
                </c:pt>
                <c:pt idx="2917">
                  <c:v>-5.0093749999999999E-3</c:v>
                </c:pt>
                <c:pt idx="2918">
                  <c:v>-4.836250000000087E-3</c:v>
                </c:pt>
                <c:pt idx="2919">
                  <c:v>-4.9800000000000764E-3</c:v>
                </c:pt>
                <c:pt idx="2920">
                  <c:v>-4.9249999999999997E-3</c:v>
                </c:pt>
                <c:pt idx="2921">
                  <c:v>-5.0253119999999997E-3</c:v>
                </c:pt>
                <c:pt idx="2922">
                  <c:v>-4.8381250000000004E-3</c:v>
                </c:pt>
                <c:pt idx="2923">
                  <c:v>-4.5984375000000001E-3</c:v>
                </c:pt>
                <c:pt idx="2924">
                  <c:v>-5.1793750000000034E-3</c:v>
                </c:pt>
                <c:pt idx="2925">
                  <c:v>-4.9018750000000763E-3</c:v>
                </c:pt>
                <c:pt idx="2926">
                  <c:v>-4.9428119999999996E-3</c:v>
                </c:pt>
                <c:pt idx="2927">
                  <c:v>-4.794375E-3</c:v>
                </c:pt>
                <c:pt idx="2928">
                  <c:v>-4.6881249999999996E-3</c:v>
                </c:pt>
                <c:pt idx="2929">
                  <c:v>-4.6812500000000534E-3</c:v>
                </c:pt>
                <c:pt idx="2930">
                  <c:v>-4.7290625000000761E-3</c:v>
                </c:pt>
                <c:pt idx="2931">
                  <c:v>-4.904062000000084E-3</c:v>
                </c:pt>
                <c:pt idx="2932">
                  <c:v>-4.6874999999999998E-3</c:v>
                </c:pt>
                <c:pt idx="2933">
                  <c:v>-4.905625000000087E-3</c:v>
                </c:pt>
                <c:pt idx="2934">
                  <c:v>-4.9309369999999998E-3</c:v>
                </c:pt>
                <c:pt idx="2935">
                  <c:v>-4.7946869999999997E-3</c:v>
                </c:pt>
                <c:pt idx="2936">
                  <c:v>-4.9409369999999985E-3</c:v>
                </c:pt>
                <c:pt idx="2937">
                  <c:v>-4.7940620000000034E-3</c:v>
                </c:pt>
                <c:pt idx="2938">
                  <c:v>-4.666875E-3</c:v>
                </c:pt>
                <c:pt idx="2939">
                  <c:v>-4.9493750000000909E-3</c:v>
                </c:pt>
                <c:pt idx="2940">
                  <c:v>-4.8021869999999856E-3</c:v>
                </c:pt>
                <c:pt idx="2941">
                  <c:v>-4.8681250000000001E-3</c:v>
                </c:pt>
                <c:pt idx="2942">
                  <c:v>-4.4740625000000778E-3</c:v>
                </c:pt>
                <c:pt idx="2943">
                  <c:v>-4.8984370000000003E-3</c:v>
                </c:pt>
                <c:pt idx="2944">
                  <c:v>-5.0593750000000534E-3</c:v>
                </c:pt>
                <c:pt idx="2945">
                  <c:v>-4.8303119999999998E-3</c:v>
                </c:pt>
                <c:pt idx="2946">
                  <c:v>-5.0321870000000013E-3</c:v>
                </c:pt>
                <c:pt idx="2947">
                  <c:v>-5.0396870000000964E-3</c:v>
                </c:pt>
                <c:pt idx="2948">
                  <c:v>-4.7709375E-3</c:v>
                </c:pt>
                <c:pt idx="2949">
                  <c:v>-4.8578119999999865E-3</c:v>
                </c:pt>
                <c:pt idx="2950">
                  <c:v>-4.7231249999999999E-3</c:v>
                </c:pt>
                <c:pt idx="2951">
                  <c:v>-4.9031250000000134E-3</c:v>
                </c:pt>
                <c:pt idx="2952">
                  <c:v>-4.5578124999999985E-3</c:v>
                </c:pt>
                <c:pt idx="2953">
                  <c:v>-4.7309375000000034E-3</c:v>
                </c:pt>
                <c:pt idx="2954">
                  <c:v>-5.0384369999999998E-3</c:v>
                </c:pt>
                <c:pt idx="2955">
                  <c:v>-4.7643749999999995E-3</c:v>
                </c:pt>
                <c:pt idx="2956">
                  <c:v>-4.4793750000001091E-3</c:v>
                </c:pt>
                <c:pt idx="2957">
                  <c:v>-4.6762500000000762E-3</c:v>
                </c:pt>
                <c:pt idx="2958">
                  <c:v>-4.9546870000000114E-3</c:v>
                </c:pt>
                <c:pt idx="2959">
                  <c:v>-4.5687500000000034E-3</c:v>
                </c:pt>
                <c:pt idx="2960">
                  <c:v>-4.6193750000000002E-3</c:v>
                </c:pt>
                <c:pt idx="2961">
                  <c:v>-4.6962500000000034E-3</c:v>
                </c:pt>
                <c:pt idx="2962">
                  <c:v>-4.8621870000000005E-3</c:v>
                </c:pt>
                <c:pt idx="2963">
                  <c:v>-4.9100000000000124E-3</c:v>
                </c:pt>
                <c:pt idx="2964">
                  <c:v>-4.434687400000077E-3</c:v>
                </c:pt>
                <c:pt idx="2965">
                  <c:v>-4.7431249999999999E-3</c:v>
                </c:pt>
                <c:pt idx="2966">
                  <c:v>-4.6046874999999985E-3</c:v>
                </c:pt>
                <c:pt idx="2967">
                  <c:v>-4.6699999999999997E-3</c:v>
                </c:pt>
                <c:pt idx="2968">
                  <c:v>-4.6421874999999996E-3</c:v>
                </c:pt>
                <c:pt idx="2969">
                  <c:v>-4.4587500000000104E-3</c:v>
                </c:pt>
                <c:pt idx="2970">
                  <c:v>-4.6893750000000034E-3</c:v>
                </c:pt>
                <c:pt idx="2971">
                  <c:v>-4.5312500000001003E-3</c:v>
                </c:pt>
                <c:pt idx="2972">
                  <c:v>-4.7415625000000877E-3</c:v>
                </c:pt>
                <c:pt idx="2973">
                  <c:v>-4.8621870000000005E-3</c:v>
                </c:pt>
                <c:pt idx="2974">
                  <c:v>-4.5853125000000034E-3</c:v>
                </c:pt>
                <c:pt idx="2975">
                  <c:v>-4.9293750000000683E-3</c:v>
                </c:pt>
                <c:pt idx="2976">
                  <c:v>-4.6371874999999998E-3</c:v>
                </c:pt>
                <c:pt idx="2977">
                  <c:v>-4.7293750000000113E-3</c:v>
                </c:pt>
                <c:pt idx="2978">
                  <c:v>-4.2871873999999997E-3</c:v>
                </c:pt>
                <c:pt idx="2979">
                  <c:v>-4.5484375000000004E-3</c:v>
                </c:pt>
                <c:pt idx="2980">
                  <c:v>-4.7212500000000761E-3</c:v>
                </c:pt>
                <c:pt idx="2981">
                  <c:v>-4.4662500000000778E-3</c:v>
                </c:pt>
                <c:pt idx="2982">
                  <c:v>-4.966562000000084E-3</c:v>
                </c:pt>
                <c:pt idx="2983">
                  <c:v>-4.7815620000001106E-3</c:v>
                </c:pt>
                <c:pt idx="2984">
                  <c:v>-4.6684374999999998E-3</c:v>
                </c:pt>
                <c:pt idx="2985">
                  <c:v>-4.7296875000000004E-3</c:v>
                </c:pt>
                <c:pt idx="2986">
                  <c:v>-4.5468749999999997E-3</c:v>
                </c:pt>
                <c:pt idx="2987">
                  <c:v>-4.9059370000000034E-3</c:v>
                </c:pt>
                <c:pt idx="2988">
                  <c:v>-4.4818750000000778E-3</c:v>
                </c:pt>
                <c:pt idx="2989">
                  <c:v>-4.7368750000000744E-3</c:v>
                </c:pt>
                <c:pt idx="2990">
                  <c:v>-4.5253124999999998E-3</c:v>
                </c:pt>
                <c:pt idx="2991">
                  <c:v>-4.8218749999999998E-3</c:v>
                </c:pt>
                <c:pt idx="2992">
                  <c:v>-4.6209374999999966E-3</c:v>
                </c:pt>
                <c:pt idx="2993">
                  <c:v>-4.6453125000000001E-3</c:v>
                </c:pt>
                <c:pt idx="2994">
                  <c:v>-4.6678124999999975E-3</c:v>
                </c:pt>
                <c:pt idx="2995">
                  <c:v>-4.5296875000000033E-3</c:v>
                </c:pt>
                <c:pt idx="2996">
                  <c:v>-4.9321870000000123E-3</c:v>
                </c:pt>
                <c:pt idx="2997">
                  <c:v>-4.4571874999999985E-3</c:v>
                </c:pt>
                <c:pt idx="2998">
                  <c:v>-4.9078120000000114E-3</c:v>
                </c:pt>
                <c:pt idx="2999">
                  <c:v>-4.8053120000000034E-3</c:v>
                </c:pt>
                <c:pt idx="3000">
                  <c:v>-4.7699999999999999E-3</c:v>
                </c:pt>
                <c:pt idx="3001">
                  <c:v>-4.7506250000000534E-3</c:v>
                </c:pt>
                <c:pt idx="3002">
                  <c:v>-4.5243749999999945E-3</c:v>
                </c:pt>
                <c:pt idx="3003">
                  <c:v>-4.8400000000000014E-3</c:v>
                </c:pt>
                <c:pt idx="3004">
                  <c:v>-4.7003125000000014E-3</c:v>
                </c:pt>
                <c:pt idx="3005">
                  <c:v>-4.5018749999999998E-3</c:v>
                </c:pt>
                <c:pt idx="3006">
                  <c:v>-4.5800000000000033E-3</c:v>
                </c:pt>
                <c:pt idx="3007">
                  <c:v>-4.7828120000000104E-3</c:v>
                </c:pt>
                <c:pt idx="3008">
                  <c:v>-4.6631249999999945E-3</c:v>
                </c:pt>
                <c:pt idx="3009">
                  <c:v>-4.5956249999999999E-3</c:v>
                </c:pt>
                <c:pt idx="3010">
                  <c:v>-4.925937E-3</c:v>
                </c:pt>
                <c:pt idx="3011">
                  <c:v>-4.840937E-3</c:v>
                </c:pt>
                <c:pt idx="3012">
                  <c:v>-4.9168750000000124E-3</c:v>
                </c:pt>
                <c:pt idx="3013">
                  <c:v>-5.0246869999999956E-3</c:v>
                </c:pt>
                <c:pt idx="3014">
                  <c:v>-5.0056250000000534E-3</c:v>
                </c:pt>
                <c:pt idx="3015">
                  <c:v>-5.1456250000000104E-3</c:v>
                </c:pt>
                <c:pt idx="3016">
                  <c:v>-4.9381250000000718E-3</c:v>
                </c:pt>
                <c:pt idx="3017">
                  <c:v>-5.0362500000000927E-3</c:v>
                </c:pt>
                <c:pt idx="3018">
                  <c:v>-4.8746869999999999E-3</c:v>
                </c:pt>
                <c:pt idx="3019">
                  <c:v>-5.0246869999999956E-3</c:v>
                </c:pt>
                <c:pt idx="3020">
                  <c:v>-4.9153119999999998E-3</c:v>
                </c:pt>
                <c:pt idx="3021">
                  <c:v>-5.0825000000000002E-3</c:v>
                </c:pt>
                <c:pt idx="3022">
                  <c:v>-4.9715620000001411E-3</c:v>
                </c:pt>
                <c:pt idx="3023">
                  <c:v>-4.7615625000000114E-3</c:v>
                </c:pt>
                <c:pt idx="3024">
                  <c:v>-5.2553119999999998E-3</c:v>
                </c:pt>
                <c:pt idx="3025">
                  <c:v>-5.0765620000001108E-3</c:v>
                </c:pt>
                <c:pt idx="3026">
                  <c:v>-4.9868750000000737E-3</c:v>
                </c:pt>
                <c:pt idx="3027">
                  <c:v>-4.8928119999999955E-3</c:v>
                </c:pt>
                <c:pt idx="3028">
                  <c:v>-4.9237500000000123E-3</c:v>
                </c:pt>
                <c:pt idx="3029">
                  <c:v>-4.9171869999999965E-3</c:v>
                </c:pt>
                <c:pt idx="3030">
                  <c:v>-4.8662500000000034E-3</c:v>
                </c:pt>
                <c:pt idx="3031">
                  <c:v>-5.04562500000007E-3</c:v>
                </c:pt>
                <c:pt idx="3032">
                  <c:v>-4.8059369999999945E-3</c:v>
                </c:pt>
                <c:pt idx="3033">
                  <c:v>-5.0790620000001315E-3</c:v>
                </c:pt>
                <c:pt idx="3034">
                  <c:v>-5.1806250000000133E-3</c:v>
                </c:pt>
                <c:pt idx="3035">
                  <c:v>-5.1218749999999945E-3</c:v>
                </c:pt>
                <c:pt idx="3036">
                  <c:v>-5.1678119999999965E-3</c:v>
                </c:pt>
                <c:pt idx="3037">
                  <c:v>-4.9759369999999997E-3</c:v>
                </c:pt>
                <c:pt idx="3038">
                  <c:v>-4.8803119999999995E-3</c:v>
                </c:pt>
                <c:pt idx="3039">
                  <c:v>-5.2587500000000134E-3</c:v>
                </c:pt>
                <c:pt idx="3040">
                  <c:v>-5.1068750000000003E-3</c:v>
                </c:pt>
                <c:pt idx="3041">
                  <c:v>-5.1040619999999995E-3</c:v>
                </c:pt>
                <c:pt idx="3042">
                  <c:v>-4.7837500000000761E-3</c:v>
                </c:pt>
                <c:pt idx="3043">
                  <c:v>-5.1993750000000104E-3</c:v>
                </c:pt>
                <c:pt idx="3044">
                  <c:v>-5.3584369999999997E-3</c:v>
                </c:pt>
                <c:pt idx="3045">
                  <c:v>-5.0306250000000828E-3</c:v>
                </c:pt>
                <c:pt idx="3046">
                  <c:v>-5.2893750000000865E-3</c:v>
                </c:pt>
                <c:pt idx="3047">
                  <c:v>-5.2737500000000865E-3</c:v>
                </c:pt>
                <c:pt idx="3048">
                  <c:v>-5.0462500000000837E-3</c:v>
                </c:pt>
                <c:pt idx="3049">
                  <c:v>-5.1659369999999946E-3</c:v>
                </c:pt>
                <c:pt idx="3050">
                  <c:v>-4.9618750000000114E-3</c:v>
                </c:pt>
                <c:pt idx="3051">
                  <c:v>-5.2150000000000104E-3</c:v>
                </c:pt>
                <c:pt idx="3052">
                  <c:v>-4.8937500000000014E-3</c:v>
                </c:pt>
                <c:pt idx="3053">
                  <c:v>-5.0409369999999997E-3</c:v>
                </c:pt>
                <c:pt idx="3054">
                  <c:v>-5.3012500000000134E-3</c:v>
                </c:pt>
                <c:pt idx="3055">
                  <c:v>-5.0937500000000123E-3</c:v>
                </c:pt>
                <c:pt idx="3056">
                  <c:v>-4.7818750000000534E-3</c:v>
                </c:pt>
                <c:pt idx="3057">
                  <c:v>-5.0446870000000034E-3</c:v>
                </c:pt>
                <c:pt idx="3058">
                  <c:v>-5.2843750000000104E-3</c:v>
                </c:pt>
                <c:pt idx="3059">
                  <c:v>-5.0362500000000927E-3</c:v>
                </c:pt>
                <c:pt idx="3060">
                  <c:v>-4.9925000000000004E-3</c:v>
                </c:pt>
                <c:pt idx="3061">
                  <c:v>-4.9993750000000836E-3</c:v>
                </c:pt>
                <c:pt idx="3062">
                  <c:v>-5.2925000000000003E-3</c:v>
                </c:pt>
                <c:pt idx="3063">
                  <c:v>-5.2356250000000883E-3</c:v>
                </c:pt>
                <c:pt idx="3064">
                  <c:v>-4.840937E-3</c:v>
                </c:pt>
                <c:pt idx="3065">
                  <c:v>-5.1296870000000034E-3</c:v>
                </c:pt>
                <c:pt idx="3066">
                  <c:v>-5.0334370000000104E-3</c:v>
                </c:pt>
                <c:pt idx="3067">
                  <c:v>-5.0556250000000124E-3</c:v>
                </c:pt>
                <c:pt idx="3068">
                  <c:v>-5.0487500000000124E-3</c:v>
                </c:pt>
                <c:pt idx="3069">
                  <c:v>-4.7287500000000003E-3</c:v>
                </c:pt>
                <c:pt idx="3070">
                  <c:v>-5.0996870000000133E-3</c:v>
                </c:pt>
                <c:pt idx="3071">
                  <c:v>-4.9084369999999999E-3</c:v>
                </c:pt>
                <c:pt idx="3072">
                  <c:v>-4.9962500000000926E-3</c:v>
                </c:pt>
                <c:pt idx="3073">
                  <c:v>-5.1493749999999994E-3</c:v>
                </c:pt>
                <c:pt idx="3074">
                  <c:v>-5.0693750000000114E-3</c:v>
                </c:pt>
                <c:pt idx="3075">
                  <c:v>-5.2293750000000534E-3</c:v>
                </c:pt>
                <c:pt idx="3076">
                  <c:v>-5.0040620000000114E-3</c:v>
                </c:pt>
                <c:pt idx="3077">
                  <c:v>-5.0981250000000002E-3</c:v>
                </c:pt>
                <c:pt idx="3078">
                  <c:v>-4.6631249999999945E-3</c:v>
                </c:pt>
                <c:pt idx="3079">
                  <c:v>-4.9178119999999997E-3</c:v>
                </c:pt>
                <c:pt idx="3080">
                  <c:v>-5.0046869999999999E-3</c:v>
                </c:pt>
                <c:pt idx="3081">
                  <c:v>-4.7725000000000024E-3</c:v>
                </c:pt>
                <c:pt idx="3082">
                  <c:v>-5.2771870000000104E-3</c:v>
                </c:pt>
                <c:pt idx="3083">
                  <c:v>-5.0865620000000965E-3</c:v>
                </c:pt>
                <c:pt idx="3084">
                  <c:v>-4.989062000000149E-3</c:v>
                </c:pt>
                <c:pt idx="3085">
                  <c:v>-5.0215620000000124E-3</c:v>
                </c:pt>
                <c:pt idx="3086">
                  <c:v>-4.8200000000000014E-3</c:v>
                </c:pt>
                <c:pt idx="3087">
                  <c:v>-5.1334370000000002E-3</c:v>
                </c:pt>
                <c:pt idx="3088">
                  <c:v>-4.7884369999999996E-3</c:v>
                </c:pt>
                <c:pt idx="3089">
                  <c:v>-5.0425000000000001E-3</c:v>
                </c:pt>
                <c:pt idx="3090">
                  <c:v>-4.8512500000000534E-3</c:v>
                </c:pt>
                <c:pt idx="3091">
                  <c:v>-5.0090620000001144E-3</c:v>
                </c:pt>
                <c:pt idx="3092">
                  <c:v>-4.8787500000000124E-3</c:v>
                </c:pt>
                <c:pt idx="3093">
                  <c:v>-4.8928119999999955E-3</c:v>
                </c:pt>
                <c:pt idx="3094">
                  <c:v>-5.0421870000000001E-3</c:v>
                </c:pt>
                <c:pt idx="3095">
                  <c:v>-4.8581249999999996E-3</c:v>
                </c:pt>
                <c:pt idx="3096">
                  <c:v>-5.0740620000000822E-3</c:v>
                </c:pt>
                <c:pt idx="3097">
                  <c:v>-4.7768750000000753E-3</c:v>
                </c:pt>
                <c:pt idx="3098">
                  <c:v>-5.0975000000000013E-3</c:v>
                </c:pt>
                <c:pt idx="3099">
                  <c:v>-4.9737500000000927E-3</c:v>
                </c:pt>
                <c:pt idx="3100">
                  <c:v>-4.964375E-3</c:v>
                </c:pt>
                <c:pt idx="3101">
                  <c:v>-4.9037500000000843E-3</c:v>
                </c:pt>
                <c:pt idx="3102">
                  <c:v>-4.6856249999999997E-3</c:v>
                </c:pt>
                <c:pt idx="3103">
                  <c:v>-5.0146870000000003E-3</c:v>
                </c:pt>
                <c:pt idx="3104">
                  <c:v>-4.8965620000000114E-3</c:v>
                </c:pt>
                <c:pt idx="3105">
                  <c:v>-4.7818750000000534E-3</c:v>
                </c:pt>
                <c:pt idx="3106">
                  <c:v>-4.7056250000000735E-3</c:v>
                </c:pt>
                <c:pt idx="3107">
                  <c:v>-4.9262500000000781E-3</c:v>
                </c:pt>
                <c:pt idx="3108">
                  <c:v>-4.794375E-3</c:v>
                </c:pt>
                <c:pt idx="3109">
                  <c:v>-4.6740625000000003E-3</c:v>
                </c:pt>
                <c:pt idx="3110">
                  <c:v>-5.0034369999999995E-3</c:v>
                </c:pt>
                <c:pt idx="3111">
                  <c:v>-4.925937E-3</c:v>
                </c:pt>
                <c:pt idx="3112">
                  <c:v>-4.8490620000001053E-3</c:v>
                </c:pt>
                <c:pt idx="3113">
                  <c:v>-4.9915620000001108E-3</c:v>
                </c:pt>
                <c:pt idx="3114">
                  <c:v>-4.9934369999999999E-3</c:v>
                </c:pt>
                <c:pt idx="3115">
                  <c:v>-5.0728119999999995E-3</c:v>
                </c:pt>
                <c:pt idx="3116">
                  <c:v>-4.9921870000000004E-3</c:v>
                </c:pt>
                <c:pt idx="3117">
                  <c:v>-4.9571870000000001E-3</c:v>
                </c:pt>
                <c:pt idx="3118">
                  <c:v>-4.8631250000000003E-3</c:v>
                </c:pt>
                <c:pt idx="3119">
                  <c:v>-4.8868749999999997E-3</c:v>
                </c:pt>
                <c:pt idx="3120">
                  <c:v>-4.8568750000000001E-3</c:v>
                </c:pt>
                <c:pt idx="3121">
                  <c:v>-4.9443750000000104E-3</c:v>
                </c:pt>
                <c:pt idx="3122">
                  <c:v>-4.7675E-3</c:v>
                </c:pt>
                <c:pt idx="3123">
                  <c:v>-4.5296875000000033E-3</c:v>
                </c:pt>
                <c:pt idx="3124">
                  <c:v>-5.1428120000000001E-3</c:v>
                </c:pt>
                <c:pt idx="3125">
                  <c:v>-4.8315620000000991E-3</c:v>
                </c:pt>
                <c:pt idx="3126">
                  <c:v>-4.8365620000000902E-3</c:v>
                </c:pt>
                <c:pt idx="3127">
                  <c:v>-4.6643749999999845E-3</c:v>
                </c:pt>
                <c:pt idx="3128">
                  <c:v>-4.6434375E-3</c:v>
                </c:pt>
                <c:pt idx="3129">
                  <c:v>-4.5193750000000034E-3</c:v>
                </c:pt>
                <c:pt idx="3130">
                  <c:v>-4.6159374999999985E-3</c:v>
                </c:pt>
                <c:pt idx="3131">
                  <c:v>-4.7203125000000014E-3</c:v>
                </c:pt>
                <c:pt idx="3132">
                  <c:v>-4.4359374000000123E-3</c:v>
                </c:pt>
                <c:pt idx="3133">
                  <c:v>-4.7109374999999998E-3</c:v>
                </c:pt>
                <c:pt idx="3134">
                  <c:v>-4.6590625000000104E-3</c:v>
                </c:pt>
                <c:pt idx="3135">
                  <c:v>-4.4953125000000002E-3</c:v>
                </c:pt>
                <c:pt idx="3136">
                  <c:v>-4.6653124999999985E-3</c:v>
                </c:pt>
                <c:pt idx="3137">
                  <c:v>-4.4565625000000534E-3</c:v>
                </c:pt>
                <c:pt idx="3138">
                  <c:v>-4.3428123999999999E-3</c:v>
                </c:pt>
                <c:pt idx="3139">
                  <c:v>-4.6565625000000001E-3</c:v>
                </c:pt>
                <c:pt idx="3140">
                  <c:v>-4.5259374999999996E-3</c:v>
                </c:pt>
                <c:pt idx="3141">
                  <c:v>-4.5796875000000134E-3</c:v>
                </c:pt>
                <c:pt idx="3142">
                  <c:v>-4.1568748999999865E-3</c:v>
                </c:pt>
                <c:pt idx="3143">
                  <c:v>-4.4934375000000104E-3</c:v>
                </c:pt>
                <c:pt idx="3144">
                  <c:v>-4.5750000000000113E-3</c:v>
                </c:pt>
                <c:pt idx="3145">
                  <c:v>-4.371249900000128E-3</c:v>
                </c:pt>
                <c:pt idx="3146">
                  <c:v>-4.5468749999999997E-3</c:v>
                </c:pt>
                <c:pt idx="3147">
                  <c:v>-4.5021874999999975E-3</c:v>
                </c:pt>
                <c:pt idx="3148">
                  <c:v>-4.3462499000001056E-3</c:v>
                </c:pt>
                <c:pt idx="3149">
                  <c:v>-4.3868748999999997E-3</c:v>
                </c:pt>
                <c:pt idx="3150">
                  <c:v>-4.1946874E-3</c:v>
                </c:pt>
                <c:pt idx="3151">
                  <c:v>-4.3634373999999997E-3</c:v>
                </c:pt>
                <c:pt idx="3152">
                  <c:v>-4.1249998999999945E-3</c:v>
                </c:pt>
                <c:pt idx="3153">
                  <c:v>-4.3318749000000002E-3</c:v>
                </c:pt>
                <c:pt idx="3154">
                  <c:v>-4.4431248999999996E-3</c:v>
                </c:pt>
                <c:pt idx="3155">
                  <c:v>-4.1628123999999855E-3</c:v>
                </c:pt>
                <c:pt idx="3156">
                  <c:v>-3.9387498999999999E-3</c:v>
                </c:pt>
                <c:pt idx="3157">
                  <c:v>-4.0231249000000002E-3</c:v>
                </c:pt>
                <c:pt idx="3158">
                  <c:v>-4.2462499000001305E-3</c:v>
                </c:pt>
                <c:pt idx="3159">
                  <c:v>-4.0403124000000104E-3</c:v>
                </c:pt>
                <c:pt idx="3160">
                  <c:v>-4.0028123999999998E-3</c:v>
                </c:pt>
                <c:pt idx="3161">
                  <c:v>-3.9678123999999995E-3</c:v>
                </c:pt>
                <c:pt idx="3162">
                  <c:v>-4.1912499000000911E-3</c:v>
                </c:pt>
                <c:pt idx="3163">
                  <c:v>-4.1687499000000114E-3</c:v>
                </c:pt>
                <c:pt idx="3164">
                  <c:v>-3.8753124000000011E-3</c:v>
                </c:pt>
                <c:pt idx="3165">
                  <c:v>-4.0674999000000003E-3</c:v>
                </c:pt>
                <c:pt idx="3166">
                  <c:v>-3.9868749000000004E-3</c:v>
                </c:pt>
                <c:pt idx="3167">
                  <c:v>-4.0359374000000104E-3</c:v>
                </c:pt>
                <c:pt idx="3168">
                  <c:v>-4.0078123999999996E-3</c:v>
                </c:pt>
                <c:pt idx="3169">
                  <c:v>-3.8549999300000002E-3</c:v>
                </c:pt>
                <c:pt idx="3170">
                  <c:v>-3.9731249000000534E-3</c:v>
                </c:pt>
                <c:pt idx="3171">
                  <c:v>-3.8993749000000052E-3</c:v>
                </c:pt>
                <c:pt idx="3172">
                  <c:v>-3.9046874000000092E-3</c:v>
                </c:pt>
                <c:pt idx="3173">
                  <c:v>-4.0915624000000947E-3</c:v>
                </c:pt>
                <c:pt idx="3174">
                  <c:v>-3.9228123999999996E-3</c:v>
                </c:pt>
                <c:pt idx="3175">
                  <c:v>-4.0021874000000001E-3</c:v>
                </c:pt>
                <c:pt idx="3176">
                  <c:v>-3.9212498999999998E-3</c:v>
                </c:pt>
                <c:pt idx="3177">
                  <c:v>-3.9931249000000543E-3</c:v>
                </c:pt>
                <c:pt idx="3178">
                  <c:v>-3.6515624000000011E-3</c:v>
                </c:pt>
                <c:pt idx="3179">
                  <c:v>-3.9534374000000016E-3</c:v>
                </c:pt>
                <c:pt idx="3180">
                  <c:v>-3.9174998999999995E-3</c:v>
                </c:pt>
                <c:pt idx="3181">
                  <c:v>-3.8462499299999997E-3</c:v>
                </c:pt>
                <c:pt idx="3182">
                  <c:v>-4.2537499000000938E-3</c:v>
                </c:pt>
                <c:pt idx="3183">
                  <c:v>-3.9640624000000001E-3</c:v>
                </c:pt>
                <c:pt idx="3184">
                  <c:v>-3.9471874000000552E-3</c:v>
                </c:pt>
                <c:pt idx="3185">
                  <c:v>-3.8624999399999999E-3</c:v>
                </c:pt>
                <c:pt idx="3186">
                  <c:v>-3.771562433E-3</c:v>
                </c:pt>
                <c:pt idx="3187">
                  <c:v>-4.0009373999999997E-3</c:v>
                </c:pt>
                <c:pt idx="3188">
                  <c:v>-3.7196874300000002E-3</c:v>
                </c:pt>
                <c:pt idx="3189">
                  <c:v>-3.9146874000000002E-3</c:v>
                </c:pt>
                <c:pt idx="3190">
                  <c:v>-3.7931249300000619E-3</c:v>
                </c:pt>
                <c:pt idx="3191">
                  <c:v>-3.944374900000055E-3</c:v>
                </c:pt>
                <c:pt idx="3192">
                  <c:v>-3.9149998999999996E-3</c:v>
                </c:pt>
                <c:pt idx="3193">
                  <c:v>-3.8646874400000419E-3</c:v>
                </c:pt>
                <c:pt idx="3194">
                  <c:v>-3.9574998999999996E-3</c:v>
                </c:pt>
                <c:pt idx="3195">
                  <c:v>-3.7924999300000001E-3</c:v>
                </c:pt>
                <c:pt idx="3196">
                  <c:v>-3.9990623999999995E-3</c:v>
                </c:pt>
                <c:pt idx="3197">
                  <c:v>-3.7490624300000001E-3</c:v>
                </c:pt>
                <c:pt idx="3198">
                  <c:v>-4.0743749000000003E-3</c:v>
                </c:pt>
                <c:pt idx="3199">
                  <c:v>-3.8318749300000001E-3</c:v>
                </c:pt>
                <c:pt idx="3200">
                  <c:v>-3.9828123999999998E-3</c:v>
                </c:pt>
                <c:pt idx="3201">
                  <c:v>-3.8493749300000002E-3</c:v>
                </c:pt>
                <c:pt idx="3202">
                  <c:v>-3.7540624299999999E-3</c:v>
                </c:pt>
                <c:pt idx="3203">
                  <c:v>-3.8534374300000012E-3</c:v>
                </c:pt>
                <c:pt idx="3204">
                  <c:v>-3.8868749000000001E-3</c:v>
                </c:pt>
                <c:pt idx="3205">
                  <c:v>-3.7568749300000001E-3</c:v>
                </c:pt>
                <c:pt idx="3206">
                  <c:v>-3.7537499300000052E-3</c:v>
                </c:pt>
                <c:pt idx="3207">
                  <c:v>-3.8687499400000052E-3</c:v>
                </c:pt>
                <c:pt idx="3208">
                  <c:v>-3.7878124300000002E-3</c:v>
                </c:pt>
                <c:pt idx="3209">
                  <c:v>-3.6115624000000002E-3</c:v>
                </c:pt>
                <c:pt idx="3210">
                  <c:v>-4.0178124000000001E-3</c:v>
                </c:pt>
                <c:pt idx="3211">
                  <c:v>-3.8181249300000002E-3</c:v>
                </c:pt>
                <c:pt idx="3212">
                  <c:v>-3.8368749299999999E-3</c:v>
                </c:pt>
                <c:pt idx="3213">
                  <c:v>-3.8831249000000657E-3</c:v>
                </c:pt>
                <c:pt idx="3214">
                  <c:v>-3.9287499000000004E-3</c:v>
                </c:pt>
                <c:pt idx="3215">
                  <c:v>-3.9112499000000002E-3</c:v>
                </c:pt>
                <c:pt idx="3216">
                  <c:v>-3.8274999300000052E-3</c:v>
                </c:pt>
                <c:pt idx="3217">
                  <c:v>-3.75343743000004E-3</c:v>
                </c:pt>
                <c:pt idx="3218">
                  <c:v>-3.8024999299999997E-3</c:v>
                </c:pt>
                <c:pt idx="3219">
                  <c:v>-3.8265624299999999E-3</c:v>
                </c:pt>
                <c:pt idx="3220">
                  <c:v>-3.7521874300000292E-3</c:v>
                </c:pt>
                <c:pt idx="3221">
                  <c:v>-3.8309374300000052E-3</c:v>
                </c:pt>
                <c:pt idx="3222">
                  <c:v>-3.8471874300000405E-3</c:v>
                </c:pt>
                <c:pt idx="3223">
                  <c:v>-3.4481249000000596E-3</c:v>
                </c:pt>
                <c:pt idx="3224">
                  <c:v>-3.9690623999999999E-3</c:v>
                </c:pt>
                <c:pt idx="3225">
                  <c:v>-3.7837499330000092E-3</c:v>
                </c:pt>
                <c:pt idx="3226">
                  <c:v>-3.6387499000000052E-3</c:v>
                </c:pt>
                <c:pt idx="3227">
                  <c:v>-3.67531243E-3</c:v>
                </c:pt>
                <c:pt idx="3228">
                  <c:v>-3.5737499000000092E-3</c:v>
                </c:pt>
                <c:pt idx="3229">
                  <c:v>-3.5924999000000002E-3</c:v>
                </c:pt>
                <c:pt idx="3230">
                  <c:v>-3.6121874000000012E-3</c:v>
                </c:pt>
                <c:pt idx="3231">
                  <c:v>-3.6465624000000052E-3</c:v>
                </c:pt>
                <c:pt idx="3232">
                  <c:v>-3.4721874000000052E-3</c:v>
                </c:pt>
                <c:pt idx="3233">
                  <c:v>-3.7359374300000212E-3</c:v>
                </c:pt>
                <c:pt idx="3234">
                  <c:v>-3.5618749000000012E-3</c:v>
                </c:pt>
                <c:pt idx="3235">
                  <c:v>-3.6515624000000011E-3</c:v>
                </c:pt>
                <c:pt idx="3236">
                  <c:v>-3.6053124000000052E-3</c:v>
                </c:pt>
                <c:pt idx="3237">
                  <c:v>-3.4999999000000052E-3</c:v>
                </c:pt>
                <c:pt idx="3238">
                  <c:v>-3.2753124000000052E-3</c:v>
                </c:pt>
                <c:pt idx="3239">
                  <c:v>-3.71781243E-3</c:v>
                </c:pt>
                <c:pt idx="3240">
                  <c:v>-3.4565624E-3</c:v>
                </c:pt>
                <c:pt idx="3241">
                  <c:v>-3.6868749300000012E-3</c:v>
                </c:pt>
                <c:pt idx="3242">
                  <c:v>-3.3003124000000011E-3</c:v>
                </c:pt>
                <c:pt idx="3243">
                  <c:v>-3.5959374000000092E-3</c:v>
                </c:pt>
                <c:pt idx="3244">
                  <c:v>-3.3712498999999988E-3</c:v>
                </c:pt>
                <c:pt idx="3245">
                  <c:v>-3.41812490000004E-3</c:v>
                </c:pt>
                <c:pt idx="3246">
                  <c:v>-3.602187400000045E-3</c:v>
                </c:pt>
                <c:pt idx="3247">
                  <c:v>-3.5893749000000517E-3</c:v>
                </c:pt>
                <c:pt idx="3248">
                  <c:v>-3.5087499000000092E-3</c:v>
                </c:pt>
                <c:pt idx="3249">
                  <c:v>-3.3896874000000012E-3</c:v>
                </c:pt>
                <c:pt idx="3250">
                  <c:v>-3.2518749000000052E-3</c:v>
                </c:pt>
                <c:pt idx="3251">
                  <c:v>-3.5337499000000052E-3</c:v>
                </c:pt>
                <c:pt idx="3252">
                  <c:v>-3.3406249000000002E-3</c:v>
                </c:pt>
                <c:pt idx="3253">
                  <c:v>-3.4790623999999999E-3</c:v>
                </c:pt>
                <c:pt idx="3254">
                  <c:v>-3.5415624000000052E-3</c:v>
                </c:pt>
                <c:pt idx="3255">
                  <c:v>-3.4831249000000673E-3</c:v>
                </c:pt>
                <c:pt idx="3256">
                  <c:v>-3.2459374000000573E-3</c:v>
                </c:pt>
                <c:pt idx="3257">
                  <c:v>-3.4162498999999987E-3</c:v>
                </c:pt>
                <c:pt idx="3258">
                  <c:v>-3.3315623999999999E-3</c:v>
                </c:pt>
                <c:pt idx="3259">
                  <c:v>-3.4249999000000252E-3</c:v>
                </c:pt>
                <c:pt idx="3260">
                  <c:v>-3.3018749000000001E-3</c:v>
                </c:pt>
                <c:pt idx="3261">
                  <c:v>-3.3315623999999999E-3</c:v>
                </c:pt>
                <c:pt idx="3262">
                  <c:v>-3.4590623999999999E-3</c:v>
                </c:pt>
                <c:pt idx="3263">
                  <c:v>-3.5462498999999999E-3</c:v>
                </c:pt>
                <c:pt idx="3264">
                  <c:v>-3.1446874000000402E-3</c:v>
                </c:pt>
                <c:pt idx="3265">
                  <c:v>-3.4328123999999988E-3</c:v>
                </c:pt>
                <c:pt idx="3266">
                  <c:v>-3.3331249000000409E-3</c:v>
                </c:pt>
                <c:pt idx="3267">
                  <c:v>-3.3949999000000052E-3</c:v>
                </c:pt>
                <c:pt idx="3268">
                  <c:v>-3.3818749000000012E-3</c:v>
                </c:pt>
                <c:pt idx="3269">
                  <c:v>-3.2934374000000472E-3</c:v>
                </c:pt>
                <c:pt idx="3270">
                  <c:v>-3.28937490000006E-3</c:v>
                </c:pt>
                <c:pt idx="3271">
                  <c:v>-3.3153124000000001E-3</c:v>
                </c:pt>
                <c:pt idx="3272">
                  <c:v>-3.3878124000000002E-3</c:v>
                </c:pt>
                <c:pt idx="3273">
                  <c:v>-3.4653124000000052E-3</c:v>
                </c:pt>
                <c:pt idx="3274">
                  <c:v>-3.1703124000000012E-3</c:v>
                </c:pt>
                <c:pt idx="3275">
                  <c:v>-3.2346874000000092E-3</c:v>
                </c:pt>
                <c:pt idx="3276">
                  <c:v>-3.2378124000000002E-3</c:v>
                </c:pt>
                <c:pt idx="3277">
                  <c:v>-3.3353124000000001E-3</c:v>
                </c:pt>
                <c:pt idx="3278">
                  <c:v>-3.0696874000000012E-3</c:v>
                </c:pt>
                <c:pt idx="3279">
                  <c:v>-3.4134374000000002E-3</c:v>
                </c:pt>
                <c:pt idx="3280">
                  <c:v>-3.185937400000052E-3</c:v>
                </c:pt>
                <c:pt idx="3281">
                  <c:v>-3.2296874000000385E-3</c:v>
                </c:pt>
                <c:pt idx="3282">
                  <c:v>-3.7574999300000011E-3</c:v>
                </c:pt>
                <c:pt idx="3283">
                  <c:v>-3.2987499000000052E-3</c:v>
                </c:pt>
                <c:pt idx="3284">
                  <c:v>-3.0553124000000011E-3</c:v>
                </c:pt>
                <c:pt idx="3285">
                  <c:v>-3.1324999000000011E-3</c:v>
                </c:pt>
                <c:pt idx="3286">
                  <c:v>-3.1290624000000012E-3</c:v>
                </c:pt>
                <c:pt idx="3287">
                  <c:v>-3.1724998999999999E-3</c:v>
                </c:pt>
                <c:pt idx="3288">
                  <c:v>-2.8806249000000012E-3</c:v>
                </c:pt>
                <c:pt idx="3289">
                  <c:v>-3.0965623999999999E-3</c:v>
                </c:pt>
                <c:pt idx="3290">
                  <c:v>-2.9818749000000001E-3</c:v>
                </c:pt>
                <c:pt idx="3291">
                  <c:v>-3.0231249000000626E-3</c:v>
                </c:pt>
                <c:pt idx="3292">
                  <c:v>-2.9268749000000002E-3</c:v>
                </c:pt>
                <c:pt idx="3293">
                  <c:v>-3.0143749000000092E-3</c:v>
                </c:pt>
                <c:pt idx="3294">
                  <c:v>-3.0528123999999978E-3</c:v>
                </c:pt>
                <c:pt idx="3295">
                  <c:v>-2.7275000000000641E-3</c:v>
                </c:pt>
                <c:pt idx="3296">
                  <c:v>-2.8981249000000092E-3</c:v>
                </c:pt>
                <c:pt idx="3297">
                  <c:v>-2.8503123999999999E-3</c:v>
                </c:pt>
                <c:pt idx="3298">
                  <c:v>-3.0537499E-3</c:v>
                </c:pt>
                <c:pt idx="3299">
                  <c:v>-2.7568749999999998E-3</c:v>
                </c:pt>
                <c:pt idx="3300">
                  <c:v>-2.7228120000000002E-3</c:v>
                </c:pt>
                <c:pt idx="3301">
                  <c:v>-2.8428123999999998E-3</c:v>
                </c:pt>
                <c:pt idx="3302">
                  <c:v>-2.7162499999999977E-3</c:v>
                </c:pt>
                <c:pt idx="3303">
                  <c:v>-2.7996874000000092E-3</c:v>
                </c:pt>
                <c:pt idx="3304">
                  <c:v>-2.8940623999999999E-3</c:v>
                </c:pt>
                <c:pt idx="3305">
                  <c:v>-2.7784374000000252E-3</c:v>
                </c:pt>
                <c:pt idx="3306">
                  <c:v>-2.7924999000000002E-3</c:v>
                </c:pt>
                <c:pt idx="3307">
                  <c:v>-2.5521870000000052E-3</c:v>
                </c:pt>
                <c:pt idx="3308">
                  <c:v>-2.4459370000000469E-3</c:v>
                </c:pt>
                <c:pt idx="3309">
                  <c:v>-2.3918749999999999E-3</c:v>
                </c:pt>
                <c:pt idx="3310">
                  <c:v>-2.8143749000000052E-3</c:v>
                </c:pt>
                <c:pt idx="3311">
                  <c:v>-2.58625E-3</c:v>
                </c:pt>
                <c:pt idx="3312">
                  <c:v>-2.6312499999999977E-3</c:v>
                </c:pt>
                <c:pt idx="3313">
                  <c:v>-2.4678120000000002E-3</c:v>
                </c:pt>
                <c:pt idx="3314">
                  <c:v>-2.5215620000000002E-3</c:v>
                </c:pt>
                <c:pt idx="3315">
                  <c:v>-2.4737500000000011E-3</c:v>
                </c:pt>
                <c:pt idx="3316">
                  <c:v>-2.5006250000000002E-3</c:v>
                </c:pt>
                <c:pt idx="3317">
                  <c:v>-2.4209370000000492E-3</c:v>
                </c:pt>
                <c:pt idx="3318">
                  <c:v>-2.3528119999999997E-3</c:v>
                </c:pt>
                <c:pt idx="3319">
                  <c:v>-2.4715620000000001E-3</c:v>
                </c:pt>
                <c:pt idx="3320">
                  <c:v>-2.4931250000000092E-3</c:v>
                </c:pt>
                <c:pt idx="3321">
                  <c:v>-2.4471870000000564E-3</c:v>
                </c:pt>
                <c:pt idx="3322">
                  <c:v>-2.5606250000000052E-3</c:v>
                </c:pt>
                <c:pt idx="3323">
                  <c:v>-2.2300000000000002E-3</c:v>
                </c:pt>
                <c:pt idx="3324">
                  <c:v>-2.597187000000052E-3</c:v>
                </c:pt>
                <c:pt idx="3325">
                  <c:v>-2.5103120000000002E-3</c:v>
                </c:pt>
                <c:pt idx="3326">
                  <c:v>-2.1728120000000001E-3</c:v>
                </c:pt>
                <c:pt idx="3327">
                  <c:v>-2.4281250000000292E-3</c:v>
                </c:pt>
                <c:pt idx="3328">
                  <c:v>-2.2512499999999998E-3</c:v>
                </c:pt>
                <c:pt idx="3329">
                  <c:v>-2.2631250000000602E-3</c:v>
                </c:pt>
                <c:pt idx="3330">
                  <c:v>-2.2687500000000455E-3</c:v>
                </c:pt>
                <c:pt idx="3331">
                  <c:v>-2.4112499999999967E-3</c:v>
                </c:pt>
                <c:pt idx="3332">
                  <c:v>-2.0403120000000012E-3</c:v>
                </c:pt>
                <c:pt idx="3333">
                  <c:v>-2.4334370000000092E-3</c:v>
                </c:pt>
                <c:pt idx="3334">
                  <c:v>-2.1181250000000002E-3</c:v>
                </c:pt>
                <c:pt idx="3335">
                  <c:v>-2.2118749999999999E-3</c:v>
                </c:pt>
                <c:pt idx="3336">
                  <c:v>-2.3003120000000001E-3</c:v>
                </c:pt>
                <c:pt idx="3337">
                  <c:v>-2.0537500000000052E-3</c:v>
                </c:pt>
                <c:pt idx="3338">
                  <c:v>-1.9343750000000326E-3</c:v>
                </c:pt>
                <c:pt idx="3339">
                  <c:v>-2.3559369999999998E-3</c:v>
                </c:pt>
                <c:pt idx="3340">
                  <c:v>-2.1559370000000092E-3</c:v>
                </c:pt>
                <c:pt idx="3341">
                  <c:v>-2.3853120000000001E-3</c:v>
                </c:pt>
                <c:pt idx="3342">
                  <c:v>-1.8909370000000261E-3</c:v>
                </c:pt>
                <c:pt idx="3343">
                  <c:v>-2.2046870000000424E-3</c:v>
                </c:pt>
                <c:pt idx="3344">
                  <c:v>-1.8393750000000183E-3</c:v>
                </c:pt>
                <c:pt idx="3345">
                  <c:v>-2.15125E-3</c:v>
                </c:pt>
                <c:pt idx="3346">
                  <c:v>-2.0628119999999998E-3</c:v>
                </c:pt>
                <c:pt idx="3347">
                  <c:v>-2.2690619999999996E-3</c:v>
                </c:pt>
                <c:pt idx="3348">
                  <c:v>-2.00125E-3</c:v>
                </c:pt>
                <c:pt idx="3349">
                  <c:v>-1.966250000000037E-3</c:v>
                </c:pt>
                <c:pt idx="3350">
                  <c:v>-1.7943750000000229E-3</c:v>
                </c:pt>
                <c:pt idx="3351">
                  <c:v>-2.2259370000000589E-3</c:v>
                </c:pt>
                <c:pt idx="3352">
                  <c:v>-2.1053120000000002E-3</c:v>
                </c:pt>
                <c:pt idx="3353">
                  <c:v>-2.174062E-3</c:v>
                </c:pt>
                <c:pt idx="3354">
                  <c:v>-2.0703120000000012E-3</c:v>
                </c:pt>
                <c:pt idx="3355">
                  <c:v>-2.0306249999999999E-3</c:v>
                </c:pt>
                <c:pt idx="3356">
                  <c:v>-2.0006250000000002E-3</c:v>
                </c:pt>
                <c:pt idx="3357">
                  <c:v>-1.9487500000000342E-3</c:v>
                </c:pt>
                <c:pt idx="3358">
                  <c:v>-1.9396870000000313E-3</c:v>
                </c:pt>
                <c:pt idx="3359">
                  <c:v>-2.1112499999999977E-3</c:v>
                </c:pt>
                <c:pt idx="3360">
                  <c:v>-1.9184370000000317E-3</c:v>
                </c:pt>
                <c:pt idx="3361">
                  <c:v>-1.978125000000028E-3</c:v>
                </c:pt>
                <c:pt idx="3362">
                  <c:v>-2.1203120000000252E-3</c:v>
                </c:pt>
                <c:pt idx="3363">
                  <c:v>-2.1203120000000252E-3</c:v>
                </c:pt>
                <c:pt idx="3364">
                  <c:v>-1.798125000000018E-3</c:v>
                </c:pt>
                <c:pt idx="3365">
                  <c:v>-1.9521870000000427E-3</c:v>
                </c:pt>
                <c:pt idx="3366">
                  <c:v>-1.949687000000032E-3</c:v>
                </c:pt>
                <c:pt idx="3367">
                  <c:v>-1.8750000000000205E-3</c:v>
                </c:pt>
                <c:pt idx="3368">
                  <c:v>-2.0037499999999999E-3</c:v>
                </c:pt>
                <c:pt idx="3369">
                  <c:v>-2.0503120000000012E-3</c:v>
                </c:pt>
                <c:pt idx="3370">
                  <c:v>-1.8015620000000061E-3</c:v>
                </c:pt>
                <c:pt idx="3371">
                  <c:v>-1.9440620000000322E-3</c:v>
                </c:pt>
                <c:pt idx="3372">
                  <c:v>-2.037812E-3</c:v>
                </c:pt>
                <c:pt idx="3373">
                  <c:v>-2.0625000000000092E-3</c:v>
                </c:pt>
                <c:pt idx="3374">
                  <c:v>-1.6712500000000256E-3</c:v>
                </c:pt>
                <c:pt idx="3375">
                  <c:v>-1.6346870000000329E-3</c:v>
                </c:pt>
                <c:pt idx="3376">
                  <c:v>-1.8662500000000322E-3</c:v>
                </c:pt>
                <c:pt idx="3377">
                  <c:v>-1.7937500000000169E-3</c:v>
                </c:pt>
                <c:pt idx="3378">
                  <c:v>-1.6328120000000273E-3</c:v>
                </c:pt>
                <c:pt idx="3379">
                  <c:v>-1.9631250000000143E-3</c:v>
                </c:pt>
                <c:pt idx="3380">
                  <c:v>-1.6509370000000231E-3</c:v>
                </c:pt>
                <c:pt idx="3381">
                  <c:v>-1.7650000000000061E-3</c:v>
                </c:pt>
                <c:pt idx="3382">
                  <c:v>-2.3059370000000092E-3</c:v>
                </c:pt>
                <c:pt idx="3383">
                  <c:v>-1.8940620000000288E-3</c:v>
                </c:pt>
                <c:pt idx="3384">
                  <c:v>-1.5578120000000121E-3</c:v>
                </c:pt>
                <c:pt idx="3385">
                  <c:v>-1.6350000000000188E-3</c:v>
                </c:pt>
                <c:pt idx="3386">
                  <c:v>-1.5593750000000041E-3</c:v>
                </c:pt>
                <c:pt idx="3387">
                  <c:v>-1.6803120000000349E-3</c:v>
                </c:pt>
                <c:pt idx="3388">
                  <c:v>-1.4356249999999938E-3</c:v>
                </c:pt>
                <c:pt idx="3389">
                  <c:v>-1.5387500000000208E-3</c:v>
                </c:pt>
                <c:pt idx="3390">
                  <c:v>-1.4668749999999999E-3</c:v>
                </c:pt>
                <c:pt idx="3391">
                  <c:v>-1.5481250000000041E-3</c:v>
                </c:pt>
                <c:pt idx="3392">
                  <c:v>-1.5178119999999999E-3</c:v>
                </c:pt>
                <c:pt idx="3393">
                  <c:v>-1.4834370000000041E-3</c:v>
                </c:pt>
                <c:pt idx="3394">
                  <c:v>-1.5565620000000141E-3</c:v>
                </c:pt>
                <c:pt idx="3395">
                  <c:v>-1.3153120000000081E-3</c:v>
                </c:pt>
                <c:pt idx="3396">
                  <c:v>-1.5162500000000228E-3</c:v>
                </c:pt>
                <c:pt idx="3397">
                  <c:v>-1.4137500000000001E-3</c:v>
                </c:pt>
                <c:pt idx="3398">
                  <c:v>-1.7081250000000041E-3</c:v>
                </c:pt>
                <c:pt idx="3399">
                  <c:v>-1.3728120000000234E-3</c:v>
                </c:pt>
                <c:pt idx="3400">
                  <c:v>-1.2987500000000186E-3</c:v>
                </c:pt>
                <c:pt idx="3401">
                  <c:v>-1.4243749999999999E-3</c:v>
                </c:pt>
                <c:pt idx="3402">
                  <c:v>-1.3431250000000001E-3</c:v>
                </c:pt>
                <c:pt idx="3403">
                  <c:v>-1.3687500000000227E-3</c:v>
                </c:pt>
                <c:pt idx="3404">
                  <c:v>-1.463125E-3</c:v>
                </c:pt>
                <c:pt idx="3405">
                  <c:v>-1.4696869999999999E-3</c:v>
                </c:pt>
                <c:pt idx="3406">
                  <c:v>-1.5081249999999999E-3</c:v>
                </c:pt>
                <c:pt idx="3407">
                  <c:v>-1.2578120000000001E-3</c:v>
                </c:pt>
                <c:pt idx="3408">
                  <c:v>-1.2100000000000001E-3</c:v>
                </c:pt>
                <c:pt idx="3409">
                  <c:v>-1.1359370000000001E-3</c:v>
                </c:pt>
                <c:pt idx="3410">
                  <c:v>-1.6425000000000211E-3</c:v>
                </c:pt>
                <c:pt idx="3411">
                  <c:v>-1.2953120000000061E-3</c:v>
                </c:pt>
                <c:pt idx="3412">
                  <c:v>-1.4640619999999999E-3</c:v>
                </c:pt>
                <c:pt idx="3413">
                  <c:v>-1.2115619999999998E-3</c:v>
                </c:pt>
                <c:pt idx="3414">
                  <c:v>-1.3265620000000159E-3</c:v>
                </c:pt>
                <c:pt idx="3415">
                  <c:v>-1.4159369999999978E-3</c:v>
                </c:pt>
                <c:pt idx="3416">
                  <c:v>-1.3406250000000041E-3</c:v>
                </c:pt>
                <c:pt idx="3417">
                  <c:v>-1.2312500000000001E-3</c:v>
                </c:pt>
                <c:pt idx="3418">
                  <c:v>-1.1465620000000172E-3</c:v>
                </c:pt>
                <c:pt idx="3419">
                  <c:v>-1.3884370000000232E-3</c:v>
                </c:pt>
                <c:pt idx="3420">
                  <c:v>-1.3571870000000231E-3</c:v>
                </c:pt>
                <c:pt idx="3421">
                  <c:v>-1.429062E-3</c:v>
                </c:pt>
                <c:pt idx="3422">
                  <c:v>-1.5096870000000167E-3</c:v>
                </c:pt>
                <c:pt idx="3423">
                  <c:v>-1.3025000000000061E-3</c:v>
                </c:pt>
                <c:pt idx="3424">
                  <c:v>-1.5968750000000195E-3</c:v>
                </c:pt>
                <c:pt idx="3425">
                  <c:v>-1.5081249999999999E-3</c:v>
                </c:pt>
                <c:pt idx="3426">
                  <c:v>-1.2212500000000001E-3</c:v>
                </c:pt>
                <c:pt idx="3427">
                  <c:v>-1.5593750000000041E-3</c:v>
                </c:pt>
                <c:pt idx="3428">
                  <c:v>-1.3884370000000232E-3</c:v>
                </c:pt>
                <c:pt idx="3429">
                  <c:v>-1.4062499999999999E-3</c:v>
                </c:pt>
                <c:pt idx="3430">
                  <c:v>-1.4343749999999999E-3</c:v>
                </c:pt>
                <c:pt idx="3431">
                  <c:v>-1.6165620000000212E-3</c:v>
                </c:pt>
                <c:pt idx="3432">
                  <c:v>-1.2284370000000021E-3</c:v>
                </c:pt>
                <c:pt idx="3433">
                  <c:v>-1.4859370000000001E-3</c:v>
                </c:pt>
                <c:pt idx="3434">
                  <c:v>-1.4203120000000173E-3</c:v>
                </c:pt>
                <c:pt idx="3435">
                  <c:v>-1.5721870000000315E-3</c:v>
                </c:pt>
                <c:pt idx="3436">
                  <c:v>-1.5431249999999998E-3</c:v>
                </c:pt>
                <c:pt idx="3437">
                  <c:v>-1.4499999999999958E-3</c:v>
                </c:pt>
                <c:pt idx="3438">
                  <c:v>-1.1765620000000197E-3</c:v>
                </c:pt>
                <c:pt idx="3439">
                  <c:v>-1.7328120000000191E-3</c:v>
                </c:pt>
                <c:pt idx="3440">
                  <c:v>-1.3865620000000191E-3</c:v>
                </c:pt>
                <c:pt idx="3441">
                  <c:v>-1.7678120000000081E-3</c:v>
                </c:pt>
                <c:pt idx="3442">
                  <c:v>-1.285937E-3</c:v>
                </c:pt>
                <c:pt idx="3443">
                  <c:v>-1.5784370000000232E-3</c:v>
                </c:pt>
                <c:pt idx="3444">
                  <c:v>-1.1768750000000204E-3</c:v>
                </c:pt>
                <c:pt idx="3445">
                  <c:v>-1.6418750000000164E-3</c:v>
                </c:pt>
                <c:pt idx="3446">
                  <c:v>-1.6043750000000229E-3</c:v>
                </c:pt>
                <c:pt idx="3447">
                  <c:v>-1.824687000000031E-3</c:v>
                </c:pt>
                <c:pt idx="3448">
                  <c:v>-1.431875E-3</c:v>
                </c:pt>
                <c:pt idx="3449">
                  <c:v>-1.5431249999999998E-3</c:v>
                </c:pt>
                <c:pt idx="3450">
                  <c:v>-1.3696870000000207E-3</c:v>
                </c:pt>
                <c:pt idx="3451">
                  <c:v>-1.8412500000000239E-3</c:v>
                </c:pt>
                <c:pt idx="3452">
                  <c:v>-1.5650000000000041E-3</c:v>
                </c:pt>
                <c:pt idx="3453">
                  <c:v>-1.8150000000000121E-3</c:v>
                </c:pt>
                <c:pt idx="3454">
                  <c:v>-1.6987500000000312E-3</c:v>
                </c:pt>
                <c:pt idx="3455">
                  <c:v>-1.7615619999999999E-3</c:v>
                </c:pt>
                <c:pt idx="3456">
                  <c:v>-1.6981250000000249E-3</c:v>
                </c:pt>
                <c:pt idx="3457">
                  <c:v>-1.7534370000000061E-3</c:v>
                </c:pt>
                <c:pt idx="3458">
                  <c:v>-1.6146870000000313E-3</c:v>
                </c:pt>
                <c:pt idx="3459">
                  <c:v>-1.7387500000000191E-3</c:v>
                </c:pt>
                <c:pt idx="3460">
                  <c:v>-1.6562500000000329E-3</c:v>
                </c:pt>
                <c:pt idx="3461">
                  <c:v>-1.7831250000000041E-3</c:v>
                </c:pt>
                <c:pt idx="3462">
                  <c:v>-1.8331249999999999E-3</c:v>
                </c:pt>
                <c:pt idx="3463">
                  <c:v>-1.8334370000000185E-3</c:v>
                </c:pt>
                <c:pt idx="3464">
                  <c:v>-1.5418749999999998E-3</c:v>
                </c:pt>
                <c:pt idx="3465">
                  <c:v>-1.6181250000000195E-3</c:v>
                </c:pt>
                <c:pt idx="3466">
                  <c:v>-1.7715620000000021E-3</c:v>
                </c:pt>
                <c:pt idx="3467">
                  <c:v>-1.7462500000000234E-3</c:v>
                </c:pt>
                <c:pt idx="3468">
                  <c:v>-1.8390620000000185E-3</c:v>
                </c:pt>
                <c:pt idx="3469">
                  <c:v>-1.8812500000000259E-3</c:v>
                </c:pt>
                <c:pt idx="3470">
                  <c:v>-1.6037500000000179E-3</c:v>
                </c:pt>
                <c:pt idx="3471">
                  <c:v>-1.8006250000000001E-3</c:v>
                </c:pt>
                <c:pt idx="3472">
                  <c:v>-1.9856250000000021E-3</c:v>
                </c:pt>
                <c:pt idx="3473">
                  <c:v>-1.9628120000000312E-3</c:v>
                </c:pt>
                <c:pt idx="3474">
                  <c:v>-1.6121870000000349E-3</c:v>
                </c:pt>
                <c:pt idx="3475">
                  <c:v>-1.6003120000000293E-3</c:v>
                </c:pt>
                <c:pt idx="3476">
                  <c:v>-1.7903120000000276E-3</c:v>
                </c:pt>
                <c:pt idx="3477">
                  <c:v>-1.7606250000000061E-3</c:v>
                </c:pt>
                <c:pt idx="3478">
                  <c:v>-1.6671870000000313E-3</c:v>
                </c:pt>
                <c:pt idx="3479">
                  <c:v>-1.9131250000000181E-3</c:v>
                </c:pt>
                <c:pt idx="3480">
                  <c:v>-1.6987500000000312E-3</c:v>
                </c:pt>
                <c:pt idx="3481">
                  <c:v>-1.8109370000000203E-3</c:v>
                </c:pt>
                <c:pt idx="3482">
                  <c:v>-2.387812E-3</c:v>
                </c:pt>
                <c:pt idx="3483">
                  <c:v>-1.8546870000000326E-3</c:v>
                </c:pt>
                <c:pt idx="3484">
                  <c:v>-1.5662500000000264E-3</c:v>
                </c:pt>
                <c:pt idx="3485">
                  <c:v>-1.6268750000000207E-3</c:v>
                </c:pt>
                <c:pt idx="3486">
                  <c:v>-1.6225000000000198E-3</c:v>
                </c:pt>
                <c:pt idx="3487">
                  <c:v>-1.8300000000000245E-3</c:v>
                </c:pt>
                <c:pt idx="3488">
                  <c:v>-1.4606250000000001E-3</c:v>
                </c:pt>
                <c:pt idx="3489">
                  <c:v>-1.5053120000000021E-3</c:v>
                </c:pt>
                <c:pt idx="3490">
                  <c:v>-1.5846870000000288E-3</c:v>
                </c:pt>
                <c:pt idx="3491">
                  <c:v>-1.6631250000000081E-3</c:v>
                </c:pt>
                <c:pt idx="3492">
                  <c:v>-1.6406250000000179E-3</c:v>
                </c:pt>
                <c:pt idx="3493">
                  <c:v>-1.5815619999999999E-3</c:v>
                </c:pt>
                <c:pt idx="3494">
                  <c:v>-1.6496870000000255E-3</c:v>
                </c:pt>
                <c:pt idx="3495">
                  <c:v>-1.4000000000000041E-3</c:v>
                </c:pt>
                <c:pt idx="3496">
                  <c:v>-1.6181250000000195E-3</c:v>
                </c:pt>
                <c:pt idx="3497">
                  <c:v>-1.5553120000000185E-3</c:v>
                </c:pt>
                <c:pt idx="3498">
                  <c:v>-1.7762500000000265E-3</c:v>
                </c:pt>
                <c:pt idx="3499">
                  <c:v>-1.4003119999999999E-3</c:v>
                </c:pt>
                <c:pt idx="3500">
                  <c:v>-1.3728120000000234E-3</c:v>
                </c:pt>
                <c:pt idx="3501">
                  <c:v>-1.6603120000000331E-3</c:v>
                </c:pt>
                <c:pt idx="3502">
                  <c:v>-1.5071870000000201E-3</c:v>
                </c:pt>
                <c:pt idx="3503">
                  <c:v>-1.4159369999999978E-3</c:v>
                </c:pt>
                <c:pt idx="3504">
                  <c:v>-1.6537500000000202E-3</c:v>
                </c:pt>
                <c:pt idx="3505">
                  <c:v>-1.6543750000000271E-3</c:v>
                </c:pt>
                <c:pt idx="3506">
                  <c:v>-1.6228120000000268E-3</c:v>
                </c:pt>
                <c:pt idx="3507">
                  <c:v>-1.3471870000000225E-3</c:v>
                </c:pt>
                <c:pt idx="3508">
                  <c:v>-1.3459369999999997E-3</c:v>
                </c:pt>
                <c:pt idx="3509">
                  <c:v>-1.283125E-3</c:v>
                </c:pt>
                <c:pt idx="3510">
                  <c:v>-1.766250000000025E-3</c:v>
                </c:pt>
                <c:pt idx="3511">
                  <c:v>-1.4693750000000021E-3</c:v>
                </c:pt>
                <c:pt idx="3512">
                  <c:v>-1.5906250000000041E-3</c:v>
                </c:pt>
                <c:pt idx="3513">
                  <c:v>-1.2625000000000021E-3</c:v>
                </c:pt>
                <c:pt idx="3514">
                  <c:v>-1.4406250000000001E-3</c:v>
                </c:pt>
                <c:pt idx="3515">
                  <c:v>-1.4565620000000041E-3</c:v>
                </c:pt>
                <c:pt idx="3516">
                  <c:v>-1.4793750000000041E-3</c:v>
                </c:pt>
                <c:pt idx="3517">
                  <c:v>-1.4537499999999997E-3</c:v>
                </c:pt>
                <c:pt idx="3518">
                  <c:v>-1.2706250000000001E-3</c:v>
                </c:pt>
                <c:pt idx="3519">
                  <c:v>-1.4128120000000061E-3</c:v>
                </c:pt>
                <c:pt idx="3520">
                  <c:v>-1.4624999999999998E-3</c:v>
                </c:pt>
                <c:pt idx="3521">
                  <c:v>-1.4759370000000001E-3</c:v>
                </c:pt>
                <c:pt idx="3522">
                  <c:v>-1.5646870000000275E-3</c:v>
                </c:pt>
                <c:pt idx="3523">
                  <c:v>-1.3490620000000061E-3</c:v>
                </c:pt>
                <c:pt idx="3524">
                  <c:v>-1.564375000000021E-3</c:v>
                </c:pt>
                <c:pt idx="3525">
                  <c:v>-1.4828120000000174E-3</c:v>
                </c:pt>
                <c:pt idx="3526">
                  <c:v>-1.1046870000000245E-3</c:v>
                </c:pt>
                <c:pt idx="3527">
                  <c:v>-1.4546870000000196E-3</c:v>
                </c:pt>
                <c:pt idx="3528">
                  <c:v>-1.234687000000019E-3</c:v>
                </c:pt>
                <c:pt idx="3529">
                  <c:v>-1.3834369999999999E-3</c:v>
                </c:pt>
                <c:pt idx="3530">
                  <c:v>-1.3181250000000061E-3</c:v>
                </c:pt>
                <c:pt idx="3531">
                  <c:v>-1.4215619999999958E-3</c:v>
                </c:pt>
                <c:pt idx="3532">
                  <c:v>-1.0756249999999998E-3</c:v>
                </c:pt>
                <c:pt idx="3533">
                  <c:v>-1.3603120000000263E-3</c:v>
                </c:pt>
                <c:pt idx="3534">
                  <c:v>-1.1378120000000021E-3</c:v>
                </c:pt>
                <c:pt idx="3535">
                  <c:v>-1.240625E-3</c:v>
                </c:pt>
                <c:pt idx="3536">
                  <c:v>-1.2825000000000041E-3</c:v>
                </c:pt>
                <c:pt idx="3537">
                  <c:v>-1.1962500000000293E-3</c:v>
                </c:pt>
                <c:pt idx="3538">
                  <c:v>-8.4750000000001794E-4</c:v>
                </c:pt>
                <c:pt idx="3539">
                  <c:v>-1.4490620000000001E-3</c:v>
                </c:pt>
                <c:pt idx="3540">
                  <c:v>-1.1562500000000273E-3</c:v>
                </c:pt>
                <c:pt idx="3541">
                  <c:v>-1.4662500000000192E-3</c:v>
                </c:pt>
                <c:pt idx="3542">
                  <c:v>-1.0068750000000021E-3</c:v>
                </c:pt>
                <c:pt idx="3543">
                  <c:v>-1.2234370000000021E-3</c:v>
                </c:pt>
                <c:pt idx="3544">
                  <c:v>-8.584370000000002E-4</c:v>
                </c:pt>
                <c:pt idx="3545">
                  <c:v>-1.2571870000000168E-3</c:v>
                </c:pt>
                <c:pt idx="3546">
                  <c:v>-1.3353120000000182E-3</c:v>
                </c:pt>
                <c:pt idx="3547">
                  <c:v>-1.3681250000000173E-3</c:v>
                </c:pt>
                <c:pt idx="3548">
                  <c:v>-1.0140620000000061E-3</c:v>
                </c:pt>
                <c:pt idx="3549">
                  <c:v>-1.1106250000000001E-3</c:v>
                </c:pt>
                <c:pt idx="3550">
                  <c:v>-8.9843700000000041E-4</c:v>
                </c:pt>
                <c:pt idx="3551">
                  <c:v>-1.2687500000000168E-3</c:v>
                </c:pt>
                <c:pt idx="3552">
                  <c:v>-1.1159370000000041E-3</c:v>
                </c:pt>
                <c:pt idx="3553">
                  <c:v>-1.2253120000000001E-3</c:v>
                </c:pt>
                <c:pt idx="3554">
                  <c:v>-1.1350000000000021E-3</c:v>
                </c:pt>
                <c:pt idx="3555">
                  <c:v>-1.1984370000000255E-3</c:v>
                </c:pt>
                <c:pt idx="3556">
                  <c:v>-1.0993750000000001E-3</c:v>
                </c:pt>
                <c:pt idx="3557">
                  <c:v>-1.0034369999999998E-3</c:v>
                </c:pt>
                <c:pt idx="3558">
                  <c:v>-1.0090619999999998E-3</c:v>
                </c:pt>
                <c:pt idx="3559">
                  <c:v>-1.1412500000000183E-3</c:v>
                </c:pt>
                <c:pt idx="3560">
                  <c:v>-1.0662500000000203E-3</c:v>
                </c:pt>
                <c:pt idx="3561">
                  <c:v>-1.1921870000000338E-3</c:v>
                </c:pt>
                <c:pt idx="3562">
                  <c:v>-1.2331249999999998E-3</c:v>
                </c:pt>
                <c:pt idx="3563">
                  <c:v>-1.1259370000000061E-3</c:v>
                </c:pt>
                <c:pt idx="3564">
                  <c:v>-8.6593700000000043E-4</c:v>
                </c:pt>
                <c:pt idx="3565">
                  <c:v>-9.9437500000000047E-4</c:v>
                </c:pt>
                <c:pt idx="3566">
                  <c:v>-1.0231250000000002E-3</c:v>
                </c:pt>
                <c:pt idx="3567">
                  <c:v>-1.0234369999999999E-3</c:v>
                </c:pt>
                <c:pt idx="3568">
                  <c:v>-1.2071870000000021E-3</c:v>
                </c:pt>
                <c:pt idx="3569">
                  <c:v>-1.0893750000000001E-3</c:v>
                </c:pt>
                <c:pt idx="3570">
                  <c:v>-8.9031200000000063E-4</c:v>
                </c:pt>
                <c:pt idx="3571">
                  <c:v>-1.0825000000000001E-3</c:v>
                </c:pt>
                <c:pt idx="3572">
                  <c:v>-1.3168750000000081E-3</c:v>
                </c:pt>
                <c:pt idx="3573">
                  <c:v>-1.2093749999999999E-3</c:v>
                </c:pt>
                <c:pt idx="3574">
                  <c:v>-8.7156200000000064E-4</c:v>
                </c:pt>
                <c:pt idx="3575">
                  <c:v>-8.6218700000000015E-4</c:v>
                </c:pt>
                <c:pt idx="3576">
                  <c:v>-1.1206250000000001E-3</c:v>
                </c:pt>
                <c:pt idx="3577">
                  <c:v>-1.0415619999999998E-3</c:v>
                </c:pt>
                <c:pt idx="3578">
                  <c:v>-8.6375000000000026E-4</c:v>
                </c:pt>
                <c:pt idx="3579">
                  <c:v>-1.1293749999999997E-3</c:v>
                </c:pt>
                <c:pt idx="3580">
                  <c:v>-9.5093700000000022E-4</c:v>
                </c:pt>
                <c:pt idx="3581">
                  <c:v>-1.0534369999999999E-3</c:v>
                </c:pt>
                <c:pt idx="3582">
                  <c:v>-1.6321870000000356E-3</c:v>
                </c:pt>
                <c:pt idx="3583">
                  <c:v>-1.143125E-3</c:v>
                </c:pt>
                <c:pt idx="3584">
                  <c:v>-8.1812500000000017E-4</c:v>
                </c:pt>
                <c:pt idx="3585">
                  <c:v>-8.5687500000000065E-4</c:v>
                </c:pt>
                <c:pt idx="3586">
                  <c:v>-8.7437500000000026E-4</c:v>
                </c:pt>
                <c:pt idx="3587">
                  <c:v>-9.9031200000000274E-4</c:v>
                </c:pt>
                <c:pt idx="3588">
                  <c:v>-7.506250000000143E-4</c:v>
                </c:pt>
                <c:pt idx="3589">
                  <c:v>-8.1937500000000066E-4</c:v>
                </c:pt>
                <c:pt idx="3590">
                  <c:v>-8.6468700000000016E-4</c:v>
                </c:pt>
                <c:pt idx="3591">
                  <c:v>-9.8312500000000006E-4</c:v>
                </c:pt>
                <c:pt idx="3592">
                  <c:v>-8.9031200000000063E-4</c:v>
                </c:pt>
                <c:pt idx="3593">
                  <c:v>-8.634370000000001E-4</c:v>
                </c:pt>
                <c:pt idx="3594">
                  <c:v>-1.0096870000000041E-3</c:v>
                </c:pt>
                <c:pt idx="3595">
                  <c:v>-7.4875000000000917E-4</c:v>
                </c:pt>
                <c:pt idx="3596">
                  <c:v>-1.0024999999999999E-3</c:v>
                </c:pt>
                <c:pt idx="3597">
                  <c:v>-9.3468700000000045E-4</c:v>
                </c:pt>
                <c:pt idx="3598">
                  <c:v>-1.0925000000000021E-3</c:v>
                </c:pt>
                <c:pt idx="3599">
                  <c:v>-7.6875000000000012E-4</c:v>
                </c:pt>
                <c:pt idx="3600">
                  <c:v>-7.6718700000001172E-4</c:v>
                </c:pt>
                <c:pt idx="3601">
                  <c:v>-9.9625000000002619E-4</c:v>
                </c:pt>
                <c:pt idx="3602">
                  <c:v>-9.0468700000000026E-4</c:v>
                </c:pt>
                <c:pt idx="3603">
                  <c:v>-8.1125000000001248E-4</c:v>
                </c:pt>
                <c:pt idx="3604">
                  <c:v>-1.0281250000000021E-3</c:v>
                </c:pt>
                <c:pt idx="3605">
                  <c:v>-1.0006249999999998E-3</c:v>
                </c:pt>
                <c:pt idx="3606">
                  <c:v>-1.1037500000000001E-3</c:v>
                </c:pt>
                <c:pt idx="3607">
                  <c:v>-7.6375000000000032E-4</c:v>
                </c:pt>
                <c:pt idx="3608">
                  <c:v>-7.865620000000092E-4</c:v>
                </c:pt>
                <c:pt idx="3609">
                  <c:v>-7.3343700000000898E-4</c:v>
                </c:pt>
                <c:pt idx="3610">
                  <c:v>-1.2712500000000041E-3</c:v>
                </c:pt>
                <c:pt idx="3611">
                  <c:v>-8.8593700000000265E-4</c:v>
                </c:pt>
                <c:pt idx="3612">
                  <c:v>-1.1209370000000167E-3</c:v>
                </c:pt>
                <c:pt idx="3613">
                  <c:v>-8.5593700000000062E-4</c:v>
                </c:pt>
                <c:pt idx="3614">
                  <c:v>-9.5562500000000768E-4</c:v>
                </c:pt>
                <c:pt idx="3615">
                  <c:v>-1.0403120000000191E-3</c:v>
                </c:pt>
                <c:pt idx="3616">
                  <c:v>-1.0165619999999999E-3</c:v>
                </c:pt>
                <c:pt idx="3617">
                  <c:v>-9.6656200000001552E-4</c:v>
                </c:pt>
                <c:pt idx="3618">
                  <c:v>-8.5343699999999997E-4</c:v>
                </c:pt>
                <c:pt idx="3619">
                  <c:v>-1.072812000000018E-3</c:v>
                </c:pt>
                <c:pt idx="3620">
                  <c:v>-9.5843700000000024E-4</c:v>
                </c:pt>
                <c:pt idx="3621">
                  <c:v>-1.1078120000000001E-3</c:v>
                </c:pt>
                <c:pt idx="3622">
                  <c:v>-1.1250000000000001E-3</c:v>
                </c:pt>
                <c:pt idx="3623">
                  <c:v>-9.5875000000000766E-4</c:v>
                </c:pt>
                <c:pt idx="3624">
                  <c:v>-1.1981250000000204E-3</c:v>
                </c:pt>
                <c:pt idx="3625">
                  <c:v>-1.2487500000000061E-3</c:v>
                </c:pt>
                <c:pt idx="3626">
                  <c:v>-9.4875000000001555E-4</c:v>
                </c:pt>
                <c:pt idx="3627">
                  <c:v>-1.1206250000000001E-3</c:v>
                </c:pt>
                <c:pt idx="3628">
                  <c:v>-9.8531200000000728E-4</c:v>
                </c:pt>
                <c:pt idx="3629">
                  <c:v>-1.1021870000000283E-3</c:v>
                </c:pt>
                <c:pt idx="3630">
                  <c:v>-1.1793750000000163E-3</c:v>
                </c:pt>
                <c:pt idx="3631">
                  <c:v>-1.2712500000000041E-3</c:v>
                </c:pt>
                <c:pt idx="3632">
                  <c:v>-9.3750000000002273E-4</c:v>
                </c:pt>
                <c:pt idx="3633">
                  <c:v>-1.1256249999999999E-3</c:v>
                </c:pt>
                <c:pt idx="3634">
                  <c:v>-1.1412500000000183E-3</c:v>
                </c:pt>
                <c:pt idx="3635">
                  <c:v>-1.1690620000000041E-3</c:v>
                </c:pt>
                <c:pt idx="3636">
                  <c:v>-1.293125E-3</c:v>
                </c:pt>
                <c:pt idx="3637">
                  <c:v>-1.1206250000000001E-3</c:v>
                </c:pt>
                <c:pt idx="3638">
                  <c:v>-8.6000000000000226E-4</c:v>
                </c:pt>
                <c:pt idx="3639">
                  <c:v>-1.5178119999999999E-3</c:v>
                </c:pt>
                <c:pt idx="3640">
                  <c:v>-1.1090620000000001E-3</c:v>
                </c:pt>
                <c:pt idx="3641">
                  <c:v>-1.4640619999999999E-3</c:v>
                </c:pt>
                <c:pt idx="3642">
                  <c:v>-9.8875000000001739E-4</c:v>
                </c:pt>
                <c:pt idx="3643">
                  <c:v>-1.2843750000000173E-3</c:v>
                </c:pt>
                <c:pt idx="3644">
                  <c:v>-1.0578120000000041E-3</c:v>
                </c:pt>
                <c:pt idx="3645">
                  <c:v>-1.3225000000000081E-3</c:v>
                </c:pt>
                <c:pt idx="3646">
                  <c:v>-1.5146870000000241E-3</c:v>
                </c:pt>
                <c:pt idx="3647">
                  <c:v>-1.5046870000000228E-3</c:v>
                </c:pt>
                <c:pt idx="3648">
                  <c:v>-1.2243750000000041E-3</c:v>
                </c:pt>
                <c:pt idx="3649">
                  <c:v>-1.2765619999999997E-3</c:v>
                </c:pt>
                <c:pt idx="3650">
                  <c:v>-1.1256249999999999E-3</c:v>
                </c:pt>
                <c:pt idx="3651">
                  <c:v>-1.4828120000000174E-3</c:v>
                </c:pt>
                <c:pt idx="3652">
                  <c:v>-1.3012500000000081E-3</c:v>
                </c:pt>
                <c:pt idx="3653">
                  <c:v>-1.5437500000000041E-3</c:v>
                </c:pt>
                <c:pt idx="3654">
                  <c:v>-1.4809369999999999E-3</c:v>
                </c:pt>
                <c:pt idx="3655">
                  <c:v>-1.4465620000000021E-3</c:v>
                </c:pt>
                <c:pt idx="3656">
                  <c:v>-1.4365620000000021E-3</c:v>
                </c:pt>
                <c:pt idx="3657">
                  <c:v>-1.4793750000000041E-3</c:v>
                </c:pt>
                <c:pt idx="3658">
                  <c:v>-1.4303120000000176E-3</c:v>
                </c:pt>
                <c:pt idx="3659">
                  <c:v>-1.3853120000000209E-3</c:v>
                </c:pt>
                <c:pt idx="3660">
                  <c:v>-1.5881250000000175E-3</c:v>
                </c:pt>
                <c:pt idx="3661">
                  <c:v>-1.5803120000000281E-3</c:v>
                </c:pt>
                <c:pt idx="3662">
                  <c:v>-1.6362500000000318E-3</c:v>
                </c:pt>
                <c:pt idx="3663">
                  <c:v>-1.6362500000000318E-3</c:v>
                </c:pt>
                <c:pt idx="3664">
                  <c:v>-1.3434370000000061E-3</c:v>
                </c:pt>
                <c:pt idx="3665">
                  <c:v>-1.4343749999999999E-3</c:v>
                </c:pt>
                <c:pt idx="3666">
                  <c:v>-1.5640620000000206E-3</c:v>
                </c:pt>
                <c:pt idx="3667">
                  <c:v>-1.6065620000000203E-3</c:v>
                </c:pt>
                <c:pt idx="3668">
                  <c:v>-1.696875000000028E-3</c:v>
                </c:pt>
                <c:pt idx="3669">
                  <c:v>-1.5609370000000183E-3</c:v>
                </c:pt>
                <c:pt idx="3670">
                  <c:v>-1.5678120000000041E-3</c:v>
                </c:pt>
                <c:pt idx="3671">
                  <c:v>-1.6659370000000184E-3</c:v>
                </c:pt>
                <c:pt idx="3672">
                  <c:v>-1.9143750000000309E-3</c:v>
                </c:pt>
                <c:pt idx="3673">
                  <c:v>-1.8781250000000237E-3</c:v>
                </c:pt>
                <c:pt idx="3674">
                  <c:v>-1.5784370000000232E-3</c:v>
                </c:pt>
                <c:pt idx="3675">
                  <c:v>-1.6865620000000253E-3</c:v>
                </c:pt>
                <c:pt idx="3676">
                  <c:v>-1.6687500000000298E-3</c:v>
                </c:pt>
                <c:pt idx="3677">
                  <c:v>-1.8325000000000205E-3</c:v>
                </c:pt>
                <c:pt idx="3678">
                  <c:v>-1.5903120000000286E-3</c:v>
                </c:pt>
                <c:pt idx="3679">
                  <c:v>-1.8546870000000326E-3</c:v>
                </c:pt>
                <c:pt idx="3680">
                  <c:v>-1.6987500000000312E-3</c:v>
                </c:pt>
                <c:pt idx="3681">
                  <c:v>-1.7818750000000061E-3</c:v>
                </c:pt>
                <c:pt idx="3682">
                  <c:v>-2.4078120000000001E-3</c:v>
                </c:pt>
                <c:pt idx="3683">
                  <c:v>-1.9928120000000339E-3</c:v>
                </c:pt>
                <c:pt idx="3684">
                  <c:v>-1.5815619999999999E-3</c:v>
                </c:pt>
                <c:pt idx="3685">
                  <c:v>-1.7440620000000184E-3</c:v>
                </c:pt>
                <c:pt idx="3686">
                  <c:v>-1.7296870000000177E-3</c:v>
                </c:pt>
                <c:pt idx="3687">
                  <c:v>-2.0209370000000503E-3</c:v>
                </c:pt>
                <c:pt idx="3688">
                  <c:v>-1.5528120000000223E-3</c:v>
                </c:pt>
                <c:pt idx="3689">
                  <c:v>-1.724375000000018E-3</c:v>
                </c:pt>
                <c:pt idx="3690">
                  <c:v>-1.7534370000000061E-3</c:v>
                </c:pt>
                <c:pt idx="3691">
                  <c:v>-1.9259370000000214E-3</c:v>
                </c:pt>
                <c:pt idx="3692">
                  <c:v>-1.9396870000000313E-3</c:v>
                </c:pt>
                <c:pt idx="3693">
                  <c:v>-1.8049999999999997E-3</c:v>
                </c:pt>
                <c:pt idx="3694">
                  <c:v>-1.9259370000000214E-3</c:v>
                </c:pt>
                <c:pt idx="3695">
                  <c:v>-1.7118749999999999E-3</c:v>
                </c:pt>
                <c:pt idx="3696">
                  <c:v>-2.0356250000000001E-3</c:v>
                </c:pt>
                <c:pt idx="3697">
                  <c:v>-1.8353120000000234E-3</c:v>
                </c:pt>
                <c:pt idx="3698">
                  <c:v>-2.1631250000000535E-3</c:v>
                </c:pt>
                <c:pt idx="3699">
                  <c:v>-1.8340620000000247E-3</c:v>
                </c:pt>
                <c:pt idx="3700">
                  <c:v>-1.8675000000000041E-3</c:v>
                </c:pt>
                <c:pt idx="3701">
                  <c:v>-2.0543750000000002E-3</c:v>
                </c:pt>
                <c:pt idx="3702">
                  <c:v>-1.942812000000034E-3</c:v>
                </c:pt>
                <c:pt idx="3703">
                  <c:v>-1.9256250000000141E-3</c:v>
                </c:pt>
                <c:pt idx="3704">
                  <c:v>-2.1806250000000011E-3</c:v>
                </c:pt>
                <c:pt idx="3705">
                  <c:v>-1.9809370000000289E-3</c:v>
                </c:pt>
                <c:pt idx="3706">
                  <c:v>-1.9700000000000303E-3</c:v>
                </c:pt>
                <c:pt idx="3707">
                  <c:v>-1.9787500000000326E-3</c:v>
                </c:pt>
                <c:pt idx="3708">
                  <c:v>-1.9440620000000322E-3</c:v>
                </c:pt>
                <c:pt idx="3709">
                  <c:v>-1.8403120000000308E-3</c:v>
                </c:pt>
                <c:pt idx="3710">
                  <c:v>-2.3071870000000495E-3</c:v>
                </c:pt>
                <c:pt idx="3711">
                  <c:v>-2.0659370000000463E-3</c:v>
                </c:pt>
                <c:pt idx="3712">
                  <c:v>-2.2940620000000012E-3</c:v>
                </c:pt>
                <c:pt idx="3713">
                  <c:v>-2.0868749999999998E-3</c:v>
                </c:pt>
                <c:pt idx="3714">
                  <c:v>-2.1696870000000052E-3</c:v>
                </c:pt>
                <c:pt idx="3715">
                  <c:v>-2.324062E-3</c:v>
                </c:pt>
                <c:pt idx="3716">
                  <c:v>-2.2715620000000052E-3</c:v>
                </c:pt>
                <c:pt idx="3717">
                  <c:v>-2.3034370000000292E-3</c:v>
                </c:pt>
                <c:pt idx="3718">
                  <c:v>-2.0921870000000092E-3</c:v>
                </c:pt>
                <c:pt idx="3719">
                  <c:v>-2.3493750000000012E-3</c:v>
                </c:pt>
                <c:pt idx="3720">
                  <c:v>-2.2312499999999997E-3</c:v>
                </c:pt>
                <c:pt idx="3721">
                  <c:v>-2.3468749999999987E-3</c:v>
                </c:pt>
                <c:pt idx="3722">
                  <c:v>-2.3721870000000052E-3</c:v>
                </c:pt>
                <c:pt idx="3723">
                  <c:v>-2.2565620000000002E-3</c:v>
                </c:pt>
                <c:pt idx="3724">
                  <c:v>-2.5731250000000389E-3</c:v>
                </c:pt>
                <c:pt idx="3725">
                  <c:v>-2.4603120000000092E-3</c:v>
                </c:pt>
                <c:pt idx="3726">
                  <c:v>-2.2028120000000002E-3</c:v>
                </c:pt>
                <c:pt idx="3727">
                  <c:v>-2.3562499999999977E-3</c:v>
                </c:pt>
                <c:pt idx="3728">
                  <c:v>-2.2934370000000526E-3</c:v>
                </c:pt>
                <c:pt idx="3729">
                  <c:v>-2.3187499999999988E-3</c:v>
                </c:pt>
                <c:pt idx="3730">
                  <c:v>-2.3615620000000002E-3</c:v>
                </c:pt>
                <c:pt idx="3731">
                  <c:v>-2.5390619999999999E-3</c:v>
                </c:pt>
                <c:pt idx="3732">
                  <c:v>-2.1765619999999999E-3</c:v>
                </c:pt>
                <c:pt idx="3733">
                  <c:v>-2.3790619999999999E-3</c:v>
                </c:pt>
                <c:pt idx="3734">
                  <c:v>-2.4540619999999999E-3</c:v>
                </c:pt>
                <c:pt idx="3735">
                  <c:v>-2.4359370000000052E-3</c:v>
                </c:pt>
                <c:pt idx="3736">
                  <c:v>-2.6284370000000507E-3</c:v>
                </c:pt>
                <c:pt idx="3737">
                  <c:v>-2.4056250000000002E-3</c:v>
                </c:pt>
                <c:pt idx="3738">
                  <c:v>-2.0875000000000463E-3</c:v>
                </c:pt>
                <c:pt idx="3739">
                  <c:v>-2.6343750000000052E-3</c:v>
                </c:pt>
                <c:pt idx="3740">
                  <c:v>-2.3712499999999927E-3</c:v>
                </c:pt>
                <c:pt idx="3741">
                  <c:v>-2.5481250000000417E-3</c:v>
                </c:pt>
                <c:pt idx="3742">
                  <c:v>-2.1374999999999996E-3</c:v>
                </c:pt>
                <c:pt idx="3743">
                  <c:v>-2.5475000000000484E-3</c:v>
                </c:pt>
                <c:pt idx="3744">
                  <c:v>-2.4078120000000001E-3</c:v>
                </c:pt>
                <c:pt idx="3745">
                  <c:v>-2.5175000000000323E-3</c:v>
                </c:pt>
                <c:pt idx="3746">
                  <c:v>-2.7568749999999998E-3</c:v>
                </c:pt>
                <c:pt idx="3747">
                  <c:v>-2.66593700000006E-3</c:v>
                </c:pt>
                <c:pt idx="3748">
                  <c:v>-2.3643750000000002E-3</c:v>
                </c:pt>
                <c:pt idx="3749">
                  <c:v>-2.4631250000000456E-3</c:v>
                </c:pt>
                <c:pt idx="3750">
                  <c:v>-2.3018749999999997E-3</c:v>
                </c:pt>
                <c:pt idx="3751">
                  <c:v>-2.632812E-3</c:v>
                </c:pt>
                <c:pt idx="3752">
                  <c:v>-2.3303120000000002E-3</c:v>
                </c:pt>
                <c:pt idx="3753">
                  <c:v>-2.5559370000000393E-3</c:v>
                </c:pt>
                <c:pt idx="3754">
                  <c:v>-2.6493750000000341E-3</c:v>
                </c:pt>
                <c:pt idx="3755">
                  <c:v>-2.5440620000000001E-3</c:v>
                </c:pt>
                <c:pt idx="3756">
                  <c:v>-2.4153120000000002E-3</c:v>
                </c:pt>
              </c:numCache>
            </c:numRef>
          </c:yVal>
          <c:smooth val="1"/>
        </c:ser>
        <c:dLbls>
          <c:showLegendKey val="0"/>
          <c:showVal val="0"/>
          <c:showCatName val="0"/>
          <c:showSerName val="0"/>
          <c:showPercent val="0"/>
          <c:showBubbleSize val="0"/>
        </c:dLbls>
        <c:axId val="275474480"/>
        <c:axId val="275475040"/>
      </c:scatterChart>
      <c:valAx>
        <c:axId val="275474480"/>
        <c:scaling>
          <c:orientation val="minMax"/>
          <c:max val="23.5"/>
          <c:min val="0"/>
        </c:scaling>
        <c:delete val="0"/>
        <c:axPos val="b"/>
        <c:title>
          <c:tx>
            <c:rich>
              <a:bodyPr/>
              <a:lstStyle/>
              <a:p>
                <a:pPr>
                  <a:defRPr/>
                </a:pPr>
                <a:r>
                  <a:rPr lang="en-US"/>
                  <a:t>Time (ns)</a:t>
                </a:r>
              </a:p>
            </c:rich>
          </c:tx>
          <c:overlay val="0"/>
        </c:title>
        <c:numFmt formatCode="General" sourceLinked="1"/>
        <c:majorTickMark val="out"/>
        <c:minorTickMark val="none"/>
        <c:tickLblPos val="nextTo"/>
        <c:spPr>
          <a:ln w="38100">
            <a:solidFill>
              <a:sysClr val="windowText" lastClr="000000"/>
            </a:solidFill>
          </a:ln>
        </c:spPr>
        <c:txPr>
          <a:bodyPr rot="0" vert="horz"/>
          <a:lstStyle/>
          <a:p>
            <a:pPr>
              <a:defRPr sz="2000" b="1" i="0" u="none" strike="noStrike" baseline="0">
                <a:solidFill>
                  <a:srgbClr val="000000"/>
                </a:solidFill>
                <a:latin typeface="Arial"/>
                <a:ea typeface="Arial"/>
                <a:cs typeface="Arial"/>
              </a:defRPr>
            </a:pPr>
            <a:endParaRPr lang="en-US"/>
          </a:p>
        </c:txPr>
        <c:crossAx val="275475040"/>
        <c:crossesAt val="-1.5000000000000025E-2"/>
        <c:crossBetween val="midCat"/>
      </c:valAx>
      <c:valAx>
        <c:axId val="275475040"/>
        <c:scaling>
          <c:orientation val="minMax"/>
          <c:max val="0"/>
          <c:min val="-1.5000000000000025E-2"/>
        </c:scaling>
        <c:delete val="0"/>
        <c:axPos val="l"/>
        <c:title>
          <c:tx>
            <c:rich>
              <a:bodyPr rot="-5400000" vert="horz"/>
              <a:lstStyle/>
              <a:p>
                <a:pPr>
                  <a:defRPr/>
                </a:pPr>
                <a:r>
                  <a:rPr lang="en-US"/>
                  <a:t>Voltage (V)</a:t>
                </a:r>
              </a:p>
            </c:rich>
          </c:tx>
          <c:overlay val="0"/>
        </c:title>
        <c:numFmt formatCode="#,##0.000" sourceLinked="0"/>
        <c:majorTickMark val="out"/>
        <c:minorTickMark val="none"/>
        <c:tickLblPos val="nextTo"/>
        <c:spPr>
          <a:ln w="38100">
            <a:solidFill>
              <a:schemeClr val="tx1"/>
            </a:solidFill>
          </a:ln>
        </c:spPr>
        <c:crossAx val="275474480"/>
        <c:crosses val="autoZero"/>
        <c:crossBetween val="midCat"/>
        <c:majorUnit val="5.0000000000000114E-3"/>
      </c:valAx>
      <c:spPr>
        <a:ln>
          <a:noFill/>
        </a:ln>
      </c:spPr>
    </c:plotArea>
    <c:legend>
      <c:legendPos val="r"/>
      <c:layout>
        <c:manualLayout>
          <c:xMode val="edge"/>
          <c:yMode val="edge"/>
          <c:x val="0.73882911273358443"/>
          <c:y val="0.5416857642415337"/>
          <c:w val="0.1917265248128438"/>
          <c:h val="0.26000788596418267"/>
        </c:manualLayout>
      </c:layout>
      <c:overlay val="0"/>
    </c:legend>
    <c:plotVisOnly val="1"/>
    <c:dispBlanksAs val="gap"/>
    <c:showDLblsOverMax val="0"/>
  </c:chart>
  <c:spPr>
    <a:ln>
      <a:noFill/>
    </a:ln>
  </c:spPr>
  <c:txPr>
    <a:bodyPr/>
    <a:lstStyle/>
    <a:p>
      <a:pPr>
        <a:defRPr sz="2000" b="1">
          <a:latin typeface="Arial" pitchFamily="34" charset="0"/>
          <a:cs typeface="Arial" pitchFamily="34" charset="0"/>
        </a:defRPr>
      </a:pPr>
      <a:endParaRPr lang="en-US"/>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3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2.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95.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95.png"/></Relationships>
</file>

<file path=ppt/drawings/_rels/vmlDrawing5.vml.rels><?xml version="1.0" encoding="UTF-8" standalone="yes"?>
<Relationships xmlns="http://schemas.openxmlformats.org/package/2006/relationships"><Relationship Id="rId3" Type="http://schemas.openxmlformats.org/officeDocument/2006/relationships/image" Target="../media/image113.wmf"/><Relationship Id="rId2" Type="http://schemas.openxmlformats.org/officeDocument/2006/relationships/image" Target="../media/image112.wmf"/><Relationship Id="rId1" Type="http://schemas.openxmlformats.org/officeDocument/2006/relationships/image" Target="../media/image111.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14.wmf"/></Relationships>
</file>

<file path=ppt/drawings/drawing1.xml><?xml version="1.0" encoding="utf-8"?>
<c:userShapes xmlns:c="http://schemas.openxmlformats.org/drawingml/2006/chart">
  <cdr:relSizeAnchor xmlns:cdr="http://schemas.openxmlformats.org/drawingml/2006/chartDrawing">
    <cdr:from>
      <cdr:x>0.18608</cdr:x>
      <cdr:y>0.19009</cdr:y>
    </cdr:from>
    <cdr:to>
      <cdr:x>0.38378</cdr:x>
      <cdr:y>0.2614</cdr:y>
    </cdr:to>
    <cdr:sp macro="" textlink="">
      <cdr:nvSpPr>
        <cdr:cNvPr id="2049" name="Text Box 1"/>
        <cdr:cNvSpPr txBox="1">
          <a:spLocks xmlns:a="http://schemas.openxmlformats.org/drawingml/2006/main" noChangeArrowheads="1"/>
        </cdr:cNvSpPr>
      </cdr:nvSpPr>
      <cdr:spPr bwMode="auto">
        <a:xfrm xmlns:a="http://schemas.openxmlformats.org/drawingml/2006/main">
          <a:off x="1596956" y="1109886"/>
          <a:ext cx="1696628" cy="416409"/>
        </a:xfrm>
        <a:prstGeom xmlns:a="http://schemas.openxmlformats.org/drawingml/2006/main" prst="rect">
          <a:avLst/>
        </a:prstGeom>
        <a:noFill xmlns:a="http://schemas.openxmlformats.org/drawingml/2006/main"/>
        <a:ln xmlns:a="http://schemas.openxmlformats.org/drawingml/2006/main" w="1">
          <a:noFill/>
          <a:miter lim="800000"/>
          <a:headEnd/>
          <a:tailEnd/>
        </a:ln>
        <a:effectLst xmlns:a="http://schemas.openxmlformats.org/drawingml/2006/main"/>
      </cdr:spPr>
      <cdr:txBody>
        <a:bodyPr xmlns:a="http://schemas.openxmlformats.org/drawingml/2006/main" vertOverflow="clip" wrap="square" lIns="27432" tIns="22860" rIns="27432" bIns="22860" anchor="ctr" upright="1"/>
        <a:lstStyle xmlns:a="http://schemas.openxmlformats.org/drawingml/2006/main"/>
        <a:p xmlns:a="http://schemas.openxmlformats.org/drawingml/2006/main">
          <a:pPr algn="ctr" rtl="0">
            <a:defRPr sz="1000"/>
          </a:pPr>
          <a:r>
            <a:rPr lang="en-US" sz="1600" b="0" i="0" u="none" strike="noStrike" baseline="0">
              <a:solidFill>
                <a:srgbClr val="000000"/>
              </a:solidFill>
              <a:latin typeface="Arial"/>
              <a:cs typeface="Arial"/>
            </a:rPr>
            <a:t>Filled States</a:t>
          </a:r>
        </a:p>
      </cdr:txBody>
    </cdr:sp>
  </cdr:relSizeAnchor>
  <cdr:relSizeAnchor xmlns:cdr="http://schemas.openxmlformats.org/drawingml/2006/chartDrawing">
    <cdr:from>
      <cdr:x>0.52808</cdr:x>
      <cdr:y>0.39009</cdr:y>
    </cdr:from>
    <cdr:to>
      <cdr:x>0.7409</cdr:x>
      <cdr:y>0.46084</cdr:y>
    </cdr:to>
    <cdr:sp macro="" textlink="">
      <cdr:nvSpPr>
        <cdr:cNvPr id="2050" name="Text Box 2"/>
        <cdr:cNvSpPr txBox="1">
          <a:spLocks xmlns:a="http://schemas.openxmlformats.org/drawingml/2006/main" noChangeArrowheads="1"/>
        </cdr:cNvSpPr>
      </cdr:nvSpPr>
      <cdr:spPr bwMode="auto">
        <a:xfrm xmlns:a="http://schemas.openxmlformats.org/drawingml/2006/main">
          <a:off x="4532008" y="2277651"/>
          <a:ext cx="1826397" cy="413130"/>
        </a:xfrm>
        <a:prstGeom xmlns:a="http://schemas.openxmlformats.org/drawingml/2006/main" prst="rect">
          <a:avLst/>
        </a:prstGeom>
        <a:noFill xmlns:a="http://schemas.openxmlformats.org/drawingml/2006/main"/>
        <a:ln xmlns:a="http://schemas.openxmlformats.org/drawingml/2006/main" w="1">
          <a:noFill/>
          <a:miter lim="800000"/>
          <a:headEnd/>
          <a:tailEnd/>
        </a:ln>
        <a:effectLst xmlns:a="http://schemas.openxmlformats.org/drawingml/2006/main"/>
      </cdr:spPr>
      <cdr:txBody>
        <a:bodyPr xmlns:a="http://schemas.openxmlformats.org/drawingml/2006/main" vertOverflow="clip" wrap="square" lIns="27432" tIns="22860" rIns="27432" bIns="22860" anchor="ctr" upright="1"/>
        <a:lstStyle xmlns:a="http://schemas.openxmlformats.org/drawingml/2006/main"/>
        <a:p xmlns:a="http://schemas.openxmlformats.org/drawingml/2006/main">
          <a:pPr algn="ctr" rtl="0">
            <a:defRPr sz="1000"/>
          </a:pPr>
          <a:r>
            <a:rPr lang="en-US" sz="1600" b="0" i="0" u="none" strike="noStrike" baseline="0">
              <a:solidFill>
                <a:srgbClr val="000000"/>
              </a:solidFill>
              <a:latin typeface="Arial"/>
              <a:cs typeface="Arial"/>
            </a:rPr>
            <a:t>Empty States</a:t>
          </a:r>
        </a:p>
      </cdr:txBody>
    </cdr:sp>
  </cdr:relSizeAnchor>
  <cdr:relSizeAnchor xmlns:cdr="http://schemas.openxmlformats.org/drawingml/2006/chartDrawing">
    <cdr:from>
      <cdr:x>0.28633</cdr:x>
      <cdr:y>0.80359</cdr:y>
    </cdr:from>
    <cdr:to>
      <cdr:x>0.45322</cdr:x>
      <cdr:y>0.87434</cdr:y>
    </cdr:to>
    <cdr:sp macro="" textlink="">
      <cdr:nvSpPr>
        <cdr:cNvPr id="2051" name="Text Box 3"/>
        <cdr:cNvSpPr txBox="1">
          <a:spLocks xmlns:a="http://schemas.openxmlformats.org/drawingml/2006/main" noChangeArrowheads="1"/>
        </cdr:cNvSpPr>
      </cdr:nvSpPr>
      <cdr:spPr bwMode="auto">
        <a:xfrm xmlns:a="http://schemas.openxmlformats.org/drawingml/2006/main">
          <a:off x="2457304" y="4692006"/>
          <a:ext cx="1432281" cy="413130"/>
        </a:xfrm>
        <a:prstGeom xmlns:a="http://schemas.openxmlformats.org/drawingml/2006/main" prst="rect">
          <a:avLst/>
        </a:prstGeom>
        <a:noFill xmlns:a="http://schemas.openxmlformats.org/drawingml/2006/main"/>
        <a:ln xmlns:a="http://schemas.openxmlformats.org/drawingml/2006/main" w="1">
          <a:noFill/>
          <a:miter lim="800000"/>
          <a:headEnd/>
          <a:tailEnd/>
        </a:ln>
        <a:effectLst xmlns:a="http://schemas.openxmlformats.org/drawingml/2006/main"/>
      </cdr:spPr>
      <cdr:txBody>
        <a:bodyPr xmlns:a="http://schemas.openxmlformats.org/drawingml/2006/main" vertOverflow="clip" wrap="square" lIns="27432" tIns="22860" rIns="27432" bIns="22860" anchor="ctr" upright="1"/>
        <a:lstStyle xmlns:a="http://schemas.openxmlformats.org/drawingml/2006/main"/>
        <a:p xmlns:a="http://schemas.openxmlformats.org/drawingml/2006/main">
          <a:pPr algn="ctr" rtl="0">
            <a:defRPr sz="1000"/>
          </a:pPr>
          <a:r>
            <a:rPr lang="en-US" sz="1600" b="0" i="0" u="none" strike="noStrike" baseline="0">
              <a:solidFill>
                <a:srgbClr val="000000"/>
              </a:solidFill>
              <a:latin typeface="Arial"/>
              <a:cs typeface="Arial"/>
            </a:rPr>
            <a:t>Band Gap</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4119CAA-B0F5-4BCB-A6BF-912863014578}" type="datetimeFigureOut">
              <a:rPr lang="en-US" smtClean="0"/>
              <a:pPr/>
              <a:t>2/24/2016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FC9DB72-6E5D-4D16-B522-DEA1036886BF}" type="slidenum">
              <a:rPr lang="en-US" smtClean="0"/>
              <a:pPr/>
              <a:t>‹#›</a:t>
            </a:fld>
            <a:endParaRPr lang="en-US"/>
          </a:p>
        </p:txBody>
      </p:sp>
    </p:spTree>
    <p:extLst>
      <p:ext uri="{BB962C8B-B14F-4D97-AF65-F5344CB8AC3E}">
        <p14:creationId xmlns:p14="http://schemas.microsoft.com/office/powerpoint/2010/main" val="2938825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C9DB72-6E5D-4D16-B522-DEA1036886BF}" type="slidenum">
              <a:rPr lang="en-US" smtClean="0"/>
              <a:pPr/>
              <a:t>1</a:t>
            </a:fld>
            <a:endParaRPr lang="en-US"/>
          </a:p>
        </p:txBody>
      </p:sp>
    </p:spTree>
    <p:extLst>
      <p:ext uri="{BB962C8B-B14F-4D97-AF65-F5344CB8AC3E}">
        <p14:creationId xmlns:p14="http://schemas.microsoft.com/office/powerpoint/2010/main" val="13277199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C9DB72-6E5D-4D16-B522-DEA1036886BF}" type="slidenum">
              <a:rPr lang="en-US" smtClean="0"/>
              <a:pPr/>
              <a:t>25</a:t>
            </a:fld>
            <a:endParaRPr lang="en-US"/>
          </a:p>
        </p:txBody>
      </p:sp>
    </p:spTree>
    <p:extLst>
      <p:ext uri="{BB962C8B-B14F-4D97-AF65-F5344CB8AC3E}">
        <p14:creationId xmlns:p14="http://schemas.microsoft.com/office/powerpoint/2010/main" val="34355031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C9DB72-6E5D-4D16-B522-DEA1036886BF}" type="slidenum">
              <a:rPr lang="en-US" smtClean="0"/>
              <a:pPr/>
              <a:t>26</a:t>
            </a:fld>
            <a:endParaRPr lang="en-US"/>
          </a:p>
        </p:txBody>
      </p:sp>
    </p:spTree>
    <p:extLst>
      <p:ext uri="{BB962C8B-B14F-4D97-AF65-F5344CB8AC3E}">
        <p14:creationId xmlns:p14="http://schemas.microsoft.com/office/powerpoint/2010/main" val="6602856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C9DB72-6E5D-4D16-B522-DEA1036886BF}" type="slidenum">
              <a:rPr lang="en-US" smtClean="0"/>
              <a:pPr/>
              <a:t>27</a:t>
            </a:fld>
            <a:endParaRPr lang="en-US"/>
          </a:p>
        </p:txBody>
      </p:sp>
    </p:spTree>
    <p:extLst>
      <p:ext uri="{BB962C8B-B14F-4D97-AF65-F5344CB8AC3E}">
        <p14:creationId xmlns:p14="http://schemas.microsoft.com/office/powerpoint/2010/main" val="42404536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89588F9-762B-4145-A870-1A6B6537EEB2}" type="slidenum">
              <a:rPr lang="en-US" smtClean="0"/>
              <a:pPr>
                <a:defRPr/>
              </a:pPr>
              <a:t>28</a:t>
            </a:fld>
            <a:endParaRPr lang="en-US"/>
          </a:p>
        </p:txBody>
      </p:sp>
    </p:spTree>
    <p:extLst>
      <p:ext uri="{BB962C8B-B14F-4D97-AF65-F5344CB8AC3E}">
        <p14:creationId xmlns:p14="http://schemas.microsoft.com/office/powerpoint/2010/main" val="38317653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C9DB72-6E5D-4D16-B522-DEA1036886BF}" type="slidenum">
              <a:rPr lang="en-US" smtClean="0"/>
              <a:pPr/>
              <a:t>29</a:t>
            </a:fld>
            <a:endParaRPr lang="en-US"/>
          </a:p>
        </p:txBody>
      </p:sp>
    </p:spTree>
    <p:extLst>
      <p:ext uri="{BB962C8B-B14F-4D97-AF65-F5344CB8AC3E}">
        <p14:creationId xmlns:p14="http://schemas.microsoft.com/office/powerpoint/2010/main" val="37227925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89588F9-762B-4145-A870-1A6B6537EEB2}" type="slidenum">
              <a:rPr lang="en-US" smtClean="0"/>
              <a:pPr>
                <a:defRPr/>
              </a:pPr>
              <a:t>30</a:t>
            </a:fld>
            <a:endParaRPr lang="en-US"/>
          </a:p>
        </p:txBody>
      </p:sp>
    </p:spTree>
    <p:extLst>
      <p:ext uri="{BB962C8B-B14F-4D97-AF65-F5344CB8AC3E}">
        <p14:creationId xmlns:p14="http://schemas.microsoft.com/office/powerpoint/2010/main" val="5492935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DD47FE34-A686-4C86-BAAC-955FF430A9D3}" type="slidenum">
              <a:rPr lang="en-US" smtClean="0"/>
              <a:pPr>
                <a:defRPr/>
              </a:pPr>
              <a:t>34</a:t>
            </a:fld>
            <a:endParaRPr lang="en-US"/>
          </a:p>
        </p:txBody>
      </p:sp>
    </p:spTree>
    <p:extLst>
      <p:ext uri="{BB962C8B-B14F-4D97-AF65-F5344CB8AC3E}">
        <p14:creationId xmlns:p14="http://schemas.microsoft.com/office/powerpoint/2010/main" val="7051103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CC786BC-28DF-49D6-96C2-45CECC7D5738}" type="slidenum">
              <a:rPr lang="en-US" smtClean="0"/>
              <a:pPr/>
              <a:t>35</a:t>
            </a:fld>
            <a:endParaRPr lang="en-US"/>
          </a:p>
        </p:txBody>
      </p:sp>
    </p:spTree>
    <p:extLst>
      <p:ext uri="{BB962C8B-B14F-4D97-AF65-F5344CB8AC3E}">
        <p14:creationId xmlns:p14="http://schemas.microsoft.com/office/powerpoint/2010/main" val="14964927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CC786BC-28DF-49D6-96C2-45CECC7D5738}" type="slidenum">
              <a:rPr lang="en-US" smtClean="0"/>
              <a:pPr/>
              <a:t>36</a:t>
            </a:fld>
            <a:endParaRPr lang="en-US"/>
          </a:p>
        </p:txBody>
      </p:sp>
    </p:spTree>
    <p:extLst>
      <p:ext uri="{BB962C8B-B14F-4D97-AF65-F5344CB8AC3E}">
        <p14:creationId xmlns:p14="http://schemas.microsoft.com/office/powerpoint/2010/main" val="27161108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38A0AA-BE63-41B4-B7D2-C1D67EC16012}" type="slidenum">
              <a:rPr lang="en-US" smtClean="0"/>
              <a:pPr/>
              <a:t>37</a:t>
            </a:fld>
            <a:endParaRPr lang="en-US"/>
          </a:p>
        </p:txBody>
      </p:sp>
    </p:spTree>
    <p:extLst>
      <p:ext uri="{BB962C8B-B14F-4D97-AF65-F5344CB8AC3E}">
        <p14:creationId xmlns:p14="http://schemas.microsoft.com/office/powerpoint/2010/main" val="14235981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1A53AF02-67DA-4E99-96D5-3812694AC6A2}" type="slidenum">
              <a:rPr lang="en-US" smtClean="0"/>
              <a:pPr>
                <a:defRPr/>
              </a:pPr>
              <a:t>2</a:t>
            </a:fld>
            <a:endParaRPr lang="en-US"/>
          </a:p>
        </p:txBody>
      </p:sp>
    </p:spTree>
    <p:extLst>
      <p:ext uri="{BB962C8B-B14F-4D97-AF65-F5344CB8AC3E}">
        <p14:creationId xmlns:p14="http://schemas.microsoft.com/office/powerpoint/2010/main" val="12390763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3889C7BA-1E0A-42DC-ACB0-5FE4D0AD4B34}" type="slidenum">
              <a:rPr lang="en-US" smtClean="0"/>
              <a:pPr>
                <a:defRPr/>
              </a:pPr>
              <a:t>39</a:t>
            </a:fld>
            <a:endParaRPr lang="en-US"/>
          </a:p>
        </p:txBody>
      </p:sp>
    </p:spTree>
    <p:extLst>
      <p:ext uri="{BB962C8B-B14F-4D97-AF65-F5344CB8AC3E}">
        <p14:creationId xmlns:p14="http://schemas.microsoft.com/office/powerpoint/2010/main" val="19851884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CC8D735-C9E0-4EF0-BD3F-E81D48CD572C}" type="slidenum">
              <a:rPr lang="en-US" smtClean="0"/>
              <a:pPr/>
              <a:t>40</a:t>
            </a:fld>
            <a:endParaRPr lang="en-US"/>
          </a:p>
        </p:txBody>
      </p:sp>
    </p:spTree>
    <p:extLst>
      <p:ext uri="{BB962C8B-B14F-4D97-AF65-F5344CB8AC3E}">
        <p14:creationId xmlns:p14="http://schemas.microsoft.com/office/powerpoint/2010/main" val="13718052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3889C7BA-1E0A-42DC-ACB0-5FE4D0AD4B34}" type="slidenum">
              <a:rPr lang="en-US" smtClean="0"/>
              <a:pPr>
                <a:defRPr/>
              </a:pPr>
              <a:t>46</a:t>
            </a:fld>
            <a:endParaRPr lang="en-US"/>
          </a:p>
        </p:txBody>
      </p:sp>
    </p:spTree>
    <p:extLst>
      <p:ext uri="{BB962C8B-B14F-4D97-AF65-F5344CB8AC3E}">
        <p14:creationId xmlns:p14="http://schemas.microsoft.com/office/powerpoint/2010/main" val="9256746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83E4ADB-6586-474E-BE68-2BA7E57842C1}" type="slidenum">
              <a:rPr lang="en-US" smtClean="0"/>
              <a:pPr>
                <a:defRPr/>
              </a:pPr>
              <a:t>47</a:t>
            </a:fld>
            <a:endParaRPr lang="en-US"/>
          </a:p>
        </p:txBody>
      </p:sp>
    </p:spTree>
    <p:extLst>
      <p:ext uri="{BB962C8B-B14F-4D97-AF65-F5344CB8AC3E}">
        <p14:creationId xmlns:p14="http://schemas.microsoft.com/office/powerpoint/2010/main" val="4160709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83E4ADB-6586-474E-BE68-2BA7E57842C1}" type="slidenum">
              <a:rPr lang="en-US" smtClean="0"/>
              <a:pPr>
                <a:defRPr/>
              </a:pPr>
              <a:t>48</a:t>
            </a:fld>
            <a:endParaRPr lang="en-US"/>
          </a:p>
        </p:txBody>
      </p:sp>
    </p:spTree>
    <p:extLst>
      <p:ext uri="{BB962C8B-B14F-4D97-AF65-F5344CB8AC3E}">
        <p14:creationId xmlns:p14="http://schemas.microsoft.com/office/powerpoint/2010/main" val="11866589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38B5DA2-DB3A-42FF-AAD7-1EE570DBDCC4}" type="slidenum">
              <a:rPr lang="en-US" smtClean="0"/>
              <a:pPr/>
              <a:t>52</a:t>
            </a:fld>
            <a:endParaRPr lang="en-US"/>
          </a:p>
        </p:txBody>
      </p:sp>
    </p:spTree>
    <p:extLst>
      <p:ext uri="{BB962C8B-B14F-4D97-AF65-F5344CB8AC3E}">
        <p14:creationId xmlns:p14="http://schemas.microsoft.com/office/powerpoint/2010/main" val="26753592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DD47FE34-A686-4C86-BAAC-955FF430A9D3}" type="slidenum">
              <a:rPr lang="en-US" smtClean="0"/>
              <a:pPr>
                <a:defRPr/>
              </a:pPr>
              <a:t>53</a:t>
            </a:fld>
            <a:endParaRPr lang="en-US"/>
          </a:p>
        </p:txBody>
      </p:sp>
    </p:spTree>
    <p:extLst>
      <p:ext uri="{BB962C8B-B14F-4D97-AF65-F5344CB8AC3E}">
        <p14:creationId xmlns:p14="http://schemas.microsoft.com/office/powerpoint/2010/main" val="30005493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DD47FE34-A686-4C86-BAAC-955FF430A9D3}" type="slidenum">
              <a:rPr lang="en-US" smtClean="0"/>
              <a:pPr>
                <a:defRPr/>
              </a:pPr>
              <a:t>54</a:t>
            </a:fld>
            <a:endParaRPr lang="en-US"/>
          </a:p>
        </p:txBody>
      </p:sp>
    </p:spTree>
    <p:extLst>
      <p:ext uri="{BB962C8B-B14F-4D97-AF65-F5344CB8AC3E}">
        <p14:creationId xmlns:p14="http://schemas.microsoft.com/office/powerpoint/2010/main" val="7144911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3889C7BA-1E0A-42DC-ACB0-5FE4D0AD4B34}" type="slidenum">
              <a:rPr lang="en-US" smtClean="0"/>
              <a:pPr>
                <a:defRPr/>
              </a:pPr>
              <a:t>59</a:t>
            </a:fld>
            <a:endParaRPr lang="en-US"/>
          </a:p>
        </p:txBody>
      </p:sp>
    </p:spTree>
    <p:extLst>
      <p:ext uri="{BB962C8B-B14F-4D97-AF65-F5344CB8AC3E}">
        <p14:creationId xmlns:p14="http://schemas.microsoft.com/office/powerpoint/2010/main" val="1746759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896F749-4B65-45FD-8977-F7061B5F0081}" type="slidenum">
              <a:rPr lang="en-US" smtClean="0"/>
              <a:pPr fontAlgn="base">
                <a:spcBef>
                  <a:spcPct val="0"/>
                </a:spcBef>
                <a:spcAft>
                  <a:spcPct val="0"/>
                </a:spcAft>
                <a:defRPr/>
              </a:pPr>
              <a:t>5</a:t>
            </a:fld>
            <a:endParaRPr lang="en-US" smtClean="0"/>
          </a:p>
        </p:txBody>
      </p:sp>
      <p:sp>
        <p:nvSpPr>
          <p:cNvPr id="12288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2288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42515753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41A9F8C-F72C-4440-ABAA-913792E94322}" type="slidenum">
              <a:rPr lang="en-US"/>
              <a:pPr>
                <a:defRPr/>
              </a:pPr>
              <a:t>6</a:t>
            </a:fld>
            <a:endParaRPr lang="en-US"/>
          </a:p>
        </p:txBody>
      </p:sp>
      <p:sp>
        <p:nvSpPr>
          <p:cNvPr id="12390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23908"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smtClean="0"/>
          </a:p>
        </p:txBody>
      </p:sp>
    </p:spTree>
    <p:extLst>
      <p:ext uri="{BB962C8B-B14F-4D97-AF65-F5344CB8AC3E}">
        <p14:creationId xmlns:p14="http://schemas.microsoft.com/office/powerpoint/2010/main" val="27593559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C9DB72-6E5D-4D16-B522-DEA1036886BF}" type="slidenum">
              <a:rPr lang="en-US" smtClean="0"/>
              <a:pPr/>
              <a:t>8</a:t>
            </a:fld>
            <a:endParaRPr lang="en-US"/>
          </a:p>
        </p:txBody>
      </p:sp>
    </p:spTree>
    <p:extLst>
      <p:ext uri="{BB962C8B-B14F-4D97-AF65-F5344CB8AC3E}">
        <p14:creationId xmlns:p14="http://schemas.microsoft.com/office/powerpoint/2010/main" val="17926151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p:cNvSpPr>
            <a:spLocks noGrp="1" noRot="1" noChangeAspect="1"/>
          </p:cNvSpPr>
          <p:nvPr>
            <p:ph type="sldImg"/>
          </p:nvPr>
        </p:nvSpPr>
        <p:spPr>
          <a:ln/>
        </p:spPr>
      </p:sp>
      <p:sp>
        <p:nvSpPr>
          <p:cNvPr id="35842" name="Notes Placeholder 2"/>
          <p:cNvSpPr>
            <a:spLocks noGrp="1"/>
          </p:cNvSpPr>
          <p:nvPr>
            <p:ph type="body" idx="1"/>
          </p:nvPr>
        </p:nvSpPr>
        <p:spPr>
          <a:noFill/>
          <a:ln/>
        </p:spPr>
        <p:txBody>
          <a:bodyPr/>
          <a:lstStyle/>
          <a:p>
            <a:r>
              <a:rPr lang="en-US" smtClean="0">
                <a:latin typeface="Arial" pitchFamily="34" charset="0"/>
                <a:ea typeface="ＭＳ Ｐゴシック" pitchFamily="34" charset="-128"/>
              </a:rPr>
              <a:t>This when we have fixed layer… </a:t>
            </a:r>
          </a:p>
          <a:p>
            <a:r>
              <a:rPr lang="en-US" smtClean="0">
                <a:latin typeface="Arial" pitchFamily="34" charset="0"/>
                <a:ea typeface="ＭＳ Ｐゴシック" pitchFamily="34" charset="-128"/>
              </a:rPr>
              <a:t>For In-situ growth -&gt; fringes disappears… there are two reasons: either it is too thick or surface becomes rough</a:t>
            </a:r>
          </a:p>
          <a:p>
            <a:r>
              <a:rPr lang="en-US" smtClean="0">
                <a:latin typeface="Arial" pitchFamily="34" charset="0"/>
                <a:ea typeface="ＭＳ Ｐゴシック" pitchFamily="34" charset="-128"/>
              </a:rPr>
              <a:t>We get interference pattern when we have constructive interference. </a:t>
            </a:r>
          </a:p>
        </p:txBody>
      </p:sp>
      <p:sp>
        <p:nvSpPr>
          <p:cNvPr id="35843" name="Footer Placeholder 3"/>
          <p:cNvSpPr>
            <a:spLocks noGrp="1"/>
          </p:cNvSpPr>
          <p:nvPr>
            <p:ph type="ftr" sz="quarter" idx="4"/>
          </p:nvPr>
        </p:nvSpPr>
        <p:spPr>
          <a:noFill/>
        </p:spPr>
        <p:txBody>
          <a:bodyPr/>
          <a:lstStyle/>
          <a:p>
            <a:r>
              <a:rPr lang="ko-KR" altLang="en-US" smtClean="0">
                <a:latin typeface="Arial" pitchFamily="34" charset="0"/>
                <a:ea typeface="굴림" pitchFamily="34" charset="-127"/>
              </a:rPr>
              <a:t>Go to "View | Header and Footer" to add your organization, sponsor, meeting name here; then, click "Apply to All"</a:t>
            </a:r>
            <a:endParaRPr lang="en-US" altLang="ko-KR" smtClean="0">
              <a:latin typeface="Arial" pitchFamily="34" charset="0"/>
              <a:ea typeface="굴림" pitchFamily="34" charset="-127"/>
            </a:endParaRPr>
          </a:p>
        </p:txBody>
      </p:sp>
      <p:sp>
        <p:nvSpPr>
          <p:cNvPr id="35844" name="Slide Number Placeholder 4"/>
          <p:cNvSpPr>
            <a:spLocks noGrp="1"/>
          </p:cNvSpPr>
          <p:nvPr>
            <p:ph type="sldNum" sz="quarter" idx="5"/>
          </p:nvPr>
        </p:nvSpPr>
        <p:spPr>
          <a:noFill/>
        </p:spPr>
        <p:txBody>
          <a:bodyPr/>
          <a:lstStyle/>
          <a:p>
            <a:fld id="{A8247114-8AAD-42E3-B833-92343F71E468}" type="slidenum">
              <a:rPr lang="ko-KR" altLang="en-US"/>
              <a:pPr/>
              <a:t>17</a:t>
            </a:fld>
            <a:endParaRPr lang="en-US" altLang="ko-KR"/>
          </a:p>
        </p:txBody>
      </p:sp>
    </p:spTree>
    <p:extLst>
      <p:ext uri="{BB962C8B-B14F-4D97-AF65-F5344CB8AC3E}">
        <p14:creationId xmlns:p14="http://schemas.microsoft.com/office/powerpoint/2010/main" val="27781550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38B5DA2-DB3A-42FF-AAD7-1EE570DBDCC4}" type="slidenum">
              <a:rPr lang="en-US" smtClean="0"/>
              <a:pPr/>
              <a:t>19</a:t>
            </a:fld>
            <a:endParaRPr lang="en-US"/>
          </a:p>
        </p:txBody>
      </p:sp>
    </p:spTree>
    <p:extLst>
      <p:ext uri="{BB962C8B-B14F-4D97-AF65-F5344CB8AC3E}">
        <p14:creationId xmlns:p14="http://schemas.microsoft.com/office/powerpoint/2010/main" val="40806036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38B5DA2-DB3A-42FF-AAD7-1EE570DBDCC4}" type="slidenum">
              <a:rPr lang="en-US" smtClean="0"/>
              <a:pPr/>
              <a:t>20</a:t>
            </a:fld>
            <a:endParaRPr lang="en-US"/>
          </a:p>
        </p:txBody>
      </p:sp>
    </p:spTree>
    <p:extLst>
      <p:ext uri="{BB962C8B-B14F-4D97-AF65-F5344CB8AC3E}">
        <p14:creationId xmlns:p14="http://schemas.microsoft.com/office/powerpoint/2010/main" val="41147354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Examples</a:t>
            </a:r>
            <a:r>
              <a:rPr lang="zh-CN" altLang="en-US" dirty="0" smtClean="0"/>
              <a:t> </a:t>
            </a:r>
            <a:r>
              <a:rPr lang="en-US" altLang="zh-CN" dirty="0" smtClean="0"/>
              <a:t>of</a:t>
            </a:r>
            <a:r>
              <a:rPr lang="zh-CN" altLang="en-US" dirty="0" smtClean="0"/>
              <a:t> </a:t>
            </a:r>
            <a:r>
              <a:rPr lang="en-US" altLang="zh-CN" dirty="0" smtClean="0"/>
              <a:t>typical</a:t>
            </a:r>
            <a:r>
              <a:rPr lang="zh-CN" altLang="en-US" dirty="0" smtClean="0"/>
              <a:t> </a:t>
            </a:r>
            <a:r>
              <a:rPr lang="en-US" altLang="zh-CN" dirty="0" smtClean="0"/>
              <a:t>data</a:t>
            </a:r>
            <a:r>
              <a:rPr lang="zh-CN" altLang="en-US" dirty="0" smtClean="0"/>
              <a:t> </a:t>
            </a:r>
            <a:r>
              <a:rPr lang="en-US" altLang="zh-CN" dirty="0" smtClean="0"/>
              <a:t>set</a:t>
            </a:r>
            <a:endParaRPr lang="en-US" dirty="0"/>
          </a:p>
        </p:txBody>
      </p:sp>
      <p:sp>
        <p:nvSpPr>
          <p:cNvPr id="4" name="Slide Number Placeholder 3"/>
          <p:cNvSpPr>
            <a:spLocks noGrp="1"/>
          </p:cNvSpPr>
          <p:nvPr>
            <p:ph type="sldNum" sz="quarter" idx="10"/>
          </p:nvPr>
        </p:nvSpPr>
        <p:spPr/>
        <p:txBody>
          <a:bodyPr/>
          <a:lstStyle/>
          <a:p>
            <a:fld id="{26A208CB-1C29-4C1C-9D6D-F46C285A153B}" type="slidenum">
              <a:rPr lang="en-US" smtClean="0"/>
              <a:pPr/>
              <a:t>22</a:t>
            </a:fld>
            <a:endParaRPr lang="en-US"/>
          </a:p>
        </p:txBody>
      </p:sp>
    </p:spTree>
    <p:extLst>
      <p:ext uri="{BB962C8B-B14F-4D97-AF65-F5344CB8AC3E}">
        <p14:creationId xmlns:p14="http://schemas.microsoft.com/office/powerpoint/2010/main" val="9855231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24A7EA9-2F78-4445-8430-C60BC6AB47AE}" type="datetimeFigureOut">
              <a:rPr lang="en-US" smtClean="0"/>
              <a:pPr/>
              <a:t>2/24/2016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CB4A49-45D6-4828-98AE-8DF11E8AA87E}"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24A7EA9-2F78-4445-8430-C60BC6AB47AE}" type="datetimeFigureOut">
              <a:rPr lang="en-US" smtClean="0"/>
              <a:pPr/>
              <a:t>2/24/2016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CB4A49-45D6-4828-98AE-8DF11E8AA87E}"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24A7EA9-2F78-4445-8430-C60BC6AB47AE}" type="datetimeFigureOut">
              <a:rPr lang="en-US" smtClean="0"/>
              <a:pPr/>
              <a:t>2/24/2016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CB4A49-45D6-4828-98AE-8DF11E8AA87E}"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p>
            <a:fld id="{C289BF07-F528-4CFD-9446-B2593D86ADD9}" type="datetimeFigureOut">
              <a:rPr lang="en-US" smtClean="0"/>
              <a:pPr/>
              <a:t>2/24/2016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17089D-C1B4-446D-A40F-9EFCD8DE38FA}" type="slidenum">
              <a:rPr lang="en-US" smtClean="0"/>
              <a:pPr/>
              <a:t>‹#›</a:t>
            </a:fld>
            <a:endParaRPr lang="en-US"/>
          </a:p>
        </p:txBody>
      </p:sp>
    </p:spTree>
    <p:extLst>
      <p:ext uri="{BB962C8B-B14F-4D97-AF65-F5344CB8AC3E}">
        <p14:creationId xmlns:p14="http://schemas.microsoft.com/office/powerpoint/2010/main" val="1899729110"/>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p>
            <a:fld id="{C289BF07-F528-4CFD-9446-B2593D86ADD9}" type="datetimeFigureOut">
              <a:rPr lang="en-US" smtClean="0"/>
              <a:pPr/>
              <a:t>2/24/2016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17089D-C1B4-446D-A40F-9EFCD8DE38FA}" type="slidenum">
              <a:rPr lang="en-US" smtClean="0"/>
              <a:pPr/>
              <a:t>‹#›</a:t>
            </a:fld>
            <a:endParaRPr lang="en-US"/>
          </a:p>
        </p:txBody>
      </p:sp>
    </p:spTree>
    <p:extLst>
      <p:ext uri="{BB962C8B-B14F-4D97-AF65-F5344CB8AC3E}">
        <p14:creationId xmlns:p14="http://schemas.microsoft.com/office/powerpoint/2010/main" val="1899729110"/>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p>
            <a:fld id="{C289BF07-F528-4CFD-9446-B2593D86ADD9}" type="datetimeFigureOut">
              <a:rPr lang="en-US" smtClean="0"/>
              <a:pPr/>
              <a:t>2/24/2016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17089D-C1B4-446D-A40F-9EFCD8DE38FA}" type="slidenum">
              <a:rPr lang="en-US" smtClean="0"/>
              <a:pPr/>
              <a:t>‹#›</a:t>
            </a:fld>
            <a:endParaRPr lang="en-US"/>
          </a:p>
        </p:txBody>
      </p:sp>
    </p:spTree>
    <p:extLst>
      <p:ext uri="{BB962C8B-B14F-4D97-AF65-F5344CB8AC3E}">
        <p14:creationId xmlns:p14="http://schemas.microsoft.com/office/powerpoint/2010/main" val="1899729110"/>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p>
            <a:fld id="{C289BF07-F528-4CFD-9446-B2593D86ADD9}" type="datetimeFigureOut">
              <a:rPr lang="en-US" smtClean="0"/>
              <a:pPr/>
              <a:t>2/24/2016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6545732" y="6143969"/>
            <a:ext cx="2057400" cy="365125"/>
          </a:xfrm>
        </p:spPr>
        <p:txBody>
          <a:bodyPr/>
          <a:lstStyle/>
          <a:p>
            <a:fld id="{5B17089D-C1B4-446D-A40F-9EFCD8DE38FA}" type="slidenum">
              <a:rPr lang="en-US" smtClean="0"/>
              <a:pPr/>
              <a:t>‹#›</a:t>
            </a:fld>
            <a:endParaRPr lang="en-US"/>
          </a:p>
        </p:txBody>
      </p:sp>
      <p:sp>
        <p:nvSpPr>
          <p:cNvPr id="9" name="TextBox 8"/>
          <p:cNvSpPr txBox="1"/>
          <p:nvPr userDrawn="1"/>
        </p:nvSpPr>
        <p:spPr>
          <a:xfrm>
            <a:off x="8325154" y="6634885"/>
            <a:ext cx="869149" cy="261610"/>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100" b="1" dirty="0" smtClean="0">
                <a:latin typeface="Garamond" panose="02020404030301010803" pitchFamily="18" charset="0"/>
              </a:rPr>
              <a:t>2015</a:t>
            </a:r>
            <a:r>
              <a:rPr lang="en-US" sz="1100" b="1" baseline="0" dirty="0" smtClean="0">
                <a:latin typeface="Garamond" panose="02020404030301010803" pitchFamily="18" charset="0"/>
              </a:rPr>
              <a:t> Muller</a:t>
            </a:r>
            <a:endParaRPr lang="en-US" sz="1100" b="1" dirty="0">
              <a:latin typeface="Garamond" panose="02020404030301010803" pitchFamily="18" charset="0"/>
            </a:endParaRPr>
          </a:p>
        </p:txBody>
      </p:sp>
    </p:spTree>
    <p:extLst>
      <p:ext uri="{BB962C8B-B14F-4D97-AF65-F5344CB8AC3E}">
        <p14:creationId xmlns:p14="http://schemas.microsoft.com/office/powerpoint/2010/main" val="1899729110"/>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p>
            <a:fld id="{C289BF07-F528-4CFD-9446-B2593D86ADD9}" type="datetimeFigureOut">
              <a:rPr lang="en-US" smtClean="0"/>
              <a:pPr/>
              <a:t>2/24/2016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6545732" y="6143969"/>
            <a:ext cx="2057400" cy="365125"/>
          </a:xfrm>
        </p:spPr>
        <p:txBody>
          <a:bodyPr/>
          <a:lstStyle/>
          <a:p>
            <a:fld id="{5B17089D-C1B4-446D-A40F-9EFCD8DE38FA}" type="slidenum">
              <a:rPr lang="en-US" smtClean="0"/>
              <a:pPr/>
              <a:t>‹#›</a:t>
            </a:fld>
            <a:endParaRPr lang="en-US"/>
          </a:p>
        </p:txBody>
      </p:sp>
      <p:sp>
        <p:nvSpPr>
          <p:cNvPr id="9" name="TextBox 8"/>
          <p:cNvSpPr txBox="1"/>
          <p:nvPr userDrawn="1"/>
        </p:nvSpPr>
        <p:spPr>
          <a:xfrm>
            <a:off x="8325154" y="6634885"/>
            <a:ext cx="869149" cy="261610"/>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100" b="1" dirty="0" smtClean="0">
                <a:latin typeface="Garamond" panose="02020404030301010803" pitchFamily="18" charset="0"/>
              </a:rPr>
              <a:t>2015</a:t>
            </a:r>
            <a:r>
              <a:rPr lang="en-US" sz="1100" b="1" baseline="0" dirty="0" smtClean="0">
                <a:latin typeface="Garamond" panose="02020404030301010803" pitchFamily="18" charset="0"/>
              </a:rPr>
              <a:t> Muller</a:t>
            </a:r>
            <a:endParaRPr lang="en-US" sz="1100" b="1" dirty="0">
              <a:latin typeface="Garamond" panose="02020404030301010803" pitchFamily="18" charset="0"/>
            </a:endParaRPr>
          </a:p>
        </p:txBody>
      </p:sp>
    </p:spTree>
    <p:extLst>
      <p:ext uri="{BB962C8B-B14F-4D97-AF65-F5344CB8AC3E}">
        <p14:creationId xmlns:p14="http://schemas.microsoft.com/office/powerpoint/2010/main" val="1899729110"/>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p>
            <a:fld id="{C289BF07-F528-4CFD-9446-B2593D86ADD9}" type="datetimeFigureOut">
              <a:rPr lang="en-US" smtClean="0"/>
              <a:pPr/>
              <a:t>2/24/2016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6545732" y="6143969"/>
            <a:ext cx="2057400" cy="365125"/>
          </a:xfrm>
        </p:spPr>
        <p:txBody>
          <a:bodyPr/>
          <a:lstStyle/>
          <a:p>
            <a:fld id="{5B17089D-C1B4-446D-A40F-9EFCD8DE38FA}" type="slidenum">
              <a:rPr lang="en-US" smtClean="0"/>
              <a:pPr/>
              <a:t>‹#›</a:t>
            </a:fld>
            <a:endParaRPr lang="en-US"/>
          </a:p>
        </p:txBody>
      </p:sp>
      <p:sp>
        <p:nvSpPr>
          <p:cNvPr id="9" name="TextBox 8"/>
          <p:cNvSpPr txBox="1"/>
          <p:nvPr userDrawn="1"/>
        </p:nvSpPr>
        <p:spPr>
          <a:xfrm>
            <a:off x="8325154" y="6634885"/>
            <a:ext cx="869149" cy="261610"/>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100" b="1" dirty="0" smtClean="0">
                <a:latin typeface="Garamond" panose="02020404030301010803" pitchFamily="18" charset="0"/>
              </a:rPr>
              <a:t>2015</a:t>
            </a:r>
            <a:r>
              <a:rPr lang="en-US" sz="1100" b="1" baseline="0" dirty="0" smtClean="0">
                <a:latin typeface="Garamond" panose="02020404030301010803" pitchFamily="18" charset="0"/>
              </a:rPr>
              <a:t> Muller</a:t>
            </a:r>
            <a:endParaRPr lang="en-US" sz="1100" b="1" dirty="0">
              <a:latin typeface="Garamond" panose="02020404030301010803" pitchFamily="18" charset="0"/>
            </a:endParaRPr>
          </a:p>
        </p:txBody>
      </p:sp>
    </p:spTree>
    <p:extLst>
      <p:ext uri="{BB962C8B-B14F-4D97-AF65-F5344CB8AC3E}">
        <p14:creationId xmlns:p14="http://schemas.microsoft.com/office/powerpoint/2010/main" val="1899729110"/>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p>
            <a:fld id="{C289BF07-F528-4CFD-9446-B2593D86ADD9}" type="datetimeFigureOut">
              <a:rPr lang="en-US" smtClean="0"/>
              <a:pPr/>
              <a:t>2/24/2016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6545732" y="6143969"/>
            <a:ext cx="2057400" cy="365125"/>
          </a:xfrm>
        </p:spPr>
        <p:txBody>
          <a:bodyPr/>
          <a:lstStyle/>
          <a:p>
            <a:fld id="{5B17089D-C1B4-446D-A40F-9EFCD8DE38FA}" type="slidenum">
              <a:rPr lang="en-US" smtClean="0"/>
              <a:pPr/>
              <a:t>‹#›</a:t>
            </a:fld>
            <a:endParaRPr lang="en-US"/>
          </a:p>
        </p:txBody>
      </p:sp>
      <p:sp>
        <p:nvSpPr>
          <p:cNvPr id="9" name="TextBox 8"/>
          <p:cNvSpPr txBox="1"/>
          <p:nvPr userDrawn="1"/>
        </p:nvSpPr>
        <p:spPr>
          <a:xfrm>
            <a:off x="8325154" y="6634885"/>
            <a:ext cx="869149" cy="261610"/>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100" b="1" dirty="0" smtClean="0">
                <a:latin typeface="Garamond" panose="02020404030301010803" pitchFamily="18" charset="0"/>
              </a:rPr>
              <a:t>2015</a:t>
            </a:r>
            <a:r>
              <a:rPr lang="en-US" sz="1100" b="1" baseline="0" dirty="0" smtClean="0">
                <a:latin typeface="Garamond" panose="02020404030301010803" pitchFamily="18" charset="0"/>
              </a:rPr>
              <a:t> Muller</a:t>
            </a:r>
            <a:endParaRPr lang="en-US" sz="1100" b="1" dirty="0">
              <a:latin typeface="Garamond" panose="02020404030301010803" pitchFamily="18" charset="0"/>
            </a:endParaRPr>
          </a:p>
        </p:txBody>
      </p:sp>
    </p:spTree>
    <p:extLst>
      <p:ext uri="{BB962C8B-B14F-4D97-AF65-F5344CB8AC3E}">
        <p14:creationId xmlns:p14="http://schemas.microsoft.com/office/powerpoint/2010/main" val="1899729110"/>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Slide Number Placeholder 2"/>
          <p:cNvSpPr>
            <a:spLocks noGrp="1"/>
          </p:cNvSpPr>
          <p:nvPr>
            <p:ph type="sldNum" sz="quarter" idx="10"/>
          </p:nvPr>
        </p:nvSpPr>
        <p:spPr>
          <a:xfrm>
            <a:off x="6553200" y="6245225"/>
            <a:ext cx="2133600" cy="476250"/>
          </a:xfrm>
        </p:spPr>
        <p:txBody>
          <a:bodyPr/>
          <a:lstStyle>
            <a:lvl1pPr>
              <a:defRPr/>
            </a:lvl1pPr>
          </a:lstStyle>
          <a:p>
            <a:fld id="{BDE343C9-53E1-42A2-8AFA-DBD58F4786EB}"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39762"/>
          </a:xfrm>
        </p:spPr>
        <p:txBody>
          <a:bodyPr>
            <a:normAutofit/>
          </a:bodyPr>
          <a:lstStyle>
            <a:lvl1pPr>
              <a:defRPr sz="3600"/>
            </a:lvl1p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24A7EA9-2F78-4445-8430-C60BC6AB47AE}" type="datetimeFigureOut">
              <a:rPr lang="en-US" smtClean="0"/>
              <a:pPr/>
              <a:t>2/24/2016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CB4A49-45D6-4828-98AE-8DF11E8AA87E}"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p>
            <a:fld id="{C289BF07-F528-4CFD-9446-B2593D86ADD9}" type="datetimeFigureOut">
              <a:rPr lang="en-US" smtClean="0"/>
              <a:pPr/>
              <a:t>2/24/2016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6545732" y="6143969"/>
            <a:ext cx="2057400" cy="365125"/>
          </a:xfrm>
        </p:spPr>
        <p:txBody>
          <a:bodyPr/>
          <a:lstStyle/>
          <a:p>
            <a:fld id="{5B17089D-C1B4-446D-A40F-9EFCD8DE38FA}" type="slidenum">
              <a:rPr lang="en-US" smtClean="0"/>
              <a:pPr/>
              <a:t>‹#›</a:t>
            </a:fld>
            <a:endParaRPr lang="en-US"/>
          </a:p>
        </p:txBody>
      </p:sp>
    </p:spTree>
    <p:extLst>
      <p:ext uri="{BB962C8B-B14F-4D97-AF65-F5344CB8AC3E}">
        <p14:creationId xmlns:p14="http://schemas.microsoft.com/office/powerpoint/2010/main" val="1899729110"/>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p>
            <a:fld id="{C289BF07-F528-4CFD-9446-B2593D86ADD9}" type="datetimeFigureOut">
              <a:rPr lang="en-US" smtClean="0"/>
              <a:pPr/>
              <a:t>2/24/2016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6545732" y="6143969"/>
            <a:ext cx="2057400" cy="365125"/>
          </a:xfrm>
        </p:spPr>
        <p:txBody>
          <a:bodyPr/>
          <a:lstStyle/>
          <a:p>
            <a:fld id="{5B17089D-C1B4-446D-A40F-9EFCD8DE38FA}" type="slidenum">
              <a:rPr lang="en-US" smtClean="0"/>
              <a:pPr/>
              <a:t>‹#›</a:t>
            </a:fld>
            <a:endParaRPr lang="en-US"/>
          </a:p>
        </p:txBody>
      </p:sp>
    </p:spTree>
    <p:extLst>
      <p:ext uri="{BB962C8B-B14F-4D97-AF65-F5344CB8AC3E}">
        <p14:creationId xmlns:p14="http://schemas.microsoft.com/office/powerpoint/2010/main" val="1899729110"/>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p>
            <a:fld id="{C289BF07-F528-4CFD-9446-B2593D86ADD9}" type="datetimeFigureOut">
              <a:rPr lang="en-US" smtClean="0"/>
              <a:pPr/>
              <a:t>2/24/2016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6545732" y="6143969"/>
            <a:ext cx="2057400" cy="365125"/>
          </a:xfrm>
        </p:spPr>
        <p:txBody>
          <a:bodyPr/>
          <a:lstStyle/>
          <a:p>
            <a:fld id="{5B17089D-C1B4-446D-A40F-9EFCD8DE38FA}" type="slidenum">
              <a:rPr lang="en-US" smtClean="0"/>
              <a:pPr/>
              <a:t>‹#›</a:t>
            </a:fld>
            <a:endParaRPr lang="en-US"/>
          </a:p>
        </p:txBody>
      </p:sp>
    </p:spTree>
    <p:extLst>
      <p:ext uri="{BB962C8B-B14F-4D97-AF65-F5344CB8AC3E}">
        <p14:creationId xmlns:p14="http://schemas.microsoft.com/office/powerpoint/2010/main" val="1899729110"/>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p>
            <a:fld id="{C289BF07-F528-4CFD-9446-B2593D86ADD9}" type="datetimeFigureOut">
              <a:rPr lang="en-US" smtClean="0"/>
              <a:pPr/>
              <a:t>2/24/2016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6545732" y="6143969"/>
            <a:ext cx="2057400" cy="365125"/>
          </a:xfrm>
        </p:spPr>
        <p:txBody>
          <a:bodyPr/>
          <a:lstStyle/>
          <a:p>
            <a:fld id="{5B17089D-C1B4-446D-A40F-9EFCD8DE38FA}" type="slidenum">
              <a:rPr lang="en-US" smtClean="0"/>
              <a:pPr/>
              <a:t>‹#›</a:t>
            </a:fld>
            <a:endParaRPr lang="en-US"/>
          </a:p>
        </p:txBody>
      </p:sp>
    </p:spTree>
    <p:extLst>
      <p:ext uri="{BB962C8B-B14F-4D97-AF65-F5344CB8AC3E}">
        <p14:creationId xmlns:p14="http://schemas.microsoft.com/office/powerpoint/2010/main" val="189972911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24A7EA9-2F78-4445-8430-C60BC6AB47AE}" type="datetimeFigureOut">
              <a:rPr lang="en-US" smtClean="0"/>
              <a:pPr/>
              <a:t>2/24/2016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CB4A49-45D6-4828-98AE-8DF11E8AA87E}"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24A7EA9-2F78-4445-8430-C60BC6AB47AE}" type="datetimeFigureOut">
              <a:rPr lang="en-US" smtClean="0"/>
              <a:pPr/>
              <a:t>2/24/2016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CB4A49-45D6-4828-98AE-8DF11E8AA87E}"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24A7EA9-2F78-4445-8430-C60BC6AB47AE}" type="datetimeFigureOut">
              <a:rPr lang="en-US" smtClean="0"/>
              <a:pPr/>
              <a:t>2/24/2016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5CB4A49-45D6-4828-98AE-8DF11E8AA87E}"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24A7EA9-2F78-4445-8430-C60BC6AB47AE}" type="datetimeFigureOut">
              <a:rPr lang="en-US" smtClean="0"/>
              <a:pPr/>
              <a:t>2/24/2016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5CB4A49-45D6-4828-98AE-8DF11E8AA87E}"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24A7EA9-2F78-4445-8430-C60BC6AB47AE}" type="datetimeFigureOut">
              <a:rPr lang="en-US" smtClean="0"/>
              <a:pPr/>
              <a:t>2/24/2016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5CB4A49-45D6-4828-98AE-8DF11E8AA87E}"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24A7EA9-2F78-4445-8430-C60BC6AB47AE}" type="datetimeFigureOut">
              <a:rPr lang="en-US" smtClean="0"/>
              <a:pPr/>
              <a:t>2/24/2016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CB4A49-45D6-4828-98AE-8DF11E8AA87E}"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24A7EA9-2F78-4445-8430-C60BC6AB47AE}" type="datetimeFigureOut">
              <a:rPr lang="en-US" smtClean="0"/>
              <a:pPr/>
              <a:t>2/24/2016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CB4A49-45D6-4828-98AE-8DF11E8AA87E}"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5"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563562"/>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4A7EA9-2F78-4445-8430-C60BC6AB47AE}" type="datetimeFigureOut">
              <a:rPr lang="en-US" smtClean="0"/>
              <a:pPr/>
              <a:t>2/24/2016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CB4A49-45D6-4828-98AE-8DF11E8AA87E}"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2" r:id="rId12"/>
    <p:sldLayoutId id="2147483665" r:id="rId13"/>
    <p:sldLayoutId id="2147483669" r:id="rId14"/>
    <p:sldLayoutId id="2147483670" r:id="rId15"/>
    <p:sldLayoutId id="2147483671" r:id="rId16"/>
    <p:sldLayoutId id="2147483672" r:id="rId17"/>
    <p:sldLayoutId id="2147483673" r:id="rId18"/>
    <p:sldLayoutId id="2147483675" r:id="rId19"/>
    <p:sldLayoutId id="2147483676" r:id="rId20"/>
    <p:sldLayoutId id="2147483677" r:id="rId21"/>
    <p:sldLayoutId id="2147483678" r:id="rId22"/>
    <p:sldLayoutId id="2147483679" r:id="rId23"/>
  </p:sldLayoutIdLst>
  <p:txStyles>
    <p:titleStyle>
      <a:lvl1pPr algn="ctr" defTabSz="914400" rtl="0" eaLnBrk="1" latinLnBrk="0" hangingPunct="1">
        <a:spcBef>
          <a:spcPct val="0"/>
        </a:spcBef>
        <a:buNone/>
        <a:defRPr sz="36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gi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23.jpeg"/><Relationship Id="rId3" Type="http://schemas.microsoft.com/office/2007/relationships/media" Target="../media/media2.avi"/><Relationship Id="rId7" Type="http://schemas.openxmlformats.org/officeDocument/2006/relationships/image" Target="../media/image22.png"/><Relationship Id="rId2" Type="http://schemas.openxmlformats.org/officeDocument/2006/relationships/video" Target="../media/media1.avi"/><Relationship Id="rId1" Type="http://schemas.microsoft.com/office/2007/relationships/media" Target="../media/media1.avi"/><Relationship Id="rId6" Type="http://schemas.openxmlformats.org/officeDocument/2006/relationships/image" Target="../media/image21.png"/><Relationship Id="rId11" Type="http://schemas.openxmlformats.org/officeDocument/2006/relationships/image" Target="../media/image26.jpeg"/><Relationship Id="rId5" Type="http://schemas.openxmlformats.org/officeDocument/2006/relationships/slideLayout" Target="../slideLayouts/slideLayout2.xml"/><Relationship Id="rId10" Type="http://schemas.openxmlformats.org/officeDocument/2006/relationships/image" Target="../media/image25.jpeg"/><Relationship Id="rId4" Type="http://schemas.openxmlformats.org/officeDocument/2006/relationships/video" Target="../media/media2.avi"/><Relationship Id="rId9" Type="http://schemas.openxmlformats.org/officeDocument/2006/relationships/image" Target="../media/image24.jpeg"/></Relationships>
</file>

<file path=ppt/slides/_rels/slide1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1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notesSlide" Target="../notesSlides/notesSlide6.xml"/><Relationship Id="rId7" Type="http://schemas.openxmlformats.org/officeDocument/2006/relationships/image" Target="../media/image33.w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37.png"/></Relationships>
</file>

<file path=ppt/slides/_rels/slide18.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40.jpeg"/></Relationships>
</file>

<file path=ppt/slides/_rels/slide2.xml.rels><?xml version="1.0" encoding="UTF-8" standalone="yes"?>
<Relationships xmlns="http://schemas.openxmlformats.org/package/2006/relationships"><Relationship Id="rId3" Type="http://schemas.openxmlformats.org/officeDocument/2006/relationships/hyperlink" Target="http://uspas.fnal.gov/materials/12UTA/UTA_Cathode.shtml"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7.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2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8.emf"/></Relationships>
</file>

<file path=ppt/slides/_rels/slide2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2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57.emf"/><Relationship Id="rId4" Type="http://schemas.openxmlformats.org/officeDocument/2006/relationships/image" Target="../media/image56.png"/></Relationships>
</file>

<file path=ppt/slides/_rels/slide2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gif"/><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tiff"/></Relationships>
</file>

<file path=ppt/slides/_rels/slide3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gi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2.xml"/><Relationship Id="rId5" Type="http://schemas.openxmlformats.org/officeDocument/2006/relationships/image" Target="../media/image67.png"/><Relationship Id="rId4" Type="http://schemas.openxmlformats.org/officeDocument/2006/relationships/image" Target="../media/image66.png"/></Relationships>
</file>

<file path=ppt/slides/_rels/slide34.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69.wmf"/></Relationships>
</file>

<file path=ppt/slides/_rels/slide35.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72.jpeg"/><Relationship Id="rId7" Type="http://schemas.openxmlformats.org/officeDocument/2006/relationships/image" Target="../media/image76.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75.jpeg"/><Relationship Id="rId5" Type="http://schemas.openxmlformats.org/officeDocument/2006/relationships/image" Target="../media/image74.png"/><Relationship Id="rId4" Type="http://schemas.openxmlformats.org/officeDocument/2006/relationships/image" Target="../media/image73.jpeg"/></Relationships>
</file>

<file path=ppt/slides/_rels/slide38.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1.xml"/><Relationship Id="rId6" Type="http://schemas.openxmlformats.org/officeDocument/2006/relationships/image" Target="../media/image81.png"/><Relationship Id="rId5" Type="http://schemas.openxmlformats.org/officeDocument/2006/relationships/image" Target="../media/image80.jpeg"/><Relationship Id="rId4" Type="http://schemas.openxmlformats.org/officeDocument/2006/relationships/image" Target="../media/image79.jpe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80.jpeg"/><Relationship Id="rId2" Type="http://schemas.openxmlformats.org/officeDocument/2006/relationships/slideLayout" Target="../slideLayouts/slideLayout6.xml"/><Relationship Id="rId1" Type="http://schemas.openxmlformats.org/officeDocument/2006/relationships/vmlDrawing" Target="../drawings/vmlDrawing2.vml"/><Relationship Id="rId6" Type="http://schemas.openxmlformats.org/officeDocument/2006/relationships/image" Target="../media/image83.png"/><Relationship Id="rId5" Type="http://schemas.openxmlformats.org/officeDocument/2006/relationships/image" Target="../media/image82.wmf"/><Relationship Id="rId4" Type="http://schemas.openxmlformats.org/officeDocument/2006/relationships/oleObject" Target="../embeddings/oleObject2.bin"/></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84.emf"/><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87.emf"/><Relationship Id="rId5" Type="http://schemas.openxmlformats.org/officeDocument/2006/relationships/image" Target="../media/image86.emf"/><Relationship Id="rId4" Type="http://schemas.openxmlformats.org/officeDocument/2006/relationships/image" Target="../media/image85.emf"/></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video" Target="../media/media3.m2ts"/><Relationship Id="rId1" Type="http://schemas.microsoft.com/office/2007/relationships/media" Target="../media/media3.m2ts"/><Relationship Id="rId4" Type="http://schemas.openxmlformats.org/officeDocument/2006/relationships/image" Target="../media/image88.png"/></Relationships>
</file>

<file path=ppt/slides/_rels/slide42.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21.xml"/><Relationship Id="rId4" Type="http://schemas.openxmlformats.org/officeDocument/2006/relationships/image" Target="../media/image91.png"/></Relationships>
</file>

<file path=ppt/slides/_rels/slide4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89.jpeg"/><Relationship Id="rId1" Type="http://schemas.openxmlformats.org/officeDocument/2006/relationships/slideLayout" Target="../slideLayouts/slideLayout21.xml"/><Relationship Id="rId4" Type="http://schemas.openxmlformats.org/officeDocument/2006/relationships/image" Target="../media/image92.jpeg"/></Relationships>
</file>

<file path=ppt/slides/_rels/slide44.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2.xml"/></Relationships>
</file>

<file path=ppt/slides/_rels/slide4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slideLayout" Target="../slideLayouts/slideLayout23.xml"/><Relationship Id="rId1" Type="http://schemas.openxmlformats.org/officeDocument/2006/relationships/video" Target="file:///F:\6.23.2015_Cornell%20G3_IIA_Single%20Pixel%20Walking.wmv" TargetMode="Externa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8" Type="http://schemas.openxmlformats.org/officeDocument/2006/relationships/image" Target="../media/image97.jpeg"/><Relationship Id="rId3" Type="http://schemas.openxmlformats.org/officeDocument/2006/relationships/notesSlide" Target="../notesSlides/notesSlide23.xml"/><Relationship Id="rId7" Type="http://schemas.openxmlformats.org/officeDocument/2006/relationships/image" Target="../media/image96.png"/><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4.png"/><Relationship Id="rId11" Type="http://schemas.openxmlformats.org/officeDocument/2006/relationships/image" Target="../media/image5.png"/><Relationship Id="rId5" Type="http://schemas.openxmlformats.org/officeDocument/2006/relationships/image" Target="../media/image95.png"/><Relationship Id="rId10" Type="http://schemas.openxmlformats.org/officeDocument/2006/relationships/image" Target="../media/image99.png"/><Relationship Id="rId4" Type="http://schemas.openxmlformats.org/officeDocument/2006/relationships/oleObject" Target="../embeddings/oleObject3.bin"/><Relationship Id="rId9" Type="http://schemas.openxmlformats.org/officeDocument/2006/relationships/image" Target="../media/image98.jpeg"/></Relationships>
</file>

<file path=ppt/slides/_rels/slide4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notesSlide" Target="../notesSlides/notesSlide24.xml"/><Relationship Id="rId7" Type="http://schemas.openxmlformats.org/officeDocument/2006/relationships/image" Target="../media/image96.png"/><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4.png"/><Relationship Id="rId5" Type="http://schemas.openxmlformats.org/officeDocument/2006/relationships/image" Target="../media/image95.png"/><Relationship Id="rId4" Type="http://schemas.openxmlformats.org/officeDocument/2006/relationships/oleObject" Target="../embeddings/oleObject4.bin"/></Relationships>
</file>

<file path=ppt/slides/_rels/slide4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13.xml"/><Relationship Id="rId5" Type="http://schemas.openxmlformats.org/officeDocument/2006/relationships/image" Target="../media/image103.png"/><Relationship Id="rId4" Type="http://schemas.openxmlformats.org/officeDocument/2006/relationships/image" Target="../media/image102.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em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109.jpeg"/></Relationships>
</file>

<file path=ppt/slides/_rels/slide5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8" Type="http://schemas.openxmlformats.org/officeDocument/2006/relationships/image" Target="../media/image113.wmf"/><Relationship Id="rId3" Type="http://schemas.openxmlformats.org/officeDocument/2006/relationships/oleObject" Target="../embeddings/oleObject5.bin"/><Relationship Id="rId7" Type="http://schemas.openxmlformats.org/officeDocument/2006/relationships/oleObject" Target="../embeddings/oleObject7.bin"/><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112.wmf"/><Relationship Id="rId5" Type="http://schemas.openxmlformats.org/officeDocument/2006/relationships/oleObject" Target="../embeddings/oleObject6.bin"/><Relationship Id="rId4" Type="http://schemas.openxmlformats.org/officeDocument/2006/relationships/image" Target="../media/image111.wmf"/></Relationships>
</file>

<file path=ppt/slides/_rels/slide57.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slideLayout" Target="../slideLayouts/slideLayout2.xml"/><Relationship Id="rId1" Type="http://schemas.openxmlformats.org/officeDocument/2006/relationships/vmlDrawing" Target="../drawings/vmlDrawing6.vml"/><Relationship Id="rId5" Type="http://schemas.openxmlformats.org/officeDocument/2006/relationships/image" Target="../media/image114.wmf"/><Relationship Id="rId4" Type="http://schemas.openxmlformats.org/officeDocument/2006/relationships/oleObject" Target="../embeddings/oleObject8.bin"/></Relationships>
</file>

<file path=ppt/slides/_rels/slide5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emf"/><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59.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60.xml.rels><?xml version="1.0" encoding="UTF-8" standalone="yes"?>
<Relationships xmlns="http://schemas.openxmlformats.org/package/2006/relationships"><Relationship Id="rId8" Type="http://schemas.openxmlformats.org/officeDocument/2006/relationships/image" Target="../media/image119.jpeg"/><Relationship Id="rId3" Type="http://schemas.microsoft.com/office/2007/relationships/media" Target="../media/media5.mp4"/><Relationship Id="rId7" Type="http://schemas.openxmlformats.org/officeDocument/2006/relationships/image" Target="../media/image118.png"/><Relationship Id="rId2" Type="http://schemas.openxmlformats.org/officeDocument/2006/relationships/video" Target="../media/media4.m2ts"/><Relationship Id="rId1" Type="http://schemas.microsoft.com/office/2007/relationships/media" Target="../media/media4.m2ts"/><Relationship Id="rId6" Type="http://schemas.openxmlformats.org/officeDocument/2006/relationships/image" Target="../media/image117.png"/><Relationship Id="rId5" Type="http://schemas.openxmlformats.org/officeDocument/2006/relationships/slideLayout" Target="../slideLayouts/slideLayout14.xml"/><Relationship Id="rId4" Type="http://schemas.openxmlformats.org/officeDocument/2006/relationships/video" Target="../media/media5.mp4"/></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6.wmv"/><Relationship Id="rId1" Type="http://schemas.microsoft.com/office/2007/relationships/media" Target="../media/media6.wmv"/><Relationship Id="rId5" Type="http://schemas.openxmlformats.org/officeDocument/2006/relationships/image" Target="../media/image121.png"/><Relationship Id="rId4" Type="http://schemas.openxmlformats.org/officeDocument/2006/relationships/image" Target="../media/image120.png"/></Relationships>
</file>

<file path=ppt/slides/_rels/slide62.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2.jpeg"/><Relationship Id="rId1" Type="http://schemas.openxmlformats.org/officeDocument/2006/relationships/slideLayout" Target="../slideLayouts/slideLayout17.xml"/></Relationships>
</file>

<file path=ppt/slides/_rels/slide63.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124.jpeg"/><Relationship Id="rId1" Type="http://schemas.openxmlformats.org/officeDocument/2006/relationships/slideLayout" Target="../slideLayouts/slideLayout15.xml"/><Relationship Id="rId4" Type="http://schemas.openxmlformats.org/officeDocument/2006/relationships/image" Target="../media/image126.jpeg"/></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video" Target="../media/media3.m2ts"/><Relationship Id="rId1" Type="http://schemas.microsoft.com/office/2007/relationships/media" Target="../media/media3.m2ts"/><Relationship Id="rId4" Type="http://schemas.openxmlformats.org/officeDocument/2006/relationships/image" Target="../media/image88.png"/></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19.xml"/><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18.emf"/><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130425"/>
            <a:ext cx="9144000" cy="1470025"/>
          </a:xfrm>
        </p:spPr>
        <p:txBody>
          <a:bodyPr>
            <a:normAutofit/>
          </a:bodyPr>
          <a:lstStyle/>
          <a:p>
            <a:r>
              <a:rPr lang="en-US" dirty="0" smtClean="0"/>
              <a:t>Electron Emissive Devices</a:t>
            </a:r>
            <a:br>
              <a:rPr lang="en-US" dirty="0" smtClean="0"/>
            </a:br>
            <a:r>
              <a:rPr lang="en-US" sz="2400" dirty="0" smtClean="0"/>
              <a:t>A materials science approach to </a:t>
            </a:r>
            <a:r>
              <a:rPr lang="en-US" sz="2400" dirty="0" err="1" smtClean="0"/>
              <a:t>photocathodes</a:t>
            </a:r>
            <a:r>
              <a:rPr lang="en-US" sz="2400" dirty="0" smtClean="0"/>
              <a:t> and secondary emitters (with a bit of diamond thrown in at the end for fun)</a:t>
            </a:r>
            <a:endParaRPr lang="en-US" sz="2400" dirty="0"/>
          </a:p>
        </p:txBody>
      </p:sp>
      <p:sp>
        <p:nvSpPr>
          <p:cNvPr id="3" name="Subtitle 2"/>
          <p:cNvSpPr>
            <a:spLocks noGrp="1"/>
          </p:cNvSpPr>
          <p:nvPr>
            <p:ph type="subTitle" idx="1"/>
          </p:nvPr>
        </p:nvSpPr>
        <p:spPr/>
        <p:txBody>
          <a:bodyPr/>
          <a:lstStyle/>
          <a:p>
            <a:r>
              <a:rPr lang="en-US" dirty="0" smtClean="0"/>
              <a:t>John </a:t>
            </a:r>
            <a:r>
              <a:rPr lang="en-US" dirty="0" err="1" smtClean="0"/>
              <a:t>Smedley</a:t>
            </a:r>
            <a:endParaRPr lang="en-US" dirty="0" smtClean="0"/>
          </a:p>
          <a:p>
            <a:r>
              <a:rPr lang="en-US" dirty="0" smtClean="0"/>
              <a:t>Brookhaven National </a:t>
            </a:r>
            <a:r>
              <a:rPr lang="en-US" dirty="0" smtClean="0"/>
              <a:t>Laboratory</a:t>
            </a:r>
          </a:p>
          <a:p>
            <a:r>
              <a:rPr lang="en-US" dirty="0" smtClean="0"/>
              <a:t>Feb. 24, 2016</a:t>
            </a:r>
            <a:endParaRPr lang="en-US" dirty="0"/>
          </a:p>
        </p:txBody>
      </p:sp>
      <p:pic>
        <p:nvPicPr>
          <p:cNvPr id="4" name="Picture 14" descr="BNLlogosmall"/>
          <p:cNvPicPr>
            <a:picLocks noChangeAspect="1" noChangeArrowheads="1"/>
          </p:cNvPicPr>
          <p:nvPr/>
        </p:nvPicPr>
        <p:blipFill>
          <a:blip r:embed="rId3" cstate="print">
            <a:clrChange>
              <a:clrFrom>
                <a:srgbClr val="FDFDFD"/>
              </a:clrFrom>
              <a:clrTo>
                <a:srgbClr val="FDFDFD">
                  <a:alpha val="0"/>
                </a:srgbClr>
              </a:clrTo>
            </a:clrChange>
          </a:blip>
          <a:srcRect/>
          <a:stretch>
            <a:fillRect/>
          </a:stretch>
        </p:blipFill>
        <p:spPr bwMode="auto">
          <a:xfrm>
            <a:off x="6781800" y="228600"/>
            <a:ext cx="2201863" cy="806450"/>
          </a:xfrm>
          <a:prstGeom prst="rect">
            <a:avLst/>
          </a:prstGeom>
          <a:solidFill>
            <a:schemeClr val="bg1">
              <a:alpha val="0"/>
            </a:schemeClr>
          </a:solidFill>
        </p:spPr>
      </p:pic>
      <p:pic>
        <p:nvPicPr>
          <p:cNvPr id="5" name="Picture 4" descr="EPIC_Sub.png"/>
          <p:cNvPicPr>
            <a:picLocks noChangeAspect="1"/>
          </p:cNvPicPr>
          <p:nvPr/>
        </p:nvPicPr>
        <p:blipFill>
          <a:blip r:embed="rId4" cstate="print"/>
          <a:stretch>
            <a:fillRect/>
          </a:stretch>
        </p:blipFill>
        <p:spPr>
          <a:xfrm>
            <a:off x="1600200" y="6629401"/>
            <a:ext cx="6377912" cy="228599"/>
          </a:xfrm>
          <a:prstGeom prst="rect">
            <a:avLst/>
          </a:prstGeom>
        </p:spPr>
      </p:pic>
      <p:pic>
        <p:nvPicPr>
          <p:cNvPr id="6" name="Picture 7" descr="D:\Google Drive\Work\StonyBrook\BNL - Instrumentation\Documents\Logos\Stony Brook\SBU stack_2clr_trans.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2400" y="228600"/>
            <a:ext cx="1828800" cy="64453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7" descr="http://eetd.lbl.gov/images/lbnl-logo.gif"/>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2784475" y="137318"/>
            <a:ext cx="1787525" cy="1096963"/>
          </a:xfrm>
          <a:prstGeom prst="rect">
            <a:avLst/>
          </a:prstGeom>
          <a:noFill/>
          <a:ln w="9525">
            <a:noFill/>
            <a:miter lim="800000"/>
            <a:headEnd/>
            <a:tailEnd/>
          </a:ln>
        </p:spPr>
      </p:pic>
      <p:pic>
        <p:nvPicPr>
          <p:cNvPr id="8" name="Picture 7" descr="NIKHEFlogo100x44.gif"/>
          <p:cNvPicPr>
            <a:picLocks noChangeAspect="1"/>
          </p:cNvPicPr>
          <p:nvPr/>
        </p:nvPicPr>
        <p:blipFill>
          <a:blip r:embed="rId7" cstate="print"/>
          <a:stretch>
            <a:fillRect/>
          </a:stretch>
        </p:blipFill>
        <p:spPr>
          <a:xfrm>
            <a:off x="4953000" y="365760"/>
            <a:ext cx="1454727" cy="640080"/>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C:\Users\mruizoses\Desktop\IPAC 2012\Pictures\Two cameras.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43675" y="1268909"/>
            <a:ext cx="4579263" cy="3657600"/>
          </a:xfrm>
          <a:prstGeom prst="rect">
            <a:avLst/>
          </a:prstGeom>
          <a:noFill/>
          <a:ln w="19050">
            <a:solidFill>
              <a:schemeClr val="tx1"/>
            </a:solidFill>
          </a:ln>
          <a:extLst>
            <a:ext uri="{909E8E84-426E-40dd-AFC4-6F175D3DCCD1}">
              <a14:hiddenFill xmlns="" xmlns:a14="http://schemas.microsoft.com/office/drawing/2010/main">
                <a:solidFill>
                  <a:srgbClr val="FFFFFF"/>
                </a:solidFill>
              </a14:hiddenFill>
            </a:ext>
          </a:extLst>
        </p:spPr>
      </p:pic>
      <p:sp>
        <p:nvSpPr>
          <p:cNvPr id="2" name="Rectangle 1"/>
          <p:cNvSpPr/>
          <p:nvPr/>
        </p:nvSpPr>
        <p:spPr>
          <a:xfrm>
            <a:off x="4886477" y="1270756"/>
            <a:ext cx="4572000" cy="2308324"/>
          </a:xfrm>
          <a:prstGeom prst="rect">
            <a:avLst/>
          </a:prstGeom>
        </p:spPr>
        <p:txBody>
          <a:bodyPr>
            <a:spAutoFit/>
          </a:bodyPr>
          <a:lstStyle/>
          <a:p>
            <a:pPr marL="285750" indent="-285750">
              <a:buFont typeface="Arial"/>
              <a:buChar char="•"/>
            </a:pPr>
            <a:r>
              <a:rPr lang="en-US" dirty="0"/>
              <a:t>UHV system </a:t>
            </a:r>
            <a:r>
              <a:rPr lang="en-US" dirty="0" smtClean="0"/>
              <a:t>( 0.2 </a:t>
            </a:r>
            <a:r>
              <a:rPr lang="en-US" dirty="0" err="1" smtClean="0"/>
              <a:t>nTorr</a:t>
            </a:r>
            <a:r>
              <a:rPr lang="en-US" dirty="0" smtClean="0"/>
              <a:t> </a:t>
            </a:r>
            <a:r>
              <a:rPr lang="en-US" dirty="0"/>
              <a:t>base pressure)</a:t>
            </a:r>
          </a:p>
          <a:p>
            <a:pPr marL="285750" indent="-285750">
              <a:buFont typeface="Arial"/>
              <a:buChar char="•"/>
            </a:pPr>
            <a:r>
              <a:rPr lang="en-US" dirty="0"/>
              <a:t>Residual Gas Analyzer (RGA)</a:t>
            </a:r>
          </a:p>
          <a:p>
            <a:pPr marL="285750" indent="-285750">
              <a:buFont typeface="Arial"/>
              <a:buChar char="•"/>
            </a:pPr>
            <a:r>
              <a:rPr lang="en-US" dirty="0"/>
              <a:t>Heating/cooling substrate/cathode</a:t>
            </a:r>
          </a:p>
          <a:p>
            <a:pPr marL="285750" indent="-285750">
              <a:buFont typeface="Arial"/>
              <a:buChar char="•"/>
            </a:pPr>
            <a:r>
              <a:rPr lang="en-US" dirty="0"/>
              <a:t>Load lock </a:t>
            </a:r>
            <a:endParaRPr lang="en-US" dirty="0" smtClean="0"/>
          </a:p>
          <a:p>
            <a:pPr marL="742950" lvl="1" indent="-285750">
              <a:buFont typeface="Arial"/>
              <a:buChar char="•"/>
            </a:pPr>
            <a:r>
              <a:rPr lang="en-US" dirty="0" smtClean="0"/>
              <a:t>fast </a:t>
            </a:r>
            <a:r>
              <a:rPr lang="en-US" dirty="0"/>
              <a:t>exchange of </a:t>
            </a:r>
            <a:r>
              <a:rPr lang="en-US" dirty="0" smtClean="0"/>
              <a:t>substrates</a:t>
            </a:r>
          </a:p>
          <a:p>
            <a:pPr marL="742950" lvl="1" indent="-285750">
              <a:buFont typeface="Arial"/>
              <a:buChar char="•"/>
            </a:pPr>
            <a:r>
              <a:rPr lang="en-US" dirty="0" smtClean="0"/>
              <a:t> gun transfer</a:t>
            </a:r>
            <a:endParaRPr lang="en-US" dirty="0"/>
          </a:p>
          <a:p>
            <a:pPr marL="285750" indent="-285750">
              <a:buFont typeface="Arial"/>
              <a:buChar char="•"/>
            </a:pPr>
            <a:r>
              <a:rPr lang="en-US" dirty="0"/>
              <a:t>Horizontal deposition of </a:t>
            </a:r>
            <a:r>
              <a:rPr lang="en-US" dirty="0" err="1"/>
              <a:t>Sb</a:t>
            </a:r>
            <a:r>
              <a:rPr lang="en-US" dirty="0"/>
              <a:t>, K and Cs</a:t>
            </a:r>
            <a:r>
              <a:rPr lang="en-US" dirty="0" smtClean="0"/>
              <a:t>.</a:t>
            </a:r>
          </a:p>
          <a:p>
            <a:pPr marL="285750" indent="-285750">
              <a:buFont typeface="Arial"/>
              <a:buChar char="•"/>
            </a:pPr>
            <a:r>
              <a:rPr lang="en-US" dirty="0" smtClean="0"/>
              <a:t>Sputter Deposition!</a:t>
            </a:r>
            <a:endParaRPr lang="en-US" dirty="0"/>
          </a:p>
        </p:txBody>
      </p:sp>
      <p:pic>
        <p:nvPicPr>
          <p:cNvPr id="14" name="Picture 3" descr="C:\Users\mruizoses\Desktop\Smedley_April2012\Pictures\P1060174.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571610" y="3505200"/>
            <a:ext cx="4080393" cy="3102252"/>
          </a:xfrm>
          <a:prstGeom prst="rect">
            <a:avLst/>
          </a:prstGeom>
          <a:noFill/>
          <a:extLst>
            <a:ext uri="{909E8E84-426E-40dd-AFC4-6F175D3DCCD1}">
              <a14:hiddenFill xmlns="" xmlns:a14="http://schemas.microsoft.com/office/drawing/2010/main">
                <a:solidFill>
                  <a:srgbClr val="FFFFFF"/>
                </a:solidFill>
              </a14:hiddenFill>
            </a:ext>
          </a:extLst>
        </p:spPr>
      </p:pic>
      <p:sp>
        <p:nvSpPr>
          <p:cNvPr id="15" name="Rettangolo 34"/>
          <p:cNvSpPr/>
          <p:nvPr/>
        </p:nvSpPr>
        <p:spPr>
          <a:xfrm>
            <a:off x="5629036" y="4724575"/>
            <a:ext cx="954285" cy="967424"/>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ttangolo 35"/>
          <p:cNvSpPr/>
          <p:nvPr/>
        </p:nvSpPr>
        <p:spPr>
          <a:xfrm>
            <a:off x="7496745" y="3955145"/>
            <a:ext cx="945731" cy="1020757"/>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ttangolo 36"/>
          <p:cNvSpPr/>
          <p:nvPr/>
        </p:nvSpPr>
        <p:spPr>
          <a:xfrm>
            <a:off x="5393624" y="4313304"/>
            <a:ext cx="876715" cy="307777"/>
          </a:xfrm>
          <a:prstGeom prst="rect">
            <a:avLst/>
          </a:prstGeom>
          <a:solidFill>
            <a:schemeClr val="bg1"/>
          </a:solidFill>
        </p:spPr>
        <p:txBody>
          <a:bodyPr wrap="none">
            <a:spAutoFit/>
          </a:bodyPr>
          <a:lstStyle/>
          <a:p>
            <a:r>
              <a:rPr lang="en-US" sz="1400" dirty="0"/>
              <a:t>Camera 1</a:t>
            </a:r>
          </a:p>
        </p:txBody>
      </p:sp>
      <p:sp>
        <p:nvSpPr>
          <p:cNvPr id="19" name="Rettangolo 37"/>
          <p:cNvSpPr/>
          <p:nvPr/>
        </p:nvSpPr>
        <p:spPr>
          <a:xfrm>
            <a:off x="7525380" y="3515428"/>
            <a:ext cx="876715" cy="307777"/>
          </a:xfrm>
          <a:prstGeom prst="rect">
            <a:avLst/>
          </a:prstGeom>
          <a:solidFill>
            <a:schemeClr val="bg1"/>
          </a:solidFill>
        </p:spPr>
        <p:txBody>
          <a:bodyPr wrap="none">
            <a:spAutoFit/>
          </a:bodyPr>
          <a:lstStyle/>
          <a:p>
            <a:r>
              <a:rPr lang="en-US" sz="1400" dirty="0"/>
              <a:t>Camera </a:t>
            </a:r>
            <a:r>
              <a:rPr lang="en-US" sz="1400" dirty="0" smtClean="0"/>
              <a:t>2</a:t>
            </a:r>
            <a:endParaRPr lang="en-US" sz="1400" dirty="0"/>
          </a:p>
        </p:txBody>
      </p:sp>
      <p:sp>
        <p:nvSpPr>
          <p:cNvPr id="20" name="Rettangolo 11"/>
          <p:cNvSpPr/>
          <p:nvPr/>
        </p:nvSpPr>
        <p:spPr>
          <a:xfrm>
            <a:off x="205622" y="5267590"/>
            <a:ext cx="5254900" cy="52322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r>
              <a:rPr lang="en-US" sz="2800" b="1" dirty="0"/>
              <a:t>Two 2D detectors (Pilatus 100K</a:t>
            </a:r>
            <a:r>
              <a:rPr lang="en-US" sz="2800" b="1" dirty="0" smtClean="0"/>
              <a:t>)</a:t>
            </a:r>
            <a:endParaRPr lang="es-ES_tradnl" sz="1600" dirty="0" smtClean="0"/>
          </a:p>
        </p:txBody>
      </p:sp>
      <p:sp>
        <p:nvSpPr>
          <p:cNvPr id="21" name="Freccia a destra 44"/>
          <p:cNvSpPr/>
          <p:nvPr/>
        </p:nvSpPr>
        <p:spPr>
          <a:xfrm>
            <a:off x="5146259" y="5395470"/>
            <a:ext cx="304800" cy="1846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0" y="0"/>
            <a:ext cx="9144000" cy="1569660"/>
          </a:xfrm>
          <a:prstGeom prst="rect">
            <a:avLst/>
          </a:prstGeom>
          <a:noFill/>
        </p:spPr>
        <p:txBody>
          <a:bodyPr wrap="square" rtlCol="0">
            <a:spAutoFit/>
          </a:bodyPr>
          <a:lstStyle/>
          <a:p>
            <a:pPr algn="ctr"/>
            <a:r>
              <a:rPr lang="en-US" sz="3200" b="1" i="1" dirty="0" smtClean="0"/>
              <a:t>In </a:t>
            </a:r>
            <a:r>
              <a:rPr lang="en-US" sz="3200" b="1" i="1" dirty="0" err="1" smtClean="0"/>
              <a:t>operando</a:t>
            </a:r>
            <a:r>
              <a:rPr lang="en-US" sz="3200" b="1" dirty="0" smtClean="0"/>
              <a:t> analysis during growth</a:t>
            </a:r>
          </a:p>
          <a:p>
            <a:pPr algn="ctr"/>
            <a:r>
              <a:rPr lang="en-US" sz="3200" dirty="0" smtClean="0"/>
              <a:t>(setup at NSLS/X21 &amp; CHESS G3)</a:t>
            </a:r>
          </a:p>
          <a:p>
            <a:pPr algn="ctr"/>
            <a:endParaRPr lang="en-US" sz="3200" b="1" i="1" dirty="0"/>
          </a:p>
        </p:txBody>
      </p:sp>
      <p:sp>
        <p:nvSpPr>
          <p:cNvPr id="16" name="Rectangle 15"/>
          <p:cNvSpPr/>
          <p:nvPr/>
        </p:nvSpPr>
        <p:spPr>
          <a:xfrm>
            <a:off x="152400" y="5943600"/>
            <a:ext cx="5486400" cy="584775"/>
          </a:xfrm>
          <a:prstGeom prst="rect">
            <a:avLst/>
          </a:prstGeom>
        </p:spPr>
        <p:txBody>
          <a:bodyPr wrap="square">
            <a:spAutoFit/>
          </a:bodyPr>
          <a:lstStyle/>
          <a:p>
            <a:pPr marL="285750" indent="-285750"/>
            <a:r>
              <a:rPr lang="en-US" sz="3200" dirty="0" smtClean="0"/>
              <a:t>XRF, XRD, XRR, GISAXS, QE</a:t>
            </a:r>
            <a:endParaRPr lang="en-US" sz="3200" dirty="0"/>
          </a:p>
        </p:txBody>
      </p:sp>
    </p:spTree>
    <p:extLst>
      <p:ext uri="{BB962C8B-B14F-4D97-AF65-F5344CB8AC3E}">
        <p14:creationId xmlns:p14="http://schemas.microsoft.com/office/powerpoint/2010/main" val="3338650790"/>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Rounded Rectangle 9"/>
          <p:cNvSpPr/>
          <p:nvPr/>
        </p:nvSpPr>
        <p:spPr>
          <a:xfrm>
            <a:off x="228600" y="838201"/>
            <a:ext cx="8686800" cy="5729024"/>
          </a:xfrm>
          <a:prstGeom prst="roundRect">
            <a:avLst/>
          </a:prstGeom>
          <a:gradFill flip="none" rotWithShape="1">
            <a:gsLst>
              <a:gs pos="0">
                <a:schemeClr val="accent5">
                  <a:tint val="66000"/>
                  <a:satMod val="160000"/>
                </a:schemeClr>
              </a:gs>
              <a:gs pos="50000">
                <a:schemeClr val="accent5">
                  <a:tint val="44500"/>
                  <a:satMod val="160000"/>
                </a:schemeClr>
              </a:gs>
              <a:gs pos="100000">
                <a:schemeClr val="accent5">
                  <a:tint val="23500"/>
                  <a:satMod val="160000"/>
                </a:schemeClr>
              </a:gs>
            </a:gsLst>
            <a:path path="circle">
              <a:fillToRect l="50000" t="50000" r="50000" b="50000"/>
            </a:path>
            <a:tileRect/>
          </a:gra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4" name="Segnaposto numero diapositiva 3"/>
          <p:cNvSpPr>
            <a:spLocks noGrp="1"/>
          </p:cNvSpPr>
          <p:nvPr>
            <p:ph type="sldNum" sz="quarter" idx="12"/>
          </p:nvPr>
        </p:nvSpPr>
        <p:spPr/>
        <p:txBody>
          <a:bodyPr/>
          <a:lstStyle/>
          <a:p>
            <a:fld id="{A44422D3-DE59-4F8F-A3AB-0EFD394F143D}" type="slidenum">
              <a:rPr lang="en-US" smtClean="0"/>
              <a:pPr/>
              <a:t>11</a:t>
            </a:fld>
            <a:endParaRPr lang="en-US" dirty="0"/>
          </a:p>
        </p:txBody>
      </p:sp>
      <p:sp>
        <p:nvSpPr>
          <p:cNvPr id="13" name="Rettangolo 12"/>
          <p:cNvSpPr/>
          <p:nvPr/>
        </p:nvSpPr>
        <p:spPr>
          <a:xfrm>
            <a:off x="2667035" y="990600"/>
            <a:ext cx="3962367" cy="369332"/>
          </a:xfrm>
          <a:prstGeom prst="rect">
            <a:avLst/>
          </a:prstGeom>
        </p:spPr>
        <p:txBody>
          <a:bodyPr wrap="none">
            <a:spAutoFit/>
          </a:bodyPr>
          <a:lstStyle/>
          <a:p>
            <a:r>
              <a:rPr lang="en-US" dirty="0"/>
              <a:t>H</a:t>
            </a:r>
            <a:r>
              <a:rPr lang="en-US" dirty="0" smtClean="0"/>
              <a:t>orizontal evaporation of three sources:</a:t>
            </a:r>
            <a:endParaRPr lang="en-US" dirty="0"/>
          </a:p>
        </p:txBody>
      </p:sp>
      <p:sp>
        <p:nvSpPr>
          <p:cNvPr id="134" name="Rettangolo 133"/>
          <p:cNvSpPr/>
          <p:nvPr/>
        </p:nvSpPr>
        <p:spPr>
          <a:xfrm>
            <a:off x="2274564" y="4601592"/>
            <a:ext cx="1101837" cy="1378924"/>
          </a:xfrm>
          <a:prstGeom prst="rect">
            <a:avLst/>
          </a:prstGeom>
          <a:gradFill flip="none" rotWithShape="1">
            <a:gsLst>
              <a:gs pos="1000">
                <a:srgbClr val="92D050">
                  <a:tint val="66000"/>
                  <a:satMod val="160000"/>
                  <a:alpha val="0"/>
                </a:srgbClr>
              </a:gs>
              <a:gs pos="0">
                <a:srgbClr val="92D050">
                  <a:tint val="44500"/>
                  <a:satMod val="160000"/>
                </a:srgbClr>
              </a:gs>
              <a:gs pos="100000">
                <a:srgbClr val="92D050">
                  <a:tint val="23500"/>
                  <a:satMod val="160000"/>
                </a:srgbClr>
              </a:gs>
            </a:gsLst>
            <a:lin ang="18900000" scaled="1"/>
            <a:tileRect/>
          </a:gradFill>
          <a:ln>
            <a:solidFill>
              <a:schemeClr val="accent1">
                <a:shade val="95000"/>
                <a:satMod val="105000"/>
              </a:schemeClr>
            </a:solidFill>
          </a:ln>
          <a:effectLst>
            <a:glow rad="127000">
              <a:schemeClr val="accent1">
                <a:alpha val="0"/>
              </a:schemeClr>
            </a:glow>
            <a:outerShdw blurRad="50800" dist="508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uppo 2"/>
          <p:cNvGrpSpPr/>
          <p:nvPr/>
        </p:nvGrpSpPr>
        <p:grpSpPr>
          <a:xfrm>
            <a:off x="586223" y="3874534"/>
            <a:ext cx="3301989" cy="2413759"/>
            <a:chOff x="662422" y="3733801"/>
            <a:chExt cx="3301989" cy="2413759"/>
          </a:xfrm>
        </p:grpSpPr>
        <p:grpSp>
          <p:nvGrpSpPr>
            <p:cNvPr id="3" name="Gruppo 138"/>
            <p:cNvGrpSpPr/>
            <p:nvPr/>
          </p:nvGrpSpPr>
          <p:grpSpPr>
            <a:xfrm>
              <a:off x="662422" y="3733801"/>
              <a:ext cx="3301989" cy="2413759"/>
              <a:chOff x="662422" y="3733801"/>
              <a:chExt cx="3301989" cy="2413759"/>
            </a:xfrm>
          </p:grpSpPr>
          <p:grpSp>
            <p:nvGrpSpPr>
              <p:cNvPr id="5" name="Gruppo 110"/>
              <p:cNvGrpSpPr/>
              <p:nvPr/>
            </p:nvGrpSpPr>
            <p:grpSpPr>
              <a:xfrm>
                <a:off x="716267" y="4256884"/>
                <a:ext cx="3248144" cy="1890676"/>
                <a:chOff x="2149381" y="3886200"/>
                <a:chExt cx="3248144" cy="1890676"/>
              </a:xfrm>
            </p:grpSpPr>
            <p:cxnSp>
              <p:nvCxnSpPr>
                <p:cNvPr id="81" name="Connettore 2 80"/>
                <p:cNvCxnSpPr/>
                <p:nvPr/>
              </p:nvCxnSpPr>
              <p:spPr>
                <a:xfrm>
                  <a:off x="2596355" y="5469099"/>
                  <a:ext cx="280117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3" name="Connettore 2 82"/>
                <p:cNvCxnSpPr/>
                <p:nvPr/>
              </p:nvCxnSpPr>
              <p:spPr>
                <a:xfrm flipV="1">
                  <a:off x="2596355" y="3886200"/>
                  <a:ext cx="0" cy="158289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5" name="Connettore 1 84"/>
                <p:cNvCxnSpPr/>
                <p:nvPr/>
              </p:nvCxnSpPr>
              <p:spPr>
                <a:xfrm flipV="1">
                  <a:off x="2596355" y="4860291"/>
                  <a:ext cx="540495" cy="304404"/>
                </a:xfrm>
                <a:prstGeom prst="line">
                  <a:avLst/>
                </a:prstGeom>
              </p:spPr>
              <p:style>
                <a:lnRef idx="1">
                  <a:schemeClr val="accent1"/>
                </a:lnRef>
                <a:fillRef idx="0">
                  <a:schemeClr val="accent1"/>
                </a:fillRef>
                <a:effectRef idx="0">
                  <a:schemeClr val="accent1"/>
                </a:effectRef>
                <a:fontRef idx="minor">
                  <a:schemeClr val="tx1"/>
                </a:fontRef>
              </p:style>
            </p:cxnSp>
            <p:cxnSp>
              <p:nvCxnSpPr>
                <p:cNvPr id="87" name="Connettore 1 86"/>
                <p:cNvCxnSpPr/>
                <p:nvPr/>
              </p:nvCxnSpPr>
              <p:spPr>
                <a:xfrm>
                  <a:off x="3136851" y="4860291"/>
                  <a:ext cx="41082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9" name="Connettore 1 88"/>
                <p:cNvCxnSpPr/>
                <p:nvPr/>
              </p:nvCxnSpPr>
              <p:spPr>
                <a:xfrm flipV="1">
                  <a:off x="3546338" y="4495007"/>
                  <a:ext cx="219959" cy="365284"/>
                </a:xfrm>
                <a:prstGeom prst="line">
                  <a:avLst/>
                </a:prstGeom>
              </p:spPr>
              <p:style>
                <a:lnRef idx="1">
                  <a:schemeClr val="accent1"/>
                </a:lnRef>
                <a:fillRef idx="0">
                  <a:schemeClr val="accent1"/>
                </a:fillRef>
                <a:effectRef idx="0">
                  <a:schemeClr val="accent1"/>
                </a:effectRef>
                <a:fontRef idx="minor">
                  <a:schemeClr val="tx1"/>
                </a:fontRef>
              </p:style>
            </p:cxnSp>
            <p:cxnSp>
              <p:nvCxnSpPr>
                <p:cNvPr id="90" name="Connettore 1 89"/>
                <p:cNvCxnSpPr/>
                <p:nvPr/>
              </p:nvCxnSpPr>
              <p:spPr>
                <a:xfrm>
                  <a:off x="3783877" y="4495007"/>
                  <a:ext cx="34739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4" name="Connettore 1 93"/>
                <p:cNvCxnSpPr/>
                <p:nvPr/>
              </p:nvCxnSpPr>
              <p:spPr>
                <a:xfrm>
                  <a:off x="4131267" y="4495007"/>
                  <a:ext cx="58194" cy="121761"/>
                </a:xfrm>
                <a:prstGeom prst="line">
                  <a:avLst/>
                </a:prstGeom>
              </p:spPr>
              <p:style>
                <a:lnRef idx="1">
                  <a:schemeClr val="accent1"/>
                </a:lnRef>
                <a:fillRef idx="0">
                  <a:schemeClr val="accent1"/>
                </a:fillRef>
                <a:effectRef idx="0">
                  <a:schemeClr val="accent1"/>
                </a:effectRef>
                <a:fontRef idx="minor">
                  <a:schemeClr val="tx1"/>
                </a:fontRef>
              </p:style>
            </p:cxnSp>
            <p:cxnSp>
              <p:nvCxnSpPr>
                <p:cNvPr id="95" name="Connettore 1 94"/>
                <p:cNvCxnSpPr/>
                <p:nvPr/>
              </p:nvCxnSpPr>
              <p:spPr>
                <a:xfrm>
                  <a:off x="4194378" y="4626017"/>
                  <a:ext cx="41082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6" name="Connettore 1 95"/>
                <p:cNvCxnSpPr/>
                <p:nvPr/>
              </p:nvCxnSpPr>
              <p:spPr>
                <a:xfrm>
                  <a:off x="4602493" y="4626017"/>
                  <a:ext cx="283221" cy="477798"/>
                </a:xfrm>
                <a:prstGeom prst="line">
                  <a:avLst/>
                </a:prstGeom>
              </p:spPr>
              <p:style>
                <a:lnRef idx="1">
                  <a:schemeClr val="accent1"/>
                </a:lnRef>
                <a:fillRef idx="0">
                  <a:schemeClr val="accent1"/>
                </a:fillRef>
                <a:effectRef idx="0">
                  <a:schemeClr val="accent1"/>
                </a:effectRef>
                <a:fontRef idx="minor">
                  <a:schemeClr val="tx1"/>
                </a:fontRef>
              </p:style>
            </p:cxnSp>
            <p:sp>
              <p:nvSpPr>
                <p:cNvPr id="99" name="CasellaDiTesto 98"/>
                <p:cNvSpPr txBox="1"/>
                <p:nvPr/>
              </p:nvSpPr>
              <p:spPr>
                <a:xfrm>
                  <a:off x="2241788" y="4340109"/>
                  <a:ext cx="381836" cy="246221"/>
                </a:xfrm>
                <a:prstGeom prst="rect">
                  <a:avLst/>
                </a:prstGeom>
                <a:noFill/>
              </p:spPr>
              <p:txBody>
                <a:bodyPr wrap="none" rtlCol="0">
                  <a:spAutoFit/>
                </a:bodyPr>
                <a:lstStyle/>
                <a:p>
                  <a:r>
                    <a:rPr lang="en-US" sz="1000" dirty="0" smtClean="0"/>
                    <a:t>140</a:t>
                  </a:r>
                  <a:endParaRPr lang="en-US" sz="1000" dirty="0"/>
                </a:p>
              </p:txBody>
            </p:sp>
            <p:sp>
              <p:nvSpPr>
                <p:cNvPr id="100" name="CasellaDiTesto 99"/>
                <p:cNvSpPr txBox="1"/>
                <p:nvPr/>
              </p:nvSpPr>
              <p:spPr>
                <a:xfrm>
                  <a:off x="2277798" y="4986676"/>
                  <a:ext cx="316112" cy="246221"/>
                </a:xfrm>
                <a:prstGeom prst="rect">
                  <a:avLst/>
                </a:prstGeom>
                <a:noFill/>
              </p:spPr>
              <p:txBody>
                <a:bodyPr wrap="none" rtlCol="0">
                  <a:spAutoFit/>
                </a:bodyPr>
                <a:lstStyle/>
                <a:p>
                  <a:r>
                    <a:rPr lang="en-US" sz="1000" dirty="0" smtClean="0"/>
                    <a:t>25</a:t>
                  </a:r>
                  <a:endParaRPr lang="en-US" sz="1000" dirty="0"/>
                </a:p>
              </p:txBody>
            </p:sp>
            <p:cxnSp>
              <p:nvCxnSpPr>
                <p:cNvPr id="103" name="Connettore 1 102"/>
                <p:cNvCxnSpPr/>
                <p:nvPr/>
              </p:nvCxnSpPr>
              <p:spPr>
                <a:xfrm>
                  <a:off x="2599086" y="4509648"/>
                  <a:ext cx="1168910" cy="0"/>
                </a:xfrm>
                <a:prstGeom prst="line">
                  <a:avLst/>
                </a:prstGeom>
                <a:ln w="3175">
                  <a:prstDash val="dash"/>
                </a:ln>
              </p:spPr>
              <p:style>
                <a:lnRef idx="1">
                  <a:schemeClr val="accent1"/>
                </a:lnRef>
                <a:fillRef idx="0">
                  <a:schemeClr val="accent1"/>
                </a:fillRef>
                <a:effectRef idx="0">
                  <a:schemeClr val="accent1"/>
                </a:effectRef>
                <a:fontRef idx="minor">
                  <a:schemeClr val="tx1"/>
                </a:fontRef>
              </p:style>
            </p:cxnSp>
            <p:sp>
              <p:nvSpPr>
                <p:cNvPr id="104" name="CasellaDiTesto 103"/>
                <p:cNvSpPr txBox="1"/>
                <p:nvPr/>
              </p:nvSpPr>
              <p:spPr>
                <a:xfrm>
                  <a:off x="2149381" y="3967225"/>
                  <a:ext cx="478016" cy="307777"/>
                </a:xfrm>
                <a:prstGeom prst="rect">
                  <a:avLst/>
                </a:prstGeom>
                <a:noFill/>
              </p:spPr>
              <p:txBody>
                <a:bodyPr wrap="none" rtlCol="0">
                  <a:spAutoFit/>
                </a:bodyPr>
                <a:lstStyle/>
                <a:p>
                  <a:r>
                    <a:rPr lang="en-US" sz="1400" dirty="0" smtClean="0">
                      <a:solidFill>
                        <a:schemeClr val="accent1">
                          <a:lumMod val="75000"/>
                        </a:schemeClr>
                      </a:solidFill>
                    </a:rPr>
                    <a:t>T(C)</a:t>
                  </a:r>
                  <a:endParaRPr lang="en-US" sz="1400" dirty="0">
                    <a:solidFill>
                      <a:schemeClr val="accent1">
                        <a:lumMod val="75000"/>
                      </a:schemeClr>
                    </a:solidFill>
                  </a:endParaRPr>
                </a:p>
              </p:txBody>
            </p:sp>
            <p:sp>
              <p:nvSpPr>
                <p:cNvPr id="105" name="CasellaDiTesto 104"/>
                <p:cNvSpPr txBox="1"/>
                <p:nvPr/>
              </p:nvSpPr>
              <p:spPr>
                <a:xfrm>
                  <a:off x="5054822" y="5469099"/>
                  <a:ext cx="245580" cy="307777"/>
                </a:xfrm>
                <a:prstGeom prst="rect">
                  <a:avLst/>
                </a:prstGeom>
                <a:noFill/>
              </p:spPr>
              <p:txBody>
                <a:bodyPr wrap="none" rtlCol="0">
                  <a:spAutoFit/>
                </a:bodyPr>
                <a:lstStyle/>
                <a:p>
                  <a:r>
                    <a:rPr lang="en-US" sz="1400" dirty="0" smtClean="0">
                      <a:solidFill>
                        <a:schemeClr val="accent1">
                          <a:lumMod val="75000"/>
                        </a:schemeClr>
                      </a:solidFill>
                    </a:rPr>
                    <a:t>t</a:t>
                  </a:r>
                  <a:endParaRPr lang="en-US" sz="1400" dirty="0">
                    <a:solidFill>
                      <a:schemeClr val="accent1">
                        <a:lumMod val="75000"/>
                      </a:schemeClr>
                    </a:solidFill>
                  </a:endParaRPr>
                </a:p>
              </p:txBody>
            </p:sp>
            <p:sp>
              <p:nvSpPr>
                <p:cNvPr id="106" name="CasellaDiTesto 105"/>
                <p:cNvSpPr txBox="1"/>
                <p:nvPr/>
              </p:nvSpPr>
              <p:spPr>
                <a:xfrm>
                  <a:off x="3262990" y="4628847"/>
                  <a:ext cx="343364" cy="246221"/>
                </a:xfrm>
                <a:prstGeom prst="rect">
                  <a:avLst/>
                </a:prstGeom>
                <a:noFill/>
              </p:spPr>
              <p:txBody>
                <a:bodyPr wrap="none" rtlCol="0">
                  <a:spAutoFit/>
                </a:bodyPr>
                <a:lstStyle/>
                <a:p>
                  <a:r>
                    <a:rPr lang="en-US" sz="1000" b="1" dirty="0" err="1" smtClean="0"/>
                    <a:t>Sb</a:t>
                  </a:r>
                  <a:r>
                    <a:rPr lang="en-US" sz="1000" b="1" dirty="0" smtClean="0"/>
                    <a:t> </a:t>
                  </a:r>
                  <a:endParaRPr lang="en-US" sz="1000" b="1" dirty="0"/>
                </a:p>
              </p:txBody>
            </p:sp>
            <p:sp>
              <p:nvSpPr>
                <p:cNvPr id="107" name="CasellaDiTesto 106"/>
                <p:cNvSpPr txBox="1"/>
                <p:nvPr/>
              </p:nvSpPr>
              <p:spPr>
                <a:xfrm>
                  <a:off x="3821686" y="4256885"/>
                  <a:ext cx="255198" cy="246221"/>
                </a:xfrm>
                <a:prstGeom prst="rect">
                  <a:avLst/>
                </a:prstGeom>
                <a:noFill/>
              </p:spPr>
              <p:txBody>
                <a:bodyPr wrap="none" rtlCol="0">
                  <a:spAutoFit/>
                </a:bodyPr>
                <a:lstStyle/>
                <a:p>
                  <a:r>
                    <a:rPr lang="en-US" sz="1000" b="1" dirty="0" smtClean="0"/>
                    <a:t>K</a:t>
                  </a:r>
                  <a:endParaRPr lang="en-US" sz="1000" b="1" dirty="0"/>
                </a:p>
              </p:txBody>
            </p:sp>
            <p:sp>
              <p:nvSpPr>
                <p:cNvPr id="108" name="CasellaDiTesto 107"/>
                <p:cNvSpPr txBox="1"/>
                <p:nvPr/>
              </p:nvSpPr>
              <p:spPr>
                <a:xfrm>
                  <a:off x="4261065" y="4435459"/>
                  <a:ext cx="303288" cy="246221"/>
                </a:xfrm>
                <a:prstGeom prst="rect">
                  <a:avLst/>
                </a:prstGeom>
                <a:noFill/>
              </p:spPr>
              <p:txBody>
                <a:bodyPr wrap="none" rtlCol="0">
                  <a:spAutoFit/>
                </a:bodyPr>
                <a:lstStyle/>
                <a:p>
                  <a:r>
                    <a:rPr lang="en-US" sz="1000" b="1" dirty="0" smtClean="0"/>
                    <a:t>Cs</a:t>
                  </a:r>
                  <a:endParaRPr lang="en-US" sz="1000" b="1" dirty="0"/>
                </a:p>
              </p:txBody>
            </p:sp>
          </p:grpSp>
          <p:sp>
            <p:nvSpPr>
              <p:cNvPr id="112" name="Rettangolo 111"/>
              <p:cNvSpPr/>
              <p:nvPr/>
            </p:nvSpPr>
            <p:spPr>
              <a:xfrm>
                <a:off x="662422" y="3733801"/>
                <a:ext cx="871521" cy="369332"/>
              </a:xfrm>
              <a:prstGeom prst="rect">
                <a:avLst/>
              </a:prstGeom>
            </p:spPr>
            <p:txBody>
              <a:bodyPr wrap="none">
                <a:spAutoFit/>
              </a:bodyPr>
              <a:lstStyle/>
              <a:p>
                <a:r>
                  <a:rPr lang="en-US" dirty="0" smtClean="0"/>
                  <a:t>Recipe:</a:t>
                </a:r>
                <a:endParaRPr lang="en-US" dirty="0"/>
              </a:p>
            </p:txBody>
          </p:sp>
        </p:grpSp>
        <p:cxnSp>
          <p:nvCxnSpPr>
            <p:cNvPr id="72" name="Connettore 1 71"/>
            <p:cNvCxnSpPr/>
            <p:nvPr/>
          </p:nvCxnSpPr>
          <p:spPr>
            <a:xfrm>
              <a:off x="1170430" y="5234940"/>
              <a:ext cx="533307" cy="0"/>
            </a:xfrm>
            <a:prstGeom prst="line">
              <a:avLst/>
            </a:prstGeom>
            <a:ln w="3175">
              <a:prstDash val="dash"/>
            </a:ln>
          </p:spPr>
          <p:style>
            <a:lnRef idx="1">
              <a:schemeClr val="accent1"/>
            </a:lnRef>
            <a:fillRef idx="0">
              <a:schemeClr val="accent1"/>
            </a:fillRef>
            <a:effectRef idx="0">
              <a:schemeClr val="accent1"/>
            </a:effectRef>
            <a:fontRef idx="minor">
              <a:schemeClr val="tx1"/>
            </a:fontRef>
          </p:style>
        </p:cxnSp>
        <p:sp>
          <p:nvSpPr>
            <p:cNvPr id="75" name="CasellaDiTesto 74"/>
            <p:cNvSpPr txBox="1"/>
            <p:nvPr/>
          </p:nvSpPr>
          <p:spPr>
            <a:xfrm>
              <a:off x="807721" y="5087779"/>
              <a:ext cx="381836" cy="246221"/>
            </a:xfrm>
            <a:prstGeom prst="rect">
              <a:avLst/>
            </a:prstGeom>
            <a:noFill/>
          </p:spPr>
          <p:txBody>
            <a:bodyPr wrap="none" rtlCol="0">
              <a:spAutoFit/>
            </a:bodyPr>
            <a:lstStyle/>
            <a:p>
              <a:r>
                <a:rPr lang="en-US" sz="1000" dirty="0" smtClean="0"/>
                <a:t>100</a:t>
              </a:r>
              <a:endParaRPr lang="en-US" sz="1000" dirty="0"/>
            </a:p>
          </p:txBody>
        </p:sp>
      </p:grpSp>
      <p:sp>
        <p:nvSpPr>
          <p:cNvPr id="82" name="Title 1"/>
          <p:cNvSpPr txBox="1">
            <a:spLocks/>
          </p:cNvSpPr>
          <p:nvPr/>
        </p:nvSpPr>
        <p:spPr>
          <a:xfrm>
            <a:off x="0" y="0"/>
            <a:ext cx="9144000" cy="65563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smtClean="0"/>
              <a:t>Experimental set up: K</a:t>
            </a:r>
            <a:r>
              <a:rPr lang="en-US" sz="3200" baseline="-25000" dirty="0" smtClean="0"/>
              <a:t>2</a:t>
            </a:r>
            <a:r>
              <a:rPr lang="en-US" sz="3200" dirty="0" smtClean="0"/>
              <a:t>CsSb cathode growth</a:t>
            </a:r>
            <a:endParaRPr lang="en-US" sz="3200" dirty="0"/>
          </a:p>
        </p:txBody>
      </p:sp>
      <p:grpSp>
        <p:nvGrpSpPr>
          <p:cNvPr id="7" name="Gruppo 4"/>
          <p:cNvGrpSpPr/>
          <p:nvPr/>
        </p:nvGrpSpPr>
        <p:grpSpPr>
          <a:xfrm>
            <a:off x="2286000" y="1371600"/>
            <a:ext cx="4953000" cy="2286000"/>
            <a:chOff x="457200" y="1813375"/>
            <a:chExt cx="4953000" cy="2286000"/>
          </a:xfrm>
        </p:grpSpPr>
        <p:grpSp>
          <p:nvGrpSpPr>
            <p:cNvPr id="8" name="Gruppo 78"/>
            <p:cNvGrpSpPr/>
            <p:nvPr/>
          </p:nvGrpSpPr>
          <p:grpSpPr>
            <a:xfrm>
              <a:off x="457200" y="1813375"/>
              <a:ext cx="4953000" cy="2286000"/>
              <a:chOff x="685800" y="838200"/>
              <a:chExt cx="4953000" cy="2286000"/>
            </a:xfrm>
          </p:grpSpPr>
          <p:sp>
            <p:nvSpPr>
              <p:cNvPr id="78" name="Rettangolo 77"/>
              <p:cNvSpPr/>
              <p:nvPr/>
            </p:nvSpPr>
            <p:spPr>
              <a:xfrm>
                <a:off x="685800" y="838200"/>
                <a:ext cx="4953000" cy="22860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 name="Gruppo 75"/>
              <p:cNvGrpSpPr/>
              <p:nvPr/>
            </p:nvGrpSpPr>
            <p:grpSpPr>
              <a:xfrm>
                <a:off x="1066800" y="1143000"/>
                <a:ext cx="4412511" cy="1737360"/>
                <a:chOff x="1787586" y="1016082"/>
                <a:chExt cx="4412511" cy="1737360"/>
              </a:xfrm>
            </p:grpSpPr>
            <p:sp>
              <p:nvSpPr>
                <p:cNvPr id="57" name="Cilindro 56"/>
                <p:cNvSpPr/>
                <p:nvPr/>
              </p:nvSpPr>
              <p:spPr>
                <a:xfrm>
                  <a:off x="4706284" y="1016082"/>
                  <a:ext cx="87925" cy="412427"/>
                </a:xfrm>
                <a:prstGeom prst="can">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uppo 54"/>
                <p:cNvGrpSpPr/>
                <p:nvPr/>
              </p:nvGrpSpPr>
              <p:grpSpPr>
                <a:xfrm>
                  <a:off x="4323061" y="1201106"/>
                  <a:ext cx="567593" cy="534283"/>
                  <a:chOff x="7459974" y="337066"/>
                  <a:chExt cx="983804" cy="926068"/>
                </a:xfrm>
              </p:grpSpPr>
              <p:sp>
                <p:nvSpPr>
                  <p:cNvPr id="50" name="Ovale 49"/>
                  <p:cNvSpPr/>
                  <p:nvPr/>
                </p:nvSpPr>
                <p:spPr>
                  <a:xfrm>
                    <a:off x="7459974" y="337066"/>
                    <a:ext cx="983804" cy="926068"/>
                  </a:xfrm>
                  <a:prstGeom prst="ellipse">
                    <a:avLst/>
                  </a:prstGeom>
                  <a:scene3d>
                    <a:camera prst="isometricLeftDown"/>
                    <a:lightRig rig="threePt" dir="t"/>
                  </a:scene3d>
                  <a:sp3d>
                    <a:bevelT w="165100" prst="coolSlan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e 50"/>
                  <p:cNvSpPr/>
                  <p:nvPr/>
                </p:nvSpPr>
                <p:spPr>
                  <a:xfrm>
                    <a:off x="7688574" y="577334"/>
                    <a:ext cx="511836" cy="457200"/>
                  </a:xfrm>
                  <a:prstGeom prst="ellipse">
                    <a:avLst/>
                  </a:prstGeom>
                  <a:solidFill>
                    <a:schemeClr val="tx2">
                      <a:lumMod val="40000"/>
                      <a:lumOff val="60000"/>
                    </a:schemeClr>
                  </a:solidFill>
                  <a:scene3d>
                    <a:camera prst="isometricOffAxis2Left">
                      <a:rot lat="1866561" lon="3268553" rev="526425"/>
                    </a:camera>
                    <a:lightRig rig="threePt" dir="t"/>
                  </a:scene3d>
                  <a:sp3d>
                    <a:bevelT w="152400" h="50800" prst="softRound"/>
                    <a:bevelB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uppo 17"/>
                <p:cNvGrpSpPr/>
                <p:nvPr/>
              </p:nvGrpSpPr>
              <p:grpSpPr>
                <a:xfrm>
                  <a:off x="4221780" y="1880633"/>
                  <a:ext cx="791327" cy="791327"/>
                  <a:chOff x="4724400" y="1447800"/>
                  <a:chExt cx="1371600" cy="1371600"/>
                </a:xfrm>
              </p:grpSpPr>
              <p:sp>
                <p:nvSpPr>
                  <p:cNvPr id="16" name="Ovale 15"/>
                  <p:cNvSpPr/>
                  <p:nvPr/>
                </p:nvSpPr>
                <p:spPr>
                  <a:xfrm>
                    <a:off x="4724400" y="1447800"/>
                    <a:ext cx="1371600" cy="1371600"/>
                  </a:xfrm>
                  <a:prstGeom prst="ellipse">
                    <a:avLst/>
                  </a:prstGeom>
                  <a:solidFill>
                    <a:schemeClr val="bg1">
                      <a:lumMod val="85000"/>
                    </a:schemeClr>
                  </a:solidFill>
                  <a:ln>
                    <a:noFill/>
                  </a:ln>
                  <a:scene3d>
                    <a:camera prst="perspectiveContrastingLeftFacing"/>
                    <a:lightRig rig="threePt" dir="t"/>
                  </a:scene3d>
                  <a:sp3d>
                    <a:bevelT prst="convex"/>
                    <a:bevelB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ubo 14"/>
                  <p:cNvSpPr/>
                  <p:nvPr/>
                </p:nvSpPr>
                <p:spPr>
                  <a:xfrm>
                    <a:off x="5029200" y="1981200"/>
                    <a:ext cx="762000" cy="304800"/>
                  </a:xfrm>
                  <a:prstGeom prst="cube">
                    <a:avLst>
                      <a:gd name="adj" fmla="val 17405"/>
                    </a:avLst>
                  </a:prstGeom>
                  <a:solidFill>
                    <a:srgbClr val="FFC000"/>
                  </a:solidFill>
                  <a:scene3d>
                    <a:camera prst="perspectiveContrastingLeftFacing"/>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uppo 62"/>
                <p:cNvGrpSpPr/>
                <p:nvPr/>
              </p:nvGrpSpPr>
              <p:grpSpPr>
                <a:xfrm>
                  <a:off x="2067612" y="1163603"/>
                  <a:ext cx="504179" cy="1589839"/>
                  <a:chOff x="1371600" y="662178"/>
                  <a:chExt cx="873889" cy="2755654"/>
                </a:xfrm>
              </p:grpSpPr>
              <p:sp>
                <p:nvSpPr>
                  <p:cNvPr id="19" name="Cilindro 18"/>
                  <p:cNvSpPr/>
                  <p:nvPr/>
                </p:nvSpPr>
                <p:spPr>
                  <a:xfrm>
                    <a:off x="1371600" y="662178"/>
                    <a:ext cx="152400" cy="1981200"/>
                  </a:xfrm>
                  <a:prstGeom prst="can">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ttangolo 26"/>
                  <p:cNvSpPr/>
                  <p:nvPr/>
                </p:nvSpPr>
                <p:spPr>
                  <a:xfrm>
                    <a:off x="1371600" y="1905000"/>
                    <a:ext cx="873889" cy="1512832"/>
                  </a:xfrm>
                  <a:prstGeom prst="rect">
                    <a:avLst/>
                  </a:prstGeom>
                  <a:solidFill>
                    <a:schemeClr val="bg1">
                      <a:lumMod val="65000"/>
                    </a:schemeClr>
                  </a:solidFill>
                  <a:ln>
                    <a:solidFill>
                      <a:schemeClr val="bg1">
                        <a:lumMod val="75000"/>
                      </a:schemeClr>
                    </a:solidFill>
                  </a:ln>
                  <a:scene3d>
                    <a:camera prst="isometricOffAxis2Right"/>
                    <a:lightRig rig="threePt" dir="t"/>
                  </a:scene3d>
                  <a:sp3d extrusionH="190500">
                    <a:bevelT prst="slope"/>
                    <a:bevelB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ttangolo 23"/>
                  <p:cNvSpPr/>
                  <p:nvPr/>
                </p:nvSpPr>
                <p:spPr>
                  <a:xfrm rot="21172182">
                    <a:off x="1592804" y="2202766"/>
                    <a:ext cx="533400" cy="152400"/>
                  </a:xfrm>
                  <a:prstGeom prst="rect">
                    <a:avLst/>
                  </a:prstGeom>
                  <a:solidFill>
                    <a:srgbClr val="FFFF00"/>
                  </a:solidFill>
                  <a:scene3d>
                    <a:camera prst="isometricOffAxis2Righ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ttangolo 24"/>
                  <p:cNvSpPr/>
                  <p:nvPr/>
                </p:nvSpPr>
                <p:spPr>
                  <a:xfrm rot="21172182">
                    <a:off x="1592804" y="2578732"/>
                    <a:ext cx="533400" cy="152400"/>
                  </a:xfrm>
                  <a:prstGeom prst="rect">
                    <a:avLst/>
                  </a:prstGeom>
                  <a:solidFill>
                    <a:srgbClr val="92D050"/>
                  </a:solidFill>
                  <a:scene3d>
                    <a:camera prst="isometricOffAxis2Righ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ttangolo 25"/>
                  <p:cNvSpPr/>
                  <p:nvPr/>
                </p:nvSpPr>
                <p:spPr>
                  <a:xfrm rot="21172182">
                    <a:off x="1592804" y="2960139"/>
                    <a:ext cx="533400" cy="152400"/>
                  </a:xfrm>
                  <a:prstGeom prst="rect">
                    <a:avLst/>
                  </a:prstGeom>
                  <a:solidFill>
                    <a:srgbClr val="C00000"/>
                  </a:solidFill>
                  <a:scene3d>
                    <a:camera prst="isometricOffAxis2Righ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uppo 37"/>
                <p:cNvGrpSpPr/>
                <p:nvPr/>
              </p:nvGrpSpPr>
              <p:grpSpPr>
                <a:xfrm rot="726123">
                  <a:off x="5089100" y="2420994"/>
                  <a:ext cx="668954" cy="93960"/>
                  <a:chOff x="7479030" y="5105400"/>
                  <a:chExt cx="1159493" cy="162860"/>
                </a:xfrm>
              </p:grpSpPr>
              <p:sp>
                <p:nvSpPr>
                  <p:cNvPr id="39" name="Figura a mano libera 38"/>
                  <p:cNvSpPr/>
                  <p:nvPr/>
                </p:nvSpPr>
                <p:spPr>
                  <a:xfrm>
                    <a:off x="7636440" y="5105400"/>
                    <a:ext cx="1002083" cy="162860"/>
                  </a:xfrm>
                  <a:custGeom>
                    <a:avLst/>
                    <a:gdLst>
                      <a:gd name="connsiteX0" fmla="*/ 1002083 w 1002083"/>
                      <a:gd name="connsiteY0" fmla="*/ 137808 h 162860"/>
                      <a:gd name="connsiteX1" fmla="*/ 914400 w 1002083"/>
                      <a:gd name="connsiteY1" fmla="*/ 12548 h 162860"/>
                      <a:gd name="connsiteX2" fmla="*/ 864296 w 1002083"/>
                      <a:gd name="connsiteY2" fmla="*/ 150334 h 162860"/>
                      <a:gd name="connsiteX3" fmla="*/ 801666 w 1002083"/>
                      <a:gd name="connsiteY3" fmla="*/ 12548 h 162860"/>
                      <a:gd name="connsiteX4" fmla="*/ 751562 w 1002083"/>
                      <a:gd name="connsiteY4" fmla="*/ 150334 h 162860"/>
                      <a:gd name="connsiteX5" fmla="*/ 676406 w 1002083"/>
                      <a:gd name="connsiteY5" fmla="*/ 12548 h 162860"/>
                      <a:gd name="connsiteX6" fmla="*/ 638828 w 1002083"/>
                      <a:gd name="connsiteY6" fmla="*/ 150334 h 162860"/>
                      <a:gd name="connsiteX7" fmla="*/ 563672 w 1002083"/>
                      <a:gd name="connsiteY7" fmla="*/ 12548 h 162860"/>
                      <a:gd name="connsiteX8" fmla="*/ 513568 w 1002083"/>
                      <a:gd name="connsiteY8" fmla="*/ 150334 h 162860"/>
                      <a:gd name="connsiteX9" fmla="*/ 450937 w 1002083"/>
                      <a:gd name="connsiteY9" fmla="*/ 12548 h 162860"/>
                      <a:gd name="connsiteX10" fmla="*/ 400833 w 1002083"/>
                      <a:gd name="connsiteY10" fmla="*/ 150334 h 162860"/>
                      <a:gd name="connsiteX11" fmla="*/ 338203 w 1002083"/>
                      <a:gd name="connsiteY11" fmla="*/ 21 h 162860"/>
                      <a:gd name="connsiteX12" fmla="*/ 288099 w 1002083"/>
                      <a:gd name="connsiteY12" fmla="*/ 162860 h 162860"/>
                      <a:gd name="connsiteX13" fmla="*/ 212943 w 1002083"/>
                      <a:gd name="connsiteY13" fmla="*/ 21 h 162860"/>
                      <a:gd name="connsiteX14" fmla="*/ 175365 w 1002083"/>
                      <a:gd name="connsiteY14" fmla="*/ 150334 h 162860"/>
                      <a:gd name="connsiteX15" fmla="*/ 112735 w 1002083"/>
                      <a:gd name="connsiteY15" fmla="*/ 12548 h 162860"/>
                      <a:gd name="connsiteX16" fmla="*/ 62631 w 1002083"/>
                      <a:gd name="connsiteY16" fmla="*/ 150334 h 162860"/>
                      <a:gd name="connsiteX17" fmla="*/ 0 w 1002083"/>
                      <a:gd name="connsiteY17" fmla="*/ 62652 h 162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02083" h="162860">
                        <a:moveTo>
                          <a:pt x="1002083" y="137808"/>
                        </a:moveTo>
                        <a:cubicBezTo>
                          <a:pt x="969723" y="74134"/>
                          <a:pt x="937364" y="10460"/>
                          <a:pt x="914400" y="12548"/>
                        </a:cubicBezTo>
                        <a:cubicBezTo>
                          <a:pt x="891436" y="14636"/>
                          <a:pt x="883085" y="150334"/>
                          <a:pt x="864296" y="150334"/>
                        </a:cubicBezTo>
                        <a:cubicBezTo>
                          <a:pt x="845507" y="150334"/>
                          <a:pt x="820455" y="12548"/>
                          <a:pt x="801666" y="12548"/>
                        </a:cubicBezTo>
                        <a:cubicBezTo>
                          <a:pt x="782877" y="12548"/>
                          <a:pt x="772439" y="150334"/>
                          <a:pt x="751562" y="150334"/>
                        </a:cubicBezTo>
                        <a:cubicBezTo>
                          <a:pt x="730685" y="150334"/>
                          <a:pt x="695195" y="12548"/>
                          <a:pt x="676406" y="12548"/>
                        </a:cubicBezTo>
                        <a:cubicBezTo>
                          <a:pt x="657617" y="12548"/>
                          <a:pt x="657617" y="150334"/>
                          <a:pt x="638828" y="150334"/>
                        </a:cubicBezTo>
                        <a:cubicBezTo>
                          <a:pt x="620039" y="150334"/>
                          <a:pt x="584549" y="12548"/>
                          <a:pt x="563672" y="12548"/>
                        </a:cubicBezTo>
                        <a:cubicBezTo>
                          <a:pt x="542795" y="12548"/>
                          <a:pt x="532357" y="150334"/>
                          <a:pt x="513568" y="150334"/>
                        </a:cubicBezTo>
                        <a:cubicBezTo>
                          <a:pt x="494779" y="150334"/>
                          <a:pt x="469726" y="12548"/>
                          <a:pt x="450937" y="12548"/>
                        </a:cubicBezTo>
                        <a:cubicBezTo>
                          <a:pt x="432148" y="12548"/>
                          <a:pt x="419622" y="152422"/>
                          <a:pt x="400833" y="150334"/>
                        </a:cubicBezTo>
                        <a:cubicBezTo>
                          <a:pt x="382044" y="148246"/>
                          <a:pt x="356992" y="-2067"/>
                          <a:pt x="338203" y="21"/>
                        </a:cubicBezTo>
                        <a:cubicBezTo>
                          <a:pt x="319414" y="2109"/>
                          <a:pt x="308976" y="162860"/>
                          <a:pt x="288099" y="162860"/>
                        </a:cubicBezTo>
                        <a:cubicBezTo>
                          <a:pt x="267222" y="162860"/>
                          <a:pt x="231732" y="2109"/>
                          <a:pt x="212943" y="21"/>
                        </a:cubicBezTo>
                        <a:cubicBezTo>
                          <a:pt x="194154" y="-2067"/>
                          <a:pt x="192066" y="148246"/>
                          <a:pt x="175365" y="150334"/>
                        </a:cubicBezTo>
                        <a:cubicBezTo>
                          <a:pt x="158664" y="152422"/>
                          <a:pt x="131524" y="12548"/>
                          <a:pt x="112735" y="12548"/>
                        </a:cubicBezTo>
                        <a:cubicBezTo>
                          <a:pt x="93946" y="12548"/>
                          <a:pt x="81420" y="141983"/>
                          <a:pt x="62631" y="150334"/>
                        </a:cubicBezTo>
                        <a:cubicBezTo>
                          <a:pt x="43842" y="158685"/>
                          <a:pt x="21921" y="110668"/>
                          <a:pt x="0" y="62652"/>
                        </a:cubicBezTo>
                      </a:path>
                    </a:pathLst>
                  </a:custGeom>
                  <a:noFill/>
                  <a:ln w="19050">
                    <a:solidFill>
                      <a:srgbClr val="FF0000"/>
                    </a:solidFill>
                    <a:tailEnd type="non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cxnSp>
                <p:nvCxnSpPr>
                  <p:cNvPr id="40" name="Connettore 2 39"/>
                  <p:cNvCxnSpPr/>
                  <p:nvPr/>
                </p:nvCxnSpPr>
                <p:spPr>
                  <a:xfrm flipH="1">
                    <a:off x="7479030" y="5179482"/>
                    <a:ext cx="168840" cy="2573"/>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cxnSp>
              <p:nvCxnSpPr>
                <p:cNvPr id="42" name="Connettore 1 41"/>
                <p:cNvCxnSpPr/>
                <p:nvPr/>
              </p:nvCxnSpPr>
              <p:spPr>
                <a:xfrm>
                  <a:off x="4215101" y="2202928"/>
                  <a:ext cx="1984996" cy="446563"/>
                </a:xfrm>
                <a:prstGeom prst="line">
                  <a:avLst/>
                </a:prstGeom>
                <a:ln w="6350">
                  <a:solidFill>
                    <a:srgbClr val="FF0000"/>
                  </a:solidFill>
                  <a:prstDash val="sysDot"/>
                </a:ln>
              </p:spPr>
              <p:style>
                <a:lnRef idx="1">
                  <a:schemeClr val="accent1"/>
                </a:lnRef>
                <a:fillRef idx="0">
                  <a:schemeClr val="accent1"/>
                </a:fillRef>
                <a:effectRef idx="0">
                  <a:schemeClr val="accent1"/>
                </a:effectRef>
                <a:fontRef idx="minor">
                  <a:schemeClr val="tx1"/>
                </a:fontRef>
              </p:style>
            </p:cxnSp>
            <p:sp>
              <p:nvSpPr>
                <p:cNvPr id="44" name="CasellaDiTesto 43"/>
                <p:cNvSpPr txBox="1"/>
                <p:nvPr/>
              </p:nvSpPr>
              <p:spPr>
                <a:xfrm>
                  <a:off x="5491125" y="2269316"/>
                  <a:ext cx="503664" cy="246221"/>
                </a:xfrm>
                <a:prstGeom prst="rect">
                  <a:avLst/>
                </a:prstGeom>
                <a:noFill/>
              </p:spPr>
              <p:txBody>
                <a:bodyPr wrap="none" rtlCol="0">
                  <a:spAutoFit/>
                </a:bodyPr>
                <a:lstStyle/>
                <a:p>
                  <a:r>
                    <a:rPr lang="en-US" sz="1000" dirty="0" smtClean="0"/>
                    <a:t>X-rays</a:t>
                  </a:r>
                  <a:endParaRPr lang="en-US" sz="1000" dirty="0"/>
                </a:p>
              </p:txBody>
            </p:sp>
            <p:cxnSp>
              <p:nvCxnSpPr>
                <p:cNvPr id="45" name="Connettore 1 44"/>
                <p:cNvCxnSpPr/>
                <p:nvPr/>
              </p:nvCxnSpPr>
              <p:spPr>
                <a:xfrm>
                  <a:off x="4617443" y="1735389"/>
                  <a:ext cx="0" cy="958794"/>
                </a:xfrm>
                <a:prstGeom prst="line">
                  <a:avLst/>
                </a:prstGeom>
                <a:ln w="6350">
                  <a:solidFill>
                    <a:srgbClr val="FF0000"/>
                  </a:solidFill>
                  <a:prstDash val="sysDot"/>
                  <a:headEnd type="arrow"/>
                  <a:tailEnd type="none"/>
                </a:ln>
              </p:spPr>
              <p:style>
                <a:lnRef idx="1">
                  <a:schemeClr val="accent1"/>
                </a:lnRef>
                <a:fillRef idx="0">
                  <a:schemeClr val="accent1"/>
                </a:fillRef>
                <a:effectRef idx="0">
                  <a:schemeClr val="accent1"/>
                </a:effectRef>
                <a:fontRef idx="minor">
                  <a:schemeClr val="tx1"/>
                </a:fontRef>
              </p:style>
            </p:cxnSp>
            <p:sp>
              <p:nvSpPr>
                <p:cNvPr id="47" name="CasellaDiTesto 46"/>
                <p:cNvSpPr txBox="1"/>
                <p:nvPr/>
              </p:nvSpPr>
              <p:spPr>
                <a:xfrm>
                  <a:off x="2363353" y="2444560"/>
                  <a:ext cx="314510" cy="246221"/>
                </a:xfrm>
                <a:prstGeom prst="rect">
                  <a:avLst/>
                </a:prstGeom>
                <a:noFill/>
              </p:spPr>
              <p:txBody>
                <a:bodyPr wrap="none" rtlCol="0">
                  <a:spAutoFit/>
                </a:bodyPr>
                <a:lstStyle/>
                <a:p>
                  <a:r>
                    <a:rPr lang="en-US" sz="1000" b="1" dirty="0" err="1" smtClean="0">
                      <a:solidFill>
                        <a:srgbClr val="FF0000"/>
                      </a:solidFill>
                    </a:rPr>
                    <a:t>Sb</a:t>
                  </a:r>
                  <a:endParaRPr lang="en-US" sz="1000" b="1" dirty="0">
                    <a:solidFill>
                      <a:srgbClr val="FF0000"/>
                    </a:solidFill>
                  </a:endParaRPr>
                </a:p>
              </p:txBody>
            </p:sp>
            <p:sp>
              <p:nvSpPr>
                <p:cNvPr id="48" name="CasellaDiTesto 47"/>
                <p:cNvSpPr txBox="1"/>
                <p:nvPr/>
              </p:nvSpPr>
              <p:spPr>
                <a:xfrm>
                  <a:off x="2385483" y="2203682"/>
                  <a:ext cx="255198" cy="246221"/>
                </a:xfrm>
                <a:prstGeom prst="rect">
                  <a:avLst/>
                </a:prstGeom>
                <a:noFill/>
              </p:spPr>
              <p:txBody>
                <a:bodyPr wrap="none" rtlCol="0">
                  <a:spAutoFit/>
                </a:bodyPr>
                <a:lstStyle/>
                <a:p>
                  <a:r>
                    <a:rPr lang="en-US" sz="1000" b="1" dirty="0" smtClean="0">
                      <a:solidFill>
                        <a:srgbClr val="00B050"/>
                      </a:solidFill>
                    </a:rPr>
                    <a:t>K</a:t>
                  </a:r>
                  <a:endParaRPr lang="en-US" sz="1000" b="1" dirty="0">
                    <a:solidFill>
                      <a:srgbClr val="00B050"/>
                    </a:solidFill>
                  </a:endParaRPr>
                </a:p>
              </p:txBody>
            </p:sp>
            <p:sp>
              <p:nvSpPr>
                <p:cNvPr id="49" name="CasellaDiTesto 48"/>
                <p:cNvSpPr txBox="1"/>
                <p:nvPr/>
              </p:nvSpPr>
              <p:spPr>
                <a:xfrm>
                  <a:off x="2365599" y="1964962"/>
                  <a:ext cx="303288" cy="246221"/>
                </a:xfrm>
                <a:prstGeom prst="rect">
                  <a:avLst/>
                </a:prstGeom>
                <a:noFill/>
              </p:spPr>
              <p:txBody>
                <a:bodyPr wrap="none" rtlCol="0">
                  <a:spAutoFit/>
                </a:bodyPr>
                <a:lstStyle/>
                <a:p>
                  <a:r>
                    <a:rPr lang="en-US" sz="1000" b="1" dirty="0" smtClean="0">
                      <a:solidFill>
                        <a:srgbClr val="FFC000"/>
                      </a:solidFill>
                    </a:rPr>
                    <a:t>Cs</a:t>
                  </a:r>
                  <a:endParaRPr lang="en-US" sz="1000" b="1" dirty="0">
                    <a:solidFill>
                      <a:srgbClr val="FFC000"/>
                    </a:solidFill>
                  </a:endParaRPr>
                </a:p>
              </p:txBody>
            </p:sp>
            <p:cxnSp>
              <p:nvCxnSpPr>
                <p:cNvPr id="31" name="Connettore 2 30"/>
                <p:cNvCxnSpPr/>
                <p:nvPr/>
              </p:nvCxnSpPr>
              <p:spPr>
                <a:xfrm flipV="1">
                  <a:off x="2585147" y="1755151"/>
                  <a:ext cx="1318878" cy="541180"/>
                </a:xfrm>
                <a:prstGeom prst="straightConnector1">
                  <a:avLst/>
                </a:prstGeom>
                <a:ln>
                  <a:solidFill>
                    <a:schemeClr val="accent3">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2" name="Connettore 2 31"/>
                <p:cNvCxnSpPr/>
                <p:nvPr/>
              </p:nvCxnSpPr>
              <p:spPr>
                <a:xfrm>
                  <a:off x="2601841" y="2299387"/>
                  <a:ext cx="1318878" cy="399286"/>
                </a:xfrm>
                <a:prstGeom prst="straightConnector1">
                  <a:avLst/>
                </a:prstGeom>
                <a:ln>
                  <a:solidFill>
                    <a:schemeClr val="accent3">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4" name="Connettore 2 33"/>
                <p:cNvCxnSpPr/>
                <p:nvPr/>
              </p:nvCxnSpPr>
              <p:spPr>
                <a:xfrm flipV="1">
                  <a:off x="2588485" y="2025741"/>
                  <a:ext cx="1266123" cy="273646"/>
                </a:xfrm>
                <a:prstGeom prst="straightConnector1">
                  <a:avLst/>
                </a:prstGeom>
                <a:ln>
                  <a:solidFill>
                    <a:schemeClr val="accent3">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6" name="Connettore 2 35"/>
                <p:cNvCxnSpPr/>
                <p:nvPr/>
              </p:nvCxnSpPr>
              <p:spPr>
                <a:xfrm>
                  <a:off x="2581807" y="2296331"/>
                  <a:ext cx="1266123" cy="87925"/>
                </a:xfrm>
                <a:prstGeom prst="straightConnector1">
                  <a:avLst/>
                </a:prstGeom>
                <a:ln>
                  <a:solidFill>
                    <a:schemeClr val="accent3">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sp>
              <p:nvSpPr>
                <p:cNvPr id="60" name="Ovale 59"/>
                <p:cNvSpPr/>
                <p:nvPr/>
              </p:nvSpPr>
              <p:spPr>
                <a:xfrm>
                  <a:off x="3839473" y="1755423"/>
                  <a:ext cx="182528" cy="958794"/>
                </a:xfrm>
                <a:prstGeom prst="ellipse">
                  <a:avLst/>
                </a:prstGeom>
                <a:solidFill>
                  <a:schemeClr val="accent3">
                    <a:lumMod val="60000"/>
                    <a:lumOff val="40000"/>
                  </a:schemeClr>
                </a:solidFill>
                <a:ln>
                  <a:solidFill>
                    <a:schemeClr val="tx2">
                      <a:lumMod val="20000"/>
                      <a:lumOff val="80000"/>
                    </a:schemeClr>
                  </a:solidFill>
                </a:ln>
                <a:effectLst>
                  <a:outerShdw blurRad="50800" dist="50800" dir="5400000" algn="ctr" rotWithShape="0">
                    <a:schemeClr val="bg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e 60"/>
                <p:cNvSpPr/>
                <p:nvPr/>
              </p:nvSpPr>
              <p:spPr>
                <a:xfrm>
                  <a:off x="3095447" y="2053700"/>
                  <a:ext cx="126100" cy="436368"/>
                </a:xfrm>
                <a:prstGeom prst="ellipse">
                  <a:avLst/>
                </a:prstGeom>
                <a:solidFill>
                  <a:schemeClr val="accent3">
                    <a:lumMod val="60000"/>
                    <a:lumOff val="4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5" name="Connettore 2 64"/>
                <p:cNvCxnSpPr/>
                <p:nvPr/>
              </p:nvCxnSpPr>
              <p:spPr>
                <a:xfrm>
                  <a:off x="1787586" y="1528932"/>
                  <a:ext cx="0" cy="877665"/>
                </a:xfrm>
                <a:prstGeom prst="straightConnector1">
                  <a:avLst/>
                </a:prstGeom>
                <a:ln w="1905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70" name="Connettore 1 69"/>
                <p:cNvCxnSpPr>
                  <a:stCxn id="48" idx="3"/>
                </p:cNvCxnSpPr>
                <p:nvPr/>
              </p:nvCxnSpPr>
              <p:spPr>
                <a:xfrm flipV="1">
                  <a:off x="2640681" y="2306633"/>
                  <a:ext cx="3501541" cy="20160"/>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sp>
          <p:nvSpPr>
            <p:cNvPr id="115" name="CasellaDiTesto 114"/>
            <p:cNvSpPr txBox="1"/>
            <p:nvPr/>
          </p:nvSpPr>
          <p:spPr>
            <a:xfrm>
              <a:off x="3271815" y="1965775"/>
              <a:ext cx="461986" cy="276999"/>
            </a:xfrm>
            <a:prstGeom prst="rect">
              <a:avLst/>
            </a:prstGeom>
            <a:noFill/>
          </p:spPr>
          <p:txBody>
            <a:bodyPr wrap="none" rtlCol="0">
              <a:spAutoFit/>
            </a:bodyPr>
            <a:lstStyle/>
            <a:p>
              <a:r>
                <a:rPr lang="en-US" sz="1200" dirty="0" smtClean="0"/>
                <a:t>FTM</a:t>
              </a:r>
              <a:endParaRPr lang="en-US" sz="1200" dirty="0"/>
            </a:p>
          </p:txBody>
        </p:sp>
        <p:sp>
          <p:nvSpPr>
            <p:cNvPr id="84" name="CasellaDiTesto 83"/>
            <p:cNvSpPr txBox="1"/>
            <p:nvPr/>
          </p:nvSpPr>
          <p:spPr>
            <a:xfrm>
              <a:off x="457200" y="1828800"/>
              <a:ext cx="1213794" cy="276999"/>
            </a:xfrm>
            <a:prstGeom prst="rect">
              <a:avLst/>
            </a:prstGeom>
            <a:noFill/>
          </p:spPr>
          <p:txBody>
            <a:bodyPr wrap="none" rtlCol="0">
              <a:spAutoFit/>
            </a:bodyPr>
            <a:lstStyle/>
            <a:p>
              <a:r>
                <a:rPr lang="en-US" sz="1200" dirty="0" smtClean="0"/>
                <a:t>P=1x10-10 mbar</a:t>
              </a:r>
              <a:endParaRPr lang="en-US" sz="1200" dirty="0"/>
            </a:p>
          </p:txBody>
        </p:sp>
      </p:grpSp>
      <p:grpSp>
        <p:nvGrpSpPr>
          <p:cNvPr id="17" name="Gruppo 10"/>
          <p:cNvGrpSpPr/>
          <p:nvPr/>
        </p:nvGrpSpPr>
        <p:grpSpPr>
          <a:xfrm>
            <a:off x="3886200" y="2998962"/>
            <a:ext cx="4724400" cy="3415177"/>
            <a:chOff x="3886200" y="2998960"/>
            <a:chExt cx="4724400" cy="3415177"/>
          </a:xfrm>
        </p:grpSpPr>
        <p:grpSp>
          <p:nvGrpSpPr>
            <p:cNvPr id="18" name="Gruppo 7"/>
            <p:cNvGrpSpPr/>
            <p:nvPr/>
          </p:nvGrpSpPr>
          <p:grpSpPr>
            <a:xfrm>
              <a:off x="3886200" y="3749990"/>
              <a:ext cx="4724400" cy="2664147"/>
              <a:chOff x="3886200" y="3749990"/>
              <a:chExt cx="4724400" cy="2664147"/>
            </a:xfrm>
          </p:grpSpPr>
          <p:sp>
            <p:nvSpPr>
              <p:cNvPr id="88" name="Rounded Rectangle 9"/>
              <p:cNvSpPr/>
              <p:nvPr/>
            </p:nvSpPr>
            <p:spPr>
              <a:xfrm>
                <a:off x="4762500" y="3749990"/>
                <a:ext cx="3848100" cy="2664147"/>
              </a:xfrm>
              <a:prstGeom prst="roundRect">
                <a:avLst/>
              </a:prstGeom>
              <a:gradFill flip="none" rotWithShape="1">
                <a:gsLst>
                  <a:gs pos="0">
                    <a:schemeClr val="accent5">
                      <a:tint val="66000"/>
                      <a:satMod val="160000"/>
                    </a:schemeClr>
                  </a:gs>
                  <a:gs pos="50000">
                    <a:schemeClr val="accent5">
                      <a:tint val="44500"/>
                      <a:satMod val="160000"/>
                    </a:schemeClr>
                  </a:gs>
                  <a:gs pos="100000">
                    <a:schemeClr val="accent5">
                      <a:tint val="23500"/>
                      <a:satMod val="160000"/>
                    </a:schemeClr>
                  </a:gs>
                </a:gsLst>
                <a:path path="circle">
                  <a:fillToRect l="50000" t="50000" r="50000" b="50000"/>
                </a:path>
                <a:tileRect/>
              </a:gra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cxnSp>
            <p:nvCxnSpPr>
              <p:cNvPr id="117" name="Connettore 2 116"/>
              <p:cNvCxnSpPr/>
              <p:nvPr/>
            </p:nvCxnSpPr>
            <p:spPr>
              <a:xfrm>
                <a:off x="5580830" y="6002499"/>
                <a:ext cx="280117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8" name="Connettore 2 117"/>
              <p:cNvCxnSpPr/>
              <p:nvPr/>
            </p:nvCxnSpPr>
            <p:spPr>
              <a:xfrm flipV="1">
                <a:off x="5580830" y="4419600"/>
                <a:ext cx="0" cy="158289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29" name="CasellaDiTesto 128"/>
              <p:cNvSpPr txBox="1"/>
              <p:nvPr/>
            </p:nvSpPr>
            <p:spPr>
              <a:xfrm>
                <a:off x="4953997" y="4500625"/>
                <a:ext cx="630301" cy="307777"/>
              </a:xfrm>
              <a:prstGeom prst="rect">
                <a:avLst/>
              </a:prstGeom>
              <a:noFill/>
            </p:spPr>
            <p:txBody>
              <a:bodyPr wrap="none" rtlCol="0">
                <a:spAutoFit/>
              </a:bodyPr>
              <a:lstStyle/>
              <a:p>
                <a:r>
                  <a:rPr lang="en-US" sz="1400" dirty="0" smtClean="0">
                    <a:solidFill>
                      <a:schemeClr val="accent1">
                        <a:lumMod val="75000"/>
                      </a:schemeClr>
                    </a:solidFill>
                  </a:rPr>
                  <a:t>QE(%)</a:t>
                </a:r>
                <a:endParaRPr lang="en-US" sz="1400" dirty="0">
                  <a:solidFill>
                    <a:schemeClr val="accent1">
                      <a:lumMod val="75000"/>
                    </a:schemeClr>
                  </a:solidFill>
                </a:endParaRPr>
              </a:p>
            </p:txBody>
          </p:sp>
          <p:sp>
            <p:nvSpPr>
              <p:cNvPr id="130" name="CasellaDiTesto 129"/>
              <p:cNvSpPr txBox="1"/>
              <p:nvPr/>
            </p:nvSpPr>
            <p:spPr>
              <a:xfrm>
                <a:off x="8039297" y="6002499"/>
                <a:ext cx="245580" cy="307777"/>
              </a:xfrm>
              <a:prstGeom prst="rect">
                <a:avLst/>
              </a:prstGeom>
              <a:noFill/>
            </p:spPr>
            <p:txBody>
              <a:bodyPr wrap="none" rtlCol="0">
                <a:spAutoFit/>
              </a:bodyPr>
              <a:lstStyle/>
              <a:p>
                <a:r>
                  <a:rPr lang="en-US" sz="1400" dirty="0" smtClean="0">
                    <a:solidFill>
                      <a:schemeClr val="accent1">
                        <a:lumMod val="75000"/>
                      </a:schemeClr>
                    </a:solidFill>
                  </a:rPr>
                  <a:t>t</a:t>
                </a:r>
                <a:endParaRPr lang="en-US" sz="1400" dirty="0">
                  <a:solidFill>
                    <a:schemeClr val="accent1">
                      <a:lumMod val="75000"/>
                    </a:schemeClr>
                  </a:solidFill>
                </a:endParaRPr>
              </a:p>
            </p:txBody>
          </p:sp>
          <p:sp>
            <p:nvSpPr>
              <p:cNvPr id="135" name="Freccia a destra 134"/>
              <p:cNvSpPr/>
              <p:nvPr/>
            </p:nvSpPr>
            <p:spPr>
              <a:xfrm>
                <a:off x="3886200" y="4887892"/>
                <a:ext cx="501473" cy="36990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Figura a mano libera 135"/>
              <p:cNvSpPr/>
              <p:nvPr/>
            </p:nvSpPr>
            <p:spPr>
              <a:xfrm>
                <a:off x="5814349" y="4533288"/>
                <a:ext cx="2083443" cy="1334112"/>
              </a:xfrm>
              <a:custGeom>
                <a:avLst/>
                <a:gdLst>
                  <a:gd name="connsiteX0" fmla="*/ 0 w 2083443"/>
                  <a:gd name="connsiteY0" fmla="*/ 1334112 h 1334112"/>
                  <a:gd name="connsiteX1" fmla="*/ 104173 w 2083443"/>
                  <a:gd name="connsiteY1" fmla="*/ 1322538 h 1334112"/>
                  <a:gd name="connsiteX2" fmla="*/ 300942 w 2083443"/>
                  <a:gd name="connsiteY2" fmla="*/ 1299388 h 1334112"/>
                  <a:gd name="connsiteX3" fmla="*/ 335666 w 2083443"/>
                  <a:gd name="connsiteY3" fmla="*/ 1287813 h 1334112"/>
                  <a:gd name="connsiteX4" fmla="*/ 358816 w 2083443"/>
                  <a:gd name="connsiteY4" fmla="*/ 1264664 h 1334112"/>
                  <a:gd name="connsiteX5" fmla="*/ 393540 w 2083443"/>
                  <a:gd name="connsiteY5" fmla="*/ 1241515 h 1334112"/>
                  <a:gd name="connsiteX6" fmla="*/ 486137 w 2083443"/>
                  <a:gd name="connsiteY6" fmla="*/ 1160492 h 1334112"/>
                  <a:gd name="connsiteX7" fmla="*/ 509286 w 2083443"/>
                  <a:gd name="connsiteY7" fmla="*/ 1125768 h 1334112"/>
                  <a:gd name="connsiteX8" fmla="*/ 532436 w 2083443"/>
                  <a:gd name="connsiteY8" fmla="*/ 1102619 h 1334112"/>
                  <a:gd name="connsiteX9" fmla="*/ 567160 w 2083443"/>
                  <a:gd name="connsiteY9" fmla="*/ 1044745 h 1334112"/>
                  <a:gd name="connsiteX10" fmla="*/ 578735 w 2083443"/>
                  <a:gd name="connsiteY10" fmla="*/ 1010021 h 1334112"/>
                  <a:gd name="connsiteX11" fmla="*/ 625033 w 2083443"/>
                  <a:gd name="connsiteY11" fmla="*/ 940573 h 1334112"/>
                  <a:gd name="connsiteX12" fmla="*/ 671332 w 2083443"/>
                  <a:gd name="connsiteY12" fmla="*/ 801677 h 1334112"/>
                  <a:gd name="connsiteX13" fmla="*/ 682907 w 2083443"/>
                  <a:gd name="connsiteY13" fmla="*/ 766953 h 1334112"/>
                  <a:gd name="connsiteX14" fmla="*/ 694481 w 2083443"/>
                  <a:gd name="connsiteY14" fmla="*/ 732229 h 1334112"/>
                  <a:gd name="connsiteX15" fmla="*/ 717631 w 2083443"/>
                  <a:gd name="connsiteY15" fmla="*/ 709079 h 1334112"/>
                  <a:gd name="connsiteX16" fmla="*/ 729205 w 2083443"/>
                  <a:gd name="connsiteY16" fmla="*/ 674355 h 1334112"/>
                  <a:gd name="connsiteX17" fmla="*/ 844952 w 2083443"/>
                  <a:gd name="connsiteY17" fmla="*/ 581758 h 1334112"/>
                  <a:gd name="connsiteX18" fmla="*/ 879676 w 2083443"/>
                  <a:gd name="connsiteY18" fmla="*/ 570183 h 1334112"/>
                  <a:gd name="connsiteX19" fmla="*/ 914400 w 2083443"/>
                  <a:gd name="connsiteY19" fmla="*/ 558608 h 1334112"/>
                  <a:gd name="connsiteX20" fmla="*/ 1041722 w 2083443"/>
                  <a:gd name="connsiteY20" fmla="*/ 570183 h 1334112"/>
                  <a:gd name="connsiteX21" fmla="*/ 1145894 w 2083443"/>
                  <a:gd name="connsiteY21" fmla="*/ 593332 h 1334112"/>
                  <a:gd name="connsiteX22" fmla="*/ 1331089 w 2083443"/>
                  <a:gd name="connsiteY22" fmla="*/ 581758 h 1334112"/>
                  <a:gd name="connsiteX23" fmla="*/ 1377388 w 2083443"/>
                  <a:gd name="connsiteY23" fmla="*/ 570183 h 1334112"/>
                  <a:gd name="connsiteX24" fmla="*/ 1412112 w 2083443"/>
                  <a:gd name="connsiteY24" fmla="*/ 547034 h 1334112"/>
                  <a:gd name="connsiteX25" fmla="*/ 1435261 w 2083443"/>
                  <a:gd name="connsiteY25" fmla="*/ 512310 h 1334112"/>
                  <a:gd name="connsiteX26" fmla="*/ 1458410 w 2083443"/>
                  <a:gd name="connsiteY26" fmla="*/ 489160 h 1334112"/>
                  <a:gd name="connsiteX27" fmla="*/ 1469985 w 2083443"/>
                  <a:gd name="connsiteY27" fmla="*/ 454436 h 1334112"/>
                  <a:gd name="connsiteX28" fmla="*/ 1493135 w 2083443"/>
                  <a:gd name="connsiteY28" fmla="*/ 431287 h 1334112"/>
                  <a:gd name="connsiteX29" fmla="*/ 1539433 w 2083443"/>
                  <a:gd name="connsiteY29" fmla="*/ 373413 h 1334112"/>
                  <a:gd name="connsiteX30" fmla="*/ 1562583 w 2083443"/>
                  <a:gd name="connsiteY30" fmla="*/ 303965 h 1334112"/>
                  <a:gd name="connsiteX31" fmla="*/ 1585732 w 2083443"/>
                  <a:gd name="connsiteY31" fmla="*/ 269241 h 1334112"/>
                  <a:gd name="connsiteX32" fmla="*/ 1597307 w 2083443"/>
                  <a:gd name="connsiteY32" fmla="*/ 234517 h 1334112"/>
                  <a:gd name="connsiteX33" fmla="*/ 1632031 w 2083443"/>
                  <a:gd name="connsiteY33" fmla="*/ 211368 h 1334112"/>
                  <a:gd name="connsiteX34" fmla="*/ 1666755 w 2083443"/>
                  <a:gd name="connsiteY34" fmla="*/ 153494 h 1334112"/>
                  <a:gd name="connsiteX35" fmla="*/ 1678329 w 2083443"/>
                  <a:gd name="connsiteY35" fmla="*/ 118770 h 1334112"/>
                  <a:gd name="connsiteX36" fmla="*/ 1701479 w 2083443"/>
                  <a:gd name="connsiteY36" fmla="*/ 95621 h 1334112"/>
                  <a:gd name="connsiteX37" fmla="*/ 1747778 w 2083443"/>
                  <a:gd name="connsiteY37" fmla="*/ 37748 h 1334112"/>
                  <a:gd name="connsiteX38" fmla="*/ 1782502 w 2083443"/>
                  <a:gd name="connsiteY38" fmla="*/ 26173 h 1334112"/>
                  <a:gd name="connsiteX39" fmla="*/ 1817226 w 2083443"/>
                  <a:gd name="connsiteY39" fmla="*/ 3024 h 1334112"/>
                  <a:gd name="connsiteX40" fmla="*/ 2083443 w 2083443"/>
                  <a:gd name="connsiteY40" fmla="*/ 3024 h 1334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083443" h="1334112">
                    <a:moveTo>
                      <a:pt x="0" y="1334112"/>
                    </a:moveTo>
                    <a:lnTo>
                      <a:pt x="104173" y="1322538"/>
                    </a:lnTo>
                    <a:cubicBezTo>
                      <a:pt x="374847" y="1290695"/>
                      <a:pt x="4780" y="1332296"/>
                      <a:pt x="300942" y="1299388"/>
                    </a:cubicBezTo>
                    <a:cubicBezTo>
                      <a:pt x="312517" y="1295530"/>
                      <a:pt x="325204" y="1294090"/>
                      <a:pt x="335666" y="1287813"/>
                    </a:cubicBezTo>
                    <a:cubicBezTo>
                      <a:pt x="345024" y="1282198"/>
                      <a:pt x="350294" y="1271481"/>
                      <a:pt x="358816" y="1264664"/>
                    </a:cubicBezTo>
                    <a:cubicBezTo>
                      <a:pt x="369679" y="1255974"/>
                      <a:pt x="383071" y="1250675"/>
                      <a:pt x="393540" y="1241515"/>
                    </a:cubicBezTo>
                    <a:cubicBezTo>
                      <a:pt x="501875" y="1146721"/>
                      <a:pt x="407998" y="1212584"/>
                      <a:pt x="486137" y="1160492"/>
                    </a:cubicBezTo>
                    <a:cubicBezTo>
                      <a:pt x="493853" y="1148917"/>
                      <a:pt x="500596" y="1136631"/>
                      <a:pt x="509286" y="1125768"/>
                    </a:cubicBezTo>
                    <a:cubicBezTo>
                      <a:pt x="516103" y="1117247"/>
                      <a:pt x="526821" y="1111977"/>
                      <a:pt x="532436" y="1102619"/>
                    </a:cubicBezTo>
                    <a:cubicBezTo>
                      <a:pt x="577513" y="1027491"/>
                      <a:pt x="508503" y="1103399"/>
                      <a:pt x="567160" y="1044745"/>
                    </a:cubicBezTo>
                    <a:cubicBezTo>
                      <a:pt x="571018" y="1033170"/>
                      <a:pt x="572810" y="1020686"/>
                      <a:pt x="578735" y="1010021"/>
                    </a:cubicBezTo>
                    <a:cubicBezTo>
                      <a:pt x="592246" y="985700"/>
                      <a:pt x="616235" y="966967"/>
                      <a:pt x="625033" y="940573"/>
                    </a:cubicBezTo>
                    <a:lnTo>
                      <a:pt x="671332" y="801677"/>
                    </a:lnTo>
                    <a:lnTo>
                      <a:pt x="682907" y="766953"/>
                    </a:lnTo>
                    <a:cubicBezTo>
                      <a:pt x="686765" y="755378"/>
                      <a:pt x="685854" y="740856"/>
                      <a:pt x="694481" y="732229"/>
                    </a:cubicBezTo>
                    <a:lnTo>
                      <a:pt x="717631" y="709079"/>
                    </a:lnTo>
                    <a:cubicBezTo>
                      <a:pt x="721489" y="697504"/>
                      <a:pt x="723280" y="685020"/>
                      <a:pt x="729205" y="674355"/>
                    </a:cubicBezTo>
                    <a:cubicBezTo>
                      <a:pt x="776800" y="588683"/>
                      <a:pt x="759844" y="610127"/>
                      <a:pt x="844952" y="581758"/>
                    </a:cubicBezTo>
                    <a:lnTo>
                      <a:pt x="879676" y="570183"/>
                    </a:lnTo>
                    <a:lnTo>
                      <a:pt x="914400" y="558608"/>
                    </a:lnTo>
                    <a:cubicBezTo>
                      <a:pt x="956841" y="562466"/>
                      <a:pt x="999435" y="564897"/>
                      <a:pt x="1041722" y="570183"/>
                    </a:cubicBezTo>
                    <a:cubicBezTo>
                      <a:pt x="1071102" y="573856"/>
                      <a:pt x="1116163" y="585900"/>
                      <a:pt x="1145894" y="593332"/>
                    </a:cubicBezTo>
                    <a:cubicBezTo>
                      <a:pt x="1207626" y="589474"/>
                      <a:pt x="1269544" y="587912"/>
                      <a:pt x="1331089" y="581758"/>
                    </a:cubicBezTo>
                    <a:cubicBezTo>
                      <a:pt x="1346918" y="580175"/>
                      <a:pt x="1362766" y="576449"/>
                      <a:pt x="1377388" y="570183"/>
                    </a:cubicBezTo>
                    <a:cubicBezTo>
                      <a:pt x="1390174" y="564703"/>
                      <a:pt x="1400537" y="554750"/>
                      <a:pt x="1412112" y="547034"/>
                    </a:cubicBezTo>
                    <a:cubicBezTo>
                      <a:pt x="1419828" y="535459"/>
                      <a:pt x="1426571" y="523173"/>
                      <a:pt x="1435261" y="512310"/>
                    </a:cubicBezTo>
                    <a:cubicBezTo>
                      <a:pt x="1442078" y="503788"/>
                      <a:pt x="1452795" y="498518"/>
                      <a:pt x="1458410" y="489160"/>
                    </a:cubicBezTo>
                    <a:cubicBezTo>
                      <a:pt x="1464687" y="478698"/>
                      <a:pt x="1463708" y="464898"/>
                      <a:pt x="1469985" y="454436"/>
                    </a:cubicBezTo>
                    <a:cubicBezTo>
                      <a:pt x="1475600" y="445078"/>
                      <a:pt x="1486318" y="439808"/>
                      <a:pt x="1493135" y="431287"/>
                    </a:cubicBezTo>
                    <a:cubicBezTo>
                      <a:pt x="1551551" y="358268"/>
                      <a:pt x="1483530" y="429318"/>
                      <a:pt x="1539433" y="373413"/>
                    </a:cubicBezTo>
                    <a:cubicBezTo>
                      <a:pt x="1547150" y="350264"/>
                      <a:pt x="1549048" y="324268"/>
                      <a:pt x="1562583" y="303965"/>
                    </a:cubicBezTo>
                    <a:cubicBezTo>
                      <a:pt x="1570299" y="292390"/>
                      <a:pt x="1579511" y="281683"/>
                      <a:pt x="1585732" y="269241"/>
                    </a:cubicBezTo>
                    <a:cubicBezTo>
                      <a:pt x="1591188" y="258328"/>
                      <a:pt x="1589685" y="244044"/>
                      <a:pt x="1597307" y="234517"/>
                    </a:cubicBezTo>
                    <a:cubicBezTo>
                      <a:pt x="1605997" y="223654"/>
                      <a:pt x="1620456" y="219084"/>
                      <a:pt x="1632031" y="211368"/>
                    </a:cubicBezTo>
                    <a:cubicBezTo>
                      <a:pt x="1664818" y="113002"/>
                      <a:pt x="1619091" y="232936"/>
                      <a:pt x="1666755" y="153494"/>
                    </a:cubicBezTo>
                    <a:cubicBezTo>
                      <a:pt x="1673032" y="143032"/>
                      <a:pt x="1672052" y="129232"/>
                      <a:pt x="1678329" y="118770"/>
                    </a:cubicBezTo>
                    <a:cubicBezTo>
                      <a:pt x="1683944" y="109412"/>
                      <a:pt x="1694662" y="104142"/>
                      <a:pt x="1701479" y="95621"/>
                    </a:cubicBezTo>
                    <a:cubicBezTo>
                      <a:pt x="1716040" y="77420"/>
                      <a:pt x="1726277" y="50649"/>
                      <a:pt x="1747778" y="37748"/>
                    </a:cubicBezTo>
                    <a:cubicBezTo>
                      <a:pt x="1758240" y="31471"/>
                      <a:pt x="1771589" y="31629"/>
                      <a:pt x="1782502" y="26173"/>
                    </a:cubicBezTo>
                    <a:cubicBezTo>
                      <a:pt x="1794944" y="19952"/>
                      <a:pt x="1803356" y="4091"/>
                      <a:pt x="1817226" y="3024"/>
                    </a:cubicBezTo>
                    <a:cubicBezTo>
                      <a:pt x="1905704" y="-3782"/>
                      <a:pt x="1994704" y="3024"/>
                      <a:pt x="2083443" y="3024"/>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CasellaDiTesto 136"/>
              <p:cNvSpPr txBox="1"/>
              <p:nvPr/>
            </p:nvSpPr>
            <p:spPr>
              <a:xfrm>
                <a:off x="6705600" y="4724400"/>
                <a:ext cx="304892" cy="369332"/>
              </a:xfrm>
              <a:prstGeom prst="rect">
                <a:avLst/>
              </a:prstGeom>
              <a:noFill/>
            </p:spPr>
            <p:txBody>
              <a:bodyPr wrap="none" rtlCol="0">
                <a:spAutoFit/>
              </a:bodyPr>
              <a:lstStyle/>
              <a:p>
                <a:r>
                  <a:rPr lang="en-US" dirty="0" smtClean="0"/>
                  <a:t>K</a:t>
                </a:r>
                <a:endParaRPr lang="en-US" dirty="0"/>
              </a:p>
            </p:txBody>
          </p:sp>
          <p:sp>
            <p:nvSpPr>
              <p:cNvPr id="138" name="CasellaDiTesto 137"/>
              <p:cNvSpPr txBox="1"/>
              <p:nvPr/>
            </p:nvSpPr>
            <p:spPr>
              <a:xfrm>
                <a:off x="7619908" y="4191000"/>
                <a:ext cx="397866" cy="369332"/>
              </a:xfrm>
              <a:prstGeom prst="rect">
                <a:avLst/>
              </a:prstGeom>
              <a:noFill/>
            </p:spPr>
            <p:txBody>
              <a:bodyPr wrap="none" rtlCol="0">
                <a:spAutoFit/>
              </a:bodyPr>
              <a:lstStyle/>
              <a:p>
                <a:r>
                  <a:rPr lang="en-US" dirty="0" smtClean="0"/>
                  <a:t>Cs</a:t>
                </a:r>
                <a:endParaRPr lang="en-US" dirty="0"/>
              </a:p>
            </p:txBody>
          </p:sp>
          <p:sp>
            <p:nvSpPr>
              <p:cNvPr id="141" name="Rettangolo 140"/>
              <p:cNvSpPr/>
              <p:nvPr/>
            </p:nvSpPr>
            <p:spPr>
              <a:xfrm>
                <a:off x="5187479" y="3886200"/>
                <a:ext cx="3194523" cy="338554"/>
              </a:xfrm>
              <a:prstGeom prst="rect">
                <a:avLst/>
              </a:prstGeom>
            </p:spPr>
            <p:txBody>
              <a:bodyPr wrap="square">
                <a:spAutoFit/>
              </a:bodyPr>
              <a:lstStyle/>
              <a:p>
                <a:r>
                  <a:rPr lang="en-US" sz="1600" dirty="0"/>
                  <a:t>QE </a:t>
                </a:r>
                <a:r>
                  <a:rPr lang="en-US" sz="1600" dirty="0" smtClean="0"/>
                  <a:t>during growth (532 </a:t>
                </a:r>
                <a:r>
                  <a:rPr lang="en-US" sz="1600" dirty="0"/>
                  <a:t>nm </a:t>
                </a:r>
                <a:r>
                  <a:rPr lang="en-US" sz="1600" dirty="0" smtClean="0"/>
                  <a:t>laser)</a:t>
                </a:r>
                <a:endParaRPr lang="en-US" sz="1600" dirty="0"/>
              </a:p>
            </p:txBody>
          </p:sp>
        </p:grpSp>
        <p:grpSp>
          <p:nvGrpSpPr>
            <p:cNvPr id="20" name="Gruppo 9"/>
            <p:cNvGrpSpPr/>
            <p:nvPr/>
          </p:nvGrpSpPr>
          <p:grpSpPr>
            <a:xfrm>
              <a:off x="5054011" y="2998960"/>
              <a:ext cx="329462" cy="621778"/>
              <a:chOff x="5054011" y="2998960"/>
              <a:chExt cx="329462" cy="621778"/>
            </a:xfrm>
          </p:grpSpPr>
          <p:sp>
            <p:nvSpPr>
              <p:cNvPr id="77" name="Figura a mano libera 76"/>
              <p:cNvSpPr/>
              <p:nvPr/>
            </p:nvSpPr>
            <p:spPr>
              <a:xfrm rot="7843306">
                <a:off x="4811922" y="3284689"/>
                <a:ext cx="578138" cy="93960"/>
              </a:xfrm>
              <a:custGeom>
                <a:avLst/>
                <a:gdLst>
                  <a:gd name="connsiteX0" fmla="*/ 1002083 w 1002083"/>
                  <a:gd name="connsiteY0" fmla="*/ 137808 h 162860"/>
                  <a:gd name="connsiteX1" fmla="*/ 914400 w 1002083"/>
                  <a:gd name="connsiteY1" fmla="*/ 12548 h 162860"/>
                  <a:gd name="connsiteX2" fmla="*/ 864296 w 1002083"/>
                  <a:gd name="connsiteY2" fmla="*/ 150334 h 162860"/>
                  <a:gd name="connsiteX3" fmla="*/ 801666 w 1002083"/>
                  <a:gd name="connsiteY3" fmla="*/ 12548 h 162860"/>
                  <a:gd name="connsiteX4" fmla="*/ 751562 w 1002083"/>
                  <a:gd name="connsiteY4" fmla="*/ 150334 h 162860"/>
                  <a:gd name="connsiteX5" fmla="*/ 676406 w 1002083"/>
                  <a:gd name="connsiteY5" fmla="*/ 12548 h 162860"/>
                  <a:gd name="connsiteX6" fmla="*/ 638828 w 1002083"/>
                  <a:gd name="connsiteY6" fmla="*/ 150334 h 162860"/>
                  <a:gd name="connsiteX7" fmla="*/ 563672 w 1002083"/>
                  <a:gd name="connsiteY7" fmla="*/ 12548 h 162860"/>
                  <a:gd name="connsiteX8" fmla="*/ 513568 w 1002083"/>
                  <a:gd name="connsiteY8" fmla="*/ 150334 h 162860"/>
                  <a:gd name="connsiteX9" fmla="*/ 450937 w 1002083"/>
                  <a:gd name="connsiteY9" fmla="*/ 12548 h 162860"/>
                  <a:gd name="connsiteX10" fmla="*/ 400833 w 1002083"/>
                  <a:gd name="connsiteY10" fmla="*/ 150334 h 162860"/>
                  <a:gd name="connsiteX11" fmla="*/ 338203 w 1002083"/>
                  <a:gd name="connsiteY11" fmla="*/ 21 h 162860"/>
                  <a:gd name="connsiteX12" fmla="*/ 288099 w 1002083"/>
                  <a:gd name="connsiteY12" fmla="*/ 162860 h 162860"/>
                  <a:gd name="connsiteX13" fmla="*/ 212943 w 1002083"/>
                  <a:gd name="connsiteY13" fmla="*/ 21 h 162860"/>
                  <a:gd name="connsiteX14" fmla="*/ 175365 w 1002083"/>
                  <a:gd name="connsiteY14" fmla="*/ 150334 h 162860"/>
                  <a:gd name="connsiteX15" fmla="*/ 112735 w 1002083"/>
                  <a:gd name="connsiteY15" fmla="*/ 12548 h 162860"/>
                  <a:gd name="connsiteX16" fmla="*/ 62631 w 1002083"/>
                  <a:gd name="connsiteY16" fmla="*/ 150334 h 162860"/>
                  <a:gd name="connsiteX17" fmla="*/ 0 w 1002083"/>
                  <a:gd name="connsiteY17" fmla="*/ 62652 h 162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02083" h="162860">
                    <a:moveTo>
                      <a:pt x="1002083" y="137808"/>
                    </a:moveTo>
                    <a:cubicBezTo>
                      <a:pt x="969723" y="74134"/>
                      <a:pt x="937364" y="10460"/>
                      <a:pt x="914400" y="12548"/>
                    </a:cubicBezTo>
                    <a:cubicBezTo>
                      <a:pt x="891436" y="14636"/>
                      <a:pt x="883085" y="150334"/>
                      <a:pt x="864296" y="150334"/>
                    </a:cubicBezTo>
                    <a:cubicBezTo>
                      <a:pt x="845507" y="150334"/>
                      <a:pt x="820455" y="12548"/>
                      <a:pt x="801666" y="12548"/>
                    </a:cubicBezTo>
                    <a:cubicBezTo>
                      <a:pt x="782877" y="12548"/>
                      <a:pt x="772439" y="150334"/>
                      <a:pt x="751562" y="150334"/>
                    </a:cubicBezTo>
                    <a:cubicBezTo>
                      <a:pt x="730685" y="150334"/>
                      <a:pt x="695195" y="12548"/>
                      <a:pt x="676406" y="12548"/>
                    </a:cubicBezTo>
                    <a:cubicBezTo>
                      <a:pt x="657617" y="12548"/>
                      <a:pt x="657617" y="150334"/>
                      <a:pt x="638828" y="150334"/>
                    </a:cubicBezTo>
                    <a:cubicBezTo>
                      <a:pt x="620039" y="150334"/>
                      <a:pt x="584549" y="12548"/>
                      <a:pt x="563672" y="12548"/>
                    </a:cubicBezTo>
                    <a:cubicBezTo>
                      <a:pt x="542795" y="12548"/>
                      <a:pt x="532357" y="150334"/>
                      <a:pt x="513568" y="150334"/>
                    </a:cubicBezTo>
                    <a:cubicBezTo>
                      <a:pt x="494779" y="150334"/>
                      <a:pt x="469726" y="12548"/>
                      <a:pt x="450937" y="12548"/>
                    </a:cubicBezTo>
                    <a:cubicBezTo>
                      <a:pt x="432148" y="12548"/>
                      <a:pt x="419622" y="152422"/>
                      <a:pt x="400833" y="150334"/>
                    </a:cubicBezTo>
                    <a:cubicBezTo>
                      <a:pt x="382044" y="148246"/>
                      <a:pt x="356992" y="-2067"/>
                      <a:pt x="338203" y="21"/>
                    </a:cubicBezTo>
                    <a:cubicBezTo>
                      <a:pt x="319414" y="2109"/>
                      <a:pt x="308976" y="162860"/>
                      <a:pt x="288099" y="162860"/>
                    </a:cubicBezTo>
                    <a:cubicBezTo>
                      <a:pt x="267222" y="162860"/>
                      <a:pt x="231732" y="2109"/>
                      <a:pt x="212943" y="21"/>
                    </a:cubicBezTo>
                    <a:cubicBezTo>
                      <a:pt x="194154" y="-2067"/>
                      <a:pt x="192066" y="148246"/>
                      <a:pt x="175365" y="150334"/>
                    </a:cubicBezTo>
                    <a:cubicBezTo>
                      <a:pt x="158664" y="152422"/>
                      <a:pt x="131524" y="12548"/>
                      <a:pt x="112735" y="12548"/>
                    </a:cubicBezTo>
                    <a:cubicBezTo>
                      <a:pt x="93946" y="12548"/>
                      <a:pt x="81420" y="141983"/>
                      <a:pt x="62631" y="150334"/>
                    </a:cubicBezTo>
                    <a:cubicBezTo>
                      <a:pt x="43842" y="158685"/>
                      <a:pt x="21921" y="110668"/>
                      <a:pt x="0" y="62652"/>
                    </a:cubicBezTo>
                  </a:path>
                </a:pathLst>
              </a:custGeom>
              <a:noFill/>
              <a:ln w="19050">
                <a:solidFill>
                  <a:srgbClr val="00B050"/>
                </a:solid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cxnSp>
            <p:nvCxnSpPr>
              <p:cNvPr id="6" name="Connettore 2 5"/>
              <p:cNvCxnSpPr>
                <a:stCxn id="77" idx="17"/>
              </p:cNvCxnSpPr>
              <p:nvPr/>
            </p:nvCxnSpPr>
            <p:spPr>
              <a:xfrm flipV="1">
                <a:off x="5297787" y="2998960"/>
                <a:ext cx="85686" cy="120695"/>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413558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ounded Rectangle 24"/>
          <p:cNvSpPr/>
          <p:nvPr/>
        </p:nvSpPr>
        <p:spPr>
          <a:xfrm>
            <a:off x="304800" y="609600"/>
            <a:ext cx="8610600" cy="1182213"/>
          </a:xfrm>
          <a:prstGeom prst="roundRect">
            <a:avLst/>
          </a:prstGeom>
          <a:solidFill>
            <a:schemeClr val="accent2">
              <a:lumMod val="40000"/>
              <a:lumOff val="60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22" name="Title 1"/>
          <p:cNvSpPr>
            <a:spLocks noGrp="1"/>
          </p:cNvSpPr>
          <p:nvPr>
            <p:ph type="title"/>
          </p:nvPr>
        </p:nvSpPr>
        <p:spPr>
          <a:xfrm>
            <a:off x="914400" y="6019800"/>
            <a:ext cx="3728759" cy="655638"/>
          </a:xfrm>
        </p:spPr>
        <p:txBody>
          <a:bodyPr>
            <a:noAutofit/>
          </a:bodyPr>
          <a:lstStyle/>
          <a:p>
            <a:r>
              <a:rPr lang="en-US" sz="2000" b="1" dirty="0" smtClean="0">
                <a:solidFill>
                  <a:schemeClr val="bg1"/>
                </a:solidFill>
              </a:rPr>
              <a:t>165Å </a:t>
            </a:r>
            <a:r>
              <a:rPr lang="en-US" sz="2000" b="1" dirty="0" err="1" smtClean="0">
                <a:solidFill>
                  <a:schemeClr val="bg1"/>
                </a:solidFill>
              </a:rPr>
              <a:t>Sb</a:t>
            </a:r>
            <a:r>
              <a:rPr lang="en-US" sz="2000" b="1" dirty="0" smtClean="0">
                <a:solidFill>
                  <a:schemeClr val="bg1"/>
                </a:solidFill>
              </a:rPr>
              <a:t> at RT on Si(100)</a:t>
            </a:r>
            <a:endParaRPr lang="en-US" sz="2000" b="1" dirty="0">
              <a:solidFill>
                <a:schemeClr val="bg1"/>
              </a:solidFill>
            </a:endParaRPr>
          </a:p>
        </p:txBody>
      </p:sp>
      <p:sp>
        <p:nvSpPr>
          <p:cNvPr id="6" name="Slide Number Placeholder 5"/>
          <p:cNvSpPr>
            <a:spLocks noGrp="1"/>
          </p:cNvSpPr>
          <p:nvPr>
            <p:ph type="sldNum" sz="quarter" idx="12"/>
          </p:nvPr>
        </p:nvSpPr>
        <p:spPr/>
        <p:txBody>
          <a:bodyPr/>
          <a:lstStyle/>
          <a:p>
            <a:fld id="{B73096A4-6EEB-42CC-BE9A-1E0E3FF202D6}" type="slidenum">
              <a:rPr lang="en-US" smtClean="0"/>
              <a:pPr/>
              <a:t>12</a:t>
            </a:fld>
            <a:endParaRPr lang="en-US" dirty="0"/>
          </a:p>
        </p:txBody>
      </p:sp>
      <p:sp>
        <p:nvSpPr>
          <p:cNvPr id="15" name="Titolo 1"/>
          <p:cNvSpPr txBox="1">
            <a:spLocks/>
          </p:cNvSpPr>
          <p:nvPr/>
        </p:nvSpPr>
        <p:spPr>
          <a:xfrm>
            <a:off x="0" y="0"/>
            <a:ext cx="9144000" cy="6096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smtClean="0"/>
              <a:t>Simultaneously Acquire XRD and GISAXS</a:t>
            </a:r>
            <a:endParaRPr lang="en-US" sz="3200" dirty="0"/>
          </a:p>
        </p:txBody>
      </p:sp>
      <p:sp>
        <p:nvSpPr>
          <p:cNvPr id="21" name="Segnaposto contenuto 2"/>
          <p:cNvSpPr txBox="1">
            <a:spLocks/>
          </p:cNvSpPr>
          <p:nvPr/>
        </p:nvSpPr>
        <p:spPr>
          <a:xfrm>
            <a:off x="0" y="609600"/>
            <a:ext cx="9144000" cy="15541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000" dirty="0" smtClean="0"/>
              <a:t>Understanding reaction dynamics through crystalline phase evolution</a:t>
            </a:r>
          </a:p>
          <a:p>
            <a:r>
              <a:rPr lang="en-US" sz="2000" dirty="0" smtClean="0"/>
              <a:t>Map the </a:t>
            </a:r>
            <a:r>
              <a:rPr lang="en-US" sz="2000" dirty="0" err="1" smtClean="0"/>
              <a:t>thichness</a:t>
            </a:r>
            <a:r>
              <a:rPr lang="en-US" sz="2000" dirty="0" smtClean="0"/>
              <a:t> and roughness evolution of the cathode</a:t>
            </a:r>
          </a:p>
          <a:p>
            <a:r>
              <a:rPr lang="en-US" sz="2000" dirty="0" smtClean="0"/>
              <a:t>Is there a correlation between reactivity, QE and roughness?</a:t>
            </a:r>
            <a:endParaRPr lang="en-US" sz="2000" dirty="0"/>
          </a:p>
        </p:txBody>
      </p:sp>
      <p:sp>
        <p:nvSpPr>
          <p:cNvPr id="26" name="CasellaDiTesto 25"/>
          <p:cNvSpPr txBox="1"/>
          <p:nvPr/>
        </p:nvSpPr>
        <p:spPr>
          <a:xfrm>
            <a:off x="1295400" y="1828800"/>
            <a:ext cx="2228815" cy="338554"/>
          </a:xfrm>
          <a:prstGeom prst="rect">
            <a:avLst/>
          </a:prstGeom>
          <a:noFill/>
        </p:spPr>
        <p:txBody>
          <a:bodyPr wrap="none" rtlCol="0">
            <a:spAutoFit/>
          </a:bodyPr>
          <a:lstStyle/>
          <a:p>
            <a:r>
              <a:rPr lang="en-US" sz="1600" dirty="0" smtClean="0"/>
              <a:t>Camera 1: GISAXS &amp; XRR</a:t>
            </a:r>
            <a:endParaRPr lang="en-US" sz="1600" dirty="0"/>
          </a:p>
        </p:txBody>
      </p:sp>
      <p:sp>
        <p:nvSpPr>
          <p:cNvPr id="27" name="CasellaDiTesto 26"/>
          <p:cNvSpPr txBox="1"/>
          <p:nvPr/>
        </p:nvSpPr>
        <p:spPr>
          <a:xfrm>
            <a:off x="6096000" y="1828800"/>
            <a:ext cx="1565365" cy="338554"/>
          </a:xfrm>
          <a:prstGeom prst="rect">
            <a:avLst/>
          </a:prstGeom>
          <a:noFill/>
        </p:spPr>
        <p:txBody>
          <a:bodyPr wrap="none" rtlCol="0">
            <a:spAutoFit/>
          </a:bodyPr>
          <a:lstStyle/>
          <a:p>
            <a:r>
              <a:rPr lang="en-US" sz="1600" dirty="0" smtClean="0"/>
              <a:t>Camera 2: WAXS</a:t>
            </a:r>
            <a:endParaRPr lang="en-US" sz="1600" dirty="0"/>
          </a:p>
        </p:txBody>
      </p:sp>
      <p:pic>
        <p:nvPicPr>
          <p:cNvPr id="28" name="P1 timescan 110.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cstate="print"/>
          <a:stretch>
            <a:fillRect/>
          </a:stretch>
        </p:blipFill>
        <p:spPr>
          <a:xfrm>
            <a:off x="152400" y="2133600"/>
            <a:ext cx="4429420" cy="1744499"/>
          </a:xfrm>
          <a:prstGeom prst="rect">
            <a:avLst/>
          </a:prstGeom>
        </p:spPr>
      </p:pic>
      <p:pic>
        <p:nvPicPr>
          <p:cNvPr id="29" name="P2 timescan 110 test.avi">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7" cstate="print"/>
          <a:stretch>
            <a:fillRect/>
          </a:stretch>
        </p:blipFill>
        <p:spPr>
          <a:xfrm>
            <a:off x="4527740" y="2133600"/>
            <a:ext cx="4449989" cy="1752600"/>
          </a:xfrm>
          <a:prstGeom prst="rect">
            <a:avLst/>
          </a:prstGeom>
        </p:spPr>
      </p:pic>
      <p:grpSp>
        <p:nvGrpSpPr>
          <p:cNvPr id="2" name="Gruppo 29"/>
          <p:cNvGrpSpPr>
            <a:grpSpLocks noChangeAspect="1"/>
          </p:cNvGrpSpPr>
          <p:nvPr/>
        </p:nvGrpSpPr>
        <p:grpSpPr>
          <a:xfrm>
            <a:off x="533663" y="3657600"/>
            <a:ext cx="7848337" cy="3200400"/>
            <a:chOff x="160313" y="3249441"/>
            <a:chExt cx="8370120" cy="3413172"/>
          </a:xfrm>
        </p:grpSpPr>
        <p:grpSp>
          <p:nvGrpSpPr>
            <p:cNvPr id="3" name="Gruppo 30"/>
            <p:cNvGrpSpPr/>
            <p:nvPr/>
          </p:nvGrpSpPr>
          <p:grpSpPr>
            <a:xfrm>
              <a:off x="160313" y="3364350"/>
              <a:ext cx="8110268" cy="3298263"/>
              <a:chOff x="160313" y="3364350"/>
              <a:chExt cx="8110268" cy="3298263"/>
            </a:xfrm>
          </p:grpSpPr>
          <p:grpSp>
            <p:nvGrpSpPr>
              <p:cNvPr id="4" name="Gruppo 33"/>
              <p:cNvGrpSpPr/>
              <p:nvPr/>
            </p:nvGrpSpPr>
            <p:grpSpPr>
              <a:xfrm>
                <a:off x="160313" y="3364350"/>
                <a:ext cx="8041487" cy="3298263"/>
                <a:chOff x="160313" y="3364350"/>
                <a:chExt cx="8041487" cy="3298263"/>
              </a:xfrm>
            </p:grpSpPr>
            <p:pic>
              <p:nvPicPr>
                <p:cNvPr id="47" name="Picture 5" descr="C:\Users\mruizoses\Desktop\S110\S110-2_P1.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9442" y="3538137"/>
                  <a:ext cx="3722358" cy="1490472"/>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6" descr="C:\Users\mruizoses\Desktop\S110\S110-1_P1.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69442" y="5074278"/>
                  <a:ext cx="3722358" cy="1490472"/>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3" descr="C:\Users\mruizoses\Desktop\S110\S110-2.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479442" y="5059089"/>
                  <a:ext cx="3722358" cy="1490472"/>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 descr="C:\Users\mruizoses\Desktop\S110\S110-1.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479442" y="3538137"/>
                  <a:ext cx="3722358" cy="1490472"/>
                </a:xfrm>
                <a:prstGeom prst="rect">
                  <a:avLst/>
                </a:prstGeom>
                <a:noFill/>
                <a:extLst>
                  <a:ext uri="{909E8E84-426E-40DD-AFC4-6F175D3DCCD1}">
                    <a14:hiddenFill xmlns:a14="http://schemas.microsoft.com/office/drawing/2010/main">
                      <a:solidFill>
                        <a:srgbClr val="FFFFFF"/>
                      </a:solidFill>
                    </a14:hiddenFill>
                  </a:ext>
                </a:extLst>
              </p:spPr>
            </p:pic>
            <p:sp>
              <p:nvSpPr>
                <p:cNvPr id="51" name="Rettangolo 50"/>
                <p:cNvSpPr/>
                <p:nvPr/>
              </p:nvSpPr>
              <p:spPr>
                <a:xfrm>
                  <a:off x="739079" y="3631287"/>
                  <a:ext cx="445654" cy="321674"/>
                </a:xfrm>
                <a:prstGeom prst="rect">
                  <a:avLst/>
                </a:prstGeom>
                <a:solidFill>
                  <a:schemeClr val="bg1"/>
                </a:solidFill>
              </p:spPr>
              <p:txBody>
                <a:bodyPr wrap="none">
                  <a:spAutoFit/>
                </a:bodyPr>
                <a:lstStyle/>
                <a:p>
                  <a:r>
                    <a:rPr lang="en-US" sz="800" b="1" dirty="0" smtClean="0"/>
                    <a:t>0Å</a:t>
                  </a:r>
                </a:p>
              </p:txBody>
            </p:sp>
            <p:sp>
              <p:nvSpPr>
                <p:cNvPr id="52" name="Rettangolo 51"/>
                <p:cNvSpPr/>
                <p:nvPr/>
              </p:nvSpPr>
              <p:spPr>
                <a:xfrm>
                  <a:off x="717556" y="5145287"/>
                  <a:ext cx="598831" cy="321674"/>
                </a:xfrm>
                <a:prstGeom prst="rect">
                  <a:avLst/>
                </a:prstGeom>
                <a:solidFill>
                  <a:schemeClr val="bg1"/>
                </a:solidFill>
              </p:spPr>
              <p:txBody>
                <a:bodyPr wrap="none">
                  <a:spAutoFit/>
                </a:bodyPr>
                <a:lstStyle/>
                <a:p>
                  <a:r>
                    <a:rPr lang="en-US" sz="800" b="1" dirty="0" smtClean="0"/>
                    <a:t>165Å</a:t>
                  </a:r>
                </a:p>
              </p:txBody>
            </p:sp>
            <p:cxnSp>
              <p:nvCxnSpPr>
                <p:cNvPr id="53" name="Connettore 2 52"/>
                <p:cNvCxnSpPr/>
                <p:nvPr/>
              </p:nvCxnSpPr>
              <p:spPr>
                <a:xfrm>
                  <a:off x="505600" y="3364350"/>
                  <a:ext cx="0" cy="329826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4" name="CasellaDiTesto 53"/>
                <p:cNvSpPr txBox="1"/>
                <p:nvPr/>
              </p:nvSpPr>
              <p:spPr>
                <a:xfrm rot="16200000">
                  <a:off x="15033" y="4573092"/>
                  <a:ext cx="704141" cy="413581"/>
                </a:xfrm>
                <a:prstGeom prst="rect">
                  <a:avLst/>
                </a:prstGeom>
                <a:noFill/>
              </p:spPr>
              <p:txBody>
                <a:bodyPr wrap="none" rtlCol="0">
                  <a:spAutoFit/>
                </a:bodyPr>
                <a:lstStyle/>
                <a:p>
                  <a:r>
                    <a:rPr lang="en-US" sz="1200" dirty="0" smtClean="0"/>
                    <a:t>time</a:t>
                  </a:r>
                  <a:endParaRPr lang="en-US" sz="1200" dirty="0"/>
                </a:p>
              </p:txBody>
            </p:sp>
          </p:grpSp>
          <p:grpSp>
            <p:nvGrpSpPr>
              <p:cNvPr id="5" name="Gruppo 34"/>
              <p:cNvGrpSpPr/>
              <p:nvPr/>
            </p:nvGrpSpPr>
            <p:grpSpPr>
              <a:xfrm>
                <a:off x="4953822" y="5089089"/>
                <a:ext cx="3091374" cy="1555529"/>
                <a:chOff x="1031978" y="2969872"/>
                <a:chExt cx="3091374" cy="1555529"/>
              </a:xfrm>
            </p:grpSpPr>
            <p:sp>
              <p:nvSpPr>
                <p:cNvPr id="38" name="CasellaDiTesto 37"/>
                <p:cNvSpPr txBox="1"/>
                <p:nvPr/>
              </p:nvSpPr>
              <p:spPr>
                <a:xfrm>
                  <a:off x="2129698" y="4111820"/>
                  <a:ext cx="1092159" cy="413581"/>
                </a:xfrm>
                <a:prstGeom prst="rect">
                  <a:avLst/>
                </a:prstGeom>
                <a:noFill/>
              </p:spPr>
              <p:txBody>
                <a:bodyPr wrap="none" rtlCol="0">
                  <a:spAutoFit/>
                </a:bodyPr>
                <a:lstStyle/>
                <a:p>
                  <a:r>
                    <a:rPr lang="en-US" sz="1200" dirty="0" err="1" smtClean="0">
                      <a:solidFill>
                        <a:schemeClr val="bg1"/>
                      </a:solidFill>
                    </a:rPr>
                    <a:t>Sb</a:t>
                  </a:r>
                  <a:r>
                    <a:rPr lang="en-US" sz="1200" dirty="0" smtClean="0">
                      <a:solidFill>
                        <a:schemeClr val="bg1"/>
                      </a:solidFill>
                    </a:rPr>
                    <a:t> peaks</a:t>
                  </a:r>
                  <a:endParaRPr lang="en-US" sz="1200" dirty="0">
                    <a:solidFill>
                      <a:schemeClr val="bg1"/>
                    </a:solidFill>
                  </a:endParaRPr>
                </a:p>
              </p:txBody>
            </p:sp>
            <p:sp>
              <p:nvSpPr>
                <p:cNvPr id="39" name="Arco 38"/>
                <p:cNvSpPr/>
                <p:nvPr/>
              </p:nvSpPr>
              <p:spPr>
                <a:xfrm rot="20859153">
                  <a:off x="1031978" y="2969872"/>
                  <a:ext cx="378731" cy="1425723"/>
                </a:xfrm>
                <a:prstGeom prst="arc">
                  <a:avLst>
                    <a:gd name="adj1" fmla="val 16848156"/>
                    <a:gd name="adj2" fmla="val 4339613"/>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0" name="Arco 39"/>
                <p:cNvSpPr/>
                <p:nvPr/>
              </p:nvSpPr>
              <p:spPr>
                <a:xfrm rot="20859153">
                  <a:off x="1454411" y="2995805"/>
                  <a:ext cx="378731" cy="1425723"/>
                </a:xfrm>
                <a:prstGeom prst="arc">
                  <a:avLst>
                    <a:gd name="adj1" fmla="val 16848156"/>
                    <a:gd name="adj2" fmla="val 4339613"/>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 name="Arco 40"/>
                <p:cNvSpPr/>
                <p:nvPr/>
              </p:nvSpPr>
              <p:spPr>
                <a:xfrm rot="20859153">
                  <a:off x="3062231" y="2977492"/>
                  <a:ext cx="378731" cy="1425723"/>
                </a:xfrm>
                <a:prstGeom prst="arc">
                  <a:avLst>
                    <a:gd name="adj1" fmla="val 16848156"/>
                    <a:gd name="adj2" fmla="val 4339613"/>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 name="Arco 41"/>
                <p:cNvSpPr/>
                <p:nvPr/>
              </p:nvSpPr>
              <p:spPr>
                <a:xfrm rot="20859153">
                  <a:off x="3412751" y="2995805"/>
                  <a:ext cx="378731" cy="1425723"/>
                </a:xfrm>
                <a:prstGeom prst="arc">
                  <a:avLst>
                    <a:gd name="adj1" fmla="val 16848156"/>
                    <a:gd name="adj2" fmla="val 4339613"/>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3" name="CasellaDiTesto 42"/>
                <p:cNvSpPr txBox="1"/>
                <p:nvPr/>
              </p:nvSpPr>
              <p:spPr>
                <a:xfrm rot="5400000">
                  <a:off x="1654322" y="3392584"/>
                  <a:ext cx="684994" cy="367627"/>
                </a:xfrm>
                <a:prstGeom prst="rect">
                  <a:avLst/>
                </a:prstGeom>
                <a:noFill/>
              </p:spPr>
              <p:txBody>
                <a:bodyPr wrap="none" rtlCol="0">
                  <a:spAutoFit/>
                </a:bodyPr>
                <a:lstStyle/>
                <a:p>
                  <a:r>
                    <a:rPr lang="en-US" sz="1000" dirty="0" smtClean="0">
                      <a:solidFill>
                        <a:schemeClr val="bg1"/>
                      </a:solidFill>
                    </a:rPr>
                    <a:t>(012)</a:t>
                  </a:r>
                  <a:endParaRPr lang="en-US" sz="1000" dirty="0">
                    <a:solidFill>
                      <a:schemeClr val="bg1"/>
                    </a:solidFill>
                  </a:endParaRPr>
                </a:p>
              </p:txBody>
            </p:sp>
            <p:sp>
              <p:nvSpPr>
                <p:cNvPr id="44" name="CasellaDiTesto 43"/>
                <p:cNvSpPr txBox="1"/>
                <p:nvPr/>
              </p:nvSpPr>
              <p:spPr>
                <a:xfrm rot="5400000">
                  <a:off x="2770600" y="3392584"/>
                  <a:ext cx="684994" cy="367627"/>
                </a:xfrm>
                <a:prstGeom prst="rect">
                  <a:avLst/>
                </a:prstGeom>
                <a:noFill/>
              </p:spPr>
              <p:txBody>
                <a:bodyPr wrap="none" rtlCol="0">
                  <a:spAutoFit/>
                </a:bodyPr>
                <a:lstStyle/>
                <a:p>
                  <a:r>
                    <a:rPr lang="en-US" sz="1000" dirty="0" smtClean="0">
                      <a:solidFill>
                        <a:schemeClr val="bg1"/>
                      </a:solidFill>
                    </a:rPr>
                    <a:t>(104)</a:t>
                  </a:r>
                  <a:endParaRPr lang="en-US" sz="1000" dirty="0">
                    <a:solidFill>
                      <a:schemeClr val="bg1"/>
                    </a:solidFill>
                  </a:endParaRPr>
                </a:p>
              </p:txBody>
            </p:sp>
            <p:sp>
              <p:nvSpPr>
                <p:cNvPr id="45" name="CasellaDiTesto 44"/>
                <p:cNvSpPr txBox="1"/>
                <p:nvPr/>
              </p:nvSpPr>
              <p:spPr>
                <a:xfrm rot="5400000">
                  <a:off x="3597042" y="3392584"/>
                  <a:ext cx="684994" cy="367627"/>
                </a:xfrm>
                <a:prstGeom prst="rect">
                  <a:avLst/>
                </a:prstGeom>
                <a:noFill/>
              </p:spPr>
              <p:txBody>
                <a:bodyPr wrap="none" rtlCol="0">
                  <a:spAutoFit/>
                </a:bodyPr>
                <a:lstStyle/>
                <a:p>
                  <a:r>
                    <a:rPr lang="en-US" sz="1000" dirty="0" smtClean="0">
                      <a:solidFill>
                        <a:schemeClr val="bg1"/>
                      </a:solidFill>
                    </a:rPr>
                    <a:t>(110)</a:t>
                  </a:r>
                  <a:endParaRPr lang="en-US" sz="1000" dirty="0">
                    <a:solidFill>
                      <a:schemeClr val="bg1"/>
                    </a:solidFill>
                  </a:endParaRPr>
                </a:p>
              </p:txBody>
            </p:sp>
            <p:sp>
              <p:nvSpPr>
                <p:cNvPr id="46" name="CasellaDiTesto 45"/>
                <p:cNvSpPr txBox="1"/>
                <p:nvPr/>
              </p:nvSpPr>
              <p:spPr>
                <a:xfrm rot="5400000">
                  <a:off x="1162783" y="3395066"/>
                  <a:ext cx="684994" cy="367627"/>
                </a:xfrm>
                <a:prstGeom prst="rect">
                  <a:avLst/>
                </a:prstGeom>
                <a:noFill/>
              </p:spPr>
              <p:txBody>
                <a:bodyPr wrap="none" rtlCol="0">
                  <a:spAutoFit/>
                </a:bodyPr>
                <a:lstStyle/>
                <a:p>
                  <a:r>
                    <a:rPr lang="en-US" sz="1000" dirty="0" smtClean="0">
                      <a:solidFill>
                        <a:schemeClr val="bg1"/>
                      </a:solidFill>
                    </a:rPr>
                    <a:t>(003)</a:t>
                  </a:r>
                  <a:endParaRPr lang="en-US" sz="1000" dirty="0">
                    <a:solidFill>
                      <a:schemeClr val="bg1"/>
                    </a:solidFill>
                  </a:endParaRPr>
                </a:p>
              </p:txBody>
            </p:sp>
          </p:grpSp>
          <p:cxnSp>
            <p:nvCxnSpPr>
              <p:cNvPr id="36" name="Connettore 1 35"/>
              <p:cNvCxnSpPr/>
              <p:nvPr/>
            </p:nvCxnSpPr>
            <p:spPr>
              <a:xfrm>
                <a:off x="4479442" y="3475300"/>
                <a:ext cx="3722358" cy="0"/>
              </a:xfrm>
              <a:prstGeom prst="line">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37" name="Connettore 1 36"/>
              <p:cNvCxnSpPr/>
              <p:nvPr/>
            </p:nvCxnSpPr>
            <p:spPr>
              <a:xfrm rot="5400000">
                <a:off x="7539061" y="4281232"/>
                <a:ext cx="1463040" cy="0"/>
              </a:xfrm>
              <a:prstGeom prst="line">
                <a:avLst/>
              </a:prstGeom>
              <a:ln>
                <a:headEnd type="arrow"/>
                <a:tailEnd type="arrow"/>
              </a:ln>
            </p:spPr>
            <p:style>
              <a:lnRef idx="1">
                <a:schemeClr val="accent1"/>
              </a:lnRef>
              <a:fillRef idx="0">
                <a:schemeClr val="accent1"/>
              </a:fillRef>
              <a:effectRef idx="0">
                <a:schemeClr val="accent1"/>
              </a:effectRef>
              <a:fontRef idx="minor">
                <a:schemeClr val="tx1"/>
              </a:fontRef>
            </p:style>
          </p:cxnSp>
        </p:grpSp>
        <p:sp>
          <p:nvSpPr>
            <p:cNvPr id="32" name="CasellaDiTesto 31"/>
            <p:cNvSpPr txBox="1"/>
            <p:nvPr/>
          </p:nvSpPr>
          <p:spPr>
            <a:xfrm>
              <a:off x="4343400" y="3249441"/>
              <a:ext cx="680207" cy="367627"/>
            </a:xfrm>
            <a:prstGeom prst="rect">
              <a:avLst/>
            </a:prstGeom>
            <a:noFill/>
          </p:spPr>
          <p:txBody>
            <a:bodyPr wrap="none" rtlCol="0">
              <a:spAutoFit/>
            </a:bodyPr>
            <a:lstStyle/>
            <a:p>
              <a:r>
                <a:rPr lang="en-US" sz="1000" dirty="0" smtClean="0"/>
                <a:t>14.9˚</a:t>
              </a:r>
              <a:endParaRPr lang="en-US" sz="1000" dirty="0"/>
            </a:p>
          </p:txBody>
        </p:sp>
        <p:sp>
          <p:nvSpPr>
            <p:cNvPr id="33" name="CasellaDiTesto 32"/>
            <p:cNvSpPr txBox="1"/>
            <p:nvPr/>
          </p:nvSpPr>
          <p:spPr>
            <a:xfrm>
              <a:off x="7850226" y="3249441"/>
              <a:ext cx="680207" cy="367627"/>
            </a:xfrm>
            <a:prstGeom prst="rect">
              <a:avLst/>
            </a:prstGeom>
            <a:noFill/>
          </p:spPr>
          <p:txBody>
            <a:bodyPr wrap="none" rtlCol="0">
              <a:spAutoFit/>
            </a:bodyPr>
            <a:lstStyle/>
            <a:p>
              <a:r>
                <a:rPr lang="en-US" sz="1000" dirty="0" smtClean="0"/>
                <a:t>39.3˚</a:t>
              </a:r>
              <a:endParaRPr lang="en-US" sz="1000" dirty="0"/>
            </a:p>
          </p:txBody>
        </p:sp>
      </p:grpSp>
    </p:spTree>
    <p:extLst>
      <p:ext uri="{BB962C8B-B14F-4D97-AF65-F5344CB8AC3E}">
        <p14:creationId xmlns:p14="http://schemas.microsoft.com/office/powerpoint/2010/main" val="3079998468"/>
      </p:ext>
    </p:extLst>
  </p:cSld>
  <p:clrMapOvr>
    <a:masterClrMapping/>
  </p:clrMapOvr>
  <p:timing>
    <p:tnLst>
      <p:par>
        <p:cTn id="1" dur="indefinite" restart="never" nodeType="tmRoot">
          <p:childTnLst>
            <p:video>
              <p:cMediaNode vol="80000">
                <p:cTn id="2" fill="hold" display="0">
                  <p:stCondLst>
                    <p:cond delay="indefinite"/>
                  </p:stCondLst>
                </p:cTn>
                <p:tgtEl>
                  <p:spTgt spid="28"/>
                </p:tgtEl>
              </p:cMediaNode>
            </p:video>
            <p:video>
              <p:cMediaNode vol="80000">
                <p:cTn id="3" fill="hold" display="0">
                  <p:stCondLst>
                    <p:cond delay="indefinite"/>
                  </p:stCondLst>
                </p:cTn>
                <p:tgtEl>
                  <p:spTgt spid="29"/>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152400" y="76200"/>
            <a:ext cx="9470571" cy="1362075"/>
          </a:xfrm>
          <a:prstGeom prst="rect">
            <a:avLst/>
          </a:prstGeom>
          <a:noFill/>
          <a:ln w="12700">
            <a:noFill/>
            <a:miter lim="800000"/>
            <a:headEnd/>
            <a:tailEnd/>
          </a:ln>
        </p:spPr>
        <p:txBody>
          <a:bodyPr vert="horz" wrap="square" lIns="90488" tIns="44450" rIns="90488" bIns="44450" numCol="1" anchor="t" anchorCtr="1" compatLnSpc="1">
            <a:prstTxWarp prst="textNoShape">
              <a:avLst/>
            </a:prstTxWarp>
          </a:bodyPr>
          <a:lstStyle>
            <a:lvl1pPr algn="l" rtl="0" eaLnBrk="0" fontAlgn="base" hangingPunct="0">
              <a:lnSpc>
                <a:spcPct val="90000"/>
              </a:lnSpc>
              <a:spcBef>
                <a:spcPct val="0"/>
              </a:spcBef>
              <a:spcAft>
                <a:spcPct val="0"/>
              </a:spcAft>
              <a:defRPr sz="4000" b="1" cap="all">
                <a:solidFill>
                  <a:schemeClr val="tx2"/>
                </a:solidFill>
                <a:latin typeface="+mj-lt"/>
                <a:ea typeface="+mj-ea"/>
                <a:cs typeface="+mj-cs"/>
              </a:defRPr>
            </a:lvl1pPr>
            <a:lvl2pPr algn="ctr" rtl="0" eaLnBrk="0" fontAlgn="base" hangingPunct="0">
              <a:lnSpc>
                <a:spcPct val="90000"/>
              </a:lnSpc>
              <a:spcBef>
                <a:spcPct val="0"/>
              </a:spcBef>
              <a:spcAft>
                <a:spcPct val="0"/>
              </a:spcAft>
              <a:defRPr sz="4000" b="1">
                <a:solidFill>
                  <a:schemeClr val="tx2"/>
                </a:solidFill>
                <a:latin typeface="Arial Narrow" pitchFamily="34" charset="0"/>
                <a:ea typeface="Osaka" charset="-128"/>
              </a:defRPr>
            </a:lvl2pPr>
            <a:lvl3pPr algn="ctr" rtl="0" eaLnBrk="0" fontAlgn="base" hangingPunct="0">
              <a:lnSpc>
                <a:spcPct val="90000"/>
              </a:lnSpc>
              <a:spcBef>
                <a:spcPct val="0"/>
              </a:spcBef>
              <a:spcAft>
                <a:spcPct val="0"/>
              </a:spcAft>
              <a:defRPr sz="4000" b="1">
                <a:solidFill>
                  <a:schemeClr val="tx2"/>
                </a:solidFill>
                <a:latin typeface="Arial Narrow" pitchFamily="34" charset="0"/>
                <a:ea typeface="Osaka" charset="-128"/>
              </a:defRPr>
            </a:lvl3pPr>
            <a:lvl4pPr algn="ctr" rtl="0" eaLnBrk="0" fontAlgn="base" hangingPunct="0">
              <a:lnSpc>
                <a:spcPct val="90000"/>
              </a:lnSpc>
              <a:spcBef>
                <a:spcPct val="0"/>
              </a:spcBef>
              <a:spcAft>
                <a:spcPct val="0"/>
              </a:spcAft>
              <a:defRPr sz="4000" b="1">
                <a:solidFill>
                  <a:schemeClr val="tx2"/>
                </a:solidFill>
                <a:latin typeface="Arial Narrow" pitchFamily="34" charset="0"/>
                <a:ea typeface="Osaka" charset="-128"/>
              </a:defRPr>
            </a:lvl4pPr>
            <a:lvl5pPr algn="ctr" rtl="0" eaLnBrk="0" fontAlgn="base" hangingPunct="0">
              <a:lnSpc>
                <a:spcPct val="90000"/>
              </a:lnSpc>
              <a:spcBef>
                <a:spcPct val="0"/>
              </a:spcBef>
              <a:spcAft>
                <a:spcPct val="0"/>
              </a:spcAft>
              <a:defRPr sz="4000" b="1">
                <a:solidFill>
                  <a:schemeClr val="tx2"/>
                </a:solidFill>
                <a:latin typeface="Arial Narrow" pitchFamily="34" charset="0"/>
                <a:ea typeface="Osaka" charset="-128"/>
              </a:defRPr>
            </a:lvl5pPr>
            <a:lvl6pPr marL="457200" algn="ctr" rtl="0" fontAlgn="base">
              <a:lnSpc>
                <a:spcPct val="90000"/>
              </a:lnSpc>
              <a:spcBef>
                <a:spcPct val="0"/>
              </a:spcBef>
              <a:spcAft>
                <a:spcPct val="0"/>
              </a:spcAft>
              <a:defRPr sz="4000" b="1">
                <a:solidFill>
                  <a:schemeClr val="tx2"/>
                </a:solidFill>
                <a:latin typeface="Arial Narrow" pitchFamily="34" charset="0"/>
                <a:ea typeface="Osaka" charset="-128"/>
              </a:defRPr>
            </a:lvl6pPr>
            <a:lvl7pPr marL="914400" algn="ctr" rtl="0" fontAlgn="base">
              <a:lnSpc>
                <a:spcPct val="90000"/>
              </a:lnSpc>
              <a:spcBef>
                <a:spcPct val="0"/>
              </a:spcBef>
              <a:spcAft>
                <a:spcPct val="0"/>
              </a:spcAft>
              <a:defRPr sz="4000" b="1">
                <a:solidFill>
                  <a:schemeClr val="tx2"/>
                </a:solidFill>
                <a:latin typeface="Arial Narrow" pitchFamily="34" charset="0"/>
                <a:ea typeface="Osaka" charset="-128"/>
              </a:defRPr>
            </a:lvl7pPr>
            <a:lvl8pPr marL="1371600" algn="ctr" rtl="0" fontAlgn="base">
              <a:lnSpc>
                <a:spcPct val="90000"/>
              </a:lnSpc>
              <a:spcBef>
                <a:spcPct val="0"/>
              </a:spcBef>
              <a:spcAft>
                <a:spcPct val="0"/>
              </a:spcAft>
              <a:defRPr sz="4000" b="1">
                <a:solidFill>
                  <a:schemeClr val="tx2"/>
                </a:solidFill>
                <a:latin typeface="Arial Narrow" pitchFamily="34" charset="0"/>
                <a:ea typeface="Osaka" charset="-128"/>
              </a:defRPr>
            </a:lvl8pPr>
            <a:lvl9pPr marL="1828800" algn="ctr" rtl="0" fontAlgn="base">
              <a:lnSpc>
                <a:spcPct val="90000"/>
              </a:lnSpc>
              <a:spcBef>
                <a:spcPct val="0"/>
              </a:spcBef>
              <a:spcAft>
                <a:spcPct val="0"/>
              </a:spcAft>
              <a:defRPr sz="4000" b="1">
                <a:solidFill>
                  <a:schemeClr val="tx2"/>
                </a:solidFill>
                <a:latin typeface="Arial Narrow" pitchFamily="34" charset="0"/>
                <a:ea typeface="Osaka" charset="-128"/>
              </a:defRPr>
            </a:lvl9pPr>
          </a:lstStyle>
          <a:p>
            <a:r>
              <a:rPr lang="en-US" sz="3200" cap="none" dirty="0" smtClean="0">
                <a:solidFill>
                  <a:schemeClr val="tx1"/>
                </a:solidFill>
              </a:rPr>
              <a:t>Reaction Dynamics</a:t>
            </a:r>
          </a:p>
        </p:txBody>
      </p:sp>
      <p:pic>
        <p:nvPicPr>
          <p:cNvPr id="2" name="Picture 1"/>
          <p:cNvPicPr>
            <a:picLocks noChangeAspect="1"/>
          </p:cNvPicPr>
          <p:nvPr/>
        </p:nvPicPr>
        <p:blipFill>
          <a:blip r:embed="rId2" cstate="print"/>
          <a:srcRect r="40870" b="48809"/>
          <a:stretch>
            <a:fillRect/>
          </a:stretch>
        </p:blipFill>
        <p:spPr>
          <a:xfrm>
            <a:off x="762000" y="152400"/>
            <a:ext cx="7391400" cy="4933179"/>
          </a:xfrm>
          <a:prstGeom prst="rect">
            <a:avLst/>
          </a:prstGeom>
        </p:spPr>
      </p:pic>
      <p:sp>
        <p:nvSpPr>
          <p:cNvPr id="3" name="TextBox 2"/>
          <p:cNvSpPr txBox="1"/>
          <p:nvPr/>
        </p:nvSpPr>
        <p:spPr>
          <a:xfrm>
            <a:off x="304800" y="5029200"/>
            <a:ext cx="8686800" cy="1569660"/>
          </a:xfrm>
          <a:prstGeom prst="rect">
            <a:avLst/>
          </a:prstGeom>
          <a:noFill/>
        </p:spPr>
        <p:txBody>
          <a:bodyPr wrap="square" rtlCol="0">
            <a:spAutoFit/>
          </a:bodyPr>
          <a:lstStyle/>
          <a:p>
            <a:pPr marL="285750" indent="-285750" algn="ctr"/>
            <a:r>
              <a:rPr lang="en-US" sz="2400" dirty="0" smtClean="0"/>
              <a:t>Antimony evaporated on Si, 0.2 Å/s; crystallize at 4nm</a:t>
            </a:r>
          </a:p>
          <a:p>
            <a:pPr marL="285750" indent="-285750" algn="ctr"/>
            <a:r>
              <a:rPr lang="en-US" sz="2400" dirty="0" smtClean="0"/>
              <a:t>K deposition dissolves </a:t>
            </a:r>
            <a:r>
              <a:rPr lang="en-US" sz="2400" dirty="0" err="1" smtClean="0"/>
              <a:t>Sb</a:t>
            </a:r>
            <a:r>
              <a:rPr lang="en-US" sz="2400" dirty="0" smtClean="0"/>
              <a:t> layer - This is where roughening occurs!</a:t>
            </a:r>
          </a:p>
          <a:p>
            <a:pPr marL="285750" indent="-285750" algn="ctr"/>
            <a:r>
              <a:rPr lang="en-US" sz="2400" dirty="0" smtClean="0"/>
              <a:t>QE increase corresponds with </a:t>
            </a:r>
            <a:r>
              <a:rPr lang="en-US" sz="2400" dirty="0" err="1" smtClean="0"/>
              <a:t>K</a:t>
            </a:r>
            <a:r>
              <a:rPr lang="en-US" sz="2400" baseline="-25000" dirty="0" err="1" smtClean="0"/>
              <a:t>x</a:t>
            </a:r>
            <a:r>
              <a:rPr lang="en-US" sz="2400" dirty="0" err="1" smtClean="0"/>
              <a:t>Sb</a:t>
            </a:r>
            <a:r>
              <a:rPr lang="en-US" sz="2400" dirty="0" smtClean="0"/>
              <a:t> crystallization</a:t>
            </a:r>
          </a:p>
          <a:p>
            <a:pPr marL="285750" indent="-285750" algn="ctr"/>
            <a:r>
              <a:rPr lang="en-US" sz="2400" dirty="0" smtClean="0"/>
              <a:t>Cs increases lattice constant and reduces defects</a:t>
            </a:r>
            <a:endParaRPr lang="en-US" sz="2400" dirty="0"/>
          </a:p>
        </p:txBody>
      </p:sp>
      <p:sp>
        <p:nvSpPr>
          <p:cNvPr id="5" name="Rectangle 4"/>
          <p:cNvSpPr/>
          <p:nvPr/>
        </p:nvSpPr>
        <p:spPr>
          <a:xfrm>
            <a:off x="2286000" y="6488668"/>
            <a:ext cx="4572000" cy="369332"/>
          </a:xfrm>
          <a:prstGeom prst="rect">
            <a:avLst/>
          </a:prstGeom>
        </p:spPr>
        <p:txBody>
          <a:bodyPr>
            <a:spAutoFit/>
          </a:bodyPr>
          <a:lstStyle/>
          <a:p>
            <a:r>
              <a:rPr lang="en-US" dirty="0" smtClean="0"/>
              <a:t>M. Ruiz-</a:t>
            </a:r>
            <a:r>
              <a:rPr lang="en-US" dirty="0" err="1" smtClean="0"/>
              <a:t>Osés</a:t>
            </a:r>
            <a:r>
              <a:rPr lang="en-US" dirty="0" smtClean="0"/>
              <a:t> et al., APL Mat. 2, 121101 (2014)</a:t>
            </a:r>
            <a:endParaRPr lang="en-US" dirty="0"/>
          </a:p>
        </p:txBody>
      </p:sp>
    </p:spTree>
    <p:extLst>
      <p:ext uri="{BB962C8B-B14F-4D97-AF65-F5344CB8AC3E}">
        <p14:creationId xmlns:p14="http://schemas.microsoft.com/office/powerpoint/2010/main" val="4063248194"/>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8229600" cy="609600"/>
          </a:xfrm>
        </p:spPr>
        <p:txBody>
          <a:bodyPr>
            <a:normAutofit fontScale="90000"/>
          </a:bodyPr>
          <a:lstStyle/>
          <a:p>
            <a:r>
              <a:rPr lang="en-US" dirty="0" smtClean="0"/>
              <a:t>Cathode Texture</a:t>
            </a:r>
            <a:endParaRPr lang="en-US" dirty="0"/>
          </a:p>
        </p:txBody>
      </p:sp>
      <p:pic>
        <p:nvPicPr>
          <p:cNvPr id="4" name="Picture 3" descr="S204_Sb_contrast.jpg"/>
          <p:cNvPicPr>
            <a:picLocks noChangeAspect="1"/>
          </p:cNvPicPr>
          <p:nvPr/>
        </p:nvPicPr>
        <p:blipFill>
          <a:blip r:embed="rId2" cstate="print"/>
          <a:stretch>
            <a:fillRect/>
          </a:stretch>
        </p:blipFill>
        <p:spPr>
          <a:xfrm>
            <a:off x="118108" y="914399"/>
            <a:ext cx="3006090" cy="4103370"/>
          </a:xfrm>
          <a:prstGeom prst="rect">
            <a:avLst/>
          </a:prstGeom>
        </p:spPr>
      </p:pic>
      <p:pic>
        <p:nvPicPr>
          <p:cNvPr id="6" name="Picture 5" descr="S217_K2CsSb_contrast.jpg"/>
          <p:cNvPicPr>
            <a:picLocks noChangeAspect="1"/>
          </p:cNvPicPr>
          <p:nvPr/>
        </p:nvPicPr>
        <p:blipFill>
          <a:blip r:embed="rId3" cstate="print"/>
          <a:stretch>
            <a:fillRect/>
          </a:stretch>
        </p:blipFill>
        <p:spPr>
          <a:xfrm>
            <a:off x="6061710" y="914400"/>
            <a:ext cx="3006090" cy="4103370"/>
          </a:xfrm>
          <a:prstGeom prst="rect">
            <a:avLst/>
          </a:prstGeom>
        </p:spPr>
      </p:pic>
      <p:pic>
        <p:nvPicPr>
          <p:cNvPr id="5" name="Picture 4" descr="S214_K3Sb_contrast.jpg"/>
          <p:cNvPicPr>
            <a:picLocks noChangeAspect="1"/>
          </p:cNvPicPr>
          <p:nvPr/>
        </p:nvPicPr>
        <p:blipFill>
          <a:blip r:embed="rId4" cstate="print"/>
          <a:stretch>
            <a:fillRect/>
          </a:stretch>
        </p:blipFill>
        <p:spPr>
          <a:xfrm>
            <a:off x="3089910" y="914400"/>
            <a:ext cx="3006090" cy="4103370"/>
          </a:xfrm>
          <a:prstGeom prst="rect">
            <a:avLst/>
          </a:prstGeom>
        </p:spPr>
      </p:pic>
      <p:sp>
        <p:nvSpPr>
          <p:cNvPr id="7" name="TextBox 6"/>
          <p:cNvSpPr txBox="1"/>
          <p:nvPr/>
        </p:nvSpPr>
        <p:spPr>
          <a:xfrm>
            <a:off x="228601" y="5029200"/>
            <a:ext cx="2819400" cy="646331"/>
          </a:xfrm>
          <a:prstGeom prst="rect">
            <a:avLst/>
          </a:prstGeom>
          <a:noFill/>
        </p:spPr>
        <p:txBody>
          <a:bodyPr wrap="square" rtlCol="0">
            <a:spAutoFit/>
          </a:bodyPr>
          <a:lstStyle/>
          <a:p>
            <a:pPr algn="ctr"/>
            <a:r>
              <a:rPr lang="en-US" dirty="0" err="1" smtClean="0"/>
              <a:t>Sb</a:t>
            </a:r>
            <a:r>
              <a:rPr lang="en-US" dirty="0" smtClean="0"/>
              <a:t> evaporated at RT</a:t>
            </a:r>
          </a:p>
          <a:p>
            <a:pPr algn="ctr"/>
            <a:r>
              <a:rPr lang="en-US" dirty="0" smtClean="0"/>
              <a:t>Clear [003] texture</a:t>
            </a:r>
            <a:endParaRPr lang="en-US" dirty="0"/>
          </a:p>
        </p:txBody>
      </p:sp>
      <p:sp>
        <p:nvSpPr>
          <p:cNvPr id="8" name="TextBox 7"/>
          <p:cNvSpPr txBox="1"/>
          <p:nvPr/>
        </p:nvSpPr>
        <p:spPr>
          <a:xfrm>
            <a:off x="3200400" y="5029200"/>
            <a:ext cx="2819400" cy="923330"/>
          </a:xfrm>
          <a:prstGeom prst="rect">
            <a:avLst/>
          </a:prstGeom>
          <a:noFill/>
        </p:spPr>
        <p:txBody>
          <a:bodyPr wrap="square" rtlCol="0">
            <a:spAutoFit/>
          </a:bodyPr>
          <a:lstStyle/>
          <a:p>
            <a:pPr algn="ctr"/>
            <a:r>
              <a:rPr lang="en-US" dirty="0" smtClean="0"/>
              <a:t>Add Potassium at 140C</a:t>
            </a:r>
          </a:p>
          <a:p>
            <a:pPr algn="ctr"/>
            <a:r>
              <a:rPr lang="en-US" dirty="0" smtClean="0"/>
              <a:t>Textured final film</a:t>
            </a:r>
          </a:p>
          <a:p>
            <a:pPr algn="ctr"/>
            <a:r>
              <a:rPr lang="en-US" dirty="0" smtClean="0"/>
              <a:t>But not K</a:t>
            </a:r>
            <a:r>
              <a:rPr lang="en-US" baseline="-25000" dirty="0" smtClean="0"/>
              <a:t>3</a:t>
            </a:r>
            <a:r>
              <a:rPr lang="en-US" dirty="0" smtClean="0"/>
              <a:t>Sb</a:t>
            </a:r>
            <a:endParaRPr lang="en-US" dirty="0"/>
          </a:p>
        </p:txBody>
      </p:sp>
      <p:sp>
        <p:nvSpPr>
          <p:cNvPr id="9" name="TextBox 8"/>
          <p:cNvSpPr txBox="1"/>
          <p:nvPr/>
        </p:nvSpPr>
        <p:spPr>
          <a:xfrm>
            <a:off x="6172200" y="5029200"/>
            <a:ext cx="2819400" cy="1477328"/>
          </a:xfrm>
          <a:prstGeom prst="rect">
            <a:avLst/>
          </a:prstGeom>
          <a:noFill/>
        </p:spPr>
        <p:txBody>
          <a:bodyPr wrap="square" rtlCol="0">
            <a:spAutoFit/>
          </a:bodyPr>
          <a:lstStyle/>
          <a:p>
            <a:pPr algn="ctr"/>
            <a:r>
              <a:rPr lang="en-US" dirty="0" smtClean="0"/>
              <a:t>Add Cesium at 140C</a:t>
            </a:r>
          </a:p>
          <a:p>
            <a:pPr algn="ctr"/>
            <a:r>
              <a:rPr lang="en-US" dirty="0" smtClean="0"/>
              <a:t>Textured final film</a:t>
            </a:r>
          </a:p>
          <a:p>
            <a:pPr algn="ctr"/>
            <a:r>
              <a:rPr lang="en-US" dirty="0" smtClean="0"/>
              <a:t>Both [220] &amp; [222]</a:t>
            </a:r>
          </a:p>
          <a:p>
            <a:pPr algn="ctr"/>
            <a:r>
              <a:rPr lang="en-US" dirty="0" smtClean="0"/>
              <a:t>(domains?)</a:t>
            </a:r>
          </a:p>
          <a:p>
            <a:pPr algn="ctr"/>
            <a:r>
              <a:rPr lang="en-US" dirty="0" smtClean="0"/>
              <a:t>Final QE 7.5% @ 532nm</a:t>
            </a:r>
            <a:endParaRPr lang="en-US"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745742"/>
            <a:ext cx="9151701" cy="5578858"/>
          </a:xfrm>
          <a:prstGeom prst="rect">
            <a:avLst/>
          </a:prstGeom>
        </p:spPr>
      </p:pic>
      <p:sp>
        <p:nvSpPr>
          <p:cNvPr id="11" name="Segnaposto numero diapositiva 10"/>
          <p:cNvSpPr>
            <a:spLocks noGrp="1"/>
          </p:cNvSpPr>
          <p:nvPr>
            <p:ph type="sldNum" sz="quarter" idx="12"/>
          </p:nvPr>
        </p:nvSpPr>
        <p:spPr/>
        <p:txBody>
          <a:bodyPr/>
          <a:lstStyle/>
          <a:p>
            <a:fld id="{10A23092-8B53-4BEA-8D1C-9224CA1C6547}" type="slidenum">
              <a:rPr lang="en-US" smtClean="0"/>
              <a:pPr/>
              <a:t>15</a:t>
            </a:fld>
            <a:endParaRPr lang="en-US"/>
          </a:p>
        </p:txBody>
      </p:sp>
      <p:sp>
        <p:nvSpPr>
          <p:cNvPr id="12" name="CasellaDiTesto 11"/>
          <p:cNvSpPr txBox="1"/>
          <p:nvPr/>
        </p:nvSpPr>
        <p:spPr>
          <a:xfrm>
            <a:off x="0" y="0"/>
            <a:ext cx="9196777" cy="584775"/>
          </a:xfrm>
          <a:prstGeom prst="rect">
            <a:avLst/>
          </a:prstGeom>
          <a:noFill/>
        </p:spPr>
        <p:txBody>
          <a:bodyPr wrap="square" rtlCol="0">
            <a:spAutoFit/>
          </a:bodyPr>
          <a:lstStyle/>
          <a:p>
            <a:pPr algn="ctr"/>
            <a:r>
              <a:rPr lang="en-US" sz="3200" b="1" dirty="0" smtClean="0"/>
              <a:t>Comparison of Crystal structure and Final QE</a:t>
            </a:r>
            <a:endParaRPr lang="en-US" sz="3200" b="1" dirty="0"/>
          </a:p>
        </p:txBody>
      </p:sp>
      <p:sp>
        <p:nvSpPr>
          <p:cNvPr id="10" name="Ovale 9"/>
          <p:cNvSpPr/>
          <p:nvPr/>
        </p:nvSpPr>
        <p:spPr>
          <a:xfrm>
            <a:off x="914400" y="3581400"/>
            <a:ext cx="1066800" cy="2819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e 13"/>
          <p:cNvSpPr/>
          <p:nvPr/>
        </p:nvSpPr>
        <p:spPr>
          <a:xfrm>
            <a:off x="3200400" y="3581400"/>
            <a:ext cx="838200" cy="2819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asellaDiTesto 14"/>
          <p:cNvSpPr txBox="1"/>
          <p:nvPr/>
        </p:nvSpPr>
        <p:spPr>
          <a:xfrm>
            <a:off x="1503287" y="686339"/>
            <a:ext cx="1087513" cy="338554"/>
          </a:xfrm>
          <a:prstGeom prst="rect">
            <a:avLst/>
          </a:prstGeom>
          <a:noFill/>
        </p:spPr>
        <p:txBody>
          <a:bodyPr wrap="square" rtlCol="0">
            <a:spAutoFit/>
          </a:bodyPr>
          <a:lstStyle/>
          <a:p>
            <a:r>
              <a:rPr lang="en-US" sz="1600" dirty="0" smtClean="0"/>
              <a:t>K</a:t>
            </a:r>
            <a:r>
              <a:rPr lang="en-US" sz="1600" baseline="-25000" dirty="0" smtClean="0"/>
              <a:t>2</a:t>
            </a:r>
            <a:r>
              <a:rPr lang="en-US" sz="1600" dirty="0" smtClean="0"/>
              <a:t>CsSb</a:t>
            </a:r>
            <a:endParaRPr lang="en-US" sz="1600" dirty="0"/>
          </a:p>
        </p:txBody>
      </p:sp>
      <p:cxnSp>
        <p:nvCxnSpPr>
          <p:cNvPr id="17" name="Connettore 2 16"/>
          <p:cNvCxnSpPr/>
          <p:nvPr/>
        </p:nvCxnSpPr>
        <p:spPr>
          <a:xfrm>
            <a:off x="2299556" y="963338"/>
            <a:ext cx="215044" cy="179662"/>
          </a:xfrm>
          <a:prstGeom prst="straightConnector1">
            <a:avLst/>
          </a:prstGeom>
          <a:ln>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19" name="Connettore 2 18"/>
          <p:cNvCxnSpPr/>
          <p:nvPr/>
        </p:nvCxnSpPr>
        <p:spPr>
          <a:xfrm>
            <a:off x="2299556" y="963338"/>
            <a:ext cx="1586644" cy="89831"/>
          </a:xfrm>
          <a:prstGeom prst="straightConnector1">
            <a:avLst/>
          </a:prstGeom>
          <a:ln>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21" name="Connettore 2 20"/>
          <p:cNvCxnSpPr/>
          <p:nvPr/>
        </p:nvCxnSpPr>
        <p:spPr>
          <a:xfrm>
            <a:off x="2299556" y="963338"/>
            <a:ext cx="2729644" cy="560662"/>
          </a:xfrm>
          <a:prstGeom prst="straightConnector1">
            <a:avLst/>
          </a:prstGeom>
          <a:ln>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23" name="Connettore 2 22"/>
          <p:cNvCxnSpPr/>
          <p:nvPr/>
        </p:nvCxnSpPr>
        <p:spPr>
          <a:xfrm>
            <a:off x="2299556" y="963338"/>
            <a:ext cx="3872644" cy="1551262"/>
          </a:xfrm>
          <a:prstGeom prst="straightConnector1">
            <a:avLst/>
          </a:prstGeom>
          <a:ln>
            <a:solidFill>
              <a:srgbClr val="00B050"/>
            </a:solidFill>
            <a:tailEnd type="arrow"/>
          </a:ln>
        </p:spPr>
        <p:style>
          <a:lnRef idx="1">
            <a:schemeClr val="accent1"/>
          </a:lnRef>
          <a:fillRef idx="0">
            <a:schemeClr val="accent1"/>
          </a:fillRef>
          <a:effectRef idx="0">
            <a:schemeClr val="accent1"/>
          </a:effectRef>
          <a:fontRef idx="minor">
            <a:schemeClr val="tx1"/>
          </a:fontRef>
        </p:style>
      </p:cxnSp>
      <p:sp useBgFill="1">
        <p:nvSpPr>
          <p:cNvPr id="13" name="TextBox 12"/>
          <p:cNvSpPr txBox="1"/>
          <p:nvPr/>
        </p:nvSpPr>
        <p:spPr>
          <a:xfrm>
            <a:off x="7696200" y="2286000"/>
            <a:ext cx="1447800" cy="3416320"/>
          </a:xfrm>
          <a:prstGeom prst="rect">
            <a:avLst/>
          </a:prstGeom>
        </p:spPr>
        <p:txBody>
          <a:bodyPr wrap="square" rtlCol="0">
            <a:spAutoFit/>
          </a:bodyPr>
          <a:lstStyle/>
          <a:p>
            <a:r>
              <a:rPr lang="en-US" dirty="0" smtClean="0"/>
              <a:t>QE = 7.5%</a:t>
            </a:r>
          </a:p>
          <a:p>
            <a:endParaRPr lang="en-US" dirty="0" smtClean="0"/>
          </a:p>
          <a:p>
            <a:endParaRPr lang="en-US" dirty="0" smtClean="0"/>
          </a:p>
          <a:p>
            <a:r>
              <a:rPr lang="en-US" dirty="0" smtClean="0"/>
              <a:t>QE = 7.0%</a:t>
            </a:r>
          </a:p>
          <a:p>
            <a:endParaRPr lang="en-US" dirty="0" smtClean="0"/>
          </a:p>
          <a:p>
            <a:endParaRPr lang="en-US" dirty="0" smtClean="0"/>
          </a:p>
          <a:p>
            <a:endParaRPr lang="en-US" dirty="0" smtClean="0"/>
          </a:p>
          <a:p>
            <a:r>
              <a:rPr lang="en-US" dirty="0" smtClean="0"/>
              <a:t>QE = 2.2%</a:t>
            </a:r>
          </a:p>
          <a:p>
            <a:endParaRPr lang="en-US" dirty="0" smtClean="0"/>
          </a:p>
          <a:p>
            <a:endParaRPr lang="en-US" dirty="0" smtClean="0"/>
          </a:p>
          <a:p>
            <a:endParaRPr lang="en-US" dirty="0" smtClean="0"/>
          </a:p>
          <a:p>
            <a:r>
              <a:rPr lang="en-US" dirty="0" smtClean="0"/>
              <a:t>QE = 0.6%</a:t>
            </a:r>
            <a:endParaRPr lang="en-US" dirty="0"/>
          </a:p>
        </p:txBody>
      </p:sp>
    </p:spTree>
    <p:extLst>
      <p:ext uri="{BB962C8B-B14F-4D97-AF65-F5344CB8AC3E}">
        <p14:creationId xmlns:p14="http://schemas.microsoft.com/office/powerpoint/2010/main" val="132661042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Engineering a Smoother Cathode</a:t>
            </a:r>
            <a:endParaRPr lang="en-US" dirty="0"/>
          </a:p>
        </p:txBody>
      </p:sp>
      <p:pic>
        <p:nvPicPr>
          <p:cNvPr id="6" name="Picture 6"/>
          <p:cNvPicPr>
            <a:picLocks noChangeAspect="1" noChangeArrowheads="1"/>
          </p:cNvPicPr>
          <p:nvPr/>
        </p:nvPicPr>
        <p:blipFill>
          <a:blip r:embed="rId2" cstate="print"/>
          <a:srcRect t="9699"/>
          <a:stretch>
            <a:fillRect/>
          </a:stretch>
        </p:blipFill>
        <p:spPr bwMode="auto">
          <a:xfrm>
            <a:off x="457200" y="3429000"/>
            <a:ext cx="7924800" cy="3429000"/>
          </a:xfrm>
          <a:prstGeom prst="rect">
            <a:avLst/>
          </a:prstGeom>
          <a:noFill/>
          <a:ln w="9525">
            <a:noFill/>
            <a:miter lim="800000"/>
            <a:headEnd/>
            <a:tailEnd/>
          </a:ln>
        </p:spPr>
      </p:pic>
      <p:sp>
        <p:nvSpPr>
          <p:cNvPr id="10" name="TextBox 9"/>
          <p:cNvSpPr txBox="1"/>
          <p:nvPr/>
        </p:nvSpPr>
        <p:spPr>
          <a:xfrm>
            <a:off x="2362200" y="609600"/>
            <a:ext cx="4114800" cy="461665"/>
          </a:xfrm>
          <a:prstGeom prst="rect">
            <a:avLst/>
          </a:prstGeom>
          <a:noFill/>
        </p:spPr>
        <p:txBody>
          <a:bodyPr wrap="square">
            <a:spAutoFit/>
          </a:bodyPr>
          <a:lstStyle/>
          <a:p>
            <a:pPr>
              <a:defRPr/>
            </a:pPr>
            <a:r>
              <a:rPr lang="en-US" sz="2400" dirty="0" smtClean="0">
                <a:solidFill>
                  <a:srgbClr val="FF0000"/>
                </a:solidFill>
              </a:rPr>
              <a:t>Idea: Never let </a:t>
            </a:r>
            <a:r>
              <a:rPr lang="en-US" sz="2400" dirty="0" err="1" smtClean="0">
                <a:solidFill>
                  <a:srgbClr val="FF0000"/>
                </a:solidFill>
              </a:rPr>
              <a:t>Sb</a:t>
            </a:r>
            <a:r>
              <a:rPr lang="en-US" sz="2400" dirty="0" smtClean="0">
                <a:solidFill>
                  <a:srgbClr val="FF0000"/>
                </a:solidFill>
              </a:rPr>
              <a:t> </a:t>
            </a:r>
            <a:r>
              <a:rPr lang="en-US" sz="2400" dirty="0" err="1" smtClean="0">
                <a:solidFill>
                  <a:srgbClr val="FF0000"/>
                </a:solidFill>
              </a:rPr>
              <a:t>crystalize</a:t>
            </a:r>
            <a:endParaRPr lang="en-US" sz="2400" dirty="0">
              <a:solidFill>
                <a:srgbClr val="FF0000"/>
              </a:solidFill>
            </a:endParaRPr>
          </a:p>
        </p:txBody>
      </p:sp>
      <p:grpSp>
        <p:nvGrpSpPr>
          <p:cNvPr id="11" name="Group 24"/>
          <p:cNvGrpSpPr/>
          <p:nvPr/>
        </p:nvGrpSpPr>
        <p:grpSpPr>
          <a:xfrm>
            <a:off x="1333500" y="1143000"/>
            <a:ext cx="6477000" cy="2286000"/>
            <a:chOff x="876300" y="1993148"/>
            <a:chExt cx="8635998" cy="2286000"/>
          </a:xfrm>
        </p:grpSpPr>
        <p:sp>
          <p:nvSpPr>
            <p:cNvPr id="12" name="TextBox 11"/>
            <p:cNvSpPr txBox="1"/>
            <p:nvPr/>
          </p:nvSpPr>
          <p:spPr>
            <a:xfrm>
              <a:off x="876300" y="2305050"/>
              <a:ext cx="1933575" cy="646331"/>
            </a:xfrm>
            <a:prstGeom prst="rect">
              <a:avLst/>
            </a:prstGeom>
            <a:noFill/>
            <a:ln>
              <a:solidFill>
                <a:schemeClr val="tx1"/>
              </a:solidFill>
            </a:ln>
          </p:spPr>
          <p:txBody>
            <a:bodyPr wrap="square" rtlCol="0">
              <a:spAutoFit/>
            </a:bodyPr>
            <a:lstStyle/>
            <a:p>
              <a:pPr algn="ctr"/>
              <a:r>
                <a:rPr lang="en-US" dirty="0" smtClean="0"/>
                <a:t>Substrate: Si (100)</a:t>
              </a:r>
              <a:endParaRPr lang="en-US" dirty="0"/>
            </a:p>
          </p:txBody>
        </p:sp>
        <p:sp>
          <p:nvSpPr>
            <p:cNvPr id="13" name="Right Arrow 12"/>
            <p:cNvSpPr/>
            <p:nvPr/>
          </p:nvSpPr>
          <p:spPr>
            <a:xfrm>
              <a:off x="3209925" y="2305050"/>
              <a:ext cx="857250" cy="371475"/>
            </a:xfrm>
            <a:prstGeom prst="rightArrow">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3209925" y="1993148"/>
              <a:ext cx="1146664" cy="369332"/>
            </a:xfrm>
            <a:prstGeom prst="rect">
              <a:avLst/>
            </a:prstGeom>
            <a:noFill/>
          </p:spPr>
          <p:txBody>
            <a:bodyPr wrap="square" rtlCol="0">
              <a:spAutoFit/>
            </a:bodyPr>
            <a:lstStyle/>
            <a:p>
              <a:r>
                <a:rPr lang="en-US" dirty="0" smtClean="0"/>
                <a:t>100 </a:t>
              </a:r>
              <a:r>
                <a:rPr lang="en-US" dirty="0" smtClean="0">
                  <a:latin typeface="Times New Roman" panose="02020603050405020304" pitchFamily="18" charset="0"/>
                  <a:cs typeface="Times New Roman" panose="02020603050405020304" pitchFamily="18" charset="0"/>
                </a:rPr>
                <a:t>C</a:t>
              </a:r>
              <a:endParaRPr lang="en-US" dirty="0"/>
            </a:p>
          </p:txBody>
        </p:sp>
        <p:sp>
          <p:nvSpPr>
            <p:cNvPr id="15" name="TextBox 14"/>
            <p:cNvSpPr txBox="1"/>
            <p:nvPr/>
          </p:nvSpPr>
          <p:spPr>
            <a:xfrm>
              <a:off x="3048000" y="2676525"/>
              <a:ext cx="1276351" cy="646331"/>
            </a:xfrm>
            <a:prstGeom prst="rect">
              <a:avLst/>
            </a:prstGeom>
            <a:noFill/>
          </p:spPr>
          <p:txBody>
            <a:bodyPr wrap="square" rtlCol="0">
              <a:spAutoFit/>
            </a:bodyPr>
            <a:lstStyle/>
            <a:p>
              <a:r>
                <a:rPr lang="en-US" dirty="0" smtClean="0"/>
                <a:t>+3nm Sb</a:t>
              </a:r>
              <a:endParaRPr lang="en-US" dirty="0"/>
            </a:p>
          </p:txBody>
        </p:sp>
        <p:sp>
          <p:nvSpPr>
            <p:cNvPr id="16" name="TextBox 15"/>
            <p:cNvSpPr txBox="1"/>
            <p:nvPr/>
          </p:nvSpPr>
          <p:spPr>
            <a:xfrm>
              <a:off x="4162425" y="2305050"/>
              <a:ext cx="561975" cy="367599"/>
            </a:xfrm>
            <a:prstGeom prst="rect">
              <a:avLst/>
            </a:prstGeom>
            <a:noFill/>
            <a:ln>
              <a:solidFill>
                <a:schemeClr val="tx1"/>
              </a:solidFill>
            </a:ln>
          </p:spPr>
          <p:txBody>
            <a:bodyPr wrap="square" rtlCol="0">
              <a:spAutoFit/>
            </a:bodyPr>
            <a:lstStyle/>
            <a:p>
              <a:pPr algn="ctr"/>
              <a:r>
                <a:rPr lang="en-US" dirty="0" smtClean="0"/>
                <a:t>Sb</a:t>
              </a:r>
              <a:endParaRPr lang="en-US" dirty="0"/>
            </a:p>
          </p:txBody>
        </p:sp>
        <p:sp>
          <p:nvSpPr>
            <p:cNvPr id="17" name="Right Arrow 16"/>
            <p:cNvSpPr/>
            <p:nvPr/>
          </p:nvSpPr>
          <p:spPr>
            <a:xfrm>
              <a:off x="4962525" y="2305050"/>
              <a:ext cx="857250" cy="371475"/>
            </a:xfrm>
            <a:prstGeom prst="rightArrow">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4914900" y="1993148"/>
              <a:ext cx="1168889" cy="369332"/>
            </a:xfrm>
            <a:prstGeom prst="rect">
              <a:avLst/>
            </a:prstGeom>
            <a:noFill/>
          </p:spPr>
          <p:txBody>
            <a:bodyPr wrap="square" rtlCol="0">
              <a:spAutoFit/>
            </a:bodyPr>
            <a:lstStyle/>
            <a:p>
              <a:r>
                <a:rPr lang="en-US" dirty="0" smtClean="0"/>
                <a:t>125 </a:t>
              </a:r>
              <a:r>
                <a:rPr lang="en-US" dirty="0" smtClean="0">
                  <a:latin typeface="Times New Roman" panose="02020603050405020304" pitchFamily="18" charset="0"/>
                  <a:cs typeface="Times New Roman" panose="02020603050405020304" pitchFamily="18" charset="0"/>
                </a:rPr>
                <a:t>̊C</a:t>
              </a:r>
              <a:endParaRPr lang="en-US" dirty="0"/>
            </a:p>
          </p:txBody>
        </p:sp>
        <p:sp>
          <p:nvSpPr>
            <p:cNvPr id="19" name="TextBox 18"/>
            <p:cNvSpPr txBox="1"/>
            <p:nvPr/>
          </p:nvSpPr>
          <p:spPr>
            <a:xfrm>
              <a:off x="4166882" y="2645347"/>
              <a:ext cx="2005013" cy="923330"/>
            </a:xfrm>
            <a:prstGeom prst="rect">
              <a:avLst/>
            </a:prstGeom>
            <a:noFill/>
          </p:spPr>
          <p:txBody>
            <a:bodyPr wrap="square" rtlCol="0">
              <a:spAutoFit/>
            </a:bodyPr>
            <a:lstStyle/>
            <a:p>
              <a:pPr algn="ctr"/>
              <a:r>
                <a:rPr lang="en-US" dirty="0" smtClean="0"/>
                <a:t>+K until photocurrent peaks</a:t>
              </a:r>
              <a:endParaRPr lang="en-US" dirty="0"/>
            </a:p>
          </p:txBody>
        </p:sp>
        <p:sp>
          <p:nvSpPr>
            <p:cNvPr id="20" name="TextBox 19"/>
            <p:cNvSpPr txBox="1"/>
            <p:nvPr/>
          </p:nvSpPr>
          <p:spPr>
            <a:xfrm>
              <a:off x="5967412" y="2305050"/>
              <a:ext cx="827577" cy="369332"/>
            </a:xfrm>
            <a:prstGeom prst="rect">
              <a:avLst/>
            </a:prstGeom>
            <a:noFill/>
            <a:ln>
              <a:solidFill>
                <a:schemeClr val="tx1"/>
              </a:solidFill>
            </a:ln>
          </p:spPr>
          <p:txBody>
            <a:bodyPr wrap="square" rtlCol="0">
              <a:spAutoFit/>
            </a:bodyPr>
            <a:lstStyle/>
            <a:p>
              <a:pPr algn="ctr"/>
              <a:r>
                <a:rPr lang="en-US" dirty="0" err="1" smtClean="0"/>
                <a:t>K</a:t>
              </a:r>
              <a:r>
                <a:rPr lang="en-US" baseline="-25000" dirty="0" err="1" smtClean="0"/>
                <a:t>x</a:t>
              </a:r>
              <a:r>
                <a:rPr lang="en-US" dirty="0" err="1" smtClean="0"/>
                <a:t>Sb</a:t>
              </a:r>
              <a:endParaRPr lang="en-US" dirty="0"/>
            </a:p>
          </p:txBody>
        </p:sp>
        <p:sp>
          <p:nvSpPr>
            <p:cNvPr id="21" name="Right Arrow 20"/>
            <p:cNvSpPr/>
            <p:nvPr/>
          </p:nvSpPr>
          <p:spPr>
            <a:xfrm>
              <a:off x="6862762" y="2305050"/>
              <a:ext cx="857250" cy="371475"/>
            </a:xfrm>
            <a:prstGeom prst="rightArrow">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6815137" y="1993148"/>
              <a:ext cx="1503852" cy="369332"/>
            </a:xfrm>
            <a:prstGeom prst="rect">
              <a:avLst/>
            </a:prstGeom>
            <a:noFill/>
          </p:spPr>
          <p:txBody>
            <a:bodyPr wrap="square" rtlCol="0">
              <a:spAutoFit/>
            </a:bodyPr>
            <a:lstStyle/>
            <a:p>
              <a:r>
                <a:rPr lang="en-US" dirty="0" smtClean="0"/>
                <a:t>125 </a:t>
              </a:r>
              <a:r>
                <a:rPr lang="en-US" dirty="0" smtClean="0">
                  <a:latin typeface="Times New Roman" panose="02020603050405020304" pitchFamily="18" charset="0"/>
                  <a:cs typeface="Times New Roman" panose="02020603050405020304" pitchFamily="18" charset="0"/>
                </a:rPr>
                <a:t>̊C</a:t>
              </a:r>
              <a:endParaRPr lang="en-US" dirty="0"/>
            </a:p>
          </p:txBody>
        </p:sp>
        <p:sp>
          <p:nvSpPr>
            <p:cNvPr id="23" name="TextBox 22"/>
            <p:cNvSpPr txBox="1"/>
            <p:nvPr/>
          </p:nvSpPr>
          <p:spPr>
            <a:xfrm>
              <a:off x="6185389" y="2645347"/>
              <a:ext cx="2219814" cy="923330"/>
            </a:xfrm>
            <a:prstGeom prst="rect">
              <a:avLst/>
            </a:prstGeom>
            <a:noFill/>
          </p:spPr>
          <p:txBody>
            <a:bodyPr wrap="square" rtlCol="0">
              <a:spAutoFit/>
            </a:bodyPr>
            <a:lstStyle/>
            <a:p>
              <a:pPr algn="ctr"/>
              <a:r>
                <a:rPr lang="en-US" dirty="0" smtClean="0"/>
                <a:t>+Cs until photocurrent peaks</a:t>
              </a:r>
              <a:endParaRPr lang="en-US" dirty="0"/>
            </a:p>
          </p:txBody>
        </p:sp>
        <p:sp>
          <p:nvSpPr>
            <p:cNvPr id="24" name="TextBox 23"/>
            <p:cNvSpPr txBox="1"/>
            <p:nvPr/>
          </p:nvSpPr>
          <p:spPr>
            <a:xfrm>
              <a:off x="7915274" y="2305050"/>
              <a:ext cx="1597024" cy="369332"/>
            </a:xfrm>
            <a:prstGeom prst="rect">
              <a:avLst/>
            </a:prstGeom>
            <a:noFill/>
            <a:ln>
              <a:solidFill>
                <a:schemeClr val="tx1"/>
              </a:solidFill>
            </a:ln>
          </p:spPr>
          <p:txBody>
            <a:bodyPr wrap="square" rtlCol="0">
              <a:spAutoFit/>
            </a:bodyPr>
            <a:lstStyle/>
            <a:p>
              <a:pPr algn="ctr"/>
              <a:r>
                <a:rPr lang="en-US" dirty="0" smtClean="0"/>
                <a:t>CsK</a:t>
              </a:r>
              <a:r>
                <a:rPr lang="en-US" baseline="-25000" dirty="0" smtClean="0"/>
                <a:t>2</a:t>
              </a:r>
              <a:r>
                <a:rPr lang="en-US" dirty="0" smtClean="0"/>
                <a:t>Sb</a:t>
              </a:r>
              <a:endParaRPr lang="en-US" dirty="0"/>
            </a:p>
          </p:txBody>
        </p:sp>
        <p:sp>
          <p:nvSpPr>
            <p:cNvPr id="25" name="Curved Down Arrow 24"/>
            <p:cNvSpPr/>
            <p:nvPr/>
          </p:nvSpPr>
          <p:spPr>
            <a:xfrm rot="10800000">
              <a:off x="5311224" y="3670574"/>
              <a:ext cx="3270800" cy="608574"/>
            </a:xfrm>
            <a:prstGeom prst="curvedDownArrow">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5753099" y="3593348"/>
              <a:ext cx="3440111" cy="369332"/>
            </a:xfrm>
            <a:prstGeom prst="rect">
              <a:avLst/>
            </a:prstGeom>
            <a:noFill/>
          </p:spPr>
          <p:txBody>
            <a:bodyPr wrap="square" rtlCol="0">
              <a:spAutoFit/>
            </a:bodyPr>
            <a:lstStyle/>
            <a:p>
              <a:r>
                <a:rPr lang="en-US" dirty="0" smtClean="0"/>
                <a:t>2</a:t>
              </a:r>
              <a:r>
                <a:rPr lang="en-US" baseline="30000" dirty="0" smtClean="0"/>
                <a:t>nd</a:t>
              </a:r>
              <a:r>
                <a:rPr lang="en-US" dirty="0" smtClean="0"/>
                <a:t> layer: +5nm Sb</a:t>
              </a:r>
              <a:endParaRPr lang="en-US" dirty="0"/>
            </a:p>
          </p:txBody>
        </p:sp>
      </p:grpSp>
      <p:sp>
        <p:nvSpPr>
          <p:cNvPr id="27" name="Rectangle 26"/>
          <p:cNvSpPr/>
          <p:nvPr/>
        </p:nvSpPr>
        <p:spPr>
          <a:xfrm>
            <a:off x="-15987" y="2895600"/>
            <a:ext cx="4587987" cy="369332"/>
          </a:xfrm>
          <a:prstGeom prst="rect">
            <a:avLst/>
          </a:prstGeom>
        </p:spPr>
        <p:txBody>
          <a:bodyPr wrap="none">
            <a:spAutoFit/>
          </a:bodyPr>
          <a:lstStyle/>
          <a:p>
            <a:r>
              <a:rPr lang="en-US" dirty="0" smtClean="0"/>
              <a:t>M. Ruiz-</a:t>
            </a:r>
            <a:r>
              <a:rPr lang="en-US" dirty="0" err="1" smtClean="0"/>
              <a:t>Osés</a:t>
            </a:r>
            <a:r>
              <a:rPr lang="en-US" dirty="0" smtClean="0"/>
              <a:t> et al., APL Mat. 2, 121101 (2014)</a:t>
            </a:r>
            <a:endParaRPr lang="en-US"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Number Placeholder 3"/>
          <p:cNvSpPr>
            <a:spLocks noGrp="1"/>
          </p:cNvSpPr>
          <p:nvPr>
            <p:ph type="sldNum" sz="quarter" idx="12"/>
          </p:nvPr>
        </p:nvSpPr>
        <p:spPr>
          <a:noFill/>
        </p:spPr>
        <p:txBody>
          <a:bodyPr/>
          <a:lstStyle/>
          <a:p>
            <a:fld id="{5E51EA40-BA09-4E66-B447-EBF78C0CCE03}" type="slidenum">
              <a:rPr lang="ko-KR" altLang="en-US"/>
              <a:pPr/>
              <a:t>17</a:t>
            </a:fld>
            <a:endParaRPr lang="en-US" altLang="ko-KR"/>
          </a:p>
        </p:txBody>
      </p:sp>
      <p:sp>
        <p:nvSpPr>
          <p:cNvPr id="5" name="Title 4"/>
          <p:cNvSpPr>
            <a:spLocks noGrp="1"/>
          </p:cNvSpPr>
          <p:nvPr>
            <p:ph type="title"/>
          </p:nvPr>
        </p:nvSpPr>
        <p:spPr>
          <a:xfrm>
            <a:off x="0" y="404812"/>
            <a:ext cx="9144000" cy="561975"/>
          </a:xfrm>
        </p:spPr>
        <p:txBody>
          <a:bodyPr>
            <a:noAutofit/>
          </a:bodyPr>
          <a:lstStyle/>
          <a:p>
            <a:pPr>
              <a:defRPr/>
            </a:pPr>
            <a:r>
              <a:rPr lang="en-US" altLang="ko-KR" sz="3200" dirty="0">
                <a:solidFill>
                  <a:srgbClr val="000000"/>
                </a:solidFill>
                <a:effectLst>
                  <a:outerShdw blurRad="38100" dist="38100" dir="2700000" algn="tl">
                    <a:srgbClr val="DDDDDD"/>
                  </a:outerShdw>
                </a:effectLst>
                <a:ea typeface="굴림" charset="-127"/>
                <a:cs typeface="굴림" charset="-127"/>
              </a:rPr>
              <a:t>X-ray </a:t>
            </a:r>
            <a:r>
              <a:rPr lang="en-US" altLang="ko-KR" sz="3200" dirty="0" err="1">
                <a:solidFill>
                  <a:srgbClr val="000000"/>
                </a:solidFill>
                <a:effectLst>
                  <a:outerShdw blurRad="38100" dist="38100" dir="2700000" algn="tl">
                    <a:srgbClr val="DDDDDD"/>
                  </a:outerShdw>
                </a:effectLst>
                <a:ea typeface="굴림" charset="-127"/>
                <a:cs typeface="굴림" charset="-127"/>
              </a:rPr>
              <a:t>reflectometry</a:t>
            </a:r>
            <a:r>
              <a:rPr lang="en-US" altLang="ko-KR" sz="3200" dirty="0">
                <a:solidFill>
                  <a:srgbClr val="000000"/>
                </a:solidFill>
                <a:effectLst>
                  <a:outerShdw blurRad="38100" dist="38100" dir="2700000" algn="tl">
                    <a:srgbClr val="DDDDDD"/>
                  </a:outerShdw>
                </a:effectLst>
                <a:ea typeface="굴림" charset="-127"/>
                <a:cs typeface="굴림" charset="-127"/>
              </a:rPr>
              <a:t> (XRR) provides in-situ thickness monitoring</a:t>
            </a:r>
            <a:endParaRPr lang="en-US" sz="3200" dirty="0"/>
          </a:p>
        </p:txBody>
      </p:sp>
      <p:pic>
        <p:nvPicPr>
          <p:cNvPr id="19459" name="Picture 3"/>
          <p:cNvPicPr>
            <a:picLocks noChangeAspect="1" noChangeArrowheads="1"/>
          </p:cNvPicPr>
          <p:nvPr/>
        </p:nvPicPr>
        <p:blipFill>
          <a:blip r:embed="rId4" cstate="print"/>
          <a:srcRect/>
          <a:stretch>
            <a:fillRect/>
          </a:stretch>
        </p:blipFill>
        <p:spPr bwMode="auto">
          <a:xfrm>
            <a:off x="34925" y="3500438"/>
            <a:ext cx="3529013" cy="1060450"/>
          </a:xfrm>
          <a:prstGeom prst="rect">
            <a:avLst/>
          </a:prstGeom>
          <a:noFill/>
          <a:ln w="9525">
            <a:noFill/>
            <a:miter lim="800000"/>
            <a:headEnd/>
            <a:tailEnd/>
          </a:ln>
        </p:spPr>
      </p:pic>
      <p:pic>
        <p:nvPicPr>
          <p:cNvPr id="19460" name="Picture 4"/>
          <p:cNvPicPr>
            <a:picLocks noChangeAspect="1" noChangeArrowheads="1"/>
          </p:cNvPicPr>
          <p:nvPr/>
        </p:nvPicPr>
        <p:blipFill>
          <a:blip r:embed="rId5" cstate="print"/>
          <a:srcRect/>
          <a:stretch>
            <a:fillRect/>
          </a:stretch>
        </p:blipFill>
        <p:spPr bwMode="auto">
          <a:xfrm>
            <a:off x="179388" y="4495800"/>
            <a:ext cx="3529012" cy="1382712"/>
          </a:xfrm>
          <a:prstGeom prst="rect">
            <a:avLst/>
          </a:prstGeom>
          <a:noFill/>
          <a:ln w="9525">
            <a:noFill/>
            <a:miter lim="800000"/>
            <a:headEnd/>
            <a:tailEnd/>
          </a:ln>
        </p:spPr>
      </p:pic>
      <p:graphicFrame>
        <p:nvGraphicFramePr>
          <p:cNvPr id="19461" name="Object 7"/>
          <p:cNvGraphicFramePr>
            <a:graphicFrameLocks noGrp="1" noChangeAspect="1"/>
          </p:cNvGraphicFramePr>
          <p:nvPr/>
        </p:nvGraphicFramePr>
        <p:xfrm>
          <a:off x="539750" y="2924175"/>
          <a:ext cx="2663825" cy="400050"/>
        </p:xfrm>
        <a:graphic>
          <a:graphicData uri="http://schemas.openxmlformats.org/presentationml/2006/ole">
            <mc:AlternateContent xmlns:mc="http://schemas.openxmlformats.org/markup-compatibility/2006">
              <mc:Choice xmlns:v="urn:schemas-microsoft-com:vml" Requires="v">
                <p:oleObj spid="_x0000_s1148931" name="Equation" r:id="rId6" imgW="35102800" imgH="5270500" progId="Equation.3">
                  <p:embed/>
                </p:oleObj>
              </mc:Choice>
              <mc:Fallback>
                <p:oleObj name="Equation" r:id="rId6" imgW="35102800" imgH="5270500" progId="Equation.3">
                  <p:embed/>
                  <p:pic>
                    <p:nvPicPr>
                      <p:cNvPr id="0" name="Object 7"/>
                      <p:cNvPicPr>
                        <a:picLocks noGrp="1"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9750" y="2924175"/>
                        <a:ext cx="2663825" cy="4000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9462" name="Picture 2" descr="scattering"/>
          <p:cNvPicPr>
            <a:picLocks noChangeAspect="1" noChangeArrowheads="1"/>
          </p:cNvPicPr>
          <p:nvPr/>
        </p:nvPicPr>
        <p:blipFill>
          <a:blip r:embed="rId8" cstate="print"/>
          <a:srcRect/>
          <a:stretch>
            <a:fillRect/>
          </a:stretch>
        </p:blipFill>
        <p:spPr bwMode="auto">
          <a:xfrm>
            <a:off x="395288" y="981075"/>
            <a:ext cx="2954337" cy="1720850"/>
          </a:xfrm>
          <a:prstGeom prst="rect">
            <a:avLst/>
          </a:prstGeom>
          <a:noFill/>
          <a:ln w="9525">
            <a:noFill/>
            <a:miter lim="800000"/>
            <a:headEnd/>
            <a:tailEnd/>
          </a:ln>
        </p:spPr>
      </p:pic>
      <p:sp>
        <p:nvSpPr>
          <p:cNvPr id="10" name="TextBox 9"/>
          <p:cNvSpPr txBox="1"/>
          <p:nvPr/>
        </p:nvSpPr>
        <p:spPr>
          <a:xfrm>
            <a:off x="3657600" y="1185208"/>
            <a:ext cx="5105400" cy="1938992"/>
          </a:xfrm>
          <a:prstGeom prst="rect">
            <a:avLst/>
          </a:prstGeom>
          <a:noFill/>
        </p:spPr>
        <p:txBody>
          <a:bodyPr wrap="square" rtlCol="0">
            <a:spAutoFit/>
          </a:bodyPr>
          <a:lstStyle/>
          <a:p>
            <a:r>
              <a:rPr lang="en-US" sz="2000" dirty="0" smtClean="0"/>
              <a:t>Understand ‘sticking’ coefficient of materials to substrates at various temperatures</a:t>
            </a:r>
          </a:p>
          <a:p>
            <a:endParaRPr lang="en-US" sz="2000" dirty="0" smtClean="0"/>
          </a:p>
          <a:p>
            <a:r>
              <a:rPr lang="en-US" sz="2000" dirty="0" smtClean="0"/>
              <a:t>Observe the intermixing </a:t>
            </a:r>
            <a:r>
              <a:rPr lang="en-US" sz="2000" dirty="0" err="1" smtClean="0"/>
              <a:t>vs</a:t>
            </a:r>
            <a:r>
              <a:rPr lang="en-US" sz="2000" dirty="0" smtClean="0"/>
              <a:t> layering of materials</a:t>
            </a:r>
          </a:p>
          <a:p>
            <a:endParaRPr lang="en-US" sz="2000" dirty="0" smtClean="0"/>
          </a:p>
          <a:p>
            <a:r>
              <a:rPr lang="en-US" sz="2000" dirty="0" smtClean="0"/>
              <a:t>Observe the onset of roughness</a:t>
            </a:r>
            <a:endParaRPr lang="en-US" sz="2000" dirty="0"/>
          </a:p>
        </p:txBody>
      </p:sp>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962397" y="3048001"/>
            <a:ext cx="4296375" cy="3258005"/>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XRR shows roughness evolution</a:t>
            </a:r>
            <a:endParaRPr lang="en-US" dirty="0"/>
          </a:p>
        </p:txBody>
      </p:sp>
      <p:pic>
        <p:nvPicPr>
          <p:cNvPr id="4" name="Picture 2"/>
          <p:cNvPicPr>
            <a:picLocks noChangeAspect="1" noChangeArrowheads="1"/>
          </p:cNvPicPr>
          <p:nvPr/>
        </p:nvPicPr>
        <p:blipFill>
          <a:blip r:embed="rId2" cstate="print"/>
          <a:srcRect/>
          <a:stretch>
            <a:fillRect/>
          </a:stretch>
        </p:blipFill>
        <p:spPr bwMode="auto">
          <a:xfrm>
            <a:off x="0" y="609600"/>
            <a:ext cx="4428793" cy="5422900"/>
          </a:xfrm>
          <a:prstGeom prst="rect">
            <a:avLst/>
          </a:prstGeom>
          <a:noFill/>
          <a:ln w="9525">
            <a:noFill/>
            <a:miter lim="800000"/>
            <a:headEnd/>
            <a:tailEnd/>
          </a:ln>
        </p:spPr>
      </p:pic>
      <p:graphicFrame>
        <p:nvGraphicFramePr>
          <p:cNvPr id="5" name="表格 2"/>
          <p:cNvGraphicFramePr>
            <a:graphicFrameLocks noGrp="1"/>
          </p:cNvGraphicFramePr>
          <p:nvPr/>
        </p:nvGraphicFramePr>
        <p:xfrm>
          <a:off x="4114800" y="914400"/>
          <a:ext cx="5029200" cy="3413985"/>
        </p:xfrm>
        <a:graphic>
          <a:graphicData uri="http://schemas.openxmlformats.org/drawingml/2006/table">
            <a:tbl>
              <a:tblPr firstRow="1" bandRow="1"/>
              <a:tblGrid>
                <a:gridCol w="2113722"/>
                <a:gridCol w="1668808"/>
                <a:gridCol w="1246670"/>
              </a:tblGrid>
              <a:tr h="743977">
                <a:tc>
                  <a:txBody>
                    <a:bodyPr/>
                    <a:lstStyle>
                      <a:lvl1pPr marL="0" algn="l" defTabSz="4389120" rtl="0" eaLnBrk="1" latinLnBrk="0" hangingPunct="1">
                        <a:defRPr sz="8600" b="1" kern="1200">
                          <a:solidFill>
                            <a:schemeClr val="lt1"/>
                          </a:solidFill>
                          <a:latin typeface="Calibri"/>
                        </a:defRPr>
                      </a:lvl1pPr>
                      <a:lvl2pPr marL="2194560" algn="l" defTabSz="4389120" rtl="0" eaLnBrk="1" latinLnBrk="0" hangingPunct="1">
                        <a:defRPr sz="8600" b="1" kern="1200">
                          <a:solidFill>
                            <a:schemeClr val="lt1"/>
                          </a:solidFill>
                          <a:latin typeface="Calibri"/>
                        </a:defRPr>
                      </a:lvl2pPr>
                      <a:lvl3pPr marL="4389120" algn="l" defTabSz="4389120" rtl="0" eaLnBrk="1" latinLnBrk="0" hangingPunct="1">
                        <a:defRPr sz="8600" b="1" kern="1200">
                          <a:solidFill>
                            <a:schemeClr val="lt1"/>
                          </a:solidFill>
                          <a:latin typeface="Calibri"/>
                        </a:defRPr>
                      </a:lvl3pPr>
                      <a:lvl4pPr marL="6583680" algn="l" defTabSz="4389120" rtl="0" eaLnBrk="1" latinLnBrk="0" hangingPunct="1">
                        <a:defRPr sz="8600" b="1" kern="1200">
                          <a:solidFill>
                            <a:schemeClr val="lt1"/>
                          </a:solidFill>
                          <a:latin typeface="Calibri"/>
                        </a:defRPr>
                      </a:lvl4pPr>
                      <a:lvl5pPr marL="8778240" algn="l" defTabSz="4389120" rtl="0" eaLnBrk="1" latinLnBrk="0" hangingPunct="1">
                        <a:defRPr sz="8600" b="1" kern="1200">
                          <a:solidFill>
                            <a:schemeClr val="lt1"/>
                          </a:solidFill>
                          <a:latin typeface="Calibri"/>
                        </a:defRPr>
                      </a:lvl5pPr>
                      <a:lvl6pPr marL="10972800" algn="l" defTabSz="4389120" rtl="0" eaLnBrk="1" latinLnBrk="0" hangingPunct="1">
                        <a:defRPr sz="8600" b="1" kern="1200">
                          <a:solidFill>
                            <a:schemeClr val="lt1"/>
                          </a:solidFill>
                          <a:latin typeface="Calibri"/>
                        </a:defRPr>
                      </a:lvl6pPr>
                      <a:lvl7pPr marL="13167360" algn="l" defTabSz="4389120" rtl="0" eaLnBrk="1" latinLnBrk="0" hangingPunct="1">
                        <a:defRPr sz="8600" b="1" kern="1200">
                          <a:solidFill>
                            <a:schemeClr val="lt1"/>
                          </a:solidFill>
                          <a:latin typeface="Calibri"/>
                        </a:defRPr>
                      </a:lvl7pPr>
                      <a:lvl8pPr marL="15361920" algn="l" defTabSz="4389120" rtl="0" eaLnBrk="1" latinLnBrk="0" hangingPunct="1">
                        <a:defRPr sz="8600" b="1" kern="1200">
                          <a:solidFill>
                            <a:schemeClr val="lt1"/>
                          </a:solidFill>
                          <a:latin typeface="Calibri"/>
                        </a:defRPr>
                      </a:lvl8pPr>
                      <a:lvl9pPr marL="17556480" algn="l" defTabSz="4389120" rtl="0" eaLnBrk="1" latinLnBrk="0" hangingPunct="1">
                        <a:defRPr sz="8600" b="1" kern="1200">
                          <a:solidFill>
                            <a:schemeClr val="lt1"/>
                          </a:solidFill>
                          <a:latin typeface="Calibri"/>
                        </a:defRPr>
                      </a:lvl9pPr>
                    </a:lstStyle>
                    <a:p>
                      <a:pPr algn="ctr"/>
                      <a:r>
                        <a:rPr lang="en-US" sz="1800" dirty="0" smtClean="0"/>
                        <a:t>Deposited Layers</a:t>
                      </a:r>
                      <a:endParaRPr lang="en-US" sz="1800" dirty="0"/>
                    </a:p>
                  </a:txBody>
                  <a:tcPr marT="45730" marB="45730">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A6C4DE"/>
                    </a:solidFill>
                  </a:tcPr>
                </a:tc>
                <a:tc>
                  <a:txBody>
                    <a:bodyPr/>
                    <a:lstStyle>
                      <a:lvl1pPr marL="0" algn="l" defTabSz="4389120" rtl="0" eaLnBrk="1" latinLnBrk="0" hangingPunct="1">
                        <a:defRPr sz="8600" b="1" kern="1200">
                          <a:solidFill>
                            <a:schemeClr val="lt1"/>
                          </a:solidFill>
                          <a:latin typeface="Calibri"/>
                        </a:defRPr>
                      </a:lvl1pPr>
                      <a:lvl2pPr marL="2194560" algn="l" defTabSz="4389120" rtl="0" eaLnBrk="1" latinLnBrk="0" hangingPunct="1">
                        <a:defRPr sz="8600" b="1" kern="1200">
                          <a:solidFill>
                            <a:schemeClr val="lt1"/>
                          </a:solidFill>
                          <a:latin typeface="Calibri"/>
                        </a:defRPr>
                      </a:lvl2pPr>
                      <a:lvl3pPr marL="4389120" algn="l" defTabSz="4389120" rtl="0" eaLnBrk="1" latinLnBrk="0" hangingPunct="1">
                        <a:defRPr sz="8600" b="1" kern="1200">
                          <a:solidFill>
                            <a:schemeClr val="lt1"/>
                          </a:solidFill>
                          <a:latin typeface="Calibri"/>
                        </a:defRPr>
                      </a:lvl3pPr>
                      <a:lvl4pPr marL="6583680" algn="l" defTabSz="4389120" rtl="0" eaLnBrk="1" latinLnBrk="0" hangingPunct="1">
                        <a:defRPr sz="8600" b="1" kern="1200">
                          <a:solidFill>
                            <a:schemeClr val="lt1"/>
                          </a:solidFill>
                          <a:latin typeface="Calibri"/>
                        </a:defRPr>
                      </a:lvl4pPr>
                      <a:lvl5pPr marL="8778240" algn="l" defTabSz="4389120" rtl="0" eaLnBrk="1" latinLnBrk="0" hangingPunct="1">
                        <a:defRPr sz="8600" b="1" kern="1200">
                          <a:solidFill>
                            <a:schemeClr val="lt1"/>
                          </a:solidFill>
                          <a:latin typeface="Calibri"/>
                        </a:defRPr>
                      </a:lvl5pPr>
                      <a:lvl6pPr marL="10972800" algn="l" defTabSz="4389120" rtl="0" eaLnBrk="1" latinLnBrk="0" hangingPunct="1">
                        <a:defRPr sz="8600" b="1" kern="1200">
                          <a:solidFill>
                            <a:schemeClr val="lt1"/>
                          </a:solidFill>
                          <a:latin typeface="Calibri"/>
                        </a:defRPr>
                      </a:lvl6pPr>
                      <a:lvl7pPr marL="13167360" algn="l" defTabSz="4389120" rtl="0" eaLnBrk="1" latinLnBrk="0" hangingPunct="1">
                        <a:defRPr sz="8600" b="1" kern="1200">
                          <a:solidFill>
                            <a:schemeClr val="lt1"/>
                          </a:solidFill>
                          <a:latin typeface="Calibri"/>
                        </a:defRPr>
                      </a:lvl7pPr>
                      <a:lvl8pPr marL="15361920" algn="l" defTabSz="4389120" rtl="0" eaLnBrk="1" latinLnBrk="0" hangingPunct="1">
                        <a:defRPr sz="8600" b="1" kern="1200">
                          <a:solidFill>
                            <a:schemeClr val="lt1"/>
                          </a:solidFill>
                          <a:latin typeface="Calibri"/>
                        </a:defRPr>
                      </a:lvl8pPr>
                      <a:lvl9pPr marL="17556480" algn="l" defTabSz="4389120" rtl="0" eaLnBrk="1" latinLnBrk="0" hangingPunct="1">
                        <a:defRPr sz="8600" b="1" kern="1200">
                          <a:solidFill>
                            <a:schemeClr val="lt1"/>
                          </a:solidFill>
                          <a:latin typeface="Calibri"/>
                        </a:defRPr>
                      </a:lvl9pPr>
                    </a:lstStyle>
                    <a:p>
                      <a:pPr algn="ctr"/>
                      <a:r>
                        <a:rPr lang="en-US" sz="1800" dirty="0" smtClean="0"/>
                        <a:t>Total</a:t>
                      </a:r>
                      <a:r>
                        <a:rPr lang="en-US" sz="1800" baseline="0" dirty="0" smtClean="0"/>
                        <a:t> T</a:t>
                      </a:r>
                      <a:r>
                        <a:rPr lang="en-US" sz="1800" dirty="0" smtClean="0"/>
                        <a:t>hickness (</a:t>
                      </a:r>
                      <a:r>
                        <a:rPr lang="en-US" sz="1800" b="1" dirty="0" smtClean="0"/>
                        <a:t>Å</a:t>
                      </a:r>
                      <a:r>
                        <a:rPr lang="en-US" sz="1800" dirty="0" smtClean="0"/>
                        <a:t>)</a:t>
                      </a:r>
                      <a:endParaRPr lang="en-US" sz="1800" dirty="0"/>
                    </a:p>
                  </a:txBody>
                  <a:tcPr marT="45730" marB="45730">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A6C4DE"/>
                    </a:solidFill>
                  </a:tcPr>
                </a:tc>
                <a:tc>
                  <a:txBody>
                    <a:bodyPr/>
                    <a:lstStyle>
                      <a:lvl1pPr marL="0" algn="l" defTabSz="4389120" rtl="0" eaLnBrk="1" latinLnBrk="0" hangingPunct="1">
                        <a:defRPr sz="8600" b="1" kern="1200">
                          <a:solidFill>
                            <a:schemeClr val="lt1"/>
                          </a:solidFill>
                          <a:latin typeface="Calibri"/>
                        </a:defRPr>
                      </a:lvl1pPr>
                      <a:lvl2pPr marL="2194560" algn="l" defTabSz="4389120" rtl="0" eaLnBrk="1" latinLnBrk="0" hangingPunct="1">
                        <a:defRPr sz="8600" b="1" kern="1200">
                          <a:solidFill>
                            <a:schemeClr val="lt1"/>
                          </a:solidFill>
                          <a:latin typeface="Calibri"/>
                        </a:defRPr>
                      </a:lvl2pPr>
                      <a:lvl3pPr marL="4389120" algn="l" defTabSz="4389120" rtl="0" eaLnBrk="1" latinLnBrk="0" hangingPunct="1">
                        <a:defRPr sz="8600" b="1" kern="1200">
                          <a:solidFill>
                            <a:schemeClr val="lt1"/>
                          </a:solidFill>
                          <a:latin typeface="Calibri"/>
                        </a:defRPr>
                      </a:lvl3pPr>
                      <a:lvl4pPr marL="6583680" algn="l" defTabSz="4389120" rtl="0" eaLnBrk="1" latinLnBrk="0" hangingPunct="1">
                        <a:defRPr sz="8600" b="1" kern="1200">
                          <a:solidFill>
                            <a:schemeClr val="lt1"/>
                          </a:solidFill>
                          <a:latin typeface="Calibri"/>
                        </a:defRPr>
                      </a:lvl4pPr>
                      <a:lvl5pPr marL="8778240" algn="l" defTabSz="4389120" rtl="0" eaLnBrk="1" latinLnBrk="0" hangingPunct="1">
                        <a:defRPr sz="8600" b="1" kern="1200">
                          <a:solidFill>
                            <a:schemeClr val="lt1"/>
                          </a:solidFill>
                          <a:latin typeface="Calibri"/>
                        </a:defRPr>
                      </a:lvl5pPr>
                      <a:lvl6pPr marL="10972800" algn="l" defTabSz="4389120" rtl="0" eaLnBrk="1" latinLnBrk="0" hangingPunct="1">
                        <a:defRPr sz="8600" b="1" kern="1200">
                          <a:solidFill>
                            <a:schemeClr val="lt1"/>
                          </a:solidFill>
                          <a:latin typeface="Calibri"/>
                        </a:defRPr>
                      </a:lvl6pPr>
                      <a:lvl7pPr marL="13167360" algn="l" defTabSz="4389120" rtl="0" eaLnBrk="1" latinLnBrk="0" hangingPunct="1">
                        <a:defRPr sz="8600" b="1" kern="1200">
                          <a:solidFill>
                            <a:schemeClr val="lt1"/>
                          </a:solidFill>
                          <a:latin typeface="Calibri"/>
                        </a:defRPr>
                      </a:lvl7pPr>
                      <a:lvl8pPr marL="15361920" algn="l" defTabSz="4389120" rtl="0" eaLnBrk="1" latinLnBrk="0" hangingPunct="1">
                        <a:defRPr sz="8600" b="1" kern="1200">
                          <a:solidFill>
                            <a:schemeClr val="lt1"/>
                          </a:solidFill>
                          <a:latin typeface="Calibri"/>
                        </a:defRPr>
                      </a:lvl8pPr>
                      <a:lvl9pPr marL="17556480" algn="l" defTabSz="4389120" rtl="0" eaLnBrk="1" latinLnBrk="0" hangingPunct="1">
                        <a:defRPr sz="8600" b="1" kern="1200">
                          <a:solidFill>
                            <a:schemeClr val="lt1"/>
                          </a:solidFill>
                          <a:latin typeface="Calibri"/>
                        </a:defRPr>
                      </a:lvl9pPr>
                    </a:lstStyle>
                    <a:p>
                      <a:pPr algn="ctr"/>
                      <a:r>
                        <a:rPr lang="en-US" sz="1800" dirty="0" smtClean="0"/>
                        <a:t>Roughness (</a:t>
                      </a:r>
                      <a:r>
                        <a:rPr lang="en-US" sz="1800" b="1" dirty="0" smtClean="0"/>
                        <a:t>Å</a:t>
                      </a:r>
                      <a:r>
                        <a:rPr lang="en-US" sz="1800" dirty="0" smtClean="0"/>
                        <a:t>)</a:t>
                      </a:r>
                      <a:endParaRPr lang="en-US" sz="1800" dirty="0"/>
                    </a:p>
                  </a:txBody>
                  <a:tcPr marT="45730" marB="45730">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A6C4DE"/>
                    </a:solidFill>
                  </a:tcPr>
                </a:tc>
              </a:tr>
              <a:tr h="410906">
                <a:tc>
                  <a:txBody>
                    <a:bodyPr/>
                    <a:lstStyle>
                      <a:lvl1pPr marL="0" algn="l" defTabSz="4389120" rtl="0" eaLnBrk="1" latinLnBrk="0" hangingPunct="1">
                        <a:defRPr sz="8600" kern="1200">
                          <a:solidFill>
                            <a:schemeClr val="dk1"/>
                          </a:solidFill>
                          <a:latin typeface="Calibri"/>
                        </a:defRPr>
                      </a:lvl1pPr>
                      <a:lvl2pPr marL="2194560" algn="l" defTabSz="4389120" rtl="0" eaLnBrk="1" latinLnBrk="0" hangingPunct="1">
                        <a:defRPr sz="8600" kern="1200">
                          <a:solidFill>
                            <a:schemeClr val="dk1"/>
                          </a:solidFill>
                          <a:latin typeface="Calibri"/>
                        </a:defRPr>
                      </a:lvl2pPr>
                      <a:lvl3pPr marL="4389120" algn="l" defTabSz="4389120" rtl="0" eaLnBrk="1" latinLnBrk="0" hangingPunct="1">
                        <a:defRPr sz="8600" kern="1200">
                          <a:solidFill>
                            <a:schemeClr val="dk1"/>
                          </a:solidFill>
                          <a:latin typeface="Calibri"/>
                        </a:defRPr>
                      </a:lvl3pPr>
                      <a:lvl4pPr marL="6583680" algn="l" defTabSz="4389120" rtl="0" eaLnBrk="1" latinLnBrk="0" hangingPunct="1">
                        <a:defRPr sz="8600" kern="1200">
                          <a:solidFill>
                            <a:schemeClr val="dk1"/>
                          </a:solidFill>
                          <a:latin typeface="Calibri"/>
                        </a:defRPr>
                      </a:lvl4pPr>
                      <a:lvl5pPr marL="8778240" algn="l" defTabSz="4389120" rtl="0" eaLnBrk="1" latinLnBrk="0" hangingPunct="1">
                        <a:defRPr sz="8600" kern="1200">
                          <a:solidFill>
                            <a:schemeClr val="dk1"/>
                          </a:solidFill>
                          <a:latin typeface="Calibri"/>
                        </a:defRPr>
                      </a:lvl5pPr>
                      <a:lvl6pPr marL="10972800" algn="l" defTabSz="4389120" rtl="0" eaLnBrk="1" latinLnBrk="0" hangingPunct="1">
                        <a:defRPr sz="8600" kern="1200">
                          <a:solidFill>
                            <a:schemeClr val="dk1"/>
                          </a:solidFill>
                          <a:latin typeface="Calibri"/>
                        </a:defRPr>
                      </a:lvl6pPr>
                      <a:lvl7pPr marL="13167360" algn="l" defTabSz="4389120" rtl="0" eaLnBrk="1" latinLnBrk="0" hangingPunct="1">
                        <a:defRPr sz="8600" kern="1200">
                          <a:solidFill>
                            <a:schemeClr val="dk1"/>
                          </a:solidFill>
                          <a:latin typeface="Calibri"/>
                        </a:defRPr>
                      </a:lvl7pPr>
                      <a:lvl8pPr marL="15361920" algn="l" defTabSz="4389120" rtl="0" eaLnBrk="1" latinLnBrk="0" hangingPunct="1">
                        <a:defRPr sz="8600" kern="1200">
                          <a:solidFill>
                            <a:schemeClr val="dk1"/>
                          </a:solidFill>
                          <a:latin typeface="Calibri"/>
                        </a:defRPr>
                      </a:lvl8pPr>
                      <a:lvl9pPr marL="17556480" algn="l" defTabSz="4389120" rtl="0" eaLnBrk="1" latinLnBrk="0" hangingPunct="1">
                        <a:defRPr sz="8600" kern="1200">
                          <a:solidFill>
                            <a:schemeClr val="dk1"/>
                          </a:solidFill>
                          <a:latin typeface="Calibri"/>
                        </a:defRPr>
                      </a:lvl9pPr>
                    </a:lstStyle>
                    <a:p>
                      <a:pPr algn="ctr"/>
                      <a:r>
                        <a:rPr lang="en-US" sz="1800" dirty="0" smtClean="0"/>
                        <a:t>Cs-K-</a:t>
                      </a:r>
                      <a:r>
                        <a:rPr lang="en-US" sz="1800" dirty="0" err="1" smtClean="0"/>
                        <a:t>Sb</a:t>
                      </a:r>
                      <a:r>
                        <a:rPr lang="en-US" sz="1800" dirty="0" smtClean="0"/>
                        <a:t>-Cs-K-</a:t>
                      </a:r>
                      <a:r>
                        <a:rPr lang="en-US" sz="1800" dirty="0" err="1" smtClean="0"/>
                        <a:t>Sb</a:t>
                      </a:r>
                      <a:r>
                        <a:rPr lang="en-US" sz="1800" dirty="0" smtClean="0"/>
                        <a:t>/Si</a:t>
                      </a:r>
                      <a:endParaRPr lang="en-US" sz="1800" dirty="0"/>
                    </a:p>
                  </a:txBody>
                  <a:tcPr marT="45730" marB="45730">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A6C4DE">
                        <a:tint val="40000"/>
                      </a:srgbClr>
                    </a:solidFill>
                  </a:tcPr>
                </a:tc>
                <a:tc>
                  <a:txBody>
                    <a:bodyPr/>
                    <a:lstStyle>
                      <a:lvl1pPr marL="0" algn="l" defTabSz="4389120" rtl="0" eaLnBrk="1" latinLnBrk="0" hangingPunct="1">
                        <a:defRPr sz="8600" kern="1200">
                          <a:solidFill>
                            <a:schemeClr val="dk1"/>
                          </a:solidFill>
                          <a:latin typeface="Calibri"/>
                        </a:defRPr>
                      </a:lvl1pPr>
                      <a:lvl2pPr marL="2194560" algn="l" defTabSz="4389120" rtl="0" eaLnBrk="1" latinLnBrk="0" hangingPunct="1">
                        <a:defRPr sz="8600" kern="1200">
                          <a:solidFill>
                            <a:schemeClr val="dk1"/>
                          </a:solidFill>
                          <a:latin typeface="Calibri"/>
                        </a:defRPr>
                      </a:lvl2pPr>
                      <a:lvl3pPr marL="4389120" algn="l" defTabSz="4389120" rtl="0" eaLnBrk="1" latinLnBrk="0" hangingPunct="1">
                        <a:defRPr sz="8600" kern="1200">
                          <a:solidFill>
                            <a:schemeClr val="dk1"/>
                          </a:solidFill>
                          <a:latin typeface="Calibri"/>
                        </a:defRPr>
                      </a:lvl3pPr>
                      <a:lvl4pPr marL="6583680" algn="l" defTabSz="4389120" rtl="0" eaLnBrk="1" latinLnBrk="0" hangingPunct="1">
                        <a:defRPr sz="8600" kern="1200">
                          <a:solidFill>
                            <a:schemeClr val="dk1"/>
                          </a:solidFill>
                          <a:latin typeface="Calibri"/>
                        </a:defRPr>
                      </a:lvl4pPr>
                      <a:lvl5pPr marL="8778240" algn="l" defTabSz="4389120" rtl="0" eaLnBrk="1" latinLnBrk="0" hangingPunct="1">
                        <a:defRPr sz="8600" kern="1200">
                          <a:solidFill>
                            <a:schemeClr val="dk1"/>
                          </a:solidFill>
                          <a:latin typeface="Calibri"/>
                        </a:defRPr>
                      </a:lvl5pPr>
                      <a:lvl6pPr marL="10972800" algn="l" defTabSz="4389120" rtl="0" eaLnBrk="1" latinLnBrk="0" hangingPunct="1">
                        <a:defRPr sz="8600" kern="1200">
                          <a:solidFill>
                            <a:schemeClr val="dk1"/>
                          </a:solidFill>
                          <a:latin typeface="Calibri"/>
                        </a:defRPr>
                      </a:lvl6pPr>
                      <a:lvl7pPr marL="13167360" algn="l" defTabSz="4389120" rtl="0" eaLnBrk="1" latinLnBrk="0" hangingPunct="1">
                        <a:defRPr sz="8600" kern="1200">
                          <a:solidFill>
                            <a:schemeClr val="dk1"/>
                          </a:solidFill>
                          <a:latin typeface="Calibri"/>
                        </a:defRPr>
                      </a:lvl7pPr>
                      <a:lvl8pPr marL="15361920" algn="l" defTabSz="4389120" rtl="0" eaLnBrk="1" latinLnBrk="0" hangingPunct="1">
                        <a:defRPr sz="8600" kern="1200">
                          <a:solidFill>
                            <a:schemeClr val="dk1"/>
                          </a:solidFill>
                          <a:latin typeface="Calibri"/>
                        </a:defRPr>
                      </a:lvl8pPr>
                      <a:lvl9pPr marL="17556480" algn="l" defTabSz="4389120" rtl="0" eaLnBrk="1" latinLnBrk="0" hangingPunct="1">
                        <a:defRPr sz="8600" kern="1200">
                          <a:solidFill>
                            <a:schemeClr val="dk1"/>
                          </a:solidFill>
                          <a:latin typeface="Calibri"/>
                        </a:defRPr>
                      </a:lvl9pPr>
                    </a:lstStyle>
                    <a:p>
                      <a:pPr algn="ctr"/>
                      <a:r>
                        <a:rPr lang="en-US" sz="1800" dirty="0" smtClean="0"/>
                        <a:t>469</a:t>
                      </a:r>
                      <a:endParaRPr lang="en-US" sz="1800" dirty="0"/>
                    </a:p>
                  </a:txBody>
                  <a:tcPr marT="45730" marB="45730">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A6C4DE">
                        <a:tint val="40000"/>
                      </a:srgbClr>
                    </a:solidFill>
                  </a:tcPr>
                </a:tc>
                <a:tc>
                  <a:txBody>
                    <a:bodyPr/>
                    <a:lstStyle>
                      <a:lvl1pPr marL="0" algn="l" defTabSz="4389120" rtl="0" eaLnBrk="1" latinLnBrk="0" hangingPunct="1">
                        <a:defRPr sz="8600" kern="1200">
                          <a:solidFill>
                            <a:schemeClr val="dk1"/>
                          </a:solidFill>
                          <a:latin typeface="Calibri"/>
                        </a:defRPr>
                      </a:lvl1pPr>
                      <a:lvl2pPr marL="2194560" algn="l" defTabSz="4389120" rtl="0" eaLnBrk="1" latinLnBrk="0" hangingPunct="1">
                        <a:defRPr sz="8600" kern="1200">
                          <a:solidFill>
                            <a:schemeClr val="dk1"/>
                          </a:solidFill>
                          <a:latin typeface="Calibri"/>
                        </a:defRPr>
                      </a:lvl2pPr>
                      <a:lvl3pPr marL="4389120" algn="l" defTabSz="4389120" rtl="0" eaLnBrk="1" latinLnBrk="0" hangingPunct="1">
                        <a:defRPr sz="8600" kern="1200">
                          <a:solidFill>
                            <a:schemeClr val="dk1"/>
                          </a:solidFill>
                          <a:latin typeface="Calibri"/>
                        </a:defRPr>
                      </a:lvl3pPr>
                      <a:lvl4pPr marL="6583680" algn="l" defTabSz="4389120" rtl="0" eaLnBrk="1" latinLnBrk="0" hangingPunct="1">
                        <a:defRPr sz="8600" kern="1200">
                          <a:solidFill>
                            <a:schemeClr val="dk1"/>
                          </a:solidFill>
                          <a:latin typeface="Calibri"/>
                        </a:defRPr>
                      </a:lvl4pPr>
                      <a:lvl5pPr marL="8778240" algn="l" defTabSz="4389120" rtl="0" eaLnBrk="1" latinLnBrk="0" hangingPunct="1">
                        <a:defRPr sz="8600" kern="1200">
                          <a:solidFill>
                            <a:schemeClr val="dk1"/>
                          </a:solidFill>
                          <a:latin typeface="Calibri"/>
                        </a:defRPr>
                      </a:lvl5pPr>
                      <a:lvl6pPr marL="10972800" algn="l" defTabSz="4389120" rtl="0" eaLnBrk="1" latinLnBrk="0" hangingPunct="1">
                        <a:defRPr sz="8600" kern="1200">
                          <a:solidFill>
                            <a:schemeClr val="dk1"/>
                          </a:solidFill>
                          <a:latin typeface="Calibri"/>
                        </a:defRPr>
                      </a:lvl6pPr>
                      <a:lvl7pPr marL="13167360" algn="l" defTabSz="4389120" rtl="0" eaLnBrk="1" latinLnBrk="0" hangingPunct="1">
                        <a:defRPr sz="8600" kern="1200">
                          <a:solidFill>
                            <a:schemeClr val="dk1"/>
                          </a:solidFill>
                          <a:latin typeface="Calibri"/>
                        </a:defRPr>
                      </a:lvl7pPr>
                      <a:lvl8pPr marL="15361920" algn="l" defTabSz="4389120" rtl="0" eaLnBrk="1" latinLnBrk="0" hangingPunct="1">
                        <a:defRPr sz="8600" kern="1200">
                          <a:solidFill>
                            <a:schemeClr val="dk1"/>
                          </a:solidFill>
                          <a:latin typeface="Calibri"/>
                        </a:defRPr>
                      </a:lvl8pPr>
                      <a:lvl9pPr marL="17556480" algn="l" defTabSz="4389120" rtl="0" eaLnBrk="1" latinLnBrk="0" hangingPunct="1">
                        <a:defRPr sz="8600" kern="1200">
                          <a:solidFill>
                            <a:schemeClr val="dk1"/>
                          </a:solidFill>
                          <a:latin typeface="Calibri"/>
                        </a:defRPr>
                      </a:lvl9pPr>
                    </a:lstStyle>
                    <a:p>
                      <a:pPr algn="ctr"/>
                      <a:r>
                        <a:rPr lang="en-US" sz="1800" dirty="0" smtClean="0"/>
                        <a:t>32</a:t>
                      </a:r>
                      <a:endParaRPr lang="en-US" sz="1800" dirty="0"/>
                    </a:p>
                  </a:txBody>
                  <a:tcPr marT="45730" marB="45730">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A6C4DE">
                        <a:tint val="40000"/>
                      </a:srgbClr>
                    </a:solidFill>
                  </a:tcPr>
                </a:tc>
              </a:tr>
              <a:tr h="359994">
                <a:tc>
                  <a:txBody>
                    <a:bodyPr/>
                    <a:lstStyle>
                      <a:lvl1pPr marL="0" algn="l" defTabSz="4389120" rtl="0" eaLnBrk="1" latinLnBrk="0" hangingPunct="1">
                        <a:defRPr sz="8600" kern="1200">
                          <a:solidFill>
                            <a:schemeClr val="dk1"/>
                          </a:solidFill>
                          <a:latin typeface="Calibri"/>
                        </a:defRPr>
                      </a:lvl1pPr>
                      <a:lvl2pPr marL="2194560" algn="l" defTabSz="4389120" rtl="0" eaLnBrk="1" latinLnBrk="0" hangingPunct="1">
                        <a:defRPr sz="8600" kern="1200">
                          <a:solidFill>
                            <a:schemeClr val="dk1"/>
                          </a:solidFill>
                          <a:latin typeface="Calibri"/>
                        </a:defRPr>
                      </a:lvl2pPr>
                      <a:lvl3pPr marL="4389120" algn="l" defTabSz="4389120" rtl="0" eaLnBrk="1" latinLnBrk="0" hangingPunct="1">
                        <a:defRPr sz="8600" kern="1200">
                          <a:solidFill>
                            <a:schemeClr val="dk1"/>
                          </a:solidFill>
                          <a:latin typeface="Calibri"/>
                        </a:defRPr>
                      </a:lvl3pPr>
                      <a:lvl4pPr marL="6583680" algn="l" defTabSz="4389120" rtl="0" eaLnBrk="1" latinLnBrk="0" hangingPunct="1">
                        <a:defRPr sz="8600" kern="1200">
                          <a:solidFill>
                            <a:schemeClr val="dk1"/>
                          </a:solidFill>
                          <a:latin typeface="Calibri"/>
                        </a:defRPr>
                      </a:lvl4pPr>
                      <a:lvl5pPr marL="8778240" algn="l" defTabSz="4389120" rtl="0" eaLnBrk="1" latinLnBrk="0" hangingPunct="1">
                        <a:defRPr sz="8600" kern="1200">
                          <a:solidFill>
                            <a:schemeClr val="dk1"/>
                          </a:solidFill>
                          <a:latin typeface="Calibri"/>
                        </a:defRPr>
                      </a:lvl5pPr>
                      <a:lvl6pPr marL="10972800" algn="l" defTabSz="4389120" rtl="0" eaLnBrk="1" latinLnBrk="0" hangingPunct="1">
                        <a:defRPr sz="8600" kern="1200">
                          <a:solidFill>
                            <a:schemeClr val="dk1"/>
                          </a:solidFill>
                          <a:latin typeface="Calibri"/>
                        </a:defRPr>
                      </a:lvl6pPr>
                      <a:lvl7pPr marL="13167360" algn="l" defTabSz="4389120" rtl="0" eaLnBrk="1" latinLnBrk="0" hangingPunct="1">
                        <a:defRPr sz="8600" kern="1200">
                          <a:solidFill>
                            <a:schemeClr val="dk1"/>
                          </a:solidFill>
                          <a:latin typeface="Calibri"/>
                        </a:defRPr>
                      </a:lvl7pPr>
                      <a:lvl8pPr marL="15361920" algn="l" defTabSz="4389120" rtl="0" eaLnBrk="1" latinLnBrk="0" hangingPunct="1">
                        <a:defRPr sz="8600" kern="1200">
                          <a:solidFill>
                            <a:schemeClr val="dk1"/>
                          </a:solidFill>
                          <a:latin typeface="Calibri"/>
                        </a:defRPr>
                      </a:lvl8pPr>
                      <a:lvl9pPr marL="17556480" algn="l" defTabSz="4389120" rtl="0" eaLnBrk="1" latinLnBrk="0" hangingPunct="1">
                        <a:defRPr sz="8600" kern="1200">
                          <a:solidFill>
                            <a:schemeClr val="dk1"/>
                          </a:solidFill>
                          <a:latin typeface="Calibri"/>
                        </a:defRPr>
                      </a:lvl9pPr>
                    </a:lstStyle>
                    <a:p>
                      <a:pPr algn="ctr"/>
                      <a:r>
                        <a:rPr lang="en-US" sz="1800" dirty="0" smtClean="0"/>
                        <a:t>K-Sb-Cs-K-Sb/Si</a:t>
                      </a:r>
                      <a:endParaRPr lang="en-US" sz="1800" dirty="0"/>
                    </a:p>
                  </a:txBody>
                  <a:tcPr marT="45730" marB="4573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A6C4DE">
                        <a:tint val="20000"/>
                      </a:srgbClr>
                    </a:solidFill>
                  </a:tcPr>
                </a:tc>
                <a:tc>
                  <a:txBody>
                    <a:bodyPr/>
                    <a:lstStyle>
                      <a:lvl1pPr marL="0" algn="l" defTabSz="4389120" rtl="0" eaLnBrk="1" latinLnBrk="0" hangingPunct="1">
                        <a:defRPr sz="8600" kern="1200">
                          <a:solidFill>
                            <a:schemeClr val="dk1"/>
                          </a:solidFill>
                          <a:latin typeface="Calibri"/>
                        </a:defRPr>
                      </a:lvl1pPr>
                      <a:lvl2pPr marL="2194560" algn="l" defTabSz="4389120" rtl="0" eaLnBrk="1" latinLnBrk="0" hangingPunct="1">
                        <a:defRPr sz="8600" kern="1200">
                          <a:solidFill>
                            <a:schemeClr val="dk1"/>
                          </a:solidFill>
                          <a:latin typeface="Calibri"/>
                        </a:defRPr>
                      </a:lvl2pPr>
                      <a:lvl3pPr marL="4389120" algn="l" defTabSz="4389120" rtl="0" eaLnBrk="1" latinLnBrk="0" hangingPunct="1">
                        <a:defRPr sz="8600" kern="1200">
                          <a:solidFill>
                            <a:schemeClr val="dk1"/>
                          </a:solidFill>
                          <a:latin typeface="Calibri"/>
                        </a:defRPr>
                      </a:lvl3pPr>
                      <a:lvl4pPr marL="6583680" algn="l" defTabSz="4389120" rtl="0" eaLnBrk="1" latinLnBrk="0" hangingPunct="1">
                        <a:defRPr sz="8600" kern="1200">
                          <a:solidFill>
                            <a:schemeClr val="dk1"/>
                          </a:solidFill>
                          <a:latin typeface="Calibri"/>
                        </a:defRPr>
                      </a:lvl4pPr>
                      <a:lvl5pPr marL="8778240" algn="l" defTabSz="4389120" rtl="0" eaLnBrk="1" latinLnBrk="0" hangingPunct="1">
                        <a:defRPr sz="8600" kern="1200">
                          <a:solidFill>
                            <a:schemeClr val="dk1"/>
                          </a:solidFill>
                          <a:latin typeface="Calibri"/>
                        </a:defRPr>
                      </a:lvl5pPr>
                      <a:lvl6pPr marL="10972800" algn="l" defTabSz="4389120" rtl="0" eaLnBrk="1" latinLnBrk="0" hangingPunct="1">
                        <a:defRPr sz="8600" kern="1200">
                          <a:solidFill>
                            <a:schemeClr val="dk1"/>
                          </a:solidFill>
                          <a:latin typeface="Calibri"/>
                        </a:defRPr>
                      </a:lvl6pPr>
                      <a:lvl7pPr marL="13167360" algn="l" defTabSz="4389120" rtl="0" eaLnBrk="1" latinLnBrk="0" hangingPunct="1">
                        <a:defRPr sz="8600" kern="1200">
                          <a:solidFill>
                            <a:schemeClr val="dk1"/>
                          </a:solidFill>
                          <a:latin typeface="Calibri"/>
                        </a:defRPr>
                      </a:lvl7pPr>
                      <a:lvl8pPr marL="15361920" algn="l" defTabSz="4389120" rtl="0" eaLnBrk="1" latinLnBrk="0" hangingPunct="1">
                        <a:defRPr sz="8600" kern="1200">
                          <a:solidFill>
                            <a:schemeClr val="dk1"/>
                          </a:solidFill>
                          <a:latin typeface="Calibri"/>
                        </a:defRPr>
                      </a:lvl8pPr>
                      <a:lvl9pPr marL="17556480" algn="l" defTabSz="4389120" rtl="0" eaLnBrk="1" latinLnBrk="0" hangingPunct="1">
                        <a:defRPr sz="8600" kern="1200">
                          <a:solidFill>
                            <a:schemeClr val="dk1"/>
                          </a:solidFill>
                          <a:latin typeface="Calibri"/>
                        </a:defRPr>
                      </a:lvl9pPr>
                    </a:lstStyle>
                    <a:p>
                      <a:pPr algn="ctr"/>
                      <a:r>
                        <a:rPr lang="en-US" sz="1800" dirty="0" smtClean="0"/>
                        <a:t>449</a:t>
                      </a:r>
                      <a:endParaRPr lang="en-US" sz="1800" dirty="0"/>
                    </a:p>
                  </a:txBody>
                  <a:tcPr marT="45730" marB="4573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A6C4DE">
                        <a:tint val="20000"/>
                      </a:srgbClr>
                    </a:solidFill>
                  </a:tcPr>
                </a:tc>
                <a:tc>
                  <a:txBody>
                    <a:bodyPr/>
                    <a:lstStyle>
                      <a:lvl1pPr marL="0" algn="l" defTabSz="4389120" rtl="0" eaLnBrk="1" latinLnBrk="0" hangingPunct="1">
                        <a:defRPr sz="8600" kern="1200">
                          <a:solidFill>
                            <a:schemeClr val="dk1"/>
                          </a:solidFill>
                          <a:latin typeface="Calibri"/>
                        </a:defRPr>
                      </a:lvl1pPr>
                      <a:lvl2pPr marL="2194560" algn="l" defTabSz="4389120" rtl="0" eaLnBrk="1" latinLnBrk="0" hangingPunct="1">
                        <a:defRPr sz="8600" kern="1200">
                          <a:solidFill>
                            <a:schemeClr val="dk1"/>
                          </a:solidFill>
                          <a:latin typeface="Calibri"/>
                        </a:defRPr>
                      </a:lvl2pPr>
                      <a:lvl3pPr marL="4389120" algn="l" defTabSz="4389120" rtl="0" eaLnBrk="1" latinLnBrk="0" hangingPunct="1">
                        <a:defRPr sz="8600" kern="1200">
                          <a:solidFill>
                            <a:schemeClr val="dk1"/>
                          </a:solidFill>
                          <a:latin typeface="Calibri"/>
                        </a:defRPr>
                      </a:lvl3pPr>
                      <a:lvl4pPr marL="6583680" algn="l" defTabSz="4389120" rtl="0" eaLnBrk="1" latinLnBrk="0" hangingPunct="1">
                        <a:defRPr sz="8600" kern="1200">
                          <a:solidFill>
                            <a:schemeClr val="dk1"/>
                          </a:solidFill>
                          <a:latin typeface="Calibri"/>
                        </a:defRPr>
                      </a:lvl4pPr>
                      <a:lvl5pPr marL="8778240" algn="l" defTabSz="4389120" rtl="0" eaLnBrk="1" latinLnBrk="0" hangingPunct="1">
                        <a:defRPr sz="8600" kern="1200">
                          <a:solidFill>
                            <a:schemeClr val="dk1"/>
                          </a:solidFill>
                          <a:latin typeface="Calibri"/>
                        </a:defRPr>
                      </a:lvl5pPr>
                      <a:lvl6pPr marL="10972800" algn="l" defTabSz="4389120" rtl="0" eaLnBrk="1" latinLnBrk="0" hangingPunct="1">
                        <a:defRPr sz="8600" kern="1200">
                          <a:solidFill>
                            <a:schemeClr val="dk1"/>
                          </a:solidFill>
                          <a:latin typeface="Calibri"/>
                        </a:defRPr>
                      </a:lvl6pPr>
                      <a:lvl7pPr marL="13167360" algn="l" defTabSz="4389120" rtl="0" eaLnBrk="1" latinLnBrk="0" hangingPunct="1">
                        <a:defRPr sz="8600" kern="1200">
                          <a:solidFill>
                            <a:schemeClr val="dk1"/>
                          </a:solidFill>
                          <a:latin typeface="Calibri"/>
                        </a:defRPr>
                      </a:lvl7pPr>
                      <a:lvl8pPr marL="15361920" algn="l" defTabSz="4389120" rtl="0" eaLnBrk="1" latinLnBrk="0" hangingPunct="1">
                        <a:defRPr sz="8600" kern="1200">
                          <a:solidFill>
                            <a:schemeClr val="dk1"/>
                          </a:solidFill>
                          <a:latin typeface="Calibri"/>
                        </a:defRPr>
                      </a:lvl8pPr>
                      <a:lvl9pPr marL="17556480" algn="l" defTabSz="4389120" rtl="0" eaLnBrk="1" latinLnBrk="0" hangingPunct="1">
                        <a:defRPr sz="8600" kern="1200">
                          <a:solidFill>
                            <a:schemeClr val="dk1"/>
                          </a:solidFill>
                          <a:latin typeface="Calibri"/>
                        </a:defRPr>
                      </a:lvl9pPr>
                    </a:lstStyle>
                    <a:p>
                      <a:pPr algn="ctr"/>
                      <a:r>
                        <a:rPr lang="en-US" sz="1800" dirty="0" smtClean="0"/>
                        <a:t>36</a:t>
                      </a:r>
                      <a:endParaRPr lang="en-US" sz="1800" dirty="0"/>
                    </a:p>
                  </a:txBody>
                  <a:tcPr marT="45730" marB="4573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A6C4DE">
                        <a:tint val="20000"/>
                      </a:srgbClr>
                    </a:solidFill>
                  </a:tcPr>
                </a:tc>
              </a:tr>
              <a:tr h="359994">
                <a:tc>
                  <a:txBody>
                    <a:bodyPr/>
                    <a:lstStyle>
                      <a:lvl1pPr marL="0" algn="l" defTabSz="4389120" rtl="0" eaLnBrk="1" latinLnBrk="0" hangingPunct="1">
                        <a:defRPr sz="8600" kern="1200">
                          <a:solidFill>
                            <a:schemeClr val="dk1"/>
                          </a:solidFill>
                          <a:latin typeface="Calibri"/>
                        </a:defRPr>
                      </a:lvl1pPr>
                      <a:lvl2pPr marL="2194560" algn="l" defTabSz="4389120" rtl="0" eaLnBrk="1" latinLnBrk="0" hangingPunct="1">
                        <a:defRPr sz="8600" kern="1200">
                          <a:solidFill>
                            <a:schemeClr val="dk1"/>
                          </a:solidFill>
                          <a:latin typeface="Calibri"/>
                        </a:defRPr>
                      </a:lvl2pPr>
                      <a:lvl3pPr marL="4389120" algn="l" defTabSz="4389120" rtl="0" eaLnBrk="1" latinLnBrk="0" hangingPunct="1">
                        <a:defRPr sz="8600" kern="1200">
                          <a:solidFill>
                            <a:schemeClr val="dk1"/>
                          </a:solidFill>
                          <a:latin typeface="Calibri"/>
                        </a:defRPr>
                      </a:lvl3pPr>
                      <a:lvl4pPr marL="6583680" algn="l" defTabSz="4389120" rtl="0" eaLnBrk="1" latinLnBrk="0" hangingPunct="1">
                        <a:defRPr sz="8600" kern="1200">
                          <a:solidFill>
                            <a:schemeClr val="dk1"/>
                          </a:solidFill>
                          <a:latin typeface="Calibri"/>
                        </a:defRPr>
                      </a:lvl4pPr>
                      <a:lvl5pPr marL="8778240" algn="l" defTabSz="4389120" rtl="0" eaLnBrk="1" latinLnBrk="0" hangingPunct="1">
                        <a:defRPr sz="8600" kern="1200">
                          <a:solidFill>
                            <a:schemeClr val="dk1"/>
                          </a:solidFill>
                          <a:latin typeface="Calibri"/>
                        </a:defRPr>
                      </a:lvl5pPr>
                      <a:lvl6pPr marL="10972800" algn="l" defTabSz="4389120" rtl="0" eaLnBrk="1" latinLnBrk="0" hangingPunct="1">
                        <a:defRPr sz="8600" kern="1200">
                          <a:solidFill>
                            <a:schemeClr val="dk1"/>
                          </a:solidFill>
                          <a:latin typeface="Calibri"/>
                        </a:defRPr>
                      </a:lvl6pPr>
                      <a:lvl7pPr marL="13167360" algn="l" defTabSz="4389120" rtl="0" eaLnBrk="1" latinLnBrk="0" hangingPunct="1">
                        <a:defRPr sz="8600" kern="1200">
                          <a:solidFill>
                            <a:schemeClr val="dk1"/>
                          </a:solidFill>
                          <a:latin typeface="Calibri"/>
                        </a:defRPr>
                      </a:lvl7pPr>
                      <a:lvl8pPr marL="15361920" algn="l" defTabSz="4389120" rtl="0" eaLnBrk="1" latinLnBrk="0" hangingPunct="1">
                        <a:defRPr sz="8600" kern="1200">
                          <a:solidFill>
                            <a:schemeClr val="dk1"/>
                          </a:solidFill>
                          <a:latin typeface="Calibri"/>
                        </a:defRPr>
                      </a:lvl8pPr>
                      <a:lvl9pPr marL="17556480" algn="l" defTabSz="4389120" rtl="0" eaLnBrk="1" latinLnBrk="0" hangingPunct="1">
                        <a:defRPr sz="8600" kern="1200">
                          <a:solidFill>
                            <a:schemeClr val="dk1"/>
                          </a:solidFill>
                          <a:latin typeface="Calibri"/>
                        </a:defRPr>
                      </a:lvl9pPr>
                    </a:lstStyle>
                    <a:p>
                      <a:pPr algn="ctr"/>
                      <a:r>
                        <a:rPr lang="en-US" sz="1800" dirty="0" smtClean="0"/>
                        <a:t>Sb-Cs-K-Sb/Si</a:t>
                      </a:r>
                      <a:endParaRPr lang="en-US" sz="1800" dirty="0"/>
                    </a:p>
                  </a:txBody>
                  <a:tcPr marT="45730" marB="4573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A6C4DE">
                        <a:tint val="40000"/>
                      </a:srgbClr>
                    </a:solidFill>
                  </a:tcPr>
                </a:tc>
                <a:tc>
                  <a:txBody>
                    <a:bodyPr/>
                    <a:lstStyle>
                      <a:lvl1pPr marL="0" algn="l" defTabSz="4389120" rtl="0" eaLnBrk="1" latinLnBrk="0" hangingPunct="1">
                        <a:defRPr sz="8600" kern="1200">
                          <a:solidFill>
                            <a:schemeClr val="dk1"/>
                          </a:solidFill>
                          <a:latin typeface="Calibri"/>
                        </a:defRPr>
                      </a:lvl1pPr>
                      <a:lvl2pPr marL="2194560" algn="l" defTabSz="4389120" rtl="0" eaLnBrk="1" latinLnBrk="0" hangingPunct="1">
                        <a:defRPr sz="8600" kern="1200">
                          <a:solidFill>
                            <a:schemeClr val="dk1"/>
                          </a:solidFill>
                          <a:latin typeface="Calibri"/>
                        </a:defRPr>
                      </a:lvl2pPr>
                      <a:lvl3pPr marL="4389120" algn="l" defTabSz="4389120" rtl="0" eaLnBrk="1" latinLnBrk="0" hangingPunct="1">
                        <a:defRPr sz="8600" kern="1200">
                          <a:solidFill>
                            <a:schemeClr val="dk1"/>
                          </a:solidFill>
                          <a:latin typeface="Calibri"/>
                        </a:defRPr>
                      </a:lvl3pPr>
                      <a:lvl4pPr marL="6583680" algn="l" defTabSz="4389120" rtl="0" eaLnBrk="1" latinLnBrk="0" hangingPunct="1">
                        <a:defRPr sz="8600" kern="1200">
                          <a:solidFill>
                            <a:schemeClr val="dk1"/>
                          </a:solidFill>
                          <a:latin typeface="Calibri"/>
                        </a:defRPr>
                      </a:lvl4pPr>
                      <a:lvl5pPr marL="8778240" algn="l" defTabSz="4389120" rtl="0" eaLnBrk="1" latinLnBrk="0" hangingPunct="1">
                        <a:defRPr sz="8600" kern="1200">
                          <a:solidFill>
                            <a:schemeClr val="dk1"/>
                          </a:solidFill>
                          <a:latin typeface="Calibri"/>
                        </a:defRPr>
                      </a:lvl5pPr>
                      <a:lvl6pPr marL="10972800" algn="l" defTabSz="4389120" rtl="0" eaLnBrk="1" latinLnBrk="0" hangingPunct="1">
                        <a:defRPr sz="8600" kern="1200">
                          <a:solidFill>
                            <a:schemeClr val="dk1"/>
                          </a:solidFill>
                          <a:latin typeface="Calibri"/>
                        </a:defRPr>
                      </a:lvl6pPr>
                      <a:lvl7pPr marL="13167360" algn="l" defTabSz="4389120" rtl="0" eaLnBrk="1" latinLnBrk="0" hangingPunct="1">
                        <a:defRPr sz="8600" kern="1200">
                          <a:solidFill>
                            <a:schemeClr val="dk1"/>
                          </a:solidFill>
                          <a:latin typeface="Calibri"/>
                        </a:defRPr>
                      </a:lvl7pPr>
                      <a:lvl8pPr marL="15361920" algn="l" defTabSz="4389120" rtl="0" eaLnBrk="1" latinLnBrk="0" hangingPunct="1">
                        <a:defRPr sz="8600" kern="1200">
                          <a:solidFill>
                            <a:schemeClr val="dk1"/>
                          </a:solidFill>
                          <a:latin typeface="Calibri"/>
                        </a:defRPr>
                      </a:lvl8pPr>
                      <a:lvl9pPr marL="17556480" algn="l" defTabSz="4389120" rtl="0" eaLnBrk="1" latinLnBrk="0" hangingPunct="1">
                        <a:defRPr sz="8600" kern="1200">
                          <a:solidFill>
                            <a:schemeClr val="dk1"/>
                          </a:solidFill>
                          <a:latin typeface="Calibri"/>
                        </a:defRPr>
                      </a:lvl9pPr>
                    </a:lstStyle>
                    <a:p>
                      <a:pPr algn="ctr"/>
                      <a:r>
                        <a:rPr lang="en-US" sz="1800" dirty="0" smtClean="0"/>
                        <a:t>200</a:t>
                      </a:r>
                      <a:endParaRPr lang="en-US" sz="1800" dirty="0"/>
                    </a:p>
                  </a:txBody>
                  <a:tcPr marT="45730" marB="4573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A6C4DE">
                        <a:tint val="40000"/>
                      </a:srgbClr>
                    </a:solidFill>
                  </a:tcPr>
                </a:tc>
                <a:tc>
                  <a:txBody>
                    <a:bodyPr/>
                    <a:lstStyle>
                      <a:lvl1pPr marL="0" algn="l" defTabSz="4389120" rtl="0" eaLnBrk="1" latinLnBrk="0" hangingPunct="1">
                        <a:defRPr sz="8600" kern="1200">
                          <a:solidFill>
                            <a:schemeClr val="dk1"/>
                          </a:solidFill>
                          <a:latin typeface="Calibri"/>
                        </a:defRPr>
                      </a:lvl1pPr>
                      <a:lvl2pPr marL="2194560" algn="l" defTabSz="4389120" rtl="0" eaLnBrk="1" latinLnBrk="0" hangingPunct="1">
                        <a:defRPr sz="8600" kern="1200">
                          <a:solidFill>
                            <a:schemeClr val="dk1"/>
                          </a:solidFill>
                          <a:latin typeface="Calibri"/>
                        </a:defRPr>
                      </a:lvl2pPr>
                      <a:lvl3pPr marL="4389120" algn="l" defTabSz="4389120" rtl="0" eaLnBrk="1" latinLnBrk="0" hangingPunct="1">
                        <a:defRPr sz="8600" kern="1200">
                          <a:solidFill>
                            <a:schemeClr val="dk1"/>
                          </a:solidFill>
                          <a:latin typeface="Calibri"/>
                        </a:defRPr>
                      </a:lvl3pPr>
                      <a:lvl4pPr marL="6583680" algn="l" defTabSz="4389120" rtl="0" eaLnBrk="1" latinLnBrk="0" hangingPunct="1">
                        <a:defRPr sz="8600" kern="1200">
                          <a:solidFill>
                            <a:schemeClr val="dk1"/>
                          </a:solidFill>
                          <a:latin typeface="Calibri"/>
                        </a:defRPr>
                      </a:lvl4pPr>
                      <a:lvl5pPr marL="8778240" algn="l" defTabSz="4389120" rtl="0" eaLnBrk="1" latinLnBrk="0" hangingPunct="1">
                        <a:defRPr sz="8600" kern="1200">
                          <a:solidFill>
                            <a:schemeClr val="dk1"/>
                          </a:solidFill>
                          <a:latin typeface="Calibri"/>
                        </a:defRPr>
                      </a:lvl5pPr>
                      <a:lvl6pPr marL="10972800" algn="l" defTabSz="4389120" rtl="0" eaLnBrk="1" latinLnBrk="0" hangingPunct="1">
                        <a:defRPr sz="8600" kern="1200">
                          <a:solidFill>
                            <a:schemeClr val="dk1"/>
                          </a:solidFill>
                          <a:latin typeface="Calibri"/>
                        </a:defRPr>
                      </a:lvl6pPr>
                      <a:lvl7pPr marL="13167360" algn="l" defTabSz="4389120" rtl="0" eaLnBrk="1" latinLnBrk="0" hangingPunct="1">
                        <a:defRPr sz="8600" kern="1200">
                          <a:solidFill>
                            <a:schemeClr val="dk1"/>
                          </a:solidFill>
                          <a:latin typeface="Calibri"/>
                        </a:defRPr>
                      </a:lvl7pPr>
                      <a:lvl8pPr marL="15361920" algn="l" defTabSz="4389120" rtl="0" eaLnBrk="1" latinLnBrk="0" hangingPunct="1">
                        <a:defRPr sz="8600" kern="1200">
                          <a:solidFill>
                            <a:schemeClr val="dk1"/>
                          </a:solidFill>
                          <a:latin typeface="Calibri"/>
                        </a:defRPr>
                      </a:lvl8pPr>
                      <a:lvl9pPr marL="17556480" algn="l" defTabSz="4389120" rtl="0" eaLnBrk="1" latinLnBrk="0" hangingPunct="1">
                        <a:defRPr sz="8600" kern="1200">
                          <a:solidFill>
                            <a:schemeClr val="dk1"/>
                          </a:solidFill>
                          <a:latin typeface="Calibri"/>
                        </a:defRPr>
                      </a:lvl9pPr>
                    </a:lstStyle>
                    <a:p>
                      <a:pPr algn="ctr"/>
                      <a:r>
                        <a:rPr lang="en-US" sz="1800" dirty="0" smtClean="0"/>
                        <a:t>21.3</a:t>
                      </a:r>
                      <a:endParaRPr lang="en-US" sz="1800" dirty="0"/>
                    </a:p>
                  </a:txBody>
                  <a:tcPr marT="45730" marB="4573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A6C4DE">
                        <a:tint val="40000"/>
                      </a:srgbClr>
                    </a:solidFill>
                  </a:tcPr>
                </a:tc>
              </a:tr>
              <a:tr h="359994">
                <a:tc>
                  <a:txBody>
                    <a:bodyPr/>
                    <a:lstStyle>
                      <a:lvl1pPr marL="0" algn="l" defTabSz="4389120" rtl="0" eaLnBrk="1" latinLnBrk="0" hangingPunct="1">
                        <a:defRPr sz="8600" kern="1200">
                          <a:solidFill>
                            <a:schemeClr val="dk1"/>
                          </a:solidFill>
                          <a:latin typeface="Calibri"/>
                        </a:defRPr>
                      </a:lvl1pPr>
                      <a:lvl2pPr marL="2194560" algn="l" defTabSz="4389120" rtl="0" eaLnBrk="1" latinLnBrk="0" hangingPunct="1">
                        <a:defRPr sz="8600" kern="1200">
                          <a:solidFill>
                            <a:schemeClr val="dk1"/>
                          </a:solidFill>
                          <a:latin typeface="Calibri"/>
                        </a:defRPr>
                      </a:lvl2pPr>
                      <a:lvl3pPr marL="4389120" algn="l" defTabSz="4389120" rtl="0" eaLnBrk="1" latinLnBrk="0" hangingPunct="1">
                        <a:defRPr sz="8600" kern="1200">
                          <a:solidFill>
                            <a:schemeClr val="dk1"/>
                          </a:solidFill>
                          <a:latin typeface="Calibri"/>
                        </a:defRPr>
                      </a:lvl3pPr>
                      <a:lvl4pPr marL="6583680" algn="l" defTabSz="4389120" rtl="0" eaLnBrk="1" latinLnBrk="0" hangingPunct="1">
                        <a:defRPr sz="8600" kern="1200">
                          <a:solidFill>
                            <a:schemeClr val="dk1"/>
                          </a:solidFill>
                          <a:latin typeface="Calibri"/>
                        </a:defRPr>
                      </a:lvl4pPr>
                      <a:lvl5pPr marL="8778240" algn="l" defTabSz="4389120" rtl="0" eaLnBrk="1" latinLnBrk="0" hangingPunct="1">
                        <a:defRPr sz="8600" kern="1200">
                          <a:solidFill>
                            <a:schemeClr val="dk1"/>
                          </a:solidFill>
                          <a:latin typeface="Calibri"/>
                        </a:defRPr>
                      </a:lvl5pPr>
                      <a:lvl6pPr marL="10972800" algn="l" defTabSz="4389120" rtl="0" eaLnBrk="1" latinLnBrk="0" hangingPunct="1">
                        <a:defRPr sz="8600" kern="1200">
                          <a:solidFill>
                            <a:schemeClr val="dk1"/>
                          </a:solidFill>
                          <a:latin typeface="Calibri"/>
                        </a:defRPr>
                      </a:lvl6pPr>
                      <a:lvl7pPr marL="13167360" algn="l" defTabSz="4389120" rtl="0" eaLnBrk="1" latinLnBrk="0" hangingPunct="1">
                        <a:defRPr sz="8600" kern="1200">
                          <a:solidFill>
                            <a:schemeClr val="dk1"/>
                          </a:solidFill>
                          <a:latin typeface="Calibri"/>
                        </a:defRPr>
                      </a:lvl7pPr>
                      <a:lvl8pPr marL="15361920" algn="l" defTabSz="4389120" rtl="0" eaLnBrk="1" latinLnBrk="0" hangingPunct="1">
                        <a:defRPr sz="8600" kern="1200">
                          <a:solidFill>
                            <a:schemeClr val="dk1"/>
                          </a:solidFill>
                          <a:latin typeface="Calibri"/>
                        </a:defRPr>
                      </a:lvl8pPr>
                      <a:lvl9pPr marL="17556480" algn="l" defTabSz="4389120" rtl="0" eaLnBrk="1" latinLnBrk="0" hangingPunct="1">
                        <a:defRPr sz="8600" kern="1200">
                          <a:solidFill>
                            <a:schemeClr val="dk1"/>
                          </a:solidFill>
                          <a:latin typeface="Calibri"/>
                        </a:defRPr>
                      </a:lvl9pPr>
                    </a:lstStyle>
                    <a:p>
                      <a:pPr algn="ctr"/>
                      <a:r>
                        <a:rPr lang="en-US" sz="1800" dirty="0" smtClean="0"/>
                        <a:t>Cs-K-Sb/Si</a:t>
                      </a:r>
                      <a:endParaRPr lang="en-US" sz="1800" dirty="0"/>
                    </a:p>
                  </a:txBody>
                  <a:tcPr marT="45730" marB="4573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A6C4DE">
                        <a:tint val="20000"/>
                      </a:srgbClr>
                    </a:solidFill>
                  </a:tcPr>
                </a:tc>
                <a:tc>
                  <a:txBody>
                    <a:bodyPr/>
                    <a:lstStyle>
                      <a:lvl1pPr marL="0" algn="l" defTabSz="4389120" rtl="0" eaLnBrk="1" latinLnBrk="0" hangingPunct="1">
                        <a:defRPr sz="8600" kern="1200">
                          <a:solidFill>
                            <a:schemeClr val="dk1"/>
                          </a:solidFill>
                          <a:latin typeface="Calibri"/>
                        </a:defRPr>
                      </a:lvl1pPr>
                      <a:lvl2pPr marL="2194560" algn="l" defTabSz="4389120" rtl="0" eaLnBrk="1" latinLnBrk="0" hangingPunct="1">
                        <a:defRPr sz="8600" kern="1200">
                          <a:solidFill>
                            <a:schemeClr val="dk1"/>
                          </a:solidFill>
                          <a:latin typeface="Calibri"/>
                        </a:defRPr>
                      </a:lvl2pPr>
                      <a:lvl3pPr marL="4389120" algn="l" defTabSz="4389120" rtl="0" eaLnBrk="1" latinLnBrk="0" hangingPunct="1">
                        <a:defRPr sz="8600" kern="1200">
                          <a:solidFill>
                            <a:schemeClr val="dk1"/>
                          </a:solidFill>
                          <a:latin typeface="Calibri"/>
                        </a:defRPr>
                      </a:lvl3pPr>
                      <a:lvl4pPr marL="6583680" algn="l" defTabSz="4389120" rtl="0" eaLnBrk="1" latinLnBrk="0" hangingPunct="1">
                        <a:defRPr sz="8600" kern="1200">
                          <a:solidFill>
                            <a:schemeClr val="dk1"/>
                          </a:solidFill>
                          <a:latin typeface="Calibri"/>
                        </a:defRPr>
                      </a:lvl4pPr>
                      <a:lvl5pPr marL="8778240" algn="l" defTabSz="4389120" rtl="0" eaLnBrk="1" latinLnBrk="0" hangingPunct="1">
                        <a:defRPr sz="8600" kern="1200">
                          <a:solidFill>
                            <a:schemeClr val="dk1"/>
                          </a:solidFill>
                          <a:latin typeface="Calibri"/>
                        </a:defRPr>
                      </a:lvl5pPr>
                      <a:lvl6pPr marL="10972800" algn="l" defTabSz="4389120" rtl="0" eaLnBrk="1" latinLnBrk="0" hangingPunct="1">
                        <a:defRPr sz="8600" kern="1200">
                          <a:solidFill>
                            <a:schemeClr val="dk1"/>
                          </a:solidFill>
                          <a:latin typeface="Calibri"/>
                        </a:defRPr>
                      </a:lvl6pPr>
                      <a:lvl7pPr marL="13167360" algn="l" defTabSz="4389120" rtl="0" eaLnBrk="1" latinLnBrk="0" hangingPunct="1">
                        <a:defRPr sz="8600" kern="1200">
                          <a:solidFill>
                            <a:schemeClr val="dk1"/>
                          </a:solidFill>
                          <a:latin typeface="Calibri"/>
                        </a:defRPr>
                      </a:lvl7pPr>
                      <a:lvl8pPr marL="15361920" algn="l" defTabSz="4389120" rtl="0" eaLnBrk="1" latinLnBrk="0" hangingPunct="1">
                        <a:defRPr sz="8600" kern="1200">
                          <a:solidFill>
                            <a:schemeClr val="dk1"/>
                          </a:solidFill>
                          <a:latin typeface="Calibri"/>
                        </a:defRPr>
                      </a:lvl8pPr>
                      <a:lvl9pPr marL="17556480" algn="l" defTabSz="4389120" rtl="0" eaLnBrk="1" latinLnBrk="0" hangingPunct="1">
                        <a:defRPr sz="8600" kern="1200">
                          <a:solidFill>
                            <a:schemeClr val="dk1"/>
                          </a:solidFill>
                          <a:latin typeface="Calibri"/>
                        </a:defRPr>
                      </a:lvl9pPr>
                    </a:lstStyle>
                    <a:p>
                      <a:pPr algn="ctr"/>
                      <a:r>
                        <a:rPr lang="en-US" sz="1800" dirty="0" smtClean="0"/>
                        <a:t>174</a:t>
                      </a:r>
                      <a:endParaRPr lang="en-US" sz="1800" dirty="0"/>
                    </a:p>
                  </a:txBody>
                  <a:tcPr marT="45730" marB="4573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A6C4DE">
                        <a:tint val="20000"/>
                      </a:srgbClr>
                    </a:solidFill>
                  </a:tcPr>
                </a:tc>
                <a:tc>
                  <a:txBody>
                    <a:bodyPr/>
                    <a:lstStyle>
                      <a:lvl1pPr marL="0" algn="l" defTabSz="4389120" rtl="0" eaLnBrk="1" latinLnBrk="0" hangingPunct="1">
                        <a:defRPr sz="8600" kern="1200">
                          <a:solidFill>
                            <a:schemeClr val="dk1"/>
                          </a:solidFill>
                          <a:latin typeface="Calibri"/>
                        </a:defRPr>
                      </a:lvl1pPr>
                      <a:lvl2pPr marL="2194560" algn="l" defTabSz="4389120" rtl="0" eaLnBrk="1" latinLnBrk="0" hangingPunct="1">
                        <a:defRPr sz="8600" kern="1200">
                          <a:solidFill>
                            <a:schemeClr val="dk1"/>
                          </a:solidFill>
                          <a:latin typeface="Calibri"/>
                        </a:defRPr>
                      </a:lvl2pPr>
                      <a:lvl3pPr marL="4389120" algn="l" defTabSz="4389120" rtl="0" eaLnBrk="1" latinLnBrk="0" hangingPunct="1">
                        <a:defRPr sz="8600" kern="1200">
                          <a:solidFill>
                            <a:schemeClr val="dk1"/>
                          </a:solidFill>
                          <a:latin typeface="Calibri"/>
                        </a:defRPr>
                      </a:lvl3pPr>
                      <a:lvl4pPr marL="6583680" algn="l" defTabSz="4389120" rtl="0" eaLnBrk="1" latinLnBrk="0" hangingPunct="1">
                        <a:defRPr sz="8600" kern="1200">
                          <a:solidFill>
                            <a:schemeClr val="dk1"/>
                          </a:solidFill>
                          <a:latin typeface="Calibri"/>
                        </a:defRPr>
                      </a:lvl4pPr>
                      <a:lvl5pPr marL="8778240" algn="l" defTabSz="4389120" rtl="0" eaLnBrk="1" latinLnBrk="0" hangingPunct="1">
                        <a:defRPr sz="8600" kern="1200">
                          <a:solidFill>
                            <a:schemeClr val="dk1"/>
                          </a:solidFill>
                          <a:latin typeface="Calibri"/>
                        </a:defRPr>
                      </a:lvl5pPr>
                      <a:lvl6pPr marL="10972800" algn="l" defTabSz="4389120" rtl="0" eaLnBrk="1" latinLnBrk="0" hangingPunct="1">
                        <a:defRPr sz="8600" kern="1200">
                          <a:solidFill>
                            <a:schemeClr val="dk1"/>
                          </a:solidFill>
                          <a:latin typeface="Calibri"/>
                        </a:defRPr>
                      </a:lvl6pPr>
                      <a:lvl7pPr marL="13167360" algn="l" defTabSz="4389120" rtl="0" eaLnBrk="1" latinLnBrk="0" hangingPunct="1">
                        <a:defRPr sz="8600" kern="1200">
                          <a:solidFill>
                            <a:schemeClr val="dk1"/>
                          </a:solidFill>
                          <a:latin typeface="Calibri"/>
                        </a:defRPr>
                      </a:lvl7pPr>
                      <a:lvl8pPr marL="15361920" algn="l" defTabSz="4389120" rtl="0" eaLnBrk="1" latinLnBrk="0" hangingPunct="1">
                        <a:defRPr sz="8600" kern="1200">
                          <a:solidFill>
                            <a:schemeClr val="dk1"/>
                          </a:solidFill>
                          <a:latin typeface="Calibri"/>
                        </a:defRPr>
                      </a:lvl8pPr>
                      <a:lvl9pPr marL="17556480" algn="l" defTabSz="4389120" rtl="0" eaLnBrk="1" latinLnBrk="0" hangingPunct="1">
                        <a:defRPr sz="8600" kern="1200">
                          <a:solidFill>
                            <a:schemeClr val="dk1"/>
                          </a:solidFill>
                          <a:latin typeface="Calibri"/>
                        </a:defRPr>
                      </a:lvl9pPr>
                    </a:lstStyle>
                    <a:p>
                      <a:pPr algn="ctr"/>
                      <a:r>
                        <a:rPr lang="en-US" sz="1800" dirty="0" smtClean="0"/>
                        <a:t>13.2</a:t>
                      </a:r>
                      <a:endParaRPr lang="en-US" sz="1800" dirty="0"/>
                    </a:p>
                  </a:txBody>
                  <a:tcPr marT="45730" marB="4573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A6C4DE">
                        <a:tint val="20000"/>
                      </a:srgbClr>
                    </a:solidFill>
                  </a:tcPr>
                </a:tc>
              </a:tr>
              <a:tr h="359994">
                <a:tc>
                  <a:txBody>
                    <a:bodyPr/>
                    <a:lstStyle>
                      <a:lvl1pPr marL="0" algn="l" defTabSz="4389120" rtl="0" eaLnBrk="1" latinLnBrk="0" hangingPunct="1">
                        <a:defRPr sz="8600" kern="1200">
                          <a:solidFill>
                            <a:schemeClr val="dk1"/>
                          </a:solidFill>
                          <a:latin typeface="Calibri"/>
                        </a:defRPr>
                      </a:lvl1pPr>
                      <a:lvl2pPr marL="2194560" algn="l" defTabSz="4389120" rtl="0" eaLnBrk="1" latinLnBrk="0" hangingPunct="1">
                        <a:defRPr sz="8600" kern="1200">
                          <a:solidFill>
                            <a:schemeClr val="dk1"/>
                          </a:solidFill>
                          <a:latin typeface="Calibri"/>
                        </a:defRPr>
                      </a:lvl2pPr>
                      <a:lvl3pPr marL="4389120" algn="l" defTabSz="4389120" rtl="0" eaLnBrk="1" latinLnBrk="0" hangingPunct="1">
                        <a:defRPr sz="8600" kern="1200">
                          <a:solidFill>
                            <a:schemeClr val="dk1"/>
                          </a:solidFill>
                          <a:latin typeface="Calibri"/>
                        </a:defRPr>
                      </a:lvl3pPr>
                      <a:lvl4pPr marL="6583680" algn="l" defTabSz="4389120" rtl="0" eaLnBrk="1" latinLnBrk="0" hangingPunct="1">
                        <a:defRPr sz="8600" kern="1200">
                          <a:solidFill>
                            <a:schemeClr val="dk1"/>
                          </a:solidFill>
                          <a:latin typeface="Calibri"/>
                        </a:defRPr>
                      </a:lvl4pPr>
                      <a:lvl5pPr marL="8778240" algn="l" defTabSz="4389120" rtl="0" eaLnBrk="1" latinLnBrk="0" hangingPunct="1">
                        <a:defRPr sz="8600" kern="1200">
                          <a:solidFill>
                            <a:schemeClr val="dk1"/>
                          </a:solidFill>
                          <a:latin typeface="Calibri"/>
                        </a:defRPr>
                      </a:lvl5pPr>
                      <a:lvl6pPr marL="10972800" algn="l" defTabSz="4389120" rtl="0" eaLnBrk="1" latinLnBrk="0" hangingPunct="1">
                        <a:defRPr sz="8600" kern="1200">
                          <a:solidFill>
                            <a:schemeClr val="dk1"/>
                          </a:solidFill>
                          <a:latin typeface="Calibri"/>
                        </a:defRPr>
                      </a:lvl6pPr>
                      <a:lvl7pPr marL="13167360" algn="l" defTabSz="4389120" rtl="0" eaLnBrk="1" latinLnBrk="0" hangingPunct="1">
                        <a:defRPr sz="8600" kern="1200">
                          <a:solidFill>
                            <a:schemeClr val="dk1"/>
                          </a:solidFill>
                          <a:latin typeface="Calibri"/>
                        </a:defRPr>
                      </a:lvl7pPr>
                      <a:lvl8pPr marL="15361920" algn="l" defTabSz="4389120" rtl="0" eaLnBrk="1" latinLnBrk="0" hangingPunct="1">
                        <a:defRPr sz="8600" kern="1200">
                          <a:solidFill>
                            <a:schemeClr val="dk1"/>
                          </a:solidFill>
                          <a:latin typeface="Calibri"/>
                        </a:defRPr>
                      </a:lvl8pPr>
                      <a:lvl9pPr marL="17556480" algn="l" defTabSz="4389120" rtl="0" eaLnBrk="1" latinLnBrk="0" hangingPunct="1">
                        <a:defRPr sz="8600" kern="1200">
                          <a:solidFill>
                            <a:schemeClr val="dk1"/>
                          </a:solidFill>
                          <a:latin typeface="Calibri"/>
                        </a:defRPr>
                      </a:lvl9pPr>
                    </a:lstStyle>
                    <a:p>
                      <a:pPr algn="ctr"/>
                      <a:r>
                        <a:rPr lang="en-US" sz="1800" dirty="0" smtClean="0"/>
                        <a:t>K-Sb/Si</a:t>
                      </a:r>
                      <a:endParaRPr lang="en-US" sz="1800" dirty="0"/>
                    </a:p>
                  </a:txBody>
                  <a:tcPr marT="45730" marB="4573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A6C4DE">
                        <a:tint val="40000"/>
                      </a:srgbClr>
                    </a:solidFill>
                  </a:tcPr>
                </a:tc>
                <a:tc>
                  <a:txBody>
                    <a:bodyPr/>
                    <a:lstStyle>
                      <a:lvl1pPr marL="0" algn="l" defTabSz="4389120" rtl="0" eaLnBrk="1" latinLnBrk="0" hangingPunct="1">
                        <a:defRPr sz="8600" kern="1200">
                          <a:solidFill>
                            <a:schemeClr val="dk1"/>
                          </a:solidFill>
                          <a:latin typeface="Calibri"/>
                        </a:defRPr>
                      </a:lvl1pPr>
                      <a:lvl2pPr marL="2194560" algn="l" defTabSz="4389120" rtl="0" eaLnBrk="1" latinLnBrk="0" hangingPunct="1">
                        <a:defRPr sz="8600" kern="1200">
                          <a:solidFill>
                            <a:schemeClr val="dk1"/>
                          </a:solidFill>
                          <a:latin typeface="Calibri"/>
                        </a:defRPr>
                      </a:lvl2pPr>
                      <a:lvl3pPr marL="4389120" algn="l" defTabSz="4389120" rtl="0" eaLnBrk="1" latinLnBrk="0" hangingPunct="1">
                        <a:defRPr sz="8600" kern="1200">
                          <a:solidFill>
                            <a:schemeClr val="dk1"/>
                          </a:solidFill>
                          <a:latin typeface="Calibri"/>
                        </a:defRPr>
                      </a:lvl3pPr>
                      <a:lvl4pPr marL="6583680" algn="l" defTabSz="4389120" rtl="0" eaLnBrk="1" latinLnBrk="0" hangingPunct="1">
                        <a:defRPr sz="8600" kern="1200">
                          <a:solidFill>
                            <a:schemeClr val="dk1"/>
                          </a:solidFill>
                          <a:latin typeface="Calibri"/>
                        </a:defRPr>
                      </a:lvl4pPr>
                      <a:lvl5pPr marL="8778240" algn="l" defTabSz="4389120" rtl="0" eaLnBrk="1" latinLnBrk="0" hangingPunct="1">
                        <a:defRPr sz="8600" kern="1200">
                          <a:solidFill>
                            <a:schemeClr val="dk1"/>
                          </a:solidFill>
                          <a:latin typeface="Calibri"/>
                        </a:defRPr>
                      </a:lvl5pPr>
                      <a:lvl6pPr marL="10972800" algn="l" defTabSz="4389120" rtl="0" eaLnBrk="1" latinLnBrk="0" hangingPunct="1">
                        <a:defRPr sz="8600" kern="1200">
                          <a:solidFill>
                            <a:schemeClr val="dk1"/>
                          </a:solidFill>
                          <a:latin typeface="Calibri"/>
                        </a:defRPr>
                      </a:lvl6pPr>
                      <a:lvl7pPr marL="13167360" algn="l" defTabSz="4389120" rtl="0" eaLnBrk="1" latinLnBrk="0" hangingPunct="1">
                        <a:defRPr sz="8600" kern="1200">
                          <a:solidFill>
                            <a:schemeClr val="dk1"/>
                          </a:solidFill>
                          <a:latin typeface="Calibri"/>
                        </a:defRPr>
                      </a:lvl7pPr>
                      <a:lvl8pPr marL="15361920" algn="l" defTabSz="4389120" rtl="0" eaLnBrk="1" latinLnBrk="0" hangingPunct="1">
                        <a:defRPr sz="8600" kern="1200">
                          <a:solidFill>
                            <a:schemeClr val="dk1"/>
                          </a:solidFill>
                          <a:latin typeface="Calibri"/>
                        </a:defRPr>
                      </a:lvl8pPr>
                      <a:lvl9pPr marL="17556480" algn="l" defTabSz="4389120" rtl="0" eaLnBrk="1" latinLnBrk="0" hangingPunct="1">
                        <a:defRPr sz="8600" kern="1200">
                          <a:solidFill>
                            <a:schemeClr val="dk1"/>
                          </a:solidFill>
                          <a:latin typeface="Calibri"/>
                        </a:defRPr>
                      </a:lvl9pPr>
                    </a:lstStyle>
                    <a:p>
                      <a:pPr algn="ctr"/>
                      <a:r>
                        <a:rPr lang="en-US" sz="1800" dirty="0" smtClean="0"/>
                        <a:t>141</a:t>
                      </a:r>
                      <a:endParaRPr lang="en-US" sz="1800" dirty="0"/>
                    </a:p>
                  </a:txBody>
                  <a:tcPr marT="45730" marB="4573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A6C4DE">
                        <a:tint val="40000"/>
                      </a:srgbClr>
                    </a:solidFill>
                  </a:tcPr>
                </a:tc>
                <a:tc>
                  <a:txBody>
                    <a:bodyPr/>
                    <a:lstStyle>
                      <a:lvl1pPr marL="0" algn="l" defTabSz="4389120" rtl="0" eaLnBrk="1" latinLnBrk="0" hangingPunct="1">
                        <a:defRPr sz="8600" kern="1200">
                          <a:solidFill>
                            <a:schemeClr val="dk1"/>
                          </a:solidFill>
                          <a:latin typeface="Calibri"/>
                        </a:defRPr>
                      </a:lvl1pPr>
                      <a:lvl2pPr marL="2194560" algn="l" defTabSz="4389120" rtl="0" eaLnBrk="1" latinLnBrk="0" hangingPunct="1">
                        <a:defRPr sz="8600" kern="1200">
                          <a:solidFill>
                            <a:schemeClr val="dk1"/>
                          </a:solidFill>
                          <a:latin typeface="Calibri"/>
                        </a:defRPr>
                      </a:lvl2pPr>
                      <a:lvl3pPr marL="4389120" algn="l" defTabSz="4389120" rtl="0" eaLnBrk="1" latinLnBrk="0" hangingPunct="1">
                        <a:defRPr sz="8600" kern="1200">
                          <a:solidFill>
                            <a:schemeClr val="dk1"/>
                          </a:solidFill>
                          <a:latin typeface="Calibri"/>
                        </a:defRPr>
                      </a:lvl3pPr>
                      <a:lvl4pPr marL="6583680" algn="l" defTabSz="4389120" rtl="0" eaLnBrk="1" latinLnBrk="0" hangingPunct="1">
                        <a:defRPr sz="8600" kern="1200">
                          <a:solidFill>
                            <a:schemeClr val="dk1"/>
                          </a:solidFill>
                          <a:latin typeface="Calibri"/>
                        </a:defRPr>
                      </a:lvl4pPr>
                      <a:lvl5pPr marL="8778240" algn="l" defTabSz="4389120" rtl="0" eaLnBrk="1" latinLnBrk="0" hangingPunct="1">
                        <a:defRPr sz="8600" kern="1200">
                          <a:solidFill>
                            <a:schemeClr val="dk1"/>
                          </a:solidFill>
                          <a:latin typeface="Calibri"/>
                        </a:defRPr>
                      </a:lvl5pPr>
                      <a:lvl6pPr marL="10972800" algn="l" defTabSz="4389120" rtl="0" eaLnBrk="1" latinLnBrk="0" hangingPunct="1">
                        <a:defRPr sz="8600" kern="1200">
                          <a:solidFill>
                            <a:schemeClr val="dk1"/>
                          </a:solidFill>
                          <a:latin typeface="Calibri"/>
                        </a:defRPr>
                      </a:lvl6pPr>
                      <a:lvl7pPr marL="13167360" algn="l" defTabSz="4389120" rtl="0" eaLnBrk="1" latinLnBrk="0" hangingPunct="1">
                        <a:defRPr sz="8600" kern="1200">
                          <a:solidFill>
                            <a:schemeClr val="dk1"/>
                          </a:solidFill>
                          <a:latin typeface="Calibri"/>
                        </a:defRPr>
                      </a:lvl7pPr>
                      <a:lvl8pPr marL="15361920" algn="l" defTabSz="4389120" rtl="0" eaLnBrk="1" latinLnBrk="0" hangingPunct="1">
                        <a:defRPr sz="8600" kern="1200">
                          <a:solidFill>
                            <a:schemeClr val="dk1"/>
                          </a:solidFill>
                          <a:latin typeface="Calibri"/>
                        </a:defRPr>
                      </a:lvl8pPr>
                      <a:lvl9pPr marL="17556480" algn="l" defTabSz="4389120" rtl="0" eaLnBrk="1" latinLnBrk="0" hangingPunct="1">
                        <a:defRPr sz="8600" kern="1200">
                          <a:solidFill>
                            <a:schemeClr val="dk1"/>
                          </a:solidFill>
                          <a:latin typeface="Calibri"/>
                        </a:defRPr>
                      </a:lvl9pPr>
                    </a:lstStyle>
                    <a:p>
                      <a:pPr algn="ctr"/>
                      <a:r>
                        <a:rPr lang="en-US" sz="1800" dirty="0" smtClean="0"/>
                        <a:t>10.5</a:t>
                      </a:r>
                      <a:endParaRPr lang="en-US" sz="1800" dirty="0"/>
                    </a:p>
                  </a:txBody>
                  <a:tcPr marT="45730" marB="4573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A6C4DE">
                        <a:tint val="40000"/>
                      </a:srgbClr>
                    </a:solidFill>
                  </a:tcPr>
                </a:tc>
              </a:tr>
              <a:tr h="359994">
                <a:tc>
                  <a:txBody>
                    <a:bodyPr/>
                    <a:lstStyle>
                      <a:lvl1pPr marL="0" algn="l" defTabSz="4389120" rtl="0" eaLnBrk="1" latinLnBrk="0" hangingPunct="1">
                        <a:defRPr sz="8600" kern="1200">
                          <a:solidFill>
                            <a:schemeClr val="dk1"/>
                          </a:solidFill>
                          <a:latin typeface="Calibri"/>
                        </a:defRPr>
                      </a:lvl1pPr>
                      <a:lvl2pPr marL="2194560" algn="l" defTabSz="4389120" rtl="0" eaLnBrk="1" latinLnBrk="0" hangingPunct="1">
                        <a:defRPr sz="8600" kern="1200">
                          <a:solidFill>
                            <a:schemeClr val="dk1"/>
                          </a:solidFill>
                          <a:latin typeface="Calibri"/>
                        </a:defRPr>
                      </a:lvl2pPr>
                      <a:lvl3pPr marL="4389120" algn="l" defTabSz="4389120" rtl="0" eaLnBrk="1" latinLnBrk="0" hangingPunct="1">
                        <a:defRPr sz="8600" kern="1200">
                          <a:solidFill>
                            <a:schemeClr val="dk1"/>
                          </a:solidFill>
                          <a:latin typeface="Calibri"/>
                        </a:defRPr>
                      </a:lvl3pPr>
                      <a:lvl4pPr marL="6583680" algn="l" defTabSz="4389120" rtl="0" eaLnBrk="1" latinLnBrk="0" hangingPunct="1">
                        <a:defRPr sz="8600" kern="1200">
                          <a:solidFill>
                            <a:schemeClr val="dk1"/>
                          </a:solidFill>
                          <a:latin typeface="Calibri"/>
                        </a:defRPr>
                      </a:lvl4pPr>
                      <a:lvl5pPr marL="8778240" algn="l" defTabSz="4389120" rtl="0" eaLnBrk="1" latinLnBrk="0" hangingPunct="1">
                        <a:defRPr sz="8600" kern="1200">
                          <a:solidFill>
                            <a:schemeClr val="dk1"/>
                          </a:solidFill>
                          <a:latin typeface="Calibri"/>
                        </a:defRPr>
                      </a:lvl5pPr>
                      <a:lvl6pPr marL="10972800" algn="l" defTabSz="4389120" rtl="0" eaLnBrk="1" latinLnBrk="0" hangingPunct="1">
                        <a:defRPr sz="8600" kern="1200">
                          <a:solidFill>
                            <a:schemeClr val="dk1"/>
                          </a:solidFill>
                          <a:latin typeface="Calibri"/>
                        </a:defRPr>
                      </a:lvl6pPr>
                      <a:lvl7pPr marL="13167360" algn="l" defTabSz="4389120" rtl="0" eaLnBrk="1" latinLnBrk="0" hangingPunct="1">
                        <a:defRPr sz="8600" kern="1200">
                          <a:solidFill>
                            <a:schemeClr val="dk1"/>
                          </a:solidFill>
                          <a:latin typeface="Calibri"/>
                        </a:defRPr>
                      </a:lvl7pPr>
                      <a:lvl8pPr marL="15361920" algn="l" defTabSz="4389120" rtl="0" eaLnBrk="1" latinLnBrk="0" hangingPunct="1">
                        <a:defRPr sz="8600" kern="1200">
                          <a:solidFill>
                            <a:schemeClr val="dk1"/>
                          </a:solidFill>
                          <a:latin typeface="Calibri"/>
                        </a:defRPr>
                      </a:lvl8pPr>
                      <a:lvl9pPr marL="17556480" algn="l" defTabSz="4389120" rtl="0" eaLnBrk="1" latinLnBrk="0" hangingPunct="1">
                        <a:defRPr sz="8600" kern="1200">
                          <a:solidFill>
                            <a:schemeClr val="dk1"/>
                          </a:solidFill>
                          <a:latin typeface="Calibri"/>
                        </a:defRPr>
                      </a:lvl9pPr>
                    </a:lstStyle>
                    <a:p>
                      <a:pPr algn="ctr"/>
                      <a:r>
                        <a:rPr lang="en-US" sz="1800" dirty="0" smtClean="0"/>
                        <a:t>Sb/Si</a:t>
                      </a:r>
                      <a:endParaRPr lang="en-US" sz="1800" dirty="0"/>
                    </a:p>
                  </a:txBody>
                  <a:tcPr marT="45730" marB="4573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A6C4DE">
                        <a:tint val="20000"/>
                      </a:srgbClr>
                    </a:solidFill>
                  </a:tcPr>
                </a:tc>
                <a:tc>
                  <a:txBody>
                    <a:bodyPr/>
                    <a:lstStyle>
                      <a:lvl1pPr marL="0" algn="l" defTabSz="4389120" rtl="0" eaLnBrk="1" latinLnBrk="0" hangingPunct="1">
                        <a:defRPr sz="8600" kern="1200">
                          <a:solidFill>
                            <a:schemeClr val="dk1"/>
                          </a:solidFill>
                          <a:latin typeface="Calibri"/>
                        </a:defRPr>
                      </a:lvl1pPr>
                      <a:lvl2pPr marL="2194560" algn="l" defTabSz="4389120" rtl="0" eaLnBrk="1" latinLnBrk="0" hangingPunct="1">
                        <a:defRPr sz="8600" kern="1200">
                          <a:solidFill>
                            <a:schemeClr val="dk1"/>
                          </a:solidFill>
                          <a:latin typeface="Calibri"/>
                        </a:defRPr>
                      </a:lvl2pPr>
                      <a:lvl3pPr marL="4389120" algn="l" defTabSz="4389120" rtl="0" eaLnBrk="1" latinLnBrk="0" hangingPunct="1">
                        <a:defRPr sz="8600" kern="1200">
                          <a:solidFill>
                            <a:schemeClr val="dk1"/>
                          </a:solidFill>
                          <a:latin typeface="Calibri"/>
                        </a:defRPr>
                      </a:lvl3pPr>
                      <a:lvl4pPr marL="6583680" algn="l" defTabSz="4389120" rtl="0" eaLnBrk="1" latinLnBrk="0" hangingPunct="1">
                        <a:defRPr sz="8600" kern="1200">
                          <a:solidFill>
                            <a:schemeClr val="dk1"/>
                          </a:solidFill>
                          <a:latin typeface="Calibri"/>
                        </a:defRPr>
                      </a:lvl4pPr>
                      <a:lvl5pPr marL="8778240" algn="l" defTabSz="4389120" rtl="0" eaLnBrk="1" latinLnBrk="0" hangingPunct="1">
                        <a:defRPr sz="8600" kern="1200">
                          <a:solidFill>
                            <a:schemeClr val="dk1"/>
                          </a:solidFill>
                          <a:latin typeface="Calibri"/>
                        </a:defRPr>
                      </a:lvl5pPr>
                      <a:lvl6pPr marL="10972800" algn="l" defTabSz="4389120" rtl="0" eaLnBrk="1" latinLnBrk="0" hangingPunct="1">
                        <a:defRPr sz="8600" kern="1200">
                          <a:solidFill>
                            <a:schemeClr val="dk1"/>
                          </a:solidFill>
                          <a:latin typeface="Calibri"/>
                        </a:defRPr>
                      </a:lvl6pPr>
                      <a:lvl7pPr marL="13167360" algn="l" defTabSz="4389120" rtl="0" eaLnBrk="1" latinLnBrk="0" hangingPunct="1">
                        <a:defRPr sz="8600" kern="1200">
                          <a:solidFill>
                            <a:schemeClr val="dk1"/>
                          </a:solidFill>
                          <a:latin typeface="Calibri"/>
                        </a:defRPr>
                      </a:lvl7pPr>
                      <a:lvl8pPr marL="15361920" algn="l" defTabSz="4389120" rtl="0" eaLnBrk="1" latinLnBrk="0" hangingPunct="1">
                        <a:defRPr sz="8600" kern="1200">
                          <a:solidFill>
                            <a:schemeClr val="dk1"/>
                          </a:solidFill>
                          <a:latin typeface="Calibri"/>
                        </a:defRPr>
                      </a:lvl8pPr>
                      <a:lvl9pPr marL="17556480" algn="l" defTabSz="4389120" rtl="0" eaLnBrk="1" latinLnBrk="0" hangingPunct="1">
                        <a:defRPr sz="8600" kern="1200">
                          <a:solidFill>
                            <a:schemeClr val="dk1"/>
                          </a:solidFill>
                          <a:latin typeface="Calibri"/>
                        </a:defRPr>
                      </a:lvl9pPr>
                    </a:lstStyle>
                    <a:p>
                      <a:pPr algn="ctr"/>
                      <a:r>
                        <a:rPr lang="en-US" sz="1800" dirty="0" smtClean="0"/>
                        <a:t>35</a:t>
                      </a:r>
                      <a:endParaRPr lang="en-US" sz="1800" dirty="0"/>
                    </a:p>
                  </a:txBody>
                  <a:tcPr marT="45730" marB="4573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A6C4DE">
                        <a:tint val="20000"/>
                      </a:srgbClr>
                    </a:solidFill>
                  </a:tcPr>
                </a:tc>
                <a:tc>
                  <a:txBody>
                    <a:bodyPr/>
                    <a:lstStyle>
                      <a:lvl1pPr marL="0" algn="l" defTabSz="4389120" rtl="0" eaLnBrk="1" latinLnBrk="0" hangingPunct="1">
                        <a:defRPr sz="8600" kern="1200">
                          <a:solidFill>
                            <a:schemeClr val="dk1"/>
                          </a:solidFill>
                          <a:latin typeface="Calibri"/>
                        </a:defRPr>
                      </a:lvl1pPr>
                      <a:lvl2pPr marL="2194560" algn="l" defTabSz="4389120" rtl="0" eaLnBrk="1" latinLnBrk="0" hangingPunct="1">
                        <a:defRPr sz="8600" kern="1200">
                          <a:solidFill>
                            <a:schemeClr val="dk1"/>
                          </a:solidFill>
                          <a:latin typeface="Calibri"/>
                        </a:defRPr>
                      </a:lvl2pPr>
                      <a:lvl3pPr marL="4389120" algn="l" defTabSz="4389120" rtl="0" eaLnBrk="1" latinLnBrk="0" hangingPunct="1">
                        <a:defRPr sz="8600" kern="1200">
                          <a:solidFill>
                            <a:schemeClr val="dk1"/>
                          </a:solidFill>
                          <a:latin typeface="Calibri"/>
                        </a:defRPr>
                      </a:lvl3pPr>
                      <a:lvl4pPr marL="6583680" algn="l" defTabSz="4389120" rtl="0" eaLnBrk="1" latinLnBrk="0" hangingPunct="1">
                        <a:defRPr sz="8600" kern="1200">
                          <a:solidFill>
                            <a:schemeClr val="dk1"/>
                          </a:solidFill>
                          <a:latin typeface="Calibri"/>
                        </a:defRPr>
                      </a:lvl4pPr>
                      <a:lvl5pPr marL="8778240" algn="l" defTabSz="4389120" rtl="0" eaLnBrk="1" latinLnBrk="0" hangingPunct="1">
                        <a:defRPr sz="8600" kern="1200">
                          <a:solidFill>
                            <a:schemeClr val="dk1"/>
                          </a:solidFill>
                          <a:latin typeface="Calibri"/>
                        </a:defRPr>
                      </a:lvl5pPr>
                      <a:lvl6pPr marL="10972800" algn="l" defTabSz="4389120" rtl="0" eaLnBrk="1" latinLnBrk="0" hangingPunct="1">
                        <a:defRPr sz="8600" kern="1200">
                          <a:solidFill>
                            <a:schemeClr val="dk1"/>
                          </a:solidFill>
                          <a:latin typeface="Calibri"/>
                        </a:defRPr>
                      </a:lvl6pPr>
                      <a:lvl7pPr marL="13167360" algn="l" defTabSz="4389120" rtl="0" eaLnBrk="1" latinLnBrk="0" hangingPunct="1">
                        <a:defRPr sz="8600" kern="1200">
                          <a:solidFill>
                            <a:schemeClr val="dk1"/>
                          </a:solidFill>
                          <a:latin typeface="Calibri"/>
                        </a:defRPr>
                      </a:lvl7pPr>
                      <a:lvl8pPr marL="15361920" algn="l" defTabSz="4389120" rtl="0" eaLnBrk="1" latinLnBrk="0" hangingPunct="1">
                        <a:defRPr sz="8600" kern="1200">
                          <a:solidFill>
                            <a:schemeClr val="dk1"/>
                          </a:solidFill>
                          <a:latin typeface="Calibri"/>
                        </a:defRPr>
                      </a:lvl8pPr>
                      <a:lvl9pPr marL="17556480" algn="l" defTabSz="4389120" rtl="0" eaLnBrk="1" latinLnBrk="0" hangingPunct="1">
                        <a:defRPr sz="8600" kern="1200">
                          <a:solidFill>
                            <a:schemeClr val="dk1"/>
                          </a:solidFill>
                          <a:latin typeface="Calibri"/>
                        </a:defRPr>
                      </a:lvl9pPr>
                    </a:lstStyle>
                    <a:p>
                      <a:pPr algn="ctr"/>
                      <a:r>
                        <a:rPr lang="en-US" sz="1800" dirty="0" smtClean="0"/>
                        <a:t>2.9</a:t>
                      </a:r>
                      <a:endParaRPr lang="en-US" sz="1800" dirty="0"/>
                    </a:p>
                  </a:txBody>
                  <a:tcPr marT="45730" marB="4573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A6C4DE">
                        <a:tint val="20000"/>
                      </a:srgbClr>
                    </a:solidFill>
                  </a:tcPr>
                </a:tc>
              </a:tr>
              <a:tr h="430202">
                <a:tc>
                  <a:txBody>
                    <a:bodyPr/>
                    <a:lstStyle>
                      <a:lvl1pPr marL="0" algn="l" defTabSz="4389120" rtl="0" eaLnBrk="1" latinLnBrk="0" hangingPunct="1">
                        <a:defRPr sz="8600" kern="1200">
                          <a:solidFill>
                            <a:schemeClr val="dk1"/>
                          </a:solidFill>
                          <a:latin typeface="Calibri"/>
                        </a:defRPr>
                      </a:lvl1pPr>
                      <a:lvl2pPr marL="2194560" algn="l" defTabSz="4389120" rtl="0" eaLnBrk="1" latinLnBrk="0" hangingPunct="1">
                        <a:defRPr sz="8600" kern="1200">
                          <a:solidFill>
                            <a:schemeClr val="dk1"/>
                          </a:solidFill>
                          <a:latin typeface="Calibri"/>
                        </a:defRPr>
                      </a:lvl2pPr>
                      <a:lvl3pPr marL="4389120" algn="l" defTabSz="4389120" rtl="0" eaLnBrk="1" latinLnBrk="0" hangingPunct="1">
                        <a:defRPr sz="8600" kern="1200">
                          <a:solidFill>
                            <a:schemeClr val="dk1"/>
                          </a:solidFill>
                          <a:latin typeface="Calibri"/>
                        </a:defRPr>
                      </a:lvl3pPr>
                      <a:lvl4pPr marL="6583680" algn="l" defTabSz="4389120" rtl="0" eaLnBrk="1" latinLnBrk="0" hangingPunct="1">
                        <a:defRPr sz="8600" kern="1200">
                          <a:solidFill>
                            <a:schemeClr val="dk1"/>
                          </a:solidFill>
                          <a:latin typeface="Calibri"/>
                        </a:defRPr>
                      </a:lvl4pPr>
                      <a:lvl5pPr marL="8778240" algn="l" defTabSz="4389120" rtl="0" eaLnBrk="1" latinLnBrk="0" hangingPunct="1">
                        <a:defRPr sz="8600" kern="1200">
                          <a:solidFill>
                            <a:schemeClr val="dk1"/>
                          </a:solidFill>
                          <a:latin typeface="Calibri"/>
                        </a:defRPr>
                      </a:lvl5pPr>
                      <a:lvl6pPr marL="10972800" algn="l" defTabSz="4389120" rtl="0" eaLnBrk="1" latinLnBrk="0" hangingPunct="1">
                        <a:defRPr sz="8600" kern="1200">
                          <a:solidFill>
                            <a:schemeClr val="dk1"/>
                          </a:solidFill>
                          <a:latin typeface="Calibri"/>
                        </a:defRPr>
                      </a:lvl6pPr>
                      <a:lvl7pPr marL="13167360" algn="l" defTabSz="4389120" rtl="0" eaLnBrk="1" latinLnBrk="0" hangingPunct="1">
                        <a:defRPr sz="8600" kern="1200">
                          <a:solidFill>
                            <a:schemeClr val="dk1"/>
                          </a:solidFill>
                          <a:latin typeface="Calibri"/>
                        </a:defRPr>
                      </a:lvl7pPr>
                      <a:lvl8pPr marL="15361920" algn="l" defTabSz="4389120" rtl="0" eaLnBrk="1" latinLnBrk="0" hangingPunct="1">
                        <a:defRPr sz="8600" kern="1200">
                          <a:solidFill>
                            <a:schemeClr val="dk1"/>
                          </a:solidFill>
                          <a:latin typeface="Calibri"/>
                        </a:defRPr>
                      </a:lvl8pPr>
                      <a:lvl9pPr marL="17556480" algn="l" defTabSz="4389120" rtl="0" eaLnBrk="1" latinLnBrk="0" hangingPunct="1">
                        <a:defRPr sz="8600" kern="1200">
                          <a:solidFill>
                            <a:schemeClr val="dk1"/>
                          </a:solidFill>
                          <a:latin typeface="Calibri"/>
                        </a:defRPr>
                      </a:lvl9pPr>
                    </a:lstStyle>
                    <a:p>
                      <a:pPr algn="ctr"/>
                      <a:r>
                        <a:rPr lang="en-US" sz="1800" dirty="0" smtClean="0"/>
                        <a:t>Si Substrate</a:t>
                      </a:r>
                      <a:endParaRPr lang="en-US" sz="1800" dirty="0"/>
                    </a:p>
                  </a:txBody>
                  <a:tcPr marT="45730" marB="4573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A6C4DE">
                        <a:tint val="40000"/>
                      </a:srgbClr>
                    </a:solidFill>
                  </a:tcPr>
                </a:tc>
                <a:tc>
                  <a:txBody>
                    <a:bodyPr/>
                    <a:lstStyle>
                      <a:lvl1pPr marL="0" algn="l" defTabSz="4389120" rtl="0" eaLnBrk="1" latinLnBrk="0" hangingPunct="1">
                        <a:defRPr sz="8600" kern="1200">
                          <a:solidFill>
                            <a:schemeClr val="dk1"/>
                          </a:solidFill>
                          <a:latin typeface="Calibri"/>
                        </a:defRPr>
                      </a:lvl1pPr>
                      <a:lvl2pPr marL="2194560" algn="l" defTabSz="4389120" rtl="0" eaLnBrk="1" latinLnBrk="0" hangingPunct="1">
                        <a:defRPr sz="8600" kern="1200">
                          <a:solidFill>
                            <a:schemeClr val="dk1"/>
                          </a:solidFill>
                          <a:latin typeface="Calibri"/>
                        </a:defRPr>
                      </a:lvl2pPr>
                      <a:lvl3pPr marL="4389120" algn="l" defTabSz="4389120" rtl="0" eaLnBrk="1" latinLnBrk="0" hangingPunct="1">
                        <a:defRPr sz="8600" kern="1200">
                          <a:solidFill>
                            <a:schemeClr val="dk1"/>
                          </a:solidFill>
                          <a:latin typeface="Calibri"/>
                        </a:defRPr>
                      </a:lvl3pPr>
                      <a:lvl4pPr marL="6583680" algn="l" defTabSz="4389120" rtl="0" eaLnBrk="1" latinLnBrk="0" hangingPunct="1">
                        <a:defRPr sz="8600" kern="1200">
                          <a:solidFill>
                            <a:schemeClr val="dk1"/>
                          </a:solidFill>
                          <a:latin typeface="Calibri"/>
                        </a:defRPr>
                      </a:lvl4pPr>
                      <a:lvl5pPr marL="8778240" algn="l" defTabSz="4389120" rtl="0" eaLnBrk="1" latinLnBrk="0" hangingPunct="1">
                        <a:defRPr sz="8600" kern="1200">
                          <a:solidFill>
                            <a:schemeClr val="dk1"/>
                          </a:solidFill>
                          <a:latin typeface="Calibri"/>
                        </a:defRPr>
                      </a:lvl5pPr>
                      <a:lvl6pPr marL="10972800" algn="l" defTabSz="4389120" rtl="0" eaLnBrk="1" latinLnBrk="0" hangingPunct="1">
                        <a:defRPr sz="8600" kern="1200">
                          <a:solidFill>
                            <a:schemeClr val="dk1"/>
                          </a:solidFill>
                          <a:latin typeface="Calibri"/>
                        </a:defRPr>
                      </a:lvl6pPr>
                      <a:lvl7pPr marL="13167360" algn="l" defTabSz="4389120" rtl="0" eaLnBrk="1" latinLnBrk="0" hangingPunct="1">
                        <a:defRPr sz="8600" kern="1200">
                          <a:solidFill>
                            <a:schemeClr val="dk1"/>
                          </a:solidFill>
                          <a:latin typeface="Calibri"/>
                        </a:defRPr>
                      </a:lvl7pPr>
                      <a:lvl8pPr marL="15361920" algn="l" defTabSz="4389120" rtl="0" eaLnBrk="1" latinLnBrk="0" hangingPunct="1">
                        <a:defRPr sz="8600" kern="1200">
                          <a:solidFill>
                            <a:schemeClr val="dk1"/>
                          </a:solidFill>
                          <a:latin typeface="Calibri"/>
                        </a:defRPr>
                      </a:lvl8pPr>
                      <a:lvl9pPr marL="17556480" algn="l" defTabSz="4389120" rtl="0" eaLnBrk="1" latinLnBrk="0" hangingPunct="1">
                        <a:defRPr sz="8600" kern="1200">
                          <a:solidFill>
                            <a:schemeClr val="dk1"/>
                          </a:solidFill>
                          <a:latin typeface="Calibri"/>
                        </a:defRPr>
                      </a:lvl9pPr>
                    </a:lstStyle>
                    <a:p>
                      <a:pPr algn="ctr"/>
                      <a:r>
                        <a:rPr lang="en-US" sz="1800" dirty="0" smtClean="0"/>
                        <a:t>-</a:t>
                      </a:r>
                      <a:endParaRPr lang="en-US" sz="1800" dirty="0"/>
                    </a:p>
                  </a:txBody>
                  <a:tcPr marT="45730" marB="4573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A6C4DE">
                        <a:tint val="40000"/>
                      </a:srgbClr>
                    </a:solidFill>
                  </a:tcPr>
                </a:tc>
                <a:tc>
                  <a:txBody>
                    <a:bodyPr/>
                    <a:lstStyle>
                      <a:lvl1pPr marL="0" algn="l" defTabSz="4389120" rtl="0" eaLnBrk="1" latinLnBrk="0" hangingPunct="1">
                        <a:defRPr sz="8600" kern="1200">
                          <a:solidFill>
                            <a:schemeClr val="dk1"/>
                          </a:solidFill>
                          <a:latin typeface="Calibri"/>
                        </a:defRPr>
                      </a:lvl1pPr>
                      <a:lvl2pPr marL="2194560" algn="l" defTabSz="4389120" rtl="0" eaLnBrk="1" latinLnBrk="0" hangingPunct="1">
                        <a:defRPr sz="8600" kern="1200">
                          <a:solidFill>
                            <a:schemeClr val="dk1"/>
                          </a:solidFill>
                          <a:latin typeface="Calibri"/>
                        </a:defRPr>
                      </a:lvl2pPr>
                      <a:lvl3pPr marL="4389120" algn="l" defTabSz="4389120" rtl="0" eaLnBrk="1" latinLnBrk="0" hangingPunct="1">
                        <a:defRPr sz="8600" kern="1200">
                          <a:solidFill>
                            <a:schemeClr val="dk1"/>
                          </a:solidFill>
                          <a:latin typeface="Calibri"/>
                        </a:defRPr>
                      </a:lvl3pPr>
                      <a:lvl4pPr marL="6583680" algn="l" defTabSz="4389120" rtl="0" eaLnBrk="1" latinLnBrk="0" hangingPunct="1">
                        <a:defRPr sz="8600" kern="1200">
                          <a:solidFill>
                            <a:schemeClr val="dk1"/>
                          </a:solidFill>
                          <a:latin typeface="Calibri"/>
                        </a:defRPr>
                      </a:lvl4pPr>
                      <a:lvl5pPr marL="8778240" algn="l" defTabSz="4389120" rtl="0" eaLnBrk="1" latinLnBrk="0" hangingPunct="1">
                        <a:defRPr sz="8600" kern="1200">
                          <a:solidFill>
                            <a:schemeClr val="dk1"/>
                          </a:solidFill>
                          <a:latin typeface="Calibri"/>
                        </a:defRPr>
                      </a:lvl5pPr>
                      <a:lvl6pPr marL="10972800" algn="l" defTabSz="4389120" rtl="0" eaLnBrk="1" latinLnBrk="0" hangingPunct="1">
                        <a:defRPr sz="8600" kern="1200">
                          <a:solidFill>
                            <a:schemeClr val="dk1"/>
                          </a:solidFill>
                          <a:latin typeface="Calibri"/>
                        </a:defRPr>
                      </a:lvl6pPr>
                      <a:lvl7pPr marL="13167360" algn="l" defTabSz="4389120" rtl="0" eaLnBrk="1" latinLnBrk="0" hangingPunct="1">
                        <a:defRPr sz="8600" kern="1200">
                          <a:solidFill>
                            <a:schemeClr val="dk1"/>
                          </a:solidFill>
                          <a:latin typeface="Calibri"/>
                        </a:defRPr>
                      </a:lvl7pPr>
                      <a:lvl8pPr marL="15361920" algn="l" defTabSz="4389120" rtl="0" eaLnBrk="1" latinLnBrk="0" hangingPunct="1">
                        <a:defRPr sz="8600" kern="1200">
                          <a:solidFill>
                            <a:schemeClr val="dk1"/>
                          </a:solidFill>
                          <a:latin typeface="Calibri"/>
                        </a:defRPr>
                      </a:lvl8pPr>
                      <a:lvl9pPr marL="17556480" algn="l" defTabSz="4389120" rtl="0" eaLnBrk="1" latinLnBrk="0" hangingPunct="1">
                        <a:defRPr sz="8600" kern="1200">
                          <a:solidFill>
                            <a:schemeClr val="dk1"/>
                          </a:solidFill>
                          <a:latin typeface="Calibri"/>
                        </a:defRPr>
                      </a:lvl9pPr>
                    </a:lstStyle>
                    <a:p>
                      <a:pPr algn="ctr"/>
                      <a:r>
                        <a:rPr lang="en-US" sz="1800" dirty="0" smtClean="0"/>
                        <a:t>3.1</a:t>
                      </a:r>
                      <a:endParaRPr lang="en-US" sz="1800" dirty="0"/>
                    </a:p>
                  </a:txBody>
                  <a:tcPr marT="45730" marB="4573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A6C4DE">
                        <a:tint val="40000"/>
                      </a:srgbClr>
                    </a:solidFill>
                  </a:tcPr>
                </a:tc>
              </a:tr>
            </a:tbl>
          </a:graphicData>
        </a:graphic>
      </p:graphicFrame>
      <p:sp>
        <p:nvSpPr>
          <p:cNvPr id="6" name="TextBox 15"/>
          <p:cNvSpPr txBox="1">
            <a:spLocks noChangeArrowheads="1"/>
          </p:cNvSpPr>
          <p:nvPr/>
        </p:nvSpPr>
        <p:spPr bwMode="auto">
          <a:xfrm>
            <a:off x="4267200" y="4572000"/>
            <a:ext cx="8018463" cy="1323439"/>
          </a:xfrm>
          <a:prstGeom prst="rect">
            <a:avLst/>
          </a:prstGeom>
          <a:noFill/>
          <a:ln w="9525">
            <a:noFill/>
            <a:miter lim="800000"/>
            <a:headEnd/>
            <a:tailEnd/>
          </a:ln>
        </p:spPr>
        <p:txBody>
          <a:bodyPr>
            <a:spAutoFit/>
          </a:bodyPr>
          <a:lstStyle/>
          <a:p>
            <a:r>
              <a:rPr lang="en-US" sz="2000" dirty="0"/>
              <a:t>The substrate fit includes 1.5 nm of </a:t>
            </a:r>
            <a:r>
              <a:rPr lang="en-US" sz="2000" dirty="0" smtClean="0"/>
              <a:t>SiO</a:t>
            </a:r>
            <a:r>
              <a:rPr lang="en-US" sz="2000" baseline="-25000" dirty="0" smtClean="0"/>
              <a:t>2</a:t>
            </a:r>
          </a:p>
          <a:p>
            <a:endParaRPr lang="en-US" sz="2000" dirty="0" smtClean="0"/>
          </a:p>
          <a:p>
            <a:r>
              <a:rPr lang="en-US" sz="2000" dirty="0" smtClean="0"/>
              <a:t>Multi-layer </a:t>
            </a:r>
            <a:r>
              <a:rPr lang="en-US" sz="2000" dirty="0" err="1" smtClean="0"/>
              <a:t>subcrystalline</a:t>
            </a:r>
            <a:r>
              <a:rPr lang="en-US" sz="2000" dirty="0" smtClean="0"/>
              <a:t> film is smoother,</a:t>
            </a:r>
          </a:p>
          <a:p>
            <a:r>
              <a:rPr lang="en-US" sz="2000" dirty="0" smtClean="0"/>
              <a:t>At slight loss of QE</a:t>
            </a:r>
            <a:endParaRPr lang="en-US" sz="2000" dirty="0"/>
          </a:p>
        </p:txBody>
      </p:sp>
      <p:sp>
        <p:nvSpPr>
          <p:cNvPr id="7" name="TextBox 6"/>
          <p:cNvSpPr txBox="1"/>
          <p:nvPr/>
        </p:nvSpPr>
        <p:spPr>
          <a:xfrm>
            <a:off x="2743200" y="6019800"/>
            <a:ext cx="5090304" cy="523220"/>
          </a:xfrm>
          <a:prstGeom prst="rect">
            <a:avLst/>
          </a:prstGeom>
          <a:noFill/>
        </p:spPr>
        <p:txBody>
          <a:bodyPr wrap="none" rtlCol="0">
            <a:spAutoFit/>
          </a:bodyPr>
          <a:lstStyle/>
          <a:p>
            <a:r>
              <a:rPr lang="en-US" sz="2800" dirty="0" smtClean="0">
                <a:solidFill>
                  <a:srgbClr val="FF0000"/>
                </a:solidFill>
              </a:rPr>
              <a:t>What if we co-deposit the alkalis?</a:t>
            </a:r>
            <a:endParaRPr lang="en-US" sz="2800"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0"/>
          <p:cNvGrpSpPr/>
          <p:nvPr/>
        </p:nvGrpSpPr>
        <p:grpSpPr>
          <a:xfrm>
            <a:off x="228600" y="1197747"/>
            <a:ext cx="5474318" cy="5126853"/>
            <a:chOff x="457732" y="1026884"/>
            <a:chExt cx="3657600" cy="2569084"/>
          </a:xfrm>
        </p:grpSpPr>
        <p:pic>
          <p:nvPicPr>
            <p:cNvPr id="11" name="Picture 10"/>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57732" y="1026884"/>
              <a:ext cx="3657600" cy="2569084"/>
            </a:xfrm>
            <a:prstGeom prst="rect">
              <a:avLst/>
            </a:prstGeom>
          </p:spPr>
        </p:pic>
        <p:sp>
          <p:nvSpPr>
            <p:cNvPr id="12" name="Rectangle 11"/>
            <p:cNvSpPr/>
            <p:nvPr/>
          </p:nvSpPr>
          <p:spPr>
            <a:xfrm>
              <a:off x="2514600" y="2714625"/>
              <a:ext cx="76200" cy="7620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3" name="TextBox 12"/>
            <p:cNvSpPr txBox="1"/>
            <p:nvPr/>
          </p:nvSpPr>
          <p:spPr>
            <a:xfrm>
              <a:off x="1064097" y="2993660"/>
              <a:ext cx="589443" cy="185074"/>
            </a:xfrm>
            <a:prstGeom prst="rect">
              <a:avLst/>
            </a:prstGeom>
            <a:noFill/>
          </p:spPr>
          <p:txBody>
            <a:bodyPr wrap="square" rtlCol="0">
              <a:spAutoFit/>
            </a:bodyPr>
            <a:lstStyle/>
            <a:p>
              <a:r>
                <a:rPr lang="en-US" dirty="0" smtClean="0"/>
                <a:t>1</a:t>
              </a:r>
              <a:r>
                <a:rPr lang="en-US" baseline="30000" dirty="0" smtClean="0"/>
                <a:t>st</a:t>
              </a:r>
              <a:r>
                <a:rPr lang="en-US" dirty="0" smtClean="0"/>
                <a:t> Sb</a:t>
              </a:r>
              <a:endParaRPr lang="en-US" dirty="0"/>
            </a:p>
          </p:txBody>
        </p:sp>
        <p:sp>
          <p:nvSpPr>
            <p:cNvPr id="14" name="TextBox 13"/>
            <p:cNvSpPr txBox="1"/>
            <p:nvPr/>
          </p:nvSpPr>
          <p:spPr>
            <a:xfrm>
              <a:off x="1358819" y="2714625"/>
              <a:ext cx="797642" cy="323879"/>
            </a:xfrm>
            <a:prstGeom prst="rect">
              <a:avLst/>
            </a:prstGeom>
            <a:noFill/>
          </p:spPr>
          <p:txBody>
            <a:bodyPr wrap="square" rtlCol="0">
              <a:spAutoFit/>
            </a:bodyPr>
            <a:lstStyle/>
            <a:p>
              <a:r>
                <a:rPr lang="en-US" dirty="0" smtClean="0"/>
                <a:t>2</a:t>
              </a:r>
              <a:r>
                <a:rPr lang="en-US" baseline="30000" dirty="0" smtClean="0"/>
                <a:t>nd</a:t>
              </a:r>
              <a:r>
                <a:rPr lang="en-US" dirty="0" smtClean="0"/>
                <a:t> (K,Cs)+Sb</a:t>
              </a:r>
              <a:endParaRPr lang="en-US" dirty="0"/>
            </a:p>
          </p:txBody>
        </p:sp>
        <p:sp>
          <p:nvSpPr>
            <p:cNvPr id="15" name="TextBox 14"/>
            <p:cNvSpPr txBox="1"/>
            <p:nvPr/>
          </p:nvSpPr>
          <p:spPr>
            <a:xfrm>
              <a:off x="1716958" y="2561898"/>
              <a:ext cx="797642" cy="185074"/>
            </a:xfrm>
            <a:prstGeom prst="rect">
              <a:avLst/>
            </a:prstGeom>
            <a:noFill/>
          </p:spPr>
          <p:txBody>
            <a:bodyPr wrap="square" rtlCol="0">
              <a:spAutoFit/>
            </a:bodyPr>
            <a:lstStyle/>
            <a:p>
              <a:r>
                <a:rPr lang="en-US" dirty="0" smtClean="0"/>
                <a:t>3</a:t>
              </a:r>
              <a:r>
                <a:rPr lang="en-US" baseline="30000" dirty="0" smtClean="0"/>
                <a:t>rd</a:t>
              </a:r>
              <a:endParaRPr lang="en-US" dirty="0"/>
            </a:p>
          </p:txBody>
        </p:sp>
        <p:sp>
          <p:nvSpPr>
            <p:cNvPr id="16" name="TextBox 15"/>
            <p:cNvSpPr txBox="1"/>
            <p:nvPr/>
          </p:nvSpPr>
          <p:spPr>
            <a:xfrm>
              <a:off x="2151625" y="2326567"/>
              <a:ext cx="878349" cy="185074"/>
            </a:xfrm>
            <a:prstGeom prst="rect">
              <a:avLst/>
            </a:prstGeom>
            <a:noFill/>
          </p:spPr>
          <p:txBody>
            <a:bodyPr wrap="square" rtlCol="0">
              <a:spAutoFit/>
            </a:bodyPr>
            <a:lstStyle/>
            <a:p>
              <a:r>
                <a:rPr lang="en-US" dirty="0" smtClean="0"/>
                <a:t>4</a:t>
              </a:r>
              <a:r>
                <a:rPr lang="en-US" baseline="30000" dirty="0" smtClean="0"/>
                <a:t>th</a:t>
              </a:r>
              <a:r>
                <a:rPr lang="en-US" dirty="0" smtClean="0"/>
                <a:t> </a:t>
              </a:r>
              <a:endParaRPr lang="en-US" dirty="0"/>
            </a:p>
          </p:txBody>
        </p:sp>
        <p:sp>
          <p:nvSpPr>
            <p:cNvPr id="17" name="TextBox 16"/>
            <p:cNvSpPr txBox="1"/>
            <p:nvPr/>
          </p:nvSpPr>
          <p:spPr>
            <a:xfrm>
              <a:off x="1777225" y="1943522"/>
              <a:ext cx="1256261" cy="185074"/>
            </a:xfrm>
            <a:prstGeom prst="rect">
              <a:avLst/>
            </a:prstGeom>
            <a:noFill/>
          </p:spPr>
          <p:txBody>
            <a:bodyPr wrap="square" rtlCol="0">
              <a:spAutoFit/>
            </a:bodyPr>
            <a:lstStyle/>
            <a:p>
              <a:r>
                <a:rPr lang="en-US" dirty="0" smtClean="0"/>
                <a:t>5</a:t>
              </a:r>
              <a:r>
                <a:rPr lang="en-US" baseline="30000" dirty="0" smtClean="0"/>
                <a:t>th</a:t>
              </a:r>
              <a:endParaRPr lang="en-US" dirty="0"/>
            </a:p>
          </p:txBody>
        </p:sp>
        <p:sp>
          <p:nvSpPr>
            <p:cNvPr id="18" name="TextBox 17"/>
            <p:cNvSpPr txBox="1"/>
            <p:nvPr/>
          </p:nvSpPr>
          <p:spPr>
            <a:xfrm>
              <a:off x="2027391" y="2124358"/>
              <a:ext cx="873842" cy="185074"/>
            </a:xfrm>
            <a:prstGeom prst="rect">
              <a:avLst/>
            </a:prstGeom>
            <a:noFill/>
          </p:spPr>
          <p:txBody>
            <a:bodyPr wrap="square" rtlCol="0">
              <a:spAutoFit/>
            </a:bodyPr>
            <a:lstStyle/>
            <a:p>
              <a:r>
                <a:rPr lang="en-US" dirty="0" smtClean="0"/>
                <a:t>6</a:t>
              </a:r>
              <a:r>
                <a:rPr lang="en-US" baseline="30000" dirty="0" smtClean="0"/>
                <a:t>th</a:t>
              </a:r>
              <a:r>
                <a:rPr lang="en-US" dirty="0" smtClean="0"/>
                <a:t> </a:t>
              </a:r>
              <a:endParaRPr lang="en-US" dirty="0"/>
            </a:p>
          </p:txBody>
        </p:sp>
        <p:cxnSp>
          <p:nvCxnSpPr>
            <p:cNvPr id="19" name="Straight Arrow Connector 18"/>
            <p:cNvCxnSpPr/>
            <p:nvPr/>
          </p:nvCxnSpPr>
          <p:spPr>
            <a:xfrm flipH="1">
              <a:off x="1851025" y="2474283"/>
              <a:ext cx="300909" cy="83739"/>
            </a:xfrm>
            <a:prstGeom prst="straightConnector1">
              <a:avLst/>
            </a:prstGeom>
            <a:ln>
              <a:headEnd type="none" w="sm" len="sm"/>
              <a:tailEnd type="triangle" w="sm" len="med"/>
            </a:ln>
          </p:spPr>
          <p:style>
            <a:lnRef idx="1">
              <a:schemeClr val="dk1"/>
            </a:lnRef>
            <a:fillRef idx="0">
              <a:schemeClr val="dk1"/>
            </a:fillRef>
            <a:effectRef idx="0">
              <a:schemeClr val="dk1"/>
            </a:effectRef>
            <a:fontRef idx="minor">
              <a:schemeClr val="tx1"/>
            </a:fontRef>
          </p:style>
        </p:cxnSp>
        <p:cxnSp>
          <p:nvCxnSpPr>
            <p:cNvPr id="23" name="Straight Arrow Connector 22"/>
            <p:cNvCxnSpPr/>
            <p:nvPr/>
          </p:nvCxnSpPr>
          <p:spPr>
            <a:xfrm flipH="1">
              <a:off x="1777225" y="2181001"/>
              <a:ext cx="59557" cy="231709"/>
            </a:xfrm>
            <a:prstGeom prst="straightConnector1">
              <a:avLst/>
            </a:prstGeom>
            <a:ln>
              <a:headEnd type="none" w="sm" len="sm"/>
              <a:tailEnd type="triangle" w="sm" len="med"/>
            </a:ln>
          </p:spPr>
          <p:style>
            <a:lnRef idx="1">
              <a:schemeClr val="dk1"/>
            </a:lnRef>
            <a:fillRef idx="0">
              <a:schemeClr val="dk1"/>
            </a:fillRef>
            <a:effectRef idx="0">
              <a:schemeClr val="dk1"/>
            </a:effectRef>
            <a:fontRef idx="minor">
              <a:schemeClr val="tx1"/>
            </a:fontRef>
          </p:style>
        </p:cxnSp>
        <p:cxnSp>
          <p:nvCxnSpPr>
            <p:cNvPr id="26" name="Straight Arrow Connector 25"/>
            <p:cNvCxnSpPr/>
            <p:nvPr/>
          </p:nvCxnSpPr>
          <p:spPr>
            <a:xfrm flipH="1">
              <a:off x="1903751" y="2317680"/>
              <a:ext cx="212028" cy="114158"/>
            </a:xfrm>
            <a:prstGeom prst="straightConnector1">
              <a:avLst/>
            </a:prstGeom>
            <a:ln>
              <a:headEnd type="none" w="sm" len="sm"/>
              <a:tailEnd type="triangle" w="sm" len="med"/>
            </a:ln>
          </p:spPr>
          <p:style>
            <a:lnRef idx="1">
              <a:schemeClr val="dk1"/>
            </a:lnRef>
            <a:fillRef idx="0">
              <a:schemeClr val="dk1"/>
            </a:fillRef>
            <a:effectRef idx="0">
              <a:schemeClr val="dk1"/>
            </a:effectRef>
            <a:fontRef idx="minor">
              <a:schemeClr val="tx1"/>
            </a:fontRef>
          </p:style>
        </p:cxnSp>
      </p:grpSp>
      <p:sp>
        <p:nvSpPr>
          <p:cNvPr id="34" name="TextBox 33"/>
          <p:cNvSpPr txBox="1"/>
          <p:nvPr/>
        </p:nvSpPr>
        <p:spPr>
          <a:xfrm>
            <a:off x="5257800" y="5719971"/>
            <a:ext cx="3709504" cy="1061829"/>
          </a:xfrm>
          <a:prstGeom prst="rect">
            <a:avLst/>
          </a:prstGeom>
          <a:noFill/>
        </p:spPr>
        <p:txBody>
          <a:bodyPr wrap="square" rtlCol="0">
            <a:spAutoFit/>
          </a:bodyPr>
          <a:lstStyle/>
          <a:p>
            <a:pPr algn="ctr">
              <a:lnSpc>
                <a:spcPct val="150000"/>
              </a:lnSpc>
            </a:pPr>
            <a:r>
              <a:rPr lang="en-US" dirty="0" smtClean="0"/>
              <a:t>XRF analysis results of co-</a:t>
            </a:r>
            <a:r>
              <a:rPr lang="en-US" dirty="0" err="1" smtClean="0"/>
              <a:t>dep</a:t>
            </a:r>
            <a:r>
              <a:rPr lang="en-US" dirty="0" smtClean="0"/>
              <a:t> sample.</a:t>
            </a:r>
            <a:endParaRPr lang="en-US" dirty="0"/>
          </a:p>
          <a:p>
            <a:pPr algn="ctr"/>
            <a:r>
              <a:rPr lang="en-US" dirty="0" smtClean="0"/>
              <a:t>→ Calculated stoichiometry shows Sb, Cs - excess, K-deficient</a:t>
            </a:r>
            <a:endParaRPr lang="en-US" dirty="0"/>
          </a:p>
        </p:txBody>
      </p:sp>
      <p:pic>
        <p:nvPicPr>
          <p:cNvPr id="30" name="Picture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67400" y="3276600"/>
            <a:ext cx="2400300" cy="2247947"/>
          </a:xfrm>
          <a:prstGeom prst="rect">
            <a:avLst/>
          </a:prstGeom>
          <a:ln w="28575">
            <a:solidFill>
              <a:schemeClr val="tx1"/>
            </a:solidFill>
          </a:ln>
        </p:spPr>
      </p:pic>
      <p:grpSp>
        <p:nvGrpSpPr>
          <p:cNvPr id="21" name="Group 9"/>
          <p:cNvGrpSpPr/>
          <p:nvPr/>
        </p:nvGrpSpPr>
        <p:grpSpPr>
          <a:xfrm>
            <a:off x="3203937" y="685800"/>
            <a:ext cx="5940063" cy="2770502"/>
            <a:chOff x="876300" y="1993148"/>
            <a:chExt cx="5986462" cy="2770502"/>
          </a:xfrm>
        </p:grpSpPr>
        <p:sp>
          <p:nvSpPr>
            <p:cNvPr id="22" name="TextBox 21"/>
            <p:cNvSpPr txBox="1"/>
            <p:nvPr/>
          </p:nvSpPr>
          <p:spPr>
            <a:xfrm>
              <a:off x="876300" y="2305050"/>
              <a:ext cx="1933574" cy="646331"/>
            </a:xfrm>
            <a:prstGeom prst="rect">
              <a:avLst/>
            </a:prstGeom>
            <a:noFill/>
            <a:ln>
              <a:solidFill>
                <a:schemeClr val="tx1"/>
              </a:solidFill>
            </a:ln>
          </p:spPr>
          <p:txBody>
            <a:bodyPr wrap="square" rtlCol="0">
              <a:spAutoFit/>
            </a:bodyPr>
            <a:lstStyle/>
            <a:p>
              <a:pPr algn="ctr"/>
              <a:r>
                <a:rPr lang="en-US" dirty="0" smtClean="0"/>
                <a:t>Substrate: </a:t>
              </a:r>
              <a:r>
                <a:rPr lang="en-US" dirty="0" err="1" smtClean="0"/>
                <a:t>MgO</a:t>
              </a:r>
              <a:endParaRPr lang="en-US" dirty="0"/>
            </a:p>
          </p:txBody>
        </p:sp>
        <p:sp>
          <p:nvSpPr>
            <p:cNvPr id="24" name="Right Arrow 23"/>
            <p:cNvSpPr/>
            <p:nvPr/>
          </p:nvSpPr>
          <p:spPr>
            <a:xfrm>
              <a:off x="3209925" y="2305050"/>
              <a:ext cx="857250" cy="371475"/>
            </a:xfrm>
            <a:prstGeom prst="rightArrow">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3209925" y="1993148"/>
              <a:ext cx="952501" cy="369332"/>
            </a:xfrm>
            <a:prstGeom prst="rect">
              <a:avLst/>
            </a:prstGeom>
            <a:noFill/>
          </p:spPr>
          <p:txBody>
            <a:bodyPr wrap="square" rtlCol="0">
              <a:spAutoFit/>
            </a:bodyPr>
            <a:lstStyle/>
            <a:p>
              <a:r>
                <a:rPr lang="en-US" dirty="0" smtClean="0"/>
                <a:t>~120 </a:t>
              </a:r>
              <a:r>
                <a:rPr lang="en-US" dirty="0" smtClean="0">
                  <a:latin typeface="Times New Roman" panose="02020603050405020304" pitchFamily="18" charset="0"/>
                  <a:cs typeface="Times New Roman" panose="02020603050405020304" pitchFamily="18" charset="0"/>
                </a:rPr>
                <a:t>C</a:t>
              </a:r>
              <a:endParaRPr lang="en-US" dirty="0"/>
            </a:p>
          </p:txBody>
        </p:sp>
        <p:sp>
          <p:nvSpPr>
            <p:cNvPr id="27" name="TextBox 26"/>
            <p:cNvSpPr txBox="1"/>
            <p:nvPr/>
          </p:nvSpPr>
          <p:spPr>
            <a:xfrm>
              <a:off x="3002758" y="2672649"/>
              <a:ext cx="1276351" cy="646331"/>
            </a:xfrm>
            <a:prstGeom prst="rect">
              <a:avLst/>
            </a:prstGeom>
            <a:noFill/>
          </p:spPr>
          <p:txBody>
            <a:bodyPr wrap="square" rtlCol="0">
              <a:spAutoFit/>
            </a:bodyPr>
            <a:lstStyle/>
            <a:p>
              <a:r>
                <a:rPr lang="en-US" dirty="0" smtClean="0"/>
                <a:t>+1.5 nm Sb</a:t>
              </a:r>
              <a:endParaRPr lang="en-US" dirty="0"/>
            </a:p>
          </p:txBody>
        </p:sp>
        <p:sp>
          <p:nvSpPr>
            <p:cNvPr id="28" name="TextBox 27"/>
            <p:cNvSpPr txBox="1"/>
            <p:nvPr/>
          </p:nvSpPr>
          <p:spPr>
            <a:xfrm>
              <a:off x="4162425" y="2305050"/>
              <a:ext cx="561975" cy="367599"/>
            </a:xfrm>
            <a:prstGeom prst="rect">
              <a:avLst/>
            </a:prstGeom>
            <a:noFill/>
            <a:ln>
              <a:solidFill>
                <a:schemeClr val="tx1"/>
              </a:solidFill>
            </a:ln>
          </p:spPr>
          <p:txBody>
            <a:bodyPr wrap="square" rtlCol="0">
              <a:spAutoFit/>
            </a:bodyPr>
            <a:lstStyle/>
            <a:p>
              <a:pPr algn="ctr"/>
              <a:r>
                <a:rPr lang="en-US" dirty="0" smtClean="0"/>
                <a:t>Sb</a:t>
              </a:r>
              <a:endParaRPr lang="en-US" dirty="0"/>
            </a:p>
          </p:txBody>
        </p:sp>
        <p:sp>
          <p:nvSpPr>
            <p:cNvPr id="29" name="Right Arrow 28"/>
            <p:cNvSpPr/>
            <p:nvPr/>
          </p:nvSpPr>
          <p:spPr>
            <a:xfrm>
              <a:off x="4962525" y="2305050"/>
              <a:ext cx="857250" cy="371475"/>
            </a:xfrm>
            <a:prstGeom prst="rightArrow">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4914900" y="1993148"/>
              <a:ext cx="952501" cy="369332"/>
            </a:xfrm>
            <a:prstGeom prst="rect">
              <a:avLst/>
            </a:prstGeom>
            <a:noFill/>
          </p:spPr>
          <p:txBody>
            <a:bodyPr wrap="square" rtlCol="0">
              <a:spAutoFit/>
            </a:bodyPr>
            <a:lstStyle/>
            <a:p>
              <a:r>
                <a:rPr lang="en-US" dirty="0" smtClean="0"/>
                <a:t>~120 </a:t>
              </a:r>
              <a:r>
                <a:rPr lang="en-US" dirty="0" smtClean="0">
                  <a:latin typeface="Times New Roman" panose="02020603050405020304" pitchFamily="18" charset="0"/>
                  <a:cs typeface="Times New Roman" panose="02020603050405020304" pitchFamily="18" charset="0"/>
                </a:rPr>
                <a:t>C</a:t>
              </a:r>
              <a:endParaRPr lang="en-US" dirty="0"/>
            </a:p>
          </p:txBody>
        </p:sp>
        <p:sp>
          <p:nvSpPr>
            <p:cNvPr id="32" name="TextBox 31"/>
            <p:cNvSpPr txBox="1"/>
            <p:nvPr/>
          </p:nvSpPr>
          <p:spPr>
            <a:xfrm>
              <a:off x="4605337" y="2672618"/>
              <a:ext cx="1571625" cy="369332"/>
            </a:xfrm>
            <a:prstGeom prst="rect">
              <a:avLst/>
            </a:prstGeom>
            <a:noFill/>
          </p:spPr>
          <p:txBody>
            <a:bodyPr wrap="square" rtlCol="0">
              <a:spAutoFit/>
            </a:bodyPr>
            <a:lstStyle/>
            <a:p>
              <a:pPr algn="ctr"/>
              <a:r>
                <a:rPr lang="en-US" dirty="0" smtClean="0"/>
                <a:t>+K, Cs </a:t>
              </a:r>
              <a:endParaRPr lang="en-US" dirty="0"/>
            </a:p>
          </p:txBody>
        </p:sp>
        <p:sp>
          <p:nvSpPr>
            <p:cNvPr id="33" name="TextBox 32"/>
            <p:cNvSpPr txBox="1"/>
            <p:nvPr/>
          </p:nvSpPr>
          <p:spPr>
            <a:xfrm>
              <a:off x="5967411" y="2305051"/>
              <a:ext cx="895351" cy="369332"/>
            </a:xfrm>
            <a:prstGeom prst="rect">
              <a:avLst/>
            </a:prstGeom>
            <a:noFill/>
            <a:ln>
              <a:solidFill>
                <a:schemeClr val="tx1"/>
              </a:solidFill>
            </a:ln>
          </p:spPr>
          <p:txBody>
            <a:bodyPr wrap="square" rtlCol="0">
              <a:spAutoFit/>
            </a:bodyPr>
            <a:lstStyle/>
            <a:p>
              <a:pPr algn="ctr"/>
              <a:r>
                <a:rPr lang="en-US" dirty="0" err="1" smtClean="0"/>
                <a:t>Cs</a:t>
              </a:r>
              <a:r>
                <a:rPr lang="en-US" baseline="-25000" dirty="0" err="1" smtClean="0"/>
                <a:t>x</a:t>
              </a:r>
              <a:r>
                <a:rPr lang="en-US" dirty="0" err="1" smtClean="0"/>
                <a:t>K</a:t>
              </a:r>
              <a:r>
                <a:rPr lang="en-US" baseline="-25000" dirty="0" err="1" smtClean="0"/>
                <a:t>y</a:t>
              </a:r>
              <a:r>
                <a:rPr lang="en-US" dirty="0" err="1" smtClean="0"/>
                <a:t>Sb</a:t>
              </a:r>
              <a:endParaRPr lang="en-US" dirty="0"/>
            </a:p>
          </p:txBody>
        </p:sp>
        <p:sp>
          <p:nvSpPr>
            <p:cNvPr id="35" name="Curved Down Arrow 34"/>
            <p:cNvSpPr/>
            <p:nvPr/>
          </p:nvSpPr>
          <p:spPr>
            <a:xfrm rot="10800000">
              <a:off x="3352798" y="3074016"/>
              <a:ext cx="3186113" cy="1013001"/>
            </a:xfrm>
            <a:prstGeom prst="curvedDownArrow">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6" name="TextBox 35"/>
            <p:cNvSpPr txBox="1"/>
            <p:nvPr/>
          </p:nvSpPr>
          <p:spPr>
            <a:xfrm>
              <a:off x="3682134" y="4117319"/>
              <a:ext cx="2527440" cy="646331"/>
            </a:xfrm>
            <a:prstGeom prst="rect">
              <a:avLst/>
            </a:prstGeom>
            <a:noFill/>
          </p:spPr>
          <p:txBody>
            <a:bodyPr wrap="square" rtlCol="0">
              <a:spAutoFit/>
            </a:bodyPr>
            <a:lstStyle/>
            <a:p>
              <a:pPr algn="ctr"/>
              <a:r>
                <a:rPr lang="en-US" dirty="0" smtClean="0"/>
                <a:t>Repeat growth (6 layers)</a:t>
              </a:r>
              <a:endParaRPr lang="en-US" dirty="0"/>
            </a:p>
          </p:txBody>
        </p:sp>
      </p:grpSp>
      <p:sp>
        <p:nvSpPr>
          <p:cNvPr id="37" name="Title 1"/>
          <p:cNvSpPr txBox="1">
            <a:spLocks/>
          </p:cNvSpPr>
          <p:nvPr/>
        </p:nvSpPr>
        <p:spPr>
          <a:xfrm>
            <a:off x="0" y="0"/>
            <a:ext cx="9144000" cy="639762"/>
          </a:xfrm>
          <a:prstGeom prst="rect">
            <a:avLst/>
          </a:prstGeom>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smtClean="0">
                <a:ln>
                  <a:noFill/>
                </a:ln>
                <a:solidFill>
                  <a:schemeClr val="tx1"/>
                </a:solidFill>
                <a:effectLst/>
                <a:uLnTx/>
                <a:uFillTx/>
                <a:latin typeface="+mj-lt"/>
                <a:ea typeface="+mj-ea"/>
                <a:cs typeface="+mj-cs"/>
              </a:rPr>
              <a:t>Yo-yo deposition</a:t>
            </a:r>
            <a:endParaRPr kumimoji="0" lang="en-US" sz="3600" b="0" i="0" u="none" strike="noStrike" kern="1200" cap="none" spc="0" normalizeH="0" baseline="0" noProof="0" dirty="0">
              <a:ln>
                <a:noFill/>
              </a:ln>
              <a:solidFill>
                <a:schemeClr val="tx1"/>
              </a:solidFill>
              <a:effectLst/>
              <a:uLnTx/>
              <a:uFillTx/>
              <a:latin typeface="+mj-lt"/>
              <a:ea typeface="+mj-ea"/>
              <a:cs typeface="+mj-cs"/>
            </a:endParaRPr>
          </a:p>
        </p:txBody>
      </p:sp>
    </p:spTree>
    <p:extLst>
      <p:ext uri="{BB962C8B-B14F-4D97-AF65-F5344CB8AC3E}">
        <p14:creationId xmlns:p14="http://schemas.microsoft.com/office/powerpoint/2010/main" val="563256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Rectangle 3"/>
          <p:cNvSpPr>
            <a:spLocks noGrp="1" noChangeArrowheads="1"/>
          </p:cNvSpPr>
          <p:nvPr>
            <p:ph idx="1"/>
          </p:nvPr>
        </p:nvSpPr>
        <p:spPr>
          <a:xfrm>
            <a:off x="304800" y="3962400"/>
            <a:ext cx="8229600" cy="3429000"/>
          </a:xfrm>
        </p:spPr>
        <p:txBody>
          <a:bodyPr>
            <a:normAutofit/>
          </a:bodyPr>
          <a:lstStyle/>
          <a:p>
            <a:pPr algn="just">
              <a:buNone/>
            </a:pPr>
            <a:r>
              <a:rPr lang="en-US" sz="2000" dirty="0" smtClean="0"/>
              <a:t>Some of this talk comes from a course on Cathode Physics Matt </a:t>
            </a:r>
            <a:r>
              <a:rPr lang="en-US" sz="2000" dirty="0" err="1" smtClean="0"/>
              <a:t>Poelker</a:t>
            </a:r>
            <a:r>
              <a:rPr lang="en-US" sz="2000" dirty="0" smtClean="0"/>
              <a:t> and I taught at the US Particle Accelerator School</a:t>
            </a:r>
          </a:p>
          <a:p>
            <a:pPr algn="just">
              <a:buNone/>
            </a:pPr>
            <a:r>
              <a:rPr lang="en-US" sz="2000" dirty="0" smtClean="0"/>
              <a:t>		</a:t>
            </a:r>
            <a:r>
              <a:rPr lang="en-US" sz="2000" dirty="0" smtClean="0">
                <a:hlinkClick r:id="rId3"/>
              </a:rPr>
              <a:t>http://uspas.fnal.gov/materials/12UTA/UTA_Cathode.shtml</a:t>
            </a:r>
            <a:endParaRPr lang="en-US" sz="2000" dirty="0" smtClean="0"/>
          </a:p>
          <a:p>
            <a:pPr algn="just">
              <a:buNone/>
            </a:pPr>
            <a:endParaRPr lang="en-US" sz="2000" dirty="0" smtClean="0"/>
          </a:p>
        </p:txBody>
      </p:sp>
      <p:sp>
        <p:nvSpPr>
          <p:cNvPr id="51204" name="Rectangle 4"/>
          <p:cNvSpPr>
            <a:spLocks noChangeArrowheads="1"/>
          </p:cNvSpPr>
          <p:nvPr/>
        </p:nvSpPr>
        <p:spPr bwMode="auto">
          <a:xfrm>
            <a:off x="457200" y="3505200"/>
            <a:ext cx="8229600" cy="533400"/>
          </a:xfrm>
          <a:prstGeom prst="rect">
            <a:avLst/>
          </a:prstGeom>
          <a:noFill/>
          <a:ln w="9525">
            <a:noFill/>
            <a:miter lim="800000"/>
            <a:headEnd/>
            <a:tailEnd/>
          </a:ln>
        </p:spPr>
        <p:txBody>
          <a:bodyPr anchor="ctr"/>
          <a:lstStyle/>
          <a:p>
            <a:pPr algn="ctr"/>
            <a:r>
              <a:rPr lang="en-US" sz="3200" b="1" i="1" dirty="0" smtClean="0">
                <a:latin typeface="+mj-lt"/>
              </a:rPr>
              <a:t>Reference Material</a:t>
            </a:r>
            <a:endParaRPr lang="en-US" sz="3200" b="1" i="1" dirty="0">
              <a:latin typeface="+mj-lt"/>
            </a:endParaRPr>
          </a:p>
        </p:txBody>
      </p:sp>
      <p:sp>
        <p:nvSpPr>
          <p:cNvPr id="51205" name="Rectangle 4"/>
          <p:cNvSpPr>
            <a:spLocks noChangeArrowheads="1"/>
          </p:cNvSpPr>
          <p:nvPr/>
        </p:nvSpPr>
        <p:spPr bwMode="auto">
          <a:xfrm>
            <a:off x="1524000" y="5943600"/>
            <a:ext cx="6096000" cy="646331"/>
          </a:xfrm>
          <a:prstGeom prst="rect">
            <a:avLst/>
          </a:prstGeom>
          <a:noFill/>
          <a:ln w="9525">
            <a:noFill/>
            <a:miter lim="800000"/>
            <a:headEnd/>
            <a:tailEnd/>
          </a:ln>
        </p:spPr>
        <p:txBody>
          <a:bodyPr>
            <a:spAutoFit/>
          </a:bodyPr>
          <a:lstStyle/>
          <a:p>
            <a:r>
              <a:rPr lang="en-US" dirty="0" smtClean="0"/>
              <a:t>Great Surface Science Resource:</a:t>
            </a:r>
          </a:p>
          <a:p>
            <a:r>
              <a:rPr lang="en-US" dirty="0" smtClean="0"/>
              <a:t>http</a:t>
            </a:r>
            <a:r>
              <a:rPr lang="en-US" dirty="0"/>
              <a:t>://www.philiphofmann.net/surflec3/index.html</a:t>
            </a:r>
          </a:p>
        </p:txBody>
      </p:sp>
      <p:sp>
        <p:nvSpPr>
          <p:cNvPr id="6" name="Rectangle 5"/>
          <p:cNvSpPr/>
          <p:nvPr/>
        </p:nvSpPr>
        <p:spPr>
          <a:xfrm>
            <a:off x="152400" y="5096470"/>
            <a:ext cx="8686800" cy="923330"/>
          </a:xfrm>
          <a:prstGeom prst="rect">
            <a:avLst/>
          </a:prstGeom>
        </p:spPr>
        <p:txBody>
          <a:bodyPr wrap="square">
            <a:spAutoFit/>
          </a:bodyPr>
          <a:lstStyle/>
          <a:p>
            <a:pPr algn="ctr">
              <a:buNone/>
            </a:pPr>
            <a:r>
              <a:rPr lang="en-US" dirty="0" smtClean="0"/>
              <a:t>Modern Theory and Applications of Photocathodes</a:t>
            </a:r>
          </a:p>
          <a:p>
            <a:pPr algn="ctr">
              <a:buNone/>
            </a:pPr>
            <a:r>
              <a:rPr lang="en-US" dirty="0" smtClean="0"/>
              <a:t>W.E. Spicer &amp; A. Herrera-</a:t>
            </a:r>
            <a:r>
              <a:rPr lang="en-US" dirty="0" err="1" smtClean="0"/>
              <a:t>Gómez</a:t>
            </a:r>
            <a:endParaRPr lang="en-US" dirty="0" smtClean="0"/>
          </a:p>
          <a:p>
            <a:pPr algn="ctr">
              <a:buNone/>
            </a:pPr>
            <a:r>
              <a:rPr lang="en-US" dirty="0" smtClean="0"/>
              <a:t>SAC-PUB-6306 (1993)</a:t>
            </a:r>
            <a:endParaRPr lang="en-US" dirty="0"/>
          </a:p>
        </p:txBody>
      </p:sp>
      <p:sp>
        <p:nvSpPr>
          <p:cNvPr id="7" name="Rectangle 4"/>
          <p:cNvSpPr>
            <a:spLocks noChangeArrowheads="1"/>
          </p:cNvSpPr>
          <p:nvPr/>
        </p:nvSpPr>
        <p:spPr bwMode="auto">
          <a:xfrm>
            <a:off x="457200" y="152400"/>
            <a:ext cx="8229600" cy="533400"/>
          </a:xfrm>
          <a:prstGeom prst="rect">
            <a:avLst/>
          </a:prstGeom>
          <a:noFill/>
          <a:ln w="9525">
            <a:noFill/>
            <a:miter lim="800000"/>
            <a:headEnd/>
            <a:tailEnd/>
          </a:ln>
        </p:spPr>
        <p:txBody>
          <a:bodyPr anchor="ctr"/>
          <a:lstStyle/>
          <a:p>
            <a:pPr algn="ctr"/>
            <a:r>
              <a:rPr lang="en-US" sz="3200" b="1" i="1" dirty="0" smtClean="0">
                <a:latin typeface="+mj-lt"/>
              </a:rPr>
              <a:t>Overview</a:t>
            </a:r>
            <a:endParaRPr lang="en-US" sz="3200" b="1" i="1" dirty="0">
              <a:latin typeface="+mj-lt"/>
            </a:endParaRPr>
          </a:p>
        </p:txBody>
      </p:sp>
      <p:sp>
        <p:nvSpPr>
          <p:cNvPr id="8" name="Rectangle 7"/>
          <p:cNvSpPr/>
          <p:nvPr/>
        </p:nvSpPr>
        <p:spPr>
          <a:xfrm>
            <a:off x="152400" y="685800"/>
            <a:ext cx="8686800" cy="2677656"/>
          </a:xfrm>
          <a:prstGeom prst="rect">
            <a:avLst/>
          </a:prstGeom>
        </p:spPr>
        <p:txBody>
          <a:bodyPr wrap="square">
            <a:spAutoFit/>
          </a:bodyPr>
          <a:lstStyle/>
          <a:p>
            <a:pPr algn="ctr">
              <a:buNone/>
            </a:pPr>
            <a:r>
              <a:rPr lang="en-US" sz="2400" dirty="0" smtClean="0"/>
              <a:t>Brief intro to 3-step model as it applies to semiconductors</a:t>
            </a:r>
          </a:p>
          <a:p>
            <a:pPr algn="ctr">
              <a:buNone/>
            </a:pPr>
            <a:r>
              <a:rPr lang="en-US" sz="2400" dirty="0" smtClean="0"/>
              <a:t>In situ materials analysis during cathode formation</a:t>
            </a:r>
          </a:p>
          <a:p>
            <a:pPr algn="ctr">
              <a:buNone/>
            </a:pPr>
            <a:r>
              <a:rPr lang="en-US" sz="2400" dirty="0" smtClean="0"/>
              <a:t>How better diagnostics might lead to better cathodes</a:t>
            </a:r>
          </a:p>
          <a:p>
            <a:pPr algn="ctr">
              <a:buNone/>
            </a:pPr>
            <a:r>
              <a:rPr lang="en-US" sz="2400" dirty="0" smtClean="0"/>
              <a:t>How to grow smoother cathodes (and why you might want to)</a:t>
            </a:r>
          </a:p>
          <a:p>
            <a:pPr algn="ctr">
              <a:buNone/>
            </a:pPr>
            <a:endParaRPr lang="en-US" sz="2400" dirty="0" smtClean="0"/>
          </a:p>
          <a:p>
            <a:pPr algn="ctr">
              <a:buNone/>
            </a:pPr>
            <a:r>
              <a:rPr lang="en-US" sz="2400" dirty="0" smtClean="0"/>
              <a:t>Secondary electron emission: Diamond, </a:t>
            </a:r>
            <a:r>
              <a:rPr lang="en-US" sz="2400" dirty="0" err="1" smtClean="0"/>
              <a:t>SiN</a:t>
            </a:r>
            <a:r>
              <a:rPr lang="en-US" sz="2400" dirty="0" smtClean="0"/>
              <a:t> and Tipsy</a:t>
            </a:r>
          </a:p>
          <a:p>
            <a:pPr algn="ctr">
              <a:buNone/>
            </a:pPr>
            <a:r>
              <a:rPr lang="en-US" sz="2400" dirty="0" smtClean="0"/>
              <a:t>Diamond as a sensing material for detectors and beam diagnostics</a:t>
            </a:r>
            <a:endParaRPr lang="en-US" sz="2400"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161871"/>
            <a:ext cx="5761116" cy="4038600"/>
          </a:xfrm>
          <a:prstGeom prst="rect">
            <a:avLst/>
          </a:prstGeom>
          <a:ln w="28575">
            <a:noFill/>
          </a:ln>
        </p:spPr>
      </p:pic>
      <p:graphicFrame>
        <p:nvGraphicFramePr>
          <p:cNvPr id="3" name="Table 2"/>
          <p:cNvGraphicFramePr>
            <a:graphicFrameLocks noGrp="1"/>
          </p:cNvGraphicFramePr>
          <p:nvPr>
            <p:extLst>
              <p:ext uri="{D42A27DB-BD31-4B8C-83A1-F6EECF244321}">
                <p14:modId xmlns:p14="http://schemas.microsoft.com/office/powerpoint/2010/main" val="3909100747"/>
              </p:ext>
            </p:extLst>
          </p:nvPr>
        </p:nvGraphicFramePr>
        <p:xfrm>
          <a:off x="4648200" y="1009471"/>
          <a:ext cx="4343400" cy="4645215"/>
        </p:xfrm>
        <a:graphic>
          <a:graphicData uri="http://schemas.openxmlformats.org/drawingml/2006/table">
            <a:tbl>
              <a:tblPr firstRow="1" bandRow="1">
                <a:tableStyleId>{793D81CF-94F2-401A-BA57-92F5A7B2D0C5}</a:tableStyleId>
              </a:tblPr>
              <a:tblGrid>
                <a:gridCol w="982277"/>
                <a:gridCol w="1231718"/>
                <a:gridCol w="1640430"/>
                <a:gridCol w="488975"/>
              </a:tblGrid>
              <a:tr h="377072">
                <a:tc>
                  <a:txBody>
                    <a:bodyPr/>
                    <a:lstStyle/>
                    <a:p>
                      <a:pPr algn="ctr"/>
                      <a:r>
                        <a:rPr lang="en-US" sz="1400" dirty="0" smtClean="0"/>
                        <a:t>layer</a:t>
                      </a:r>
                      <a:endParaRPr lang="en-US" sz="1400" dirty="0"/>
                    </a:p>
                  </a:txBody>
                  <a:tcPr marL="68580" marR="68580" anchor="ctr"/>
                </a:tc>
                <a:tc>
                  <a:txBody>
                    <a:bodyPr/>
                    <a:lstStyle/>
                    <a:p>
                      <a:pPr algn="ctr"/>
                      <a:r>
                        <a:rPr lang="en-US" sz="1400" dirty="0" smtClean="0"/>
                        <a:t>Roughness</a:t>
                      </a:r>
                      <a:r>
                        <a:rPr lang="en-US" sz="1400" baseline="0" dirty="0" smtClean="0"/>
                        <a:t> </a:t>
                      </a:r>
                      <a:r>
                        <a:rPr lang="en-US" sz="1400" dirty="0" smtClean="0"/>
                        <a:t>(Å)</a:t>
                      </a:r>
                      <a:endParaRPr lang="en-US" sz="1400" dirty="0"/>
                    </a:p>
                  </a:txBody>
                  <a:tcPr marL="68580" marR="68580" anchor="ctr"/>
                </a:tc>
                <a:tc>
                  <a:txBody>
                    <a:bodyPr/>
                    <a:lstStyle/>
                    <a:p>
                      <a:pPr algn="ctr"/>
                      <a:r>
                        <a:rPr lang="en-US" sz="1400" dirty="0" smtClean="0"/>
                        <a:t>Thickness(Å)</a:t>
                      </a:r>
                      <a:endParaRPr lang="en-US" sz="1400" dirty="0"/>
                    </a:p>
                  </a:txBody>
                  <a:tcPr marL="68580" marR="68580" anchor="ctr"/>
                </a:tc>
                <a:tc>
                  <a:txBody>
                    <a:bodyPr/>
                    <a:lstStyle/>
                    <a:p>
                      <a:pPr algn="ctr"/>
                      <a:r>
                        <a:rPr lang="en-US" sz="1400" dirty="0" smtClean="0"/>
                        <a:t>QE</a:t>
                      </a:r>
                      <a:endParaRPr lang="en-US" sz="1400" dirty="0"/>
                    </a:p>
                  </a:txBody>
                  <a:tcPr marL="68580" marR="68580" anchor="ctr"/>
                </a:tc>
              </a:tr>
              <a:tr h="37707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t>6</a:t>
                      </a:r>
                      <a:r>
                        <a:rPr lang="en-US" sz="1400" baseline="30000" dirty="0" smtClean="0"/>
                        <a:t>th</a:t>
                      </a:r>
                      <a:r>
                        <a:rPr lang="en-US" sz="1400" dirty="0" smtClean="0"/>
                        <a:t> (K,Cs)+Sb</a:t>
                      </a:r>
                    </a:p>
                  </a:txBody>
                  <a:tcPr marL="68580" marR="68580" anchor="ctr"/>
                </a:tc>
                <a:tc>
                  <a:txBody>
                    <a:bodyPr/>
                    <a:lstStyle/>
                    <a:p>
                      <a:pPr algn="ctr"/>
                      <a:r>
                        <a:rPr lang="en-US" sz="1400" dirty="0" smtClean="0">
                          <a:solidFill>
                            <a:srgbClr val="FF0000"/>
                          </a:solidFill>
                        </a:rPr>
                        <a:t>23.6</a:t>
                      </a:r>
                      <a:r>
                        <a:rPr lang="en-US" sz="1400" dirty="0" smtClean="0"/>
                        <a:t> (-3.9,</a:t>
                      </a:r>
                      <a:r>
                        <a:rPr lang="en-US" sz="1400" baseline="0" dirty="0" smtClean="0"/>
                        <a:t> 1.4</a:t>
                      </a:r>
                      <a:r>
                        <a:rPr lang="en-US" sz="1400" dirty="0" smtClean="0"/>
                        <a:t>)</a:t>
                      </a:r>
                      <a:endParaRPr lang="en-US" sz="1400" dirty="0"/>
                    </a:p>
                  </a:txBody>
                  <a:tcPr marL="68580" marR="68580" anchor="ctr"/>
                </a:tc>
                <a:tc>
                  <a:txBody>
                    <a:bodyPr/>
                    <a:lstStyle/>
                    <a:p>
                      <a:pPr algn="ctr"/>
                      <a:r>
                        <a:rPr lang="en-US" sz="1400" dirty="0" smtClean="0">
                          <a:solidFill>
                            <a:srgbClr val="FF0000"/>
                          </a:solidFill>
                        </a:rPr>
                        <a:t>806.7</a:t>
                      </a:r>
                      <a:r>
                        <a:rPr lang="en-US" sz="1400" dirty="0" smtClean="0"/>
                        <a:t> (-25.3,</a:t>
                      </a:r>
                      <a:r>
                        <a:rPr lang="en-US" sz="1400" baseline="0" dirty="0" smtClean="0"/>
                        <a:t> 98.9</a:t>
                      </a:r>
                      <a:r>
                        <a:rPr lang="en-US" sz="1400" dirty="0" smtClean="0"/>
                        <a:t>)</a:t>
                      </a:r>
                      <a:endParaRPr lang="en-US" sz="1400" dirty="0"/>
                    </a:p>
                  </a:txBody>
                  <a:tcPr marL="68580" marR="68580" anchor="ctr"/>
                </a:tc>
                <a:tc>
                  <a:txBody>
                    <a:bodyPr/>
                    <a:lstStyle/>
                    <a:p>
                      <a:pPr algn="ctr"/>
                      <a:r>
                        <a:rPr lang="en-US" sz="1400" dirty="0" smtClean="0"/>
                        <a:t>4.5%</a:t>
                      </a:r>
                      <a:endParaRPr lang="en-US" sz="1400" dirty="0"/>
                    </a:p>
                  </a:txBody>
                  <a:tcPr marL="68580" marR="68580" anchor="ctr"/>
                </a:tc>
              </a:tr>
              <a:tr h="37707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t>5</a:t>
                      </a:r>
                      <a:r>
                        <a:rPr lang="en-US" sz="1400" baseline="30000" dirty="0" smtClean="0"/>
                        <a:t>th</a:t>
                      </a:r>
                      <a:r>
                        <a:rPr lang="en-US" sz="1400" dirty="0" smtClean="0"/>
                        <a:t> (K,Cs)+Sb</a:t>
                      </a:r>
                    </a:p>
                  </a:txBody>
                  <a:tcPr marL="68580" marR="68580" anchor="ctr"/>
                </a:tc>
                <a:tc>
                  <a:txBody>
                    <a:bodyPr/>
                    <a:lstStyle/>
                    <a:p>
                      <a:pPr algn="ctr"/>
                      <a:r>
                        <a:rPr lang="en-US" sz="1400" dirty="0" smtClean="0">
                          <a:solidFill>
                            <a:srgbClr val="FF0000"/>
                          </a:solidFill>
                        </a:rPr>
                        <a:t>24.9</a:t>
                      </a:r>
                      <a:r>
                        <a:rPr lang="en-US" sz="1400" dirty="0" smtClean="0"/>
                        <a:t> (-17.2, 1.0)</a:t>
                      </a:r>
                      <a:endParaRPr lang="en-US" sz="1400" dirty="0"/>
                    </a:p>
                  </a:txBody>
                  <a:tcPr marL="68580" marR="68580" anchor="ctr"/>
                </a:tc>
                <a:tc>
                  <a:txBody>
                    <a:bodyPr/>
                    <a:lstStyle/>
                    <a:p>
                      <a:pPr algn="ctr"/>
                      <a:r>
                        <a:rPr lang="en-US" sz="1400" dirty="0" smtClean="0">
                          <a:solidFill>
                            <a:srgbClr val="FF0000"/>
                          </a:solidFill>
                        </a:rPr>
                        <a:t>725.5</a:t>
                      </a:r>
                      <a:r>
                        <a:rPr lang="en-US" sz="1400" dirty="0" smtClean="0"/>
                        <a:t> (-46.5, 24.6)</a:t>
                      </a:r>
                      <a:endParaRPr lang="en-US" sz="1400" dirty="0"/>
                    </a:p>
                  </a:txBody>
                  <a:tcPr marL="68580" marR="68580" anchor="ctr"/>
                </a:tc>
                <a:tc>
                  <a:txBody>
                    <a:bodyPr/>
                    <a:lstStyle/>
                    <a:p>
                      <a:pPr algn="ctr"/>
                      <a:r>
                        <a:rPr lang="en-US" sz="1400" dirty="0" smtClean="0"/>
                        <a:t>4.9%</a:t>
                      </a:r>
                      <a:endParaRPr lang="en-US" sz="1400" dirty="0"/>
                    </a:p>
                  </a:txBody>
                  <a:tcPr marL="68580" marR="68580" anchor="ctr"/>
                </a:tc>
              </a:tr>
              <a:tr h="37707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t>4</a:t>
                      </a:r>
                      <a:r>
                        <a:rPr lang="en-US" sz="1400" baseline="30000" dirty="0" smtClean="0"/>
                        <a:t>th</a:t>
                      </a:r>
                      <a:r>
                        <a:rPr lang="en-US" sz="1400" dirty="0" smtClean="0"/>
                        <a:t> (K,Cs)+Sb</a:t>
                      </a:r>
                    </a:p>
                  </a:txBody>
                  <a:tcPr marL="68580" marR="68580" anchor="ctr"/>
                </a:tc>
                <a:tc>
                  <a:txBody>
                    <a:bodyPr/>
                    <a:lstStyle/>
                    <a:p>
                      <a:pPr algn="ctr"/>
                      <a:r>
                        <a:rPr lang="en-US" sz="1400" dirty="0" smtClean="0">
                          <a:solidFill>
                            <a:srgbClr val="FF0000"/>
                          </a:solidFill>
                        </a:rPr>
                        <a:t>14.5</a:t>
                      </a:r>
                      <a:r>
                        <a:rPr lang="en-US" sz="1400" dirty="0" smtClean="0"/>
                        <a:t> (-2.1, 0.40)</a:t>
                      </a:r>
                      <a:endParaRPr lang="en-US" sz="1400" dirty="0"/>
                    </a:p>
                  </a:txBody>
                  <a:tcPr marL="68580" marR="68580" anchor="ctr"/>
                </a:tc>
                <a:tc>
                  <a:txBody>
                    <a:bodyPr/>
                    <a:lstStyle/>
                    <a:p>
                      <a:pPr algn="ctr"/>
                      <a:r>
                        <a:rPr lang="en-US" sz="1400" dirty="0" smtClean="0">
                          <a:solidFill>
                            <a:srgbClr val="FF0000"/>
                          </a:solidFill>
                        </a:rPr>
                        <a:t>609.3</a:t>
                      </a:r>
                      <a:r>
                        <a:rPr lang="en-US" sz="1400" dirty="0" smtClean="0"/>
                        <a:t> (-70.5, 9.5)</a:t>
                      </a:r>
                      <a:endParaRPr lang="en-US" sz="1400" dirty="0"/>
                    </a:p>
                  </a:txBody>
                  <a:tcPr marL="68580" marR="68580" anchor="ctr"/>
                </a:tc>
                <a:tc>
                  <a:txBody>
                    <a:bodyPr/>
                    <a:lstStyle/>
                    <a:p>
                      <a:pPr algn="ctr"/>
                      <a:r>
                        <a:rPr lang="en-US" sz="1400" dirty="0" smtClean="0"/>
                        <a:t>3.7%</a:t>
                      </a:r>
                      <a:endParaRPr lang="en-US" sz="1400" dirty="0"/>
                    </a:p>
                  </a:txBody>
                  <a:tcPr marL="68580" marR="68580" anchor="ctr"/>
                </a:tc>
              </a:tr>
              <a:tr h="37707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t>3</a:t>
                      </a:r>
                      <a:r>
                        <a:rPr lang="en-US" sz="1400" baseline="30000" dirty="0" smtClean="0"/>
                        <a:t>rd</a:t>
                      </a:r>
                      <a:r>
                        <a:rPr lang="en-US" sz="1400" baseline="0" dirty="0" smtClean="0"/>
                        <a:t> (K,Cs)+Sb</a:t>
                      </a:r>
                      <a:endParaRPr lang="en-US" sz="1400" dirty="0" smtClean="0"/>
                    </a:p>
                  </a:txBody>
                  <a:tcPr marL="68580" marR="68580" anchor="ctr"/>
                </a:tc>
                <a:tc>
                  <a:txBody>
                    <a:bodyPr/>
                    <a:lstStyle/>
                    <a:p>
                      <a:pPr algn="ctr"/>
                      <a:r>
                        <a:rPr lang="en-US" sz="1400" dirty="0" smtClean="0">
                          <a:solidFill>
                            <a:srgbClr val="FF0000"/>
                          </a:solidFill>
                        </a:rPr>
                        <a:t>9.92</a:t>
                      </a:r>
                      <a:r>
                        <a:rPr lang="en-US" sz="1400" dirty="0" smtClean="0"/>
                        <a:t> (-1.5, 1.5)</a:t>
                      </a:r>
                      <a:endParaRPr lang="en-US" sz="1400" dirty="0"/>
                    </a:p>
                  </a:txBody>
                  <a:tcPr marL="68580" marR="68580" anchor="ctr"/>
                </a:tc>
                <a:tc>
                  <a:txBody>
                    <a:bodyPr/>
                    <a:lstStyle/>
                    <a:p>
                      <a:pPr algn="ctr"/>
                      <a:r>
                        <a:rPr lang="en-US" sz="1400" dirty="0" smtClean="0">
                          <a:solidFill>
                            <a:srgbClr val="FF0000"/>
                          </a:solidFill>
                        </a:rPr>
                        <a:t>489.09</a:t>
                      </a:r>
                      <a:r>
                        <a:rPr lang="en-US" sz="1400" dirty="0" smtClean="0"/>
                        <a:t> (-6.8, 18.7)</a:t>
                      </a:r>
                      <a:endParaRPr lang="en-US" sz="1400" dirty="0"/>
                    </a:p>
                  </a:txBody>
                  <a:tcPr marL="68580" marR="68580" anchor="ctr"/>
                </a:tc>
                <a:tc>
                  <a:txBody>
                    <a:bodyPr/>
                    <a:lstStyle/>
                    <a:p>
                      <a:pPr algn="ctr"/>
                      <a:r>
                        <a:rPr lang="en-US" sz="1400" dirty="0" smtClean="0"/>
                        <a:t>4.2%</a:t>
                      </a:r>
                      <a:endParaRPr lang="en-US" sz="1400" dirty="0"/>
                    </a:p>
                  </a:txBody>
                  <a:tcPr marL="68580" marR="68580" anchor="ctr"/>
                </a:tc>
              </a:tr>
              <a:tr h="37707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t>2</a:t>
                      </a:r>
                      <a:r>
                        <a:rPr lang="en-US" sz="1400" baseline="30000" dirty="0" smtClean="0"/>
                        <a:t>nd</a:t>
                      </a:r>
                      <a:r>
                        <a:rPr lang="en-US" sz="1400" dirty="0" smtClean="0"/>
                        <a:t> (K,Cs)+Sb</a:t>
                      </a:r>
                    </a:p>
                  </a:txBody>
                  <a:tcPr marL="68580" marR="68580" anchor="ctr"/>
                </a:tc>
                <a:tc>
                  <a:txBody>
                    <a:bodyPr/>
                    <a:lstStyle/>
                    <a:p>
                      <a:pPr algn="ctr"/>
                      <a:r>
                        <a:rPr lang="en-US" sz="1400" dirty="0" smtClean="0">
                          <a:solidFill>
                            <a:srgbClr val="FF0000"/>
                          </a:solidFill>
                        </a:rPr>
                        <a:t>9.73</a:t>
                      </a:r>
                      <a:r>
                        <a:rPr lang="en-US" sz="1400" dirty="0" smtClean="0"/>
                        <a:t> (-0.30,</a:t>
                      </a:r>
                      <a:r>
                        <a:rPr lang="en-US" sz="1400" baseline="0" dirty="0" smtClean="0"/>
                        <a:t> 0.86</a:t>
                      </a:r>
                      <a:r>
                        <a:rPr lang="en-US" sz="1400" dirty="0" smtClean="0"/>
                        <a:t>)</a:t>
                      </a:r>
                      <a:endParaRPr lang="en-US" sz="1400" dirty="0"/>
                    </a:p>
                  </a:txBody>
                  <a:tcPr marL="68580" marR="68580" anchor="ctr"/>
                </a:tc>
                <a:tc>
                  <a:txBody>
                    <a:bodyPr/>
                    <a:lstStyle/>
                    <a:p>
                      <a:pPr algn="ctr"/>
                      <a:r>
                        <a:rPr lang="en-US" sz="1400" dirty="0" smtClean="0">
                          <a:solidFill>
                            <a:srgbClr val="FF0000"/>
                          </a:solidFill>
                        </a:rPr>
                        <a:t>334.3</a:t>
                      </a:r>
                      <a:r>
                        <a:rPr lang="en-US" sz="1400" dirty="0" smtClean="0"/>
                        <a:t> (-1.8,</a:t>
                      </a:r>
                      <a:r>
                        <a:rPr lang="en-US" sz="1400" baseline="0" dirty="0" smtClean="0"/>
                        <a:t> 2.1</a:t>
                      </a:r>
                      <a:r>
                        <a:rPr lang="en-US" sz="1400" dirty="0" smtClean="0"/>
                        <a:t>)</a:t>
                      </a:r>
                      <a:endParaRPr lang="en-US" sz="1400" dirty="0"/>
                    </a:p>
                  </a:txBody>
                  <a:tcPr marL="68580" marR="68580" anchor="ctr"/>
                </a:tc>
                <a:tc>
                  <a:txBody>
                    <a:bodyPr/>
                    <a:lstStyle/>
                    <a:p>
                      <a:pPr algn="ctr"/>
                      <a:r>
                        <a:rPr lang="en-US" sz="1400" dirty="0" smtClean="0"/>
                        <a:t>1.7%</a:t>
                      </a:r>
                      <a:endParaRPr lang="en-US" sz="1400" dirty="0"/>
                    </a:p>
                  </a:txBody>
                  <a:tcPr marL="68580" marR="68580" anchor="ctr"/>
                </a:tc>
              </a:tr>
              <a:tr h="377072">
                <a:tc>
                  <a:txBody>
                    <a:bodyPr/>
                    <a:lstStyle/>
                    <a:p>
                      <a:pPr algn="ctr"/>
                      <a:r>
                        <a:rPr lang="en-US" sz="1400" dirty="0" smtClean="0"/>
                        <a:t>1</a:t>
                      </a:r>
                      <a:r>
                        <a:rPr lang="en-US" sz="1400" baseline="30000" dirty="0" smtClean="0"/>
                        <a:t>st</a:t>
                      </a:r>
                      <a:r>
                        <a:rPr lang="en-US" sz="1400" baseline="0" dirty="0" smtClean="0"/>
                        <a:t>  (K,Cs)+Sb</a:t>
                      </a:r>
                      <a:endParaRPr lang="en-US" sz="1400" dirty="0"/>
                    </a:p>
                  </a:txBody>
                  <a:tcPr marL="68580" marR="68580" anchor="ctr"/>
                </a:tc>
                <a:tc>
                  <a:txBody>
                    <a:bodyPr/>
                    <a:lstStyle/>
                    <a:p>
                      <a:pPr algn="ctr"/>
                      <a:r>
                        <a:rPr lang="en-US" sz="1400" dirty="0" smtClean="0">
                          <a:solidFill>
                            <a:srgbClr val="FF0000"/>
                          </a:solidFill>
                        </a:rPr>
                        <a:t>9.22</a:t>
                      </a:r>
                      <a:r>
                        <a:rPr lang="en-US" sz="1400" dirty="0" smtClean="0"/>
                        <a:t> (-2.9, 0.78)</a:t>
                      </a:r>
                      <a:endParaRPr lang="en-US" sz="1400" dirty="0"/>
                    </a:p>
                  </a:txBody>
                  <a:tcPr marL="68580" marR="68580" anchor="ctr"/>
                </a:tc>
                <a:tc>
                  <a:txBody>
                    <a:bodyPr/>
                    <a:lstStyle/>
                    <a:p>
                      <a:pPr algn="ctr"/>
                      <a:r>
                        <a:rPr lang="en-US" sz="1400" dirty="0" smtClean="0">
                          <a:solidFill>
                            <a:srgbClr val="FF0000"/>
                          </a:solidFill>
                        </a:rPr>
                        <a:t>159.3</a:t>
                      </a:r>
                      <a:r>
                        <a:rPr lang="en-US" sz="1400" dirty="0" smtClean="0"/>
                        <a:t> (-1.6, 0.9)</a:t>
                      </a:r>
                      <a:endParaRPr lang="en-US" sz="1400" dirty="0"/>
                    </a:p>
                  </a:txBody>
                  <a:tcPr marL="68580" marR="68580" anchor="ctr"/>
                </a:tc>
                <a:tc>
                  <a:txBody>
                    <a:bodyPr/>
                    <a:lstStyle/>
                    <a:p>
                      <a:pPr algn="ctr"/>
                      <a:r>
                        <a:rPr lang="en-US" sz="1400" dirty="0" smtClean="0"/>
                        <a:t>1.2%</a:t>
                      </a:r>
                      <a:endParaRPr lang="en-US" sz="1400" dirty="0"/>
                    </a:p>
                  </a:txBody>
                  <a:tcPr marL="68580" marR="68580" anchor="ctr"/>
                </a:tc>
              </a:tr>
              <a:tr h="377072">
                <a:tc>
                  <a:txBody>
                    <a:bodyPr/>
                    <a:lstStyle/>
                    <a:p>
                      <a:pPr algn="ctr"/>
                      <a:r>
                        <a:rPr lang="en-US" sz="1400" dirty="0" smtClean="0"/>
                        <a:t>Sb</a:t>
                      </a:r>
                      <a:endParaRPr lang="en-US" sz="1400" dirty="0"/>
                    </a:p>
                  </a:txBody>
                  <a:tcPr marL="68580" marR="68580" anchor="ctr"/>
                </a:tc>
                <a:tc>
                  <a:txBody>
                    <a:bodyPr/>
                    <a:lstStyle/>
                    <a:p>
                      <a:pPr algn="ctr"/>
                      <a:r>
                        <a:rPr lang="en-US" sz="1400" dirty="0" smtClean="0">
                          <a:solidFill>
                            <a:srgbClr val="FF0000"/>
                          </a:solidFill>
                        </a:rPr>
                        <a:t>5.2</a:t>
                      </a:r>
                      <a:r>
                        <a:rPr lang="en-US" sz="1400" dirty="0" smtClean="0"/>
                        <a:t> (-0.11, 0.35)</a:t>
                      </a:r>
                      <a:endParaRPr lang="en-US" sz="1400" dirty="0"/>
                    </a:p>
                  </a:txBody>
                  <a:tcPr marL="68580" marR="68580" anchor="ctr"/>
                </a:tc>
                <a:tc>
                  <a:txBody>
                    <a:bodyPr/>
                    <a:lstStyle/>
                    <a:p>
                      <a:pPr algn="ctr"/>
                      <a:r>
                        <a:rPr lang="en-US" sz="1400" dirty="0" smtClean="0">
                          <a:solidFill>
                            <a:srgbClr val="FF0000"/>
                          </a:solidFill>
                        </a:rPr>
                        <a:t>36.74</a:t>
                      </a:r>
                      <a:r>
                        <a:rPr lang="en-US" sz="1400" dirty="0" smtClean="0"/>
                        <a:t> (-0.26, 0.13)</a:t>
                      </a:r>
                      <a:endParaRPr lang="en-US" sz="1400" dirty="0"/>
                    </a:p>
                  </a:txBody>
                  <a:tcPr marL="68580" marR="68580" anchor="ctr"/>
                </a:tc>
                <a:tc>
                  <a:txBody>
                    <a:bodyPr/>
                    <a:lstStyle/>
                    <a:p>
                      <a:pPr algn="ctr"/>
                      <a:endParaRPr lang="en-US" sz="1400" dirty="0"/>
                    </a:p>
                  </a:txBody>
                  <a:tcPr marL="68580" marR="68580" anchor="ctr"/>
                </a:tc>
              </a:tr>
              <a:tr h="641023">
                <a:tc>
                  <a:txBody>
                    <a:bodyPr/>
                    <a:lstStyle/>
                    <a:p>
                      <a:pPr algn="ctr"/>
                      <a:r>
                        <a:rPr lang="en-US" sz="1400" dirty="0" smtClean="0"/>
                        <a:t>Substrate (</a:t>
                      </a:r>
                      <a:r>
                        <a:rPr lang="en-US" sz="1400" dirty="0" err="1" smtClean="0"/>
                        <a:t>MgO</a:t>
                      </a:r>
                      <a:r>
                        <a:rPr lang="en-US" sz="1400" dirty="0" smtClean="0"/>
                        <a:t>)</a:t>
                      </a:r>
                      <a:endParaRPr lang="en-US" sz="1400" dirty="0"/>
                    </a:p>
                  </a:txBody>
                  <a:tcPr marL="68580" marR="68580" anchor="ctr"/>
                </a:tc>
                <a:tc>
                  <a:txBody>
                    <a:bodyPr/>
                    <a:lstStyle/>
                    <a:p>
                      <a:pPr algn="ctr"/>
                      <a:r>
                        <a:rPr lang="en-US" sz="1400" dirty="0" smtClean="0">
                          <a:solidFill>
                            <a:srgbClr val="FF0000"/>
                          </a:solidFill>
                        </a:rPr>
                        <a:t>1.5</a:t>
                      </a:r>
                      <a:r>
                        <a:rPr lang="en-US" sz="1400" dirty="0" smtClean="0"/>
                        <a:t> (-, -)</a:t>
                      </a:r>
                      <a:endParaRPr lang="en-US" sz="1400" dirty="0">
                        <a:solidFill>
                          <a:schemeClr val="tx1"/>
                        </a:solidFill>
                      </a:endParaRPr>
                    </a:p>
                  </a:txBody>
                  <a:tcPr marL="68580" marR="68580" anchor="ctr"/>
                </a:tc>
                <a:tc>
                  <a:txBody>
                    <a:bodyPr/>
                    <a:lstStyle/>
                    <a:p>
                      <a:pPr algn="ctr"/>
                      <a:endParaRPr lang="en-US" sz="1400" dirty="0"/>
                    </a:p>
                  </a:txBody>
                  <a:tcPr marL="68580" marR="68580" anchor="ctr">
                    <a:lnBlToTr w="12700" cap="flat" cmpd="sng" algn="ctr">
                      <a:solidFill>
                        <a:schemeClr val="tx1"/>
                      </a:solidFill>
                      <a:prstDash val="solid"/>
                      <a:round/>
                      <a:headEnd type="none" w="med" len="med"/>
                      <a:tailEnd type="none" w="med" len="med"/>
                    </a:lnBlToTr>
                  </a:tcPr>
                </a:tc>
                <a:tc>
                  <a:txBody>
                    <a:bodyPr/>
                    <a:lstStyle/>
                    <a:p>
                      <a:pPr algn="ctr"/>
                      <a:endParaRPr lang="en-US" sz="1400" dirty="0"/>
                    </a:p>
                  </a:txBody>
                  <a:tcPr marL="68580" marR="68580" anchor="ctr">
                    <a:lnBlToTr w="12700" cap="flat" cmpd="sng" algn="ctr">
                      <a:solidFill>
                        <a:schemeClr val="tx1"/>
                      </a:solidFill>
                      <a:prstDash val="solid"/>
                      <a:round/>
                      <a:headEnd type="none" w="med" len="med"/>
                      <a:tailEnd type="none" w="med" len="med"/>
                    </a:lnBlToTr>
                  </a:tcPr>
                </a:tc>
              </a:tr>
            </a:tbl>
          </a:graphicData>
        </a:graphic>
      </p:graphicFrame>
      <p:sp>
        <p:nvSpPr>
          <p:cNvPr id="9" name="TextBox 8"/>
          <p:cNvSpPr txBox="1"/>
          <p:nvPr/>
        </p:nvSpPr>
        <p:spPr>
          <a:xfrm>
            <a:off x="1" y="5352871"/>
            <a:ext cx="4876800" cy="1200329"/>
          </a:xfrm>
          <a:prstGeom prst="rect">
            <a:avLst/>
          </a:prstGeom>
          <a:noFill/>
        </p:spPr>
        <p:txBody>
          <a:bodyPr wrap="square" rtlCol="0">
            <a:spAutoFit/>
          </a:bodyPr>
          <a:lstStyle/>
          <a:p>
            <a:pPr algn="ctr"/>
            <a:r>
              <a:rPr lang="en-US" dirty="0" smtClean="0"/>
              <a:t>XRR simulation result of K/Cs co-</a:t>
            </a:r>
            <a:r>
              <a:rPr lang="en-US" dirty="0" err="1" smtClean="0"/>
              <a:t>dep</a:t>
            </a:r>
            <a:r>
              <a:rPr lang="en-US" dirty="0" smtClean="0"/>
              <a:t> sample.</a:t>
            </a:r>
          </a:p>
          <a:p>
            <a:pPr algn="ctr"/>
            <a:r>
              <a:rPr lang="en-US" altLang="zh-CN" dirty="0" smtClean="0"/>
              <a:t>Colored solid lines: simulation; Open circle: measured data. Error noted is 5% of change in logarithm FOM</a:t>
            </a:r>
            <a:r>
              <a:rPr lang="en-US" dirty="0" smtClean="0"/>
              <a:t> function</a:t>
            </a:r>
          </a:p>
        </p:txBody>
      </p:sp>
      <p:sp>
        <p:nvSpPr>
          <p:cNvPr id="20" name="Title 1"/>
          <p:cNvSpPr>
            <a:spLocks noGrp="1"/>
          </p:cNvSpPr>
          <p:nvPr>
            <p:ph type="title"/>
          </p:nvPr>
        </p:nvSpPr>
        <p:spPr>
          <a:xfrm>
            <a:off x="0" y="0"/>
            <a:ext cx="9144000" cy="639762"/>
          </a:xfrm>
        </p:spPr>
        <p:txBody>
          <a:bodyPr>
            <a:normAutofit fontScale="90000"/>
          </a:bodyPr>
          <a:lstStyle/>
          <a:p>
            <a:r>
              <a:rPr lang="en-US" dirty="0" smtClean="0"/>
              <a:t>Yo-yo deposition</a:t>
            </a:r>
            <a:endParaRPr lang="en-US" dirty="0"/>
          </a:p>
        </p:txBody>
      </p:sp>
    </p:spTree>
    <p:extLst>
      <p:ext uri="{BB962C8B-B14F-4D97-AF65-F5344CB8AC3E}">
        <p14:creationId xmlns:p14="http://schemas.microsoft.com/office/powerpoint/2010/main" val="282456699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gaoweimj\Google Drive\Photocathode\G3_Oct_2015\IMG_731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41308" y="841635"/>
            <a:ext cx="4542444" cy="3028182"/>
          </a:xfrm>
          <a:prstGeom prst="rect">
            <a:avLst/>
          </a:prstGeom>
          <a:noFill/>
          <a:extLst>
            <a:ext uri="{909E8E84-426E-40dd-AFC4-6F175D3DCCD1}">
              <a14:hiddenFill xmlns="" xmlns:a14="http://schemas.microsoft.com/office/drawing/2010/main">
                <a:solidFill>
                  <a:srgbClr val="FFFFFF"/>
                </a:solidFill>
              </a14:hiddenFill>
            </a:ext>
          </a:extLst>
        </p:spPr>
      </p:pic>
      <p:pic>
        <p:nvPicPr>
          <p:cNvPr id="1026" name="Picture 2" descr="C:\Users\gaoweimj\Google Drive\Photocathode\G3_Oct_2015\IMG_122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122009" y="1354258"/>
            <a:ext cx="4140359" cy="3105269"/>
          </a:xfrm>
          <a:prstGeom prst="rect">
            <a:avLst/>
          </a:prstGeom>
          <a:noFill/>
          <a:extLst>
            <a:ext uri="{909E8E84-426E-40dd-AFC4-6F175D3DCCD1}">
              <a14:hiddenFill xmlns="" xmlns:a14="http://schemas.microsoft.com/office/drawing/2010/main">
                <a:solidFill>
                  <a:srgbClr val="FFFFFF"/>
                </a:solidFill>
              </a14:hiddenFill>
            </a:ext>
          </a:extLst>
        </p:spPr>
      </p:pic>
      <p:sp>
        <p:nvSpPr>
          <p:cNvPr id="3" name="Title 1"/>
          <p:cNvSpPr txBox="1">
            <a:spLocks/>
          </p:cNvSpPr>
          <p:nvPr/>
        </p:nvSpPr>
        <p:spPr>
          <a:xfrm>
            <a:off x="1763688" y="52178"/>
            <a:ext cx="5544616" cy="512586"/>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smtClean="0"/>
              <a:t>Sputter Growth</a:t>
            </a:r>
            <a:endParaRPr lang="en-US" sz="2800" dirty="0"/>
          </a:p>
        </p:txBody>
      </p:sp>
      <p:grpSp>
        <p:nvGrpSpPr>
          <p:cNvPr id="5" name="Group 4"/>
          <p:cNvGrpSpPr/>
          <p:nvPr/>
        </p:nvGrpSpPr>
        <p:grpSpPr>
          <a:xfrm>
            <a:off x="3635895" y="4104607"/>
            <a:ext cx="1126152" cy="603984"/>
            <a:chOff x="6061565" y="3111195"/>
            <a:chExt cx="1836204" cy="773012"/>
          </a:xfrm>
        </p:grpSpPr>
        <p:sp>
          <p:nvSpPr>
            <p:cNvPr id="2" name="Line Callout 1 1"/>
            <p:cNvSpPr/>
            <p:nvPr/>
          </p:nvSpPr>
          <p:spPr>
            <a:xfrm>
              <a:off x="6061565" y="3111195"/>
              <a:ext cx="1836204" cy="773012"/>
            </a:xfrm>
            <a:prstGeom prst="borderCallout1">
              <a:avLst>
                <a:gd name="adj1" fmla="val 39715"/>
                <a:gd name="adj2" fmla="val -347"/>
                <a:gd name="adj3" fmla="val -235407"/>
                <a:gd name="adj4" fmla="val -103504"/>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6208541" y="3162878"/>
              <a:ext cx="1542251" cy="669646"/>
            </a:xfrm>
            <a:prstGeom prst="rect">
              <a:avLst/>
            </a:prstGeom>
            <a:noFill/>
          </p:spPr>
          <p:txBody>
            <a:bodyPr wrap="none" rtlCol="0">
              <a:spAutoFit/>
            </a:bodyPr>
            <a:lstStyle/>
            <a:p>
              <a:r>
                <a:rPr lang="en-US" sz="1400" dirty="0" smtClean="0"/>
                <a:t>Cs</a:t>
              </a:r>
              <a:r>
                <a:rPr lang="en-US" sz="1400" baseline="-25000" dirty="0" smtClean="0"/>
                <a:t>3</a:t>
              </a:r>
              <a:r>
                <a:rPr lang="en-US" sz="1400" dirty="0" smtClean="0"/>
                <a:t>Sb </a:t>
              </a:r>
            </a:p>
            <a:p>
              <a:r>
                <a:rPr lang="en-US" sz="1400" dirty="0" smtClean="0"/>
                <a:t>sputter gun</a:t>
              </a:r>
              <a:endParaRPr lang="en-US" sz="1400" dirty="0"/>
            </a:p>
          </p:txBody>
        </p:sp>
      </p:grpSp>
      <p:grpSp>
        <p:nvGrpSpPr>
          <p:cNvPr id="6" name="Group 6"/>
          <p:cNvGrpSpPr/>
          <p:nvPr/>
        </p:nvGrpSpPr>
        <p:grpSpPr>
          <a:xfrm>
            <a:off x="424515" y="5804635"/>
            <a:ext cx="1148971" cy="576064"/>
            <a:chOff x="6383107" y="3241630"/>
            <a:chExt cx="1148971" cy="576064"/>
          </a:xfrm>
        </p:grpSpPr>
        <p:sp>
          <p:nvSpPr>
            <p:cNvPr id="8" name="Line Callout 1 7"/>
            <p:cNvSpPr/>
            <p:nvPr/>
          </p:nvSpPr>
          <p:spPr>
            <a:xfrm>
              <a:off x="6383107" y="3241630"/>
              <a:ext cx="1148971" cy="576064"/>
            </a:xfrm>
            <a:prstGeom prst="borderCallout1">
              <a:avLst>
                <a:gd name="adj1" fmla="val -3387"/>
                <a:gd name="adj2" fmla="val 44190"/>
                <a:gd name="adj3" fmla="val -411415"/>
                <a:gd name="adj4" fmla="val 61544"/>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6432098" y="3241630"/>
              <a:ext cx="1028167" cy="523220"/>
            </a:xfrm>
            <a:prstGeom prst="rect">
              <a:avLst/>
            </a:prstGeom>
            <a:noFill/>
          </p:spPr>
          <p:txBody>
            <a:bodyPr wrap="none" rtlCol="0">
              <a:spAutoFit/>
            </a:bodyPr>
            <a:lstStyle/>
            <a:p>
              <a:r>
                <a:rPr lang="en-US" sz="1400" dirty="0" smtClean="0"/>
                <a:t>K</a:t>
              </a:r>
              <a:r>
                <a:rPr lang="en-US" sz="1400" baseline="-25000" dirty="0"/>
                <a:t>2</a:t>
              </a:r>
              <a:r>
                <a:rPr lang="en-US" sz="1400" dirty="0" smtClean="0"/>
                <a:t>CsSb </a:t>
              </a:r>
            </a:p>
            <a:p>
              <a:r>
                <a:rPr lang="en-US" sz="1400" dirty="0" smtClean="0"/>
                <a:t>sputter gun</a:t>
              </a:r>
              <a:endParaRPr lang="en-US" sz="1400" dirty="0"/>
            </a:p>
          </p:txBody>
        </p:sp>
      </p:grpSp>
      <p:pic>
        <p:nvPicPr>
          <p:cNvPr id="1028" name="Picture 4" descr="C:\Users\gaoweimj\Google Drive\Photocathode\G3_Oct_2015\IMG_1346.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2307" t="21614" b="40683"/>
          <a:stretch/>
        </p:blipFill>
        <p:spPr bwMode="auto">
          <a:xfrm>
            <a:off x="2907588" y="5163869"/>
            <a:ext cx="1764317" cy="1323590"/>
          </a:xfrm>
          <a:prstGeom prst="rect">
            <a:avLst/>
          </a:prstGeom>
          <a:noFill/>
          <a:extLst>
            <a:ext uri="{909E8E84-426E-40dd-AFC4-6F175D3DCCD1}">
              <a14:hiddenFill xmlns="" xmlns:a14="http://schemas.microsoft.com/office/drawing/2010/main">
                <a:solidFill>
                  <a:srgbClr val="FFFFFF"/>
                </a:solidFill>
              </a14:hiddenFill>
            </a:ext>
          </a:extLst>
        </p:spPr>
      </p:pic>
      <p:pic>
        <p:nvPicPr>
          <p:cNvPr id="1029" name="Picture 5" descr="C:\Users\gaoweimj\Google Drive\Photocathode\G3_Oct_2015\IMG_1361.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72616" t="44953" r="3553" b="23839"/>
          <a:stretch/>
        </p:blipFill>
        <p:spPr bwMode="auto">
          <a:xfrm>
            <a:off x="5076056" y="4871036"/>
            <a:ext cx="1645816" cy="1616423"/>
          </a:xfrm>
          <a:prstGeom prst="rect">
            <a:avLst/>
          </a:prstGeom>
          <a:noFill/>
          <a:extLst>
            <a:ext uri="{909E8E84-426E-40dd-AFC4-6F175D3DCCD1}">
              <a14:hiddenFill xmlns="" xmlns:a14="http://schemas.microsoft.com/office/drawing/2010/main">
                <a:solidFill>
                  <a:srgbClr val="FFFFFF"/>
                </a:solidFill>
              </a14:hiddenFill>
            </a:ext>
          </a:extLst>
        </p:spPr>
      </p:pic>
      <p:pic>
        <p:nvPicPr>
          <p:cNvPr id="1030" name="Picture 6" descr="C:\Users\gaoweimj\Google Drive\Photocathode\G3_Oct_2015\Sputter-00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67329" y="4871036"/>
            <a:ext cx="1616423" cy="1616423"/>
          </a:xfrm>
          <a:prstGeom prst="rect">
            <a:avLst/>
          </a:prstGeom>
          <a:noFill/>
          <a:extLst>
            <a:ext uri="{909E8E84-426E-40dd-AFC4-6F175D3DCCD1}">
              <a14:hiddenFill xmlns="" xmlns:a14="http://schemas.microsoft.com/office/drawing/2010/main">
                <a:solidFill>
                  <a:srgbClr val="FFFFFF"/>
                </a:solidFill>
              </a14:hiddenFill>
            </a:ext>
          </a:extLst>
        </p:spPr>
      </p:pic>
      <p:sp>
        <p:nvSpPr>
          <p:cNvPr id="14" name="Title 1"/>
          <p:cNvSpPr txBox="1">
            <a:spLocks/>
          </p:cNvSpPr>
          <p:nvPr/>
        </p:nvSpPr>
        <p:spPr>
          <a:xfrm>
            <a:off x="5004048" y="4005064"/>
            <a:ext cx="3672408" cy="432048"/>
          </a:xfrm>
          <a:prstGeom prst="rect">
            <a:avLst/>
          </a:prstGeom>
        </p:spPr>
        <p:txBody>
          <a:bodyPr vert="horz" lIns="91440" tIns="45720" rIns="91440" bIns="45720" rtlCol="0" anchor="ctr">
            <a:normAutofit fontScale="6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zh-CN" sz="2000" i="1" dirty="0" smtClean="0"/>
              <a:t>In</a:t>
            </a:r>
            <a:r>
              <a:rPr lang="zh-CN" altLang="en-US" sz="2000" i="1" dirty="0" smtClean="0"/>
              <a:t> </a:t>
            </a:r>
            <a:r>
              <a:rPr lang="en-US" altLang="zh-CN" sz="2000" i="1" dirty="0" smtClean="0"/>
              <a:t>situ,</a:t>
            </a:r>
            <a:r>
              <a:rPr lang="zh-CN" altLang="en-US" sz="2000" i="1" dirty="0" smtClean="0"/>
              <a:t> </a:t>
            </a:r>
            <a:r>
              <a:rPr lang="en-US" altLang="zh-CN" sz="2000" i="1" dirty="0" smtClean="0"/>
              <a:t>In</a:t>
            </a:r>
            <a:r>
              <a:rPr lang="zh-CN" altLang="en-US" sz="2000" i="1" dirty="0" smtClean="0"/>
              <a:t> </a:t>
            </a:r>
            <a:r>
              <a:rPr lang="en-US" altLang="zh-CN" sz="2000" i="1" dirty="0" err="1" smtClean="0"/>
              <a:t>operado</a:t>
            </a:r>
            <a:r>
              <a:rPr lang="zh-CN" altLang="en-US" sz="2000" i="1" dirty="0" smtClean="0"/>
              <a:t> </a:t>
            </a:r>
            <a:r>
              <a:rPr lang="en-US" altLang="zh-CN" sz="2000" dirty="0" smtClean="0"/>
              <a:t>XRR,</a:t>
            </a:r>
            <a:r>
              <a:rPr lang="zh-CN" altLang="en-US" sz="2000" dirty="0" smtClean="0"/>
              <a:t> </a:t>
            </a:r>
            <a:r>
              <a:rPr lang="en-US" altLang="zh-CN" sz="2000" dirty="0" smtClean="0"/>
              <a:t>XRF,</a:t>
            </a:r>
            <a:r>
              <a:rPr lang="zh-CN" altLang="en-US" sz="2000" dirty="0" smtClean="0"/>
              <a:t> </a:t>
            </a:r>
            <a:r>
              <a:rPr lang="en-US" altLang="zh-CN" sz="2000" dirty="0" smtClean="0"/>
              <a:t>XRD</a:t>
            </a:r>
            <a:r>
              <a:rPr lang="zh-CN" altLang="en-US" sz="2000" dirty="0" smtClean="0"/>
              <a:t> </a:t>
            </a:r>
            <a:r>
              <a:rPr lang="en-US" altLang="zh-CN" sz="2000" dirty="0" smtClean="0"/>
              <a:t>&amp;</a:t>
            </a:r>
            <a:r>
              <a:rPr lang="zh-CN" altLang="en-US" sz="2000" dirty="0" smtClean="0"/>
              <a:t> </a:t>
            </a:r>
            <a:r>
              <a:rPr lang="en-US" altLang="zh-CN" sz="2000" dirty="0" smtClean="0"/>
              <a:t>Quantum</a:t>
            </a:r>
            <a:r>
              <a:rPr lang="zh-CN" altLang="en-US" sz="2000" dirty="0" smtClean="0"/>
              <a:t> </a:t>
            </a:r>
            <a:r>
              <a:rPr lang="en-US" altLang="zh-CN" sz="2000" dirty="0" smtClean="0"/>
              <a:t>efficiency</a:t>
            </a:r>
            <a:r>
              <a:rPr lang="zh-CN" altLang="en-US" sz="2000" dirty="0" smtClean="0"/>
              <a:t> </a:t>
            </a:r>
            <a:r>
              <a:rPr lang="en-US" altLang="zh-CN" sz="2000" dirty="0" smtClean="0"/>
              <a:t>(QE)</a:t>
            </a:r>
            <a:r>
              <a:rPr lang="zh-CN" altLang="en-US" sz="2000" dirty="0" smtClean="0"/>
              <a:t> </a:t>
            </a:r>
            <a:r>
              <a:rPr lang="en-US" altLang="zh-CN" sz="2000" dirty="0" smtClean="0"/>
              <a:t>measurement	</a:t>
            </a:r>
            <a:endParaRPr lang="en-US" sz="2000" dirty="0"/>
          </a:p>
        </p:txBody>
      </p:sp>
      <p:sp>
        <p:nvSpPr>
          <p:cNvPr id="15" name="Title 1"/>
          <p:cNvSpPr txBox="1">
            <a:spLocks/>
          </p:cNvSpPr>
          <p:nvPr/>
        </p:nvSpPr>
        <p:spPr>
          <a:xfrm>
            <a:off x="2514600" y="6425952"/>
            <a:ext cx="6477000" cy="43204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zh-CN" sz="2000" i="1" dirty="0" smtClean="0"/>
              <a:t>Sputter targets grown by RMD, Inc</a:t>
            </a:r>
            <a:r>
              <a:rPr lang="en-US" altLang="zh-CN" sz="2000" dirty="0" smtClean="0"/>
              <a:t>	</a:t>
            </a:r>
            <a:endParaRPr lang="en-US" sz="2000" dirty="0"/>
          </a:p>
        </p:txBody>
      </p:sp>
    </p:spTree>
    <p:extLst>
      <p:ext uri="{BB962C8B-B14F-4D97-AF65-F5344CB8AC3E}">
        <p14:creationId xmlns:p14="http://schemas.microsoft.com/office/powerpoint/2010/main" val="346408561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extLst>
              <p:ext uri="{D42A27DB-BD31-4B8C-83A1-F6EECF244321}">
                <p14:modId xmlns:p14="http://schemas.microsoft.com/office/powerpoint/2010/main" val="2669313495"/>
              </p:ext>
            </p:extLst>
          </p:nvPr>
        </p:nvGraphicFramePr>
        <p:xfrm>
          <a:off x="395536" y="4114800"/>
          <a:ext cx="4371981" cy="2346960"/>
        </p:xfrm>
        <a:graphic>
          <a:graphicData uri="http://schemas.openxmlformats.org/drawingml/2006/table">
            <a:tbl>
              <a:tblPr firstRow="1" bandRow="1">
                <a:tableStyleId>{5940675A-B579-460E-94D1-54222C63F5DA}</a:tableStyleId>
              </a:tblPr>
              <a:tblGrid>
                <a:gridCol w="1457327"/>
                <a:gridCol w="1471660"/>
                <a:gridCol w="1442994"/>
              </a:tblGrid>
              <a:tr h="121672">
                <a:tc>
                  <a:txBody>
                    <a:bodyPr/>
                    <a:lstStyle/>
                    <a:p>
                      <a:pPr algn="ctr"/>
                      <a:endParaRPr lang="en-US" sz="1600" dirty="0"/>
                    </a:p>
                  </a:txBody>
                  <a:tcPr marL="68580" marR="68580" anchor="ctr"/>
                </a:tc>
                <a:tc>
                  <a:txBody>
                    <a:bodyPr/>
                    <a:lstStyle/>
                    <a:p>
                      <a:pPr algn="ctr"/>
                      <a:r>
                        <a:rPr lang="en-US" sz="1600" dirty="0" smtClean="0"/>
                        <a:t>Thickness (</a:t>
                      </a:r>
                      <a:r>
                        <a:rPr lang="en-US" sz="1600" baseline="0" dirty="0" smtClean="0"/>
                        <a:t>Å</a:t>
                      </a:r>
                      <a:r>
                        <a:rPr lang="en-US" sz="1600" dirty="0" smtClean="0"/>
                        <a:t>)</a:t>
                      </a:r>
                      <a:endParaRPr lang="en-US" sz="1600" dirty="0"/>
                    </a:p>
                  </a:txBody>
                  <a:tcPr marL="68580" marR="68580" anchor="ctr"/>
                </a:tc>
                <a:tc>
                  <a:txBody>
                    <a:bodyPr/>
                    <a:lstStyle/>
                    <a:p>
                      <a:pPr algn="ctr"/>
                      <a:r>
                        <a:rPr lang="en-US" sz="1600" dirty="0" smtClean="0"/>
                        <a:t>Roughness</a:t>
                      </a:r>
                      <a:r>
                        <a:rPr lang="en-US" sz="1600" baseline="0" dirty="0" smtClean="0"/>
                        <a:t> (Å)</a:t>
                      </a:r>
                      <a:endParaRPr lang="en-US" sz="1600" dirty="0"/>
                    </a:p>
                  </a:txBody>
                  <a:tcPr marL="68580" marR="68580" anchor="ctr"/>
                </a:tc>
              </a:tr>
              <a:tr h="247398">
                <a:tc>
                  <a:txBody>
                    <a:bodyPr/>
                    <a:lstStyle/>
                    <a:p>
                      <a:pPr algn="ctr"/>
                      <a:r>
                        <a:rPr lang="en-US" sz="1600" dirty="0" smtClean="0"/>
                        <a:t>3</a:t>
                      </a:r>
                      <a:r>
                        <a:rPr lang="en-US" sz="1600" baseline="30000" dirty="0" smtClean="0"/>
                        <a:t>rd</a:t>
                      </a:r>
                      <a:r>
                        <a:rPr lang="en-US" sz="1600" dirty="0" smtClean="0"/>
                        <a:t> Cs</a:t>
                      </a:r>
                      <a:endParaRPr lang="en-US" sz="1600" dirty="0"/>
                    </a:p>
                  </a:txBody>
                  <a:tcPr marL="68580" marR="68580" anchor="ctr"/>
                </a:tc>
                <a:tc>
                  <a:txBody>
                    <a:bodyPr/>
                    <a:lstStyle/>
                    <a:p>
                      <a:pPr algn="ctr"/>
                      <a:r>
                        <a:rPr lang="en-US" sz="1600" dirty="0" smtClean="0"/>
                        <a:t>416.0</a:t>
                      </a:r>
                      <a:endParaRPr lang="en-US" sz="1600" dirty="0"/>
                    </a:p>
                  </a:txBody>
                  <a:tcPr marL="68580" marR="68580" anchor="ctr"/>
                </a:tc>
                <a:tc>
                  <a:txBody>
                    <a:bodyPr/>
                    <a:lstStyle/>
                    <a:p>
                      <a:pPr algn="ctr"/>
                      <a:r>
                        <a:rPr lang="en-US" sz="1600" dirty="0" smtClean="0"/>
                        <a:t>5.67</a:t>
                      </a:r>
                      <a:endParaRPr lang="en-US" sz="1600" dirty="0"/>
                    </a:p>
                  </a:txBody>
                  <a:tcPr marL="68580" marR="68580" anchor="ctr"/>
                </a:tc>
              </a:tr>
              <a:tr h="247398">
                <a:tc>
                  <a:txBody>
                    <a:bodyPr/>
                    <a:lstStyle/>
                    <a:p>
                      <a:pPr algn="ctr"/>
                      <a:r>
                        <a:rPr lang="en-US" sz="1600" dirty="0" smtClean="0"/>
                        <a:t>2</a:t>
                      </a:r>
                      <a:r>
                        <a:rPr lang="en-US" sz="1600" baseline="30000" dirty="0" smtClean="0"/>
                        <a:t>nd</a:t>
                      </a:r>
                      <a:r>
                        <a:rPr lang="en-US" sz="1600" dirty="0" smtClean="0"/>
                        <a:t> Cs</a:t>
                      </a:r>
                      <a:endParaRPr lang="en-US" sz="1600" dirty="0"/>
                    </a:p>
                  </a:txBody>
                  <a:tcPr marL="68580" marR="68580" anchor="ctr"/>
                </a:tc>
                <a:tc>
                  <a:txBody>
                    <a:bodyPr/>
                    <a:lstStyle/>
                    <a:p>
                      <a:pPr algn="ctr"/>
                      <a:r>
                        <a:rPr lang="en-US" sz="1600" dirty="0" smtClean="0"/>
                        <a:t>341.3</a:t>
                      </a:r>
                      <a:endParaRPr lang="en-US" sz="1600" dirty="0"/>
                    </a:p>
                  </a:txBody>
                  <a:tcPr marL="68580" marR="68580" anchor="ctr"/>
                </a:tc>
                <a:tc>
                  <a:txBody>
                    <a:bodyPr/>
                    <a:lstStyle/>
                    <a:p>
                      <a:pPr algn="ctr"/>
                      <a:r>
                        <a:rPr lang="en-US" sz="1600" dirty="0" smtClean="0"/>
                        <a:t>4.94</a:t>
                      </a:r>
                      <a:endParaRPr lang="en-US" sz="1600" dirty="0"/>
                    </a:p>
                  </a:txBody>
                  <a:tcPr marL="68580" marR="68580" anchor="ctr"/>
                </a:tc>
              </a:tr>
              <a:tr h="247398">
                <a:tc>
                  <a:txBody>
                    <a:bodyPr/>
                    <a:lstStyle/>
                    <a:p>
                      <a:pPr algn="ctr"/>
                      <a:r>
                        <a:rPr lang="en-US" sz="1600" baseline="0" dirty="0" smtClean="0"/>
                        <a:t>1</a:t>
                      </a:r>
                      <a:r>
                        <a:rPr lang="en-US" sz="1600" baseline="30000" dirty="0" smtClean="0"/>
                        <a:t>st</a:t>
                      </a:r>
                      <a:r>
                        <a:rPr lang="en-US" sz="1600" baseline="0" dirty="0" smtClean="0"/>
                        <a:t>  </a:t>
                      </a:r>
                      <a:r>
                        <a:rPr lang="en-US" sz="1600" dirty="0" smtClean="0"/>
                        <a:t>Cs</a:t>
                      </a:r>
                      <a:endParaRPr lang="en-US" sz="1600" dirty="0"/>
                    </a:p>
                  </a:txBody>
                  <a:tcPr marL="68580" marR="68580" anchor="ctr"/>
                </a:tc>
                <a:tc>
                  <a:txBody>
                    <a:bodyPr/>
                    <a:lstStyle/>
                    <a:p>
                      <a:pPr algn="ctr"/>
                      <a:r>
                        <a:rPr lang="en-US" sz="1600" dirty="0" smtClean="0"/>
                        <a:t>249.5</a:t>
                      </a:r>
                      <a:endParaRPr lang="en-US" sz="1600" dirty="0"/>
                    </a:p>
                  </a:txBody>
                  <a:tcPr marL="68580" marR="68580" anchor="ctr"/>
                </a:tc>
                <a:tc>
                  <a:txBody>
                    <a:bodyPr/>
                    <a:lstStyle/>
                    <a:p>
                      <a:pPr algn="ctr"/>
                      <a:r>
                        <a:rPr lang="en-US" sz="1600" dirty="0" smtClean="0"/>
                        <a:t>4.91</a:t>
                      </a:r>
                      <a:endParaRPr lang="en-US" sz="1600" dirty="0"/>
                    </a:p>
                  </a:txBody>
                  <a:tcPr marL="68580" marR="68580" anchor="ctr"/>
                </a:tc>
              </a:tr>
              <a:tr h="247398">
                <a:tc>
                  <a:txBody>
                    <a:bodyPr/>
                    <a:lstStyle/>
                    <a:p>
                      <a:pPr algn="ctr"/>
                      <a:r>
                        <a:rPr lang="en-US" sz="1600" dirty="0" smtClean="0"/>
                        <a:t>sputter</a:t>
                      </a:r>
                      <a:r>
                        <a:rPr lang="en-US" sz="1600" baseline="0" dirty="0" smtClean="0"/>
                        <a:t> K</a:t>
                      </a:r>
                      <a:r>
                        <a:rPr lang="en-US" sz="1600" baseline="-25000" dirty="0" smtClean="0"/>
                        <a:t>2</a:t>
                      </a:r>
                      <a:r>
                        <a:rPr lang="en-US" sz="1600" baseline="0" dirty="0" smtClean="0"/>
                        <a:t>CsSb</a:t>
                      </a:r>
                      <a:endParaRPr lang="en-US" sz="1600" dirty="0"/>
                    </a:p>
                  </a:txBody>
                  <a:tcPr marL="68580" marR="68580" anchor="ctr"/>
                </a:tc>
                <a:tc>
                  <a:txBody>
                    <a:bodyPr/>
                    <a:lstStyle/>
                    <a:p>
                      <a:pPr algn="ctr"/>
                      <a:r>
                        <a:rPr lang="en-US" sz="1600" dirty="0" smtClean="0"/>
                        <a:t>234.2</a:t>
                      </a:r>
                      <a:endParaRPr lang="en-US" sz="1600" dirty="0"/>
                    </a:p>
                  </a:txBody>
                  <a:tcPr marL="68580" marR="68580" anchor="ctr"/>
                </a:tc>
                <a:tc>
                  <a:txBody>
                    <a:bodyPr/>
                    <a:lstStyle/>
                    <a:p>
                      <a:pPr algn="ctr"/>
                      <a:r>
                        <a:rPr lang="en-US" sz="1600" dirty="0" smtClean="0"/>
                        <a:t>5.17</a:t>
                      </a:r>
                      <a:endParaRPr lang="en-US" sz="1600" dirty="0"/>
                    </a:p>
                  </a:txBody>
                  <a:tcPr marL="68580" marR="68580" anchor="ctr"/>
                </a:tc>
              </a:tr>
              <a:tr h="247398">
                <a:tc>
                  <a:txBody>
                    <a:bodyPr/>
                    <a:lstStyle/>
                    <a:p>
                      <a:pPr algn="ctr"/>
                      <a:r>
                        <a:rPr lang="en-US" sz="1600" dirty="0" smtClean="0"/>
                        <a:t>Si</a:t>
                      </a:r>
                      <a:r>
                        <a:rPr lang="en-US" sz="1600" baseline="0" dirty="0" smtClean="0"/>
                        <a:t>O</a:t>
                      </a:r>
                      <a:r>
                        <a:rPr lang="en-US" sz="1600" baseline="-25000" dirty="0" smtClean="0"/>
                        <a:t>2</a:t>
                      </a:r>
                      <a:endParaRPr lang="en-US" sz="1600" dirty="0"/>
                    </a:p>
                  </a:txBody>
                  <a:tcPr marL="68580" marR="68580" anchor="ctr"/>
                </a:tc>
                <a:tc>
                  <a:txBody>
                    <a:bodyPr/>
                    <a:lstStyle/>
                    <a:p>
                      <a:pPr algn="ctr"/>
                      <a:r>
                        <a:rPr lang="en-US" sz="1600" dirty="0" smtClean="0"/>
                        <a:t>10.24</a:t>
                      </a:r>
                      <a:endParaRPr lang="en-US" sz="1600" dirty="0"/>
                    </a:p>
                  </a:txBody>
                  <a:tcPr marL="68580" marR="68580" anchor="ctr"/>
                </a:tc>
                <a:tc>
                  <a:txBody>
                    <a:bodyPr/>
                    <a:lstStyle/>
                    <a:p>
                      <a:pPr algn="ctr"/>
                      <a:r>
                        <a:rPr lang="en-US" sz="1600" dirty="0" smtClean="0"/>
                        <a:t>3.27</a:t>
                      </a:r>
                      <a:endParaRPr lang="en-US" sz="1600" dirty="0"/>
                    </a:p>
                  </a:txBody>
                  <a:tcPr marL="68580" marR="68580" anchor="ctr"/>
                </a:tc>
              </a:tr>
              <a:tr h="247398">
                <a:tc>
                  <a:txBody>
                    <a:bodyPr/>
                    <a:lstStyle/>
                    <a:p>
                      <a:pPr algn="ctr"/>
                      <a:r>
                        <a:rPr lang="en-US" sz="1600" dirty="0" smtClean="0"/>
                        <a:t>Substrate (Si)</a:t>
                      </a:r>
                      <a:endParaRPr lang="en-US" sz="1600" dirty="0"/>
                    </a:p>
                  </a:txBody>
                  <a:tcPr marL="68580" marR="68580" anchor="ctr"/>
                </a:tc>
                <a:tc>
                  <a:txBody>
                    <a:bodyPr/>
                    <a:lstStyle/>
                    <a:p>
                      <a:pPr algn="ctr"/>
                      <a:r>
                        <a:rPr lang="en-US" sz="1600" dirty="0" smtClean="0"/>
                        <a:t>---</a:t>
                      </a:r>
                      <a:endParaRPr lang="en-US" sz="1600" dirty="0"/>
                    </a:p>
                  </a:txBody>
                  <a:tcPr marL="68580" marR="68580" anchor="ctr"/>
                </a:tc>
                <a:tc>
                  <a:txBody>
                    <a:bodyPr/>
                    <a:lstStyle/>
                    <a:p>
                      <a:pPr algn="ctr"/>
                      <a:r>
                        <a:rPr lang="en-US" sz="1600" dirty="0" smtClean="0"/>
                        <a:t>3.75</a:t>
                      </a:r>
                      <a:endParaRPr lang="en-US" sz="1600" dirty="0"/>
                    </a:p>
                  </a:txBody>
                  <a:tcPr marL="68580" marR="68580" anchor="ctr"/>
                </a:tc>
              </a:tr>
            </a:tbl>
          </a:graphicData>
        </a:graphic>
      </p:graphicFrame>
      <p:pic>
        <p:nvPicPr>
          <p:cNvPr id="6" name="Picture 5"/>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51520" y="1302857"/>
            <a:ext cx="3995324" cy="2736304"/>
          </a:xfrm>
          <a:prstGeom prst="rect">
            <a:avLst/>
          </a:prstGeom>
        </p:spPr>
      </p:pic>
      <p:pic>
        <p:nvPicPr>
          <p:cNvPr id="512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31610" y="1352590"/>
            <a:ext cx="5003800" cy="26368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aphicFrame>
        <p:nvGraphicFramePr>
          <p:cNvPr id="8" name="Table 7"/>
          <p:cNvGraphicFramePr>
            <a:graphicFrameLocks noGrp="1"/>
          </p:cNvGraphicFramePr>
          <p:nvPr>
            <p:extLst>
              <p:ext uri="{D42A27DB-BD31-4B8C-83A1-F6EECF244321}">
                <p14:modId xmlns:p14="http://schemas.microsoft.com/office/powerpoint/2010/main" val="4274735117"/>
              </p:ext>
            </p:extLst>
          </p:nvPr>
        </p:nvGraphicFramePr>
        <p:xfrm>
          <a:off x="4876799" y="4402832"/>
          <a:ext cx="4114801" cy="1944216"/>
        </p:xfrm>
        <a:graphic>
          <a:graphicData uri="http://schemas.openxmlformats.org/drawingml/2006/table">
            <a:tbl>
              <a:tblPr firstRow="1" firstCol="1" bandRow="1">
                <a:tableStyleId>{2D5ABB26-0587-4C30-8999-92F81FD0307C}</a:tableStyleId>
              </a:tblPr>
              <a:tblGrid>
                <a:gridCol w="1089777"/>
                <a:gridCol w="723883"/>
                <a:gridCol w="793479"/>
                <a:gridCol w="783779"/>
                <a:gridCol w="723883"/>
              </a:tblGrid>
              <a:tr h="782433">
                <a:tc>
                  <a:txBody>
                    <a:bodyPr/>
                    <a:lstStyle/>
                    <a:p>
                      <a:pPr marL="0" marR="0" algn="ctr">
                        <a:lnSpc>
                          <a:spcPct val="115000"/>
                        </a:lnSpc>
                        <a:spcBef>
                          <a:spcPts val="0"/>
                        </a:spcBef>
                        <a:spcAft>
                          <a:spcPts val="0"/>
                        </a:spcAft>
                      </a:pPr>
                      <a:r>
                        <a:rPr lang="en-US" sz="1600" kern="1200" dirty="0">
                          <a:solidFill>
                            <a:schemeClr val="tx1"/>
                          </a:solidFill>
                          <a:latin typeface="+mn-lt"/>
                          <a:ea typeface="+mn-ea"/>
                          <a:cs typeface="+mn-cs"/>
                        </a:rPr>
                        <a:t>layer</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kern="1200" dirty="0" smtClean="0">
                          <a:solidFill>
                            <a:schemeClr val="tx1"/>
                          </a:solidFill>
                          <a:latin typeface="+mn-lt"/>
                          <a:ea typeface="+mn-ea"/>
                          <a:cs typeface="+mn-cs"/>
                        </a:rPr>
                        <a:t>K</a:t>
                      </a:r>
                    </a:p>
                    <a:p>
                      <a:pPr marL="0" marR="0" algn="ctr">
                        <a:lnSpc>
                          <a:spcPct val="115000"/>
                        </a:lnSpc>
                        <a:spcBef>
                          <a:spcPts val="0"/>
                        </a:spcBef>
                        <a:spcAft>
                          <a:spcPts val="0"/>
                        </a:spcAft>
                      </a:pPr>
                      <a:r>
                        <a:rPr lang="en-US" sz="1600" kern="1200" dirty="0" smtClean="0">
                          <a:solidFill>
                            <a:schemeClr val="tx1"/>
                          </a:solidFill>
                          <a:latin typeface="+mn-lt"/>
                          <a:ea typeface="+mn-ea"/>
                          <a:cs typeface="+mn-cs"/>
                        </a:rPr>
                        <a:t>(±0.1</a:t>
                      </a:r>
                      <a:r>
                        <a:rPr lang="en-US" sz="1600" kern="1200" dirty="0">
                          <a:solidFill>
                            <a:schemeClr val="tx1"/>
                          </a:solidFill>
                          <a:latin typeface="+mn-lt"/>
                          <a:ea typeface="+mn-ea"/>
                          <a:cs typeface="+mn-cs"/>
                        </a:rPr>
                        <a: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kern="1200" dirty="0" err="1" smtClean="0">
                          <a:solidFill>
                            <a:schemeClr val="tx1"/>
                          </a:solidFill>
                          <a:latin typeface="+mn-lt"/>
                          <a:ea typeface="+mn-ea"/>
                          <a:cs typeface="+mn-cs"/>
                        </a:rPr>
                        <a:t>Sb</a:t>
                      </a:r>
                      <a:endParaRPr lang="en-US" sz="1600" kern="1200" dirty="0" smtClean="0">
                        <a:solidFill>
                          <a:schemeClr val="tx1"/>
                        </a:solidFill>
                        <a:latin typeface="+mn-lt"/>
                        <a:ea typeface="+mn-ea"/>
                        <a:cs typeface="+mn-cs"/>
                      </a:endParaRPr>
                    </a:p>
                    <a:p>
                      <a:pPr marL="0" marR="0" algn="ctr">
                        <a:lnSpc>
                          <a:spcPct val="115000"/>
                        </a:lnSpc>
                        <a:spcBef>
                          <a:spcPts val="0"/>
                        </a:spcBef>
                        <a:spcAft>
                          <a:spcPts val="0"/>
                        </a:spcAft>
                      </a:pPr>
                      <a:r>
                        <a:rPr lang="en-US" sz="1600" kern="1200" dirty="0" smtClean="0">
                          <a:solidFill>
                            <a:schemeClr val="tx1"/>
                          </a:solidFill>
                          <a:latin typeface="+mn-lt"/>
                          <a:ea typeface="+mn-ea"/>
                          <a:cs typeface="+mn-cs"/>
                        </a:rPr>
                        <a:t>(±0.05</a:t>
                      </a:r>
                      <a:r>
                        <a:rPr lang="en-US" sz="1600" kern="1200" dirty="0">
                          <a:solidFill>
                            <a:schemeClr val="tx1"/>
                          </a:solidFill>
                          <a:latin typeface="+mn-lt"/>
                          <a:ea typeface="+mn-ea"/>
                          <a:cs typeface="+mn-cs"/>
                        </a:rPr>
                        <a: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kern="1200" dirty="0" smtClean="0">
                          <a:solidFill>
                            <a:schemeClr val="tx1"/>
                          </a:solidFill>
                          <a:latin typeface="+mn-lt"/>
                          <a:ea typeface="+mn-ea"/>
                          <a:cs typeface="+mn-cs"/>
                        </a:rPr>
                        <a:t>Cs</a:t>
                      </a:r>
                    </a:p>
                    <a:p>
                      <a:pPr marL="0" marR="0" algn="ctr">
                        <a:lnSpc>
                          <a:spcPct val="115000"/>
                        </a:lnSpc>
                        <a:spcBef>
                          <a:spcPts val="0"/>
                        </a:spcBef>
                        <a:spcAft>
                          <a:spcPts val="0"/>
                        </a:spcAft>
                      </a:pPr>
                      <a:r>
                        <a:rPr lang="en-US" sz="1600" kern="1200" dirty="0" smtClean="0">
                          <a:solidFill>
                            <a:schemeClr val="tx1"/>
                          </a:solidFill>
                          <a:latin typeface="+mn-lt"/>
                          <a:ea typeface="+mn-ea"/>
                          <a:cs typeface="+mn-cs"/>
                        </a:rPr>
                        <a:t>(±0.05</a:t>
                      </a:r>
                      <a:r>
                        <a:rPr lang="en-US" sz="1600" kern="1200" dirty="0">
                          <a:solidFill>
                            <a:schemeClr val="tx1"/>
                          </a:solidFill>
                          <a:latin typeface="+mn-lt"/>
                          <a:ea typeface="+mn-ea"/>
                          <a:cs typeface="+mn-cs"/>
                        </a:rPr>
                        <a: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kern="1200" dirty="0">
                          <a:solidFill>
                            <a:schemeClr val="tx1"/>
                          </a:solidFill>
                          <a:latin typeface="+mn-lt"/>
                          <a:ea typeface="+mn-ea"/>
                          <a:cs typeface="+mn-cs"/>
                        </a:rPr>
                        <a:t>K/Cs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782433">
                <a:tc>
                  <a:txBody>
                    <a:bodyPr/>
                    <a:lstStyle/>
                    <a:p>
                      <a:pPr marL="0" marR="0" algn="ctr">
                        <a:lnSpc>
                          <a:spcPct val="115000"/>
                        </a:lnSpc>
                        <a:spcBef>
                          <a:spcPts val="0"/>
                        </a:spcBef>
                        <a:spcAft>
                          <a:spcPts val="0"/>
                        </a:spcAft>
                      </a:pPr>
                      <a:r>
                        <a:rPr lang="en-US" sz="1600" kern="1200" dirty="0">
                          <a:solidFill>
                            <a:schemeClr val="tx1"/>
                          </a:solidFill>
                          <a:latin typeface="+mn-lt"/>
                          <a:ea typeface="+mn-ea"/>
                          <a:cs typeface="+mn-cs"/>
                        </a:rPr>
                        <a:t>K</a:t>
                      </a:r>
                      <a:r>
                        <a:rPr lang="en-US" sz="1600" kern="1200" baseline="-25000" dirty="0">
                          <a:solidFill>
                            <a:schemeClr val="tx1"/>
                          </a:solidFill>
                          <a:latin typeface="+mn-lt"/>
                          <a:ea typeface="+mn-ea"/>
                          <a:cs typeface="+mn-cs"/>
                        </a:rPr>
                        <a:t>2</a:t>
                      </a:r>
                      <a:r>
                        <a:rPr lang="en-US" sz="1600" kern="1200" dirty="0">
                          <a:solidFill>
                            <a:schemeClr val="tx1"/>
                          </a:solidFill>
                          <a:latin typeface="+mn-lt"/>
                          <a:ea typeface="+mn-ea"/>
                          <a:cs typeface="+mn-cs"/>
                        </a:rPr>
                        <a:t>CsSb sputter</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kern="1200" dirty="0">
                          <a:solidFill>
                            <a:schemeClr val="tx1"/>
                          </a:solidFill>
                          <a:latin typeface="+mn-lt"/>
                          <a:ea typeface="+mn-ea"/>
                          <a:cs typeface="+mn-cs"/>
                        </a:rPr>
                        <a:t>0.85</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kern="1200" dirty="0">
                          <a:solidFill>
                            <a:schemeClr val="tx1"/>
                          </a:solidFill>
                          <a:latin typeface="+mn-lt"/>
                          <a:ea typeface="+mn-ea"/>
                          <a:cs typeface="+mn-cs"/>
                        </a:rPr>
                        <a:t>1.00</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kern="1200" dirty="0">
                          <a:solidFill>
                            <a:schemeClr val="tx1"/>
                          </a:solidFill>
                          <a:latin typeface="+mn-lt"/>
                          <a:ea typeface="+mn-ea"/>
                          <a:cs typeface="+mn-cs"/>
                        </a:rPr>
                        <a:t>0.41</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kern="1200">
                          <a:solidFill>
                            <a:schemeClr val="tx1"/>
                          </a:solidFill>
                          <a:latin typeface="+mn-lt"/>
                          <a:ea typeface="+mn-ea"/>
                          <a:cs typeface="+mn-cs"/>
                        </a:rPr>
                        <a:t>2.08</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9350">
                <a:tc>
                  <a:txBody>
                    <a:bodyPr/>
                    <a:lstStyle/>
                    <a:p>
                      <a:pPr marL="0" marR="0" algn="ctr">
                        <a:lnSpc>
                          <a:spcPct val="115000"/>
                        </a:lnSpc>
                        <a:spcBef>
                          <a:spcPts val="0"/>
                        </a:spcBef>
                        <a:spcAft>
                          <a:spcPts val="0"/>
                        </a:spcAft>
                      </a:pPr>
                      <a:r>
                        <a:rPr lang="en-US" sz="1600" kern="1200">
                          <a:solidFill>
                            <a:schemeClr val="tx1"/>
                          </a:solidFill>
                          <a:latin typeface="+mn-lt"/>
                          <a:ea typeface="+mn-ea"/>
                          <a:cs typeface="+mn-cs"/>
                        </a:rPr>
                        <a:t>Cs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kern="1200">
                          <a:solidFill>
                            <a:schemeClr val="tx1"/>
                          </a:solidFill>
                          <a:latin typeface="+mn-lt"/>
                          <a:ea typeface="+mn-ea"/>
                          <a:cs typeface="+mn-cs"/>
                        </a:rPr>
                        <a:t>0.84</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kern="1200">
                          <a:solidFill>
                            <a:schemeClr val="tx1"/>
                          </a:solidFill>
                          <a:latin typeface="+mn-lt"/>
                          <a:ea typeface="+mn-ea"/>
                          <a:cs typeface="+mn-cs"/>
                        </a:rPr>
                        <a:t>1.00</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kern="1200" dirty="0">
                          <a:solidFill>
                            <a:schemeClr val="tx1"/>
                          </a:solidFill>
                          <a:latin typeface="+mn-lt"/>
                          <a:ea typeface="+mn-ea"/>
                          <a:cs typeface="+mn-cs"/>
                        </a:rPr>
                        <a:t>1.75</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kern="1200" dirty="0">
                          <a:solidFill>
                            <a:schemeClr val="tx1"/>
                          </a:solidFill>
                          <a:latin typeface="+mn-lt"/>
                          <a:ea typeface="+mn-ea"/>
                          <a:cs typeface="+mn-cs"/>
                        </a:rPr>
                        <a:t>0.48</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10" name="Title 1"/>
          <p:cNvSpPr txBox="1">
            <a:spLocks/>
          </p:cNvSpPr>
          <p:nvPr/>
        </p:nvSpPr>
        <p:spPr>
          <a:xfrm>
            <a:off x="228600" y="533400"/>
            <a:ext cx="7920880" cy="85010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457200" indent="-457200" algn="l"/>
            <a:r>
              <a:rPr lang="en-GB" sz="2400" dirty="0" smtClean="0"/>
              <a:t>25 </a:t>
            </a:r>
            <a:r>
              <a:rPr lang="en-GB" sz="2400" dirty="0"/>
              <a:t>nm K2CsSb + layers of (total 30 nm) Cs evap. </a:t>
            </a:r>
            <a:endParaRPr lang="en-GB" sz="2400" dirty="0" smtClean="0"/>
          </a:p>
          <a:p>
            <a:pPr marL="457200" indent="-457200" algn="l"/>
            <a:r>
              <a:rPr lang="en-GB" altLang="zh-CN" sz="2400" dirty="0" smtClean="0"/>
              <a:t>Silicon substrate at 90 C, layer barely crystalline</a:t>
            </a:r>
            <a:r>
              <a:rPr lang="en-US" altLang="zh-CN" sz="2400" dirty="0" smtClean="0"/>
              <a:t>	</a:t>
            </a:r>
            <a:endParaRPr lang="en-US" sz="2400" dirty="0"/>
          </a:p>
        </p:txBody>
      </p:sp>
      <p:sp>
        <p:nvSpPr>
          <p:cNvPr id="9" name="Title 1"/>
          <p:cNvSpPr txBox="1">
            <a:spLocks/>
          </p:cNvSpPr>
          <p:nvPr/>
        </p:nvSpPr>
        <p:spPr>
          <a:xfrm>
            <a:off x="1763688" y="52178"/>
            <a:ext cx="5544616" cy="512586"/>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smtClean="0"/>
              <a:t>Sputter Growth</a:t>
            </a:r>
            <a:endParaRPr lang="en-US" sz="2800" dirty="0"/>
          </a:p>
        </p:txBody>
      </p:sp>
    </p:spTree>
    <p:extLst>
      <p:ext uri="{BB962C8B-B14F-4D97-AF65-F5344CB8AC3E}">
        <p14:creationId xmlns:p14="http://schemas.microsoft.com/office/powerpoint/2010/main" val="104163474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r-H018-percent.jpg"/>
          <p:cNvPicPr preferRelativeResize="0">
            <a:picLocks/>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90600" y="914400"/>
            <a:ext cx="7092212" cy="5486400"/>
          </a:xfrm>
          <a:prstGeom prst="rect">
            <a:avLst/>
          </a:prstGeom>
        </p:spPr>
      </p:pic>
      <p:sp>
        <p:nvSpPr>
          <p:cNvPr id="5" name="Title 1"/>
          <p:cNvSpPr txBox="1">
            <a:spLocks/>
          </p:cNvSpPr>
          <p:nvPr/>
        </p:nvSpPr>
        <p:spPr>
          <a:xfrm>
            <a:off x="323528" y="4293096"/>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457200" indent="-457200" algn="l">
              <a:buFont typeface="Arial"/>
              <a:buChar char="•"/>
            </a:pPr>
            <a:endParaRPr lang="en-GB" sz="2800" dirty="0"/>
          </a:p>
        </p:txBody>
      </p:sp>
      <p:sp>
        <p:nvSpPr>
          <p:cNvPr id="9" name="Title 1"/>
          <p:cNvSpPr txBox="1">
            <a:spLocks/>
          </p:cNvSpPr>
          <p:nvPr/>
        </p:nvSpPr>
        <p:spPr>
          <a:xfrm>
            <a:off x="1763688" y="52178"/>
            <a:ext cx="5544616" cy="512586"/>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smtClean="0"/>
              <a:t>Sputter Growth</a:t>
            </a:r>
            <a:endParaRPr lang="en-US" sz="2800" dirty="0"/>
          </a:p>
        </p:txBody>
      </p:sp>
    </p:spTree>
    <p:extLst>
      <p:ext uri="{BB962C8B-B14F-4D97-AF65-F5344CB8AC3E}">
        <p14:creationId xmlns:p14="http://schemas.microsoft.com/office/powerpoint/2010/main" val="323849578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65919"/>
            <a:ext cx="9144000" cy="639762"/>
          </a:xfrm>
        </p:spPr>
        <p:txBody>
          <a:bodyPr>
            <a:normAutofit fontScale="90000"/>
          </a:bodyPr>
          <a:lstStyle/>
          <a:p>
            <a:r>
              <a:rPr lang="en-US" dirty="0" smtClean="0"/>
              <a:t>Alkali </a:t>
            </a:r>
            <a:r>
              <a:rPr lang="en-US" dirty="0" err="1" smtClean="0"/>
              <a:t>Antimonide</a:t>
            </a:r>
            <a:r>
              <a:rPr lang="en-US" dirty="0" smtClean="0"/>
              <a:t> Cathodes </a:t>
            </a:r>
            <a:br>
              <a:rPr lang="en-US" dirty="0" smtClean="0"/>
            </a:br>
            <a:r>
              <a:rPr lang="en-US" dirty="0" smtClean="0"/>
              <a:t>What we’ve learned</a:t>
            </a:r>
            <a:endParaRPr lang="en-US" dirty="0"/>
          </a:p>
        </p:txBody>
      </p:sp>
      <p:sp>
        <p:nvSpPr>
          <p:cNvPr id="3" name="Content Placeholder 2"/>
          <p:cNvSpPr>
            <a:spLocks noGrp="1"/>
          </p:cNvSpPr>
          <p:nvPr>
            <p:ph idx="1"/>
          </p:nvPr>
        </p:nvSpPr>
        <p:spPr>
          <a:xfrm>
            <a:off x="457200" y="1371600"/>
            <a:ext cx="8229600" cy="4525963"/>
          </a:xfrm>
        </p:spPr>
        <p:txBody>
          <a:bodyPr>
            <a:normAutofit/>
          </a:bodyPr>
          <a:lstStyle/>
          <a:p>
            <a:r>
              <a:rPr lang="en-US" sz="2400" dirty="0" smtClean="0"/>
              <a:t>We now have a tool which is capable of optimizing growth parameters for figures of merit other than Quantum Efficiency</a:t>
            </a:r>
          </a:p>
          <a:p>
            <a:r>
              <a:rPr lang="en-US" sz="2400" dirty="0" smtClean="0"/>
              <a:t>We understand the formation chemistry of these materials, and why traditional deposition results in rough cathodes</a:t>
            </a:r>
          </a:p>
          <a:p>
            <a:r>
              <a:rPr lang="en-US" sz="2400" dirty="0" smtClean="0"/>
              <a:t>Avoiding crystalline </a:t>
            </a:r>
            <a:r>
              <a:rPr lang="en-US" sz="2400" dirty="0" err="1" smtClean="0"/>
              <a:t>Sb</a:t>
            </a:r>
            <a:r>
              <a:rPr lang="en-US" sz="2400" dirty="0" smtClean="0"/>
              <a:t> helps, as does co-evaporating alkali</a:t>
            </a:r>
          </a:p>
          <a:p>
            <a:r>
              <a:rPr lang="en-US" sz="2400" dirty="0" smtClean="0"/>
              <a:t>Sputter deposition is best – easy to do, covers large area, almost atomically smooth even for thick films</a:t>
            </a:r>
          </a:p>
          <a:p>
            <a:r>
              <a:rPr lang="en-US" sz="2400" dirty="0" smtClean="0"/>
              <a:t>Can now consider </a:t>
            </a:r>
            <a:r>
              <a:rPr lang="en-US" sz="2400" dirty="0" err="1" smtClean="0"/>
              <a:t>heterojunctions</a:t>
            </a:r>
            <a:r>
              <a:rPr lang="en-US" sz="2400" dirty="0" smtClean="0"/>
              <a:t> and doping of alkali </a:t>
            </a:r>
            <a:r>
              <a:rPr lang="en-US" sz="2400" dirty="0" err="1" smtClean="0"/>
              <a:t>antimonides</a:t>
            </a:r>
            <a:r>
              <a:rPr lang="en-US" sz="2400" dirty="0" smtClean="0"/>
              <a:t> (following a similar development path to the III-V materials)</a:t>
            </a:r>
          </a:p>
          <a:p>
            <a:endParaRPr lang="en-US" sz="2400"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Diamond Amplifier</a:t>
            </a:r>
            <a:endParaRPr lang="en-US" dirty="0"/>
          </a:p>
        </p:txBody>
      </p:sp>
      <p:sp>
        <p:nvSpPr>
          <p:cNvPr id="587822" name="Rectangle 4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587833" name="Picture 57"/>
          <p:cNvPicPr>
            <a:picLocks noChangeAspect="1" noChangeArrowheads="1"/>
          </p:cNvPicPr>
          <p:nvPr/>
        </p:nvPicPr>
        <p:blipFill>
          <a:blip r:embed="rId3" cstate="print"/>
          <a:srcRect/>
          <a:stretch>
            <a:fillRect/>
          </a:stretch>
        </p:blipFill>
        <p:spPr bwMode="auto">
          <a:xfrm>
            <a:off x="457200" y="685800"/>
            <a:ext cx="8229600" cy="4008688"/>
          </a:xfrm>
          <a:prstGeom prst="rect">
            <a:avLst/>
          </a:prstGeom>
          <a:noFill/>
          <a:ln w="9525">
            <a:noFill/>
            <a:miter lim="800000"/>
            <a:headEnd/>
            <a:tailEnd/>
          </a:ln>
          <a:effectLst/>
        </p:spPr>
      </p:pic>
      <p:sp useBgFill="1">
        <p:nvSpPr>
          <p:cNvPr id="51" name="Rectangle 3"/>
          <p:cNvSpPr txBox="1">
            <a:spLocks noChangeArrowheads="1"/>
          </p:cNvSpPr>
          <p:nvPr/>
        </p:nvSpPr>
        <p:spPr bwMode="auto">
          <a:xfrm>
            <a:off x="0" y="4876800"/>
            <a:ext cx="8915400" cy="1401763"/>
          </a:xfrm>
          <a:prstGeom prst="rect">
            <a:avLst/>
          </a:prstGeom>
          <a:ln w="9525">
            <a:noFill/>
            <a:miter lim="800000"/>
            <a:headEnd/>
            <a:tailEnd/>
          </a:ln>
        </p:spPr>
        <p:txBody>
          <a:bodyPr/>
          <a:lstStyle/>
          <a:p>
            <a:pPr marL="342900" indent="-342900" algn="ctr">
              <a:spcBef>
                <a:spcPct val="20000"/>
              </a:spcBef>
              <a:defRPr/>
            </a:pPr>
            <a:r>
              <a:rPr lang="en-US" sz="2400" kern="0" dirty="0">
                <a:solidFill>
                  <a:srgbClr val="00B050"/>
                </a:solidFill>
                <a:latin typeface="+mn-lt"/>
                <a:cs typeface="Times New Roman" pitchFamily="18" charset="0"/>
              </a:rPr>
              <a:t>Advantages</a:t>
            </a:r>
          </a:p>
          <a:p>
            <a:pPr marL="342900" indent="-342900" algn="ctr">
              <a:spcBef>
                <a:spcPct val="20000"/>
              </a:spcBef>
              <a:defRPr/>
            </a:pPr>
            <a:r>
              <a:rPr lang="en-US" sz="2000" kern="0" dirty="0">
                <a:latin typeface="+mn-lt"/>
                <a:cs typeface="Times New Roman" pitchFamily="18" charset="0"/>
              </a:rPr>
              <a:t>Secondary current can be </a:t>
            </a:r>
            <a:r>
              <a:rPr lang="en-US" sz="2000" kern="0" dirty="0">
                <a:solidFill>
                  <a:srgbClr val="FF0000"/>
                </a:solidFill>
                <a:latin typeface="+mn-lt"/>
                <a:cs typeface="Times New Roman" pitchFamily="18" charset="0"/>
              </a:rPr>
              <a:t>&gt;300x </a:t>
            </a:r>
            <a:r>
              <a:rPr lang="en-US" sz="2000" kern="0" dirty="0">
                <a:latin typeface="+mn-lt"/>
                <a:cs typeface="Times New Roman" pitchFamily="18" charset="0"/>
              </a:rPr>
              <a:t>primary current</a:t>
            </a:r>
          </a:p>
          <a:p>
            <a:pPr marL="342900" indent="-342900" algn="ctr">
              <a:spcBef>
                <a:spcPct val="20000"/>
              </a:spcBef>
              <a:defRPr/>
            </a:pPr>
            <a:r>
              <a:rPr lang="en-US" sz="2000" kern="0" dirty="0" smtClean="0">
                <a:latin typeface="+mn-lt"/>
                <a:cs typeface="Times New Roman" pitchFamily="18" charset="0"/>
              </a:rPr>
              <a:t>Diamond </a:t>
            </a:r>
            <a:r>
              <a:rPr lang="en-US" sz="2000" kern="0" dirty="0">
                <a:latin typeface="+mn-lt"/>
                <a:cs typeface="Times New Roman" pitchFamily="18" charset="0"/>
              </a:rPr>
              <a:t>acts as vacuum barrier</a:t>
            </a:r>
          </a:p>
          <a:p>
            <a:pPr marL="342900" indent="-342900" algn="ctr">
              <a:spcBef>
                <a:spcPct val="20000"/>
              </a:spcBef>
              <a:defRPr/>
            </a:pPr>
            <a:r>
              <a:rPr lang="en-US" sz="2000" kern="0" dirty="0" smtClean="0">
                <a:latin typeface="+mn-lt"/>
                <a:cs typeface="Times New Roman" pitchFamily="18" charset="0"/>
              </a:rPr>
              <a:t>e</a:t>
            </a:r>
            <a:r>
              <a:rPr lang="en-US" sz="2000" kern="0" baseline="30000" dirty="0" smtClean="0">
                <a:latin typeface="+mn-lt"/>
                <a:cs typeface="Times New Roman" pitchFamily="18" charset="0"/>
              </a:rPr>
              <a:t>-</a:t>
            </a:r>
            <a:r>
              <a:rPr lang="en-US" sz="2000" kern="0" dirty="0" smtClean="0">
                <a:latin typeface="+mn-lt"/>
                <a:cs typeface="Times New Roman" pitchFamily="18" charset="0"/>
              </a:rPr>
              <a:t> </a:t>
            </a:r>
            <a:r>
              <a:rPr lang="en-US" sz="2000" kern="0" dirty="0" err="1">
                <a:latin typeface="+mn-lt"/>
                <a:cs typeface="Times New Roman" pitchFamily="18" charset="0"/>
              </a:rPr>
              <a:t>thermalize</a:t>
            </a:r>
            <a:r>
              <a:rPr lang="en-US" sz="2000" kern="0" dirty="0">
                <a:latin typeface="+mn-lt"/>
                <a:cs typeface="Times New Roman" pitchFamily="18" charset="0"/>
              </a:rPr>
              <a:t> to near conduction-band </a:t>
            </a:r>
            <a:r>
              <a:rPr lang="en-US" sz="2000" kern="0" dirty="0" smtClean="0">
                <a:latin typeface="+mn-lt"/>
                <a:cs typeface="Times New Roman" pitchFamily="18" charset="0"/>
              </a:rPr>
              <a:t>minimum</a:t>
            </a:r>
            <a:endParaRPr lang="en-US" sz="2000" kern="0" dirty="0">
              <a:latin typeface="+mn-lt"/>
              <a:cs typeface="Times New Roman" pitchFamily="18"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0"/>
          <p:cNvGrpSpPr>
            <a:grpSpLocks noChangeAspect="1"/>
          </p:cNvGrpSpPr>
          <p:nvPr/>
        </p:nvGrpSpPr>
        <p:grpSpPr bwMode="auto">
          <a:xfrm>
            <a:off x="0" y="1219200"/>
            <a:ext cx="9144000" cy="4394790"/>
            <a:chOff x="2820" y="7283"/>
            <a:chExt cx="5850" cy="2760"/>
          </a:xfrm>
        </p:grpSpPr>
        <p:sp>
          <p:nvSpPr>
            <p:cNvPr id="5" name="AutoShape 57"/>
            <p:cNvSpPr>
              <a:spLocks noChangeAspect="1" noChangeArrowheads="1" noTextEdit="1"/>
            </p:cNvSpPr>
            <p:nvPr/>
          </p:nvSpPr>
          <p:spPr bwMode="auto">
            <a:xfrm>
              <a:off x="2820" y="7283"/>
              <a:ext cx="5850" cy="2760"/>
            </a:xfrm>
            <a:prstGeom prst="rect">
              <a:avLst/>
            </a:prstGeom>
            <a:noFill/>
          </p:spPr>
          <p:txBody>
            <a:bodyPr vert="horz" wrap="square" lIns="91440" tIns="45720" rIns="91440" bIns="45720" numCol="1" anchor="t" anchorCtr="0" compatLnSpc="1">
              <a:prstTxWarp prst="textNoShape">
                <a:avLst/>
              </a:prstTxWarp>
            </a:bodyPr>
            <a:lstStyle/>
            <a:p>
              <a:endParaRPr lang="zh-CN" altLang="en-US" sz="2400"/>
            </a:p>
          </p:txBody>
        </p:sp>
        <p:grpSp>
          <p:nvGrpSpPr>
            <p:cNvPr id="3" name="Group 12"/>
            <p:cNvGrpSpPr>
              <a:grpSpLocks/>
            </p:cNvGrpSpPr>
            <p:nvPr/>
          </p:nvGrpSpPr>
          <p:grpSpPr bwMode="auto">
            <a:xfrm>
              <a:off x="2917" y="7283"/>
              <a:ext cx="5753" cy="2686"/>
              <a:chOff x="2917" y="7283"/>
              <a:chExt cx="5753" cy="2686"/>
            </a:xfrm>
          </p:grpSpPr>
          <p:sp>
            <p:nvSpPr>
              <p:cNvPr id="8" name="Rectangle 56"/>
              <p:cNvSpPr>
                <a:spLocks noChangeArrowheads="1"/>
              </p:cNvSpPr>
              <p:nvPr/>
            </p:nvSpPr>
            <p:spPr bwMode="auto">
              <a:xfrm>
                <a:off x="5970" y="7901"/>
                <a:ext cx="150" cy="1234"/>
              </a:xfrm>
              <a:prstGeom prst="rect">
                <a:avLst/>
              </a:prstGeom>
              <a:solidFill>
                <a:srgbClr val="CC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zh-CN" altLang="en-US" sz="2400"/>
              </a:p>
            </p:txBody>
          </p:sp>
          <p:sp>
            <p:nvSpPr>
              <p:cNvPr id="9" name="Line 55"/>
              <p:cNvSpPr>
                <a:spLocks noChangeShapeType="1"/>
              </p:cNvSpPr>
              <p:nvPr/>
            </p:nvSpPr>
            <p:spPr bwMode="auto">
              <a:xfrm>
                <a:off x="6120" y="8055"/>
                <a:ext cx="1" cy="926"/>
              </a:xfrm>
              <a:prstGeom prst="line">
                <a:avLst/>
              </a:prstGeom>
              <a:noFill/>
              <a:ln w="38100">
                <a:solidFill>
                  <a:srgbClr val="0000FF"/>
                </a:solidFill>
                <a:round/>
                <a:headEnd/>
                <a:tailEnd/>
              </a:ln>
            </p:spPr>
            <p:txBody>
              <a:bodyPr vert="horz" wrap="square" lIns="91440" tIns="45720" rIns="91440" bIns="45720" numCol="1" anchor="t" anchorCtr="0" compatLnSpc="1">
                <a:prstTxWarp prst="textNoShape">
                  <a:avLst/>
                </a:prstTxWarp>
              </a:bodyPr>
              <a:lstStyle/>
              <a:p>
                <a:endParaRPr lang="zh-CN" altLang="en-US" sz="2400"/>
              </a:p>
            </p:txBody>
          </p:sp>
          <p:sp>
            <p:nvSpPr>
              <p:cNvPr id="10" name="Line 54"/>
              <p:cNvSpPr>
                <a:spLocks noChangeShapeType="1"/>
              </p:cNvSpPr>
              <p:nvPr/>
            </p:nvSpPr>
            <p:spPr bwMode="auto">
              <a:xfrm>
                <a:off x="5670" y="8672"/>
                <a:ext cx="1" cy="462"/>
              </a:xfrm>
              <a:prstGeom prst="line">
                <a:avLst/>
              </a:prstGeom>
              <a:noFill/>
              <a:ln w="38100">
                <a:solidFill>
                  <a:srgbClr val="0000FF"/>
                </a:solidFill>
                <a:round/>
                <a:headEnd/>
                <a:tailEnd/>
              </a:ln>
            </p:spPr>
            <p:txBody>
              <a:bodyPr vert="horz" wrap="square" lIns="91440" tIns="45720" rIns="91440" bIns="45720" numCol="1" anchor="t" anchorCtr="0" compatLnSpc="1">
                <a:prstTxWarp prst="textNoShape">
                  <a:avLst/>
                </a:prstTxWarp>
              </a:bodyPr>
              <a:lstStyle/>
              <a:p>
                <a:endParaRPr lang="zh-CN" altLang="en-US" sz="2400"/>
              </a:p>
            </p:txBody>
          </p:sp>
          <p:sp>
            <p:nvSpPr>
              <p:cNvPr id="11" name="AutoShape 53"/>
              <p:cNvSpPr>
                <a:spLocks noChangeArrowheads="1"/>
              </p:cNvSpPr>
              <p:nvPr/>
            </p:nvSpPr>
            <p:spPr bwMode="auto">
              <a:xfrm>
                <a:off x="6270" y="8364"/>
                <a:ext cx="1050" cy="308"/>
              </a:xfrm>
              <a:prstGeom prst="leftArrow">
                <a:avLst>
                  <a:gd name="adj1" fmla="val 50000"/>
                  <a:gd name="adj2" fmla="val 85227"/>
                </a:avLst>
              </a:prstGeom>
              <a:solidFill>
                <a:srgbClr val="00FF0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zh-CN" altLang="en-US" sz="2400"/>
              </a:p>
            </p:txBody>
          </p:sp>
          <p:sp>
            <p:nvSpPr>
              <p:cNvPr id="12" name="Line 52"/>
              <p:cNvSpPr>
                <a:spLocks noChangeShapeType="1"/>
              </p:cNvSpPr>
              <p:nvPr/>
            </p:nvSpPr>
            <p:spPr bwMode="auto">
              <a:xfrm flipH="1" flipV="1">
                <a:off x="5520" y="8981"/>
                <a:ext cx="150" cy="1"/>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zh-CN" altLang="en-US" sz="2400"/>
              </a:p>
            </p:txBody>
          </p:sp>
          <p:sp>
            <p:nvSpPr>
              <p:cNvPr id="13" name="Line 51"/>
              <p:cNvSpPr>
                <a:spLocks noChangeShapeType="1"/>
              </p:cNvSpPr>
              <p:nvPr/>
            </p:nvSpPr>
            <p:spPr bwMode="auto">
              <a:xfrm flipV="1">
                <a:off x="6120" y="8981"/>
                <a:ext cx="600" cy="1"/>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zh-CN" altLang="en-US" sz="2400"/>
              </a:p>
            </p:txBody>
          </p:sp>
          <p:sp>
            <p:nvSpPr>
              <p:cNvPr id="14" name="Line 50"/>
              <p:cNvSpPr>
                <a:spLocks noChangeShapeType="1"/>
              </p:cNvSpPr>
              <p:nvPr/>
            </p:nvSpPr>
            <p:spPr bwMode="auto">
              <a:xfrm flipH="1">
                <a:off x="5520" y="8981"/>
                <a:ext cx="1" cy="925"/>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zh-CN" altLang="en-US" sz="2400"/>
              </a:p>
            </p:txBody>
          </p:sp>
          <p:sp>
            <p:nvSpPr>
              <p:cNvPr id="15" name="Line 49"/>
              <p:cNvSpPr>
                <a:spLocks noChangeShapeType="1"/>
              </p:cNvSpPr>
              <p:nvPr/>
            </p:nvSpPr>
            <p:spPr bwMode="auto">
              <a:xfrm>
                <a:off x="6720" y="8981"/>
                <a:ext cx="1" cy="617"/>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zh-CN" altLang="en-US" sz="2400"/>
              </a:p>
            </p:txBody>
          </p:sp>
          <p:grpSp>
            <p:nvGrpSpPr>
              <p:cNvPr id="4" name="Group 45"/>
              <p:cNvGrpSpPr>
                <a:grpSpLocks/>
              </p:cNvGrpSpPr>
              <p:nvPr/>
            </p:nvGrpSpPr>
            <p:grpSpPr bwMode="auto">
              <a:xfrm>
                <a:off x="5370" y="9833"/>
                <a:ext cx="300" cy="136"/>
                <a:chOff x="6570" y="9907"/>
                <a:chExt cx="300" cy="136"/>
              </a:xfrm>
            </p:grpSpPr>
            <p:sp>
              <p:nvSpPr>
                <p:cNvPr id="49" name="Line 48"/>
                <p:cNvSpPr>
                  <a:spLocks noChangeShapeType="1"/>
                </p:cNvSpPr>
                <p:nvPr/>
              </p:nvSpPr>
              <p:spPr bwMode="auto">
                <a:xfrm>
                  <a:off x="6570" y="9907"/>
                  <a:ext cx="300" cy="0"/>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zh-CN" altLang="en-US" sz="2400"/>
                </a:p>
              </p:txBody>
            </p:sp>
            <p:sp>
              <p:nvSpPr>
                <p:cNvPr id="50" name="Freeform 47"/>
                <p:cNvSpPr>
                  <a:spLocks/>
                </p:cNvSpPr>
                <p:nvPr/>
              </p:nvSpPr>
              <p:spPr bwMode="auto">
                <a:xfrm>
                  <a:off x="6635" y="9971"/>
                  <a:ext cx="185" cy="1"/>
                </a:xfrm>
                <a:custGeom>
                  <a:avLst/>
                  <a:gdLst/>
                  <a:ahLst/>
                  <a:cxnLst>
                    <a:cxn ang="0">
                      <a:pos x="0" y="0"/>
                    </a:cxn>
                    <a:cxn ang="0">
                      <a:pos x="222" y="0"/>
                    </a:cxn>
                  </a:cxnLst>
                  <a:rect l="0" t="0" r="r" b="b"/>
                  <a:pathLst>
                    <a:path w="222" h="1">
                      <a:moveTo>
                        <a:pt x="0" y="0"/>
                      </a:moveTo>
                      <a:lnTo>
                        <a:pt x="222" y="0"/>
                      </a:lnTo>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zh-CN" altLang="en-US" sz="2400"/>
                </a:p>
              </p:txBody>
            </p:sp>
            <p:sp>
              <p:nvSpPr>
                <p:cNvPr id="51" name="Freeform 46"/>
                <p:cNvSpPr>
                  <a:spLocks/>
                </p:cNvSpPr>
                <p:nvPr/>
              </p:nvSpPr>
              <p:spPr bwMode="auto">
                <a:xfrm>
                  <a:off x="6705" y="10040"/>
                  <a:ext cx="60" cy="3"/>
                </a:xfrm>
                <a:custGeom>
                  <a:avLst/>
                  <a:gdLst/>
                  <a:ahLst/>
                  <a:cxnLst>
                    <a:cxn ang="0">
                      <a:pos x="72" y="0"/>
                    </a:cxn>
                    <a:cxn ang="0">
                      <a:pos x="0" y="3"/>
                    </a:cxn>
                  </a:cxnLst>
                  <a:rect l="0" t="0" r="r" b="b"/>
                  <a:pathLst>
                    <a:path w="72" h="3">
                      <a:moveTo>
                        <a:pt x="72" y="0"/>
                      </a:moveTo>
                      <a:lnTo>
                        <a:pt x="0" y="3"/>
                      </a:lnTo>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zh-CN" altLang="en-US" sz="2400"/>
                </a:p>
              </p:txBody>
            </p:sp>
          </p:grpSp>
          <p:sp>
            <p:nvSpPr>
              <p:cNvPr id="17" name="Line 44"/>
              <p:cNvSpPr>
                <a:spLocks noChangeShapeType="1"/>
              </p:cNvSpPr>
              <p:nvPr/>
            </p:nvSpPr>
            <p:spPr bwMode="auto">
              <a:xfrm>
                <a:off x="5520" y="9598"/>
                <a:ext cx="600" cy="1"/>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zh-CN" altLang="en-US" sz="2400"/>
              </a:p>
            </p:txBody>
          </p:sp>
          <p:sp>
            <p:nvSpPr>
              <p:cNvPr id="18" name="Text Box 43"/>
              <p:cNvSpPr txBox="1">
                <a:spLocks noChangeArrowheads="1"/>
              </p:cNvSpPr>
              <p:nvPr/>
            </p:nvSpPr>
            <p:spPr bwMode="auto">
              <a:xfrm>
                <a:off x="5370" y="7283"/>
                <a:ext cx="1200" cy="462"/>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400" b="0" i="0" u="none" strike="noStrike" cap="none" normalizeH="0" baseline="0" dirty="0" smtClean="0">
                    <a:ln>
                      <a:noFill/>
                    </a:ln>
                    <a:solidFill>
                      <a:schemeClr val="tx1"/>
                    </a:solidFill>
                    <a:effectLst/>
                    <a:latin typeface="Calibri" pitchFamily="34" charset="0"/>
                    <a:ea typeface="宋体" pitchFamily="2" charset="-122"/>
                    <a:cs typeface="Times New Roman" pitchFamily="18" charset="0"/>
                  </a:rPr>
                  <a:t>Hydrogenated surface</a:t>
                </a:r>
                <a:endParaRPr kumimoji="0" lang="en-US" altLang="zh-CN" sz="2400" b="0" i="0" u="none" strike="noStrike" cap="none" normalizeH="0" baseline="0" dirty="0" smtClean="0">
                  <a:ln>
                    <a:noFill/>
                  </a:ln>
                  <a:solidFill>
                    <a:schemeClr val="tx1"/>
                  </a:solidFill>
                  <a:effectLst/>
                  <a:latin typeface="Arial" pitchFamily="34" charset="0"/>
                  <a:ea typeface="宋体" pitchFamily="2" charset="-122"/>
                </a:endParaRPr>
              </a:p>
            </p:txBody>
          </p:sp>
          <p:sp>
            <p:nvSpPr>
              <p:cNvPr id="19" name="Line 42"/>
              <p:cNvSpPr>
                <a:spLocks noChangeShapeType="1"/>
              </p:cNvSpPr>
              <p:nvPr/>
            </p:nvSpPr>
            <p:spPr bwMode="auto">
              <a:xfrm>
                <a:off x="5820" y="7746"/>
                <a:ext cx="150" cy="310"/>
              </a:xfrm>
              <a:prstGeom prst="line">
                <a:avLst/>
              </a:prstGeom>
              <a:noFill/>
              <a:ln w="952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zh-CN" altLang="en-US" sz="2400"/>
              </a:p>
            </p:txBody>
          </p:sp>
          <p:sp>
            <p:nvSpPr>
              <p:cNvPr id="20" name="Text Box 41"/>
              <p:cNvSpPr txBox="1">
                <a:spLocks noChangeArrowheads="1"/>
              </p:cNvSpPr>
              <p:nvPr/>
            </p:nvSpPr>
            <p:spPr bwMode="auto">
              <a:xfrm>
                <a:off x="6720" y="7438"/>
                <a:ext cx="1050" cy="462"/>
              </a:xfrm>
              <a:prstGeom prst="rect">
                <a:avLst/>
              </a:prstGeom>
              <a:noFill/>
              <a:ln w="9525">
                <a:noFill/>
                <a:miter lim="800000"/>
                <a:headEnd/>
                <a:tailEnd/>
              </a:ln>
            </p:spPr>
            <p:txBody>
              <a:bodyPr vert="horz" wrap="square" lIns="0" tIns="4572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400" b="0" i="0" u="none" strike="noStrike" cap="none" normalizeH="0" baseline="0" smtClean="0">
                    <a:ln>
                      <a:noFill/>
                    </a:ln>
                    <a:solidFill>
                      <a:schemeClr val="tx1"/>
                    </a:solidFill>
                    <a:effectLst/>
                    <a:latin typeface="Calibri" pitchFamily="34" charset="0"/>
                    <a:ea typeface="宋体" pitchFamily="2" charset="-122"/>
                    <a:cs typeface="Times New Roman" pitchFamily="18" charset="0"/>
                  </a:rPr>
                  <a:t>Diamond</a:t>
                </a:r>
                <a:endParaRPr kumimoji="0" lang="en-US" altLang="zh-CN" sz="2400" b="0" i="0" u="none" strike="noStrike" cap="none" normalizeH="0" baseline="0" smtClean="0">
                  <a:ln>
                    <a:noFill/>
                  </a:ln>
                  <a:solidFill>
                    <a:schemeClr val="tx1"/>
                  </a:solidFill>
                  <a:effectLst/>
                  <a:latin typeface="Arial" pitchFamily="34" charset="0"/>
                  <a:ea typeface="宋体" pitchFamily="2" charset="-122"/>
                </a:endParaRPr>
              </a:p>
            </p:txBody>
          </p:sp>
          <p:sp>
            <p:nvSpPr>
              <p:cNvPr id="21" name="Line 40"/>
              <p:cNvSpPr>
                <a:spLocks noChangeShapeType="1"/>
              </p:cNvSpPr>
              <p:nvPr/>
            </p:nvSpPr>
            <p:spPr bwMode="auto">
              <a:xfrm flipH="1">
                <a:off x="6120" y="7592"/>
                <a:ext cx="600" cy="309"/>
              </a:xfrm>
              <a:prstGeom prst="line">
                <a:avLst/>
              </a:prstGeom>
              <a:noFill/>
              <a:ln w="952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zh-CN" altLang="en-US" sz="2400"/>
              </a:p>
            </p:txBody>
          </p:sp>
          <p:sp>
            <p:nvSpPr>
              <p:cNvPr id="22" name="Text Box 39"/>
              <p:cNvSpPr txBox="1">
                <a:spLocks noChangeArrowheads="1"/>
              </p:cNvSpPr>
              <p:nvPr/>
            </p:nvSpPr>
            <p:spPr bwMode="auto">
              <a:xfrm>
                <a:off x="7470" y="8363"/>
                <a:ext cx="1200" cy="462"/>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400" b="0" i="0" u="none" strike="noStrike" cap="none" normalizeH="0" baseline="0" dirty="0" smtClean="0">
                    <a:ln>
                      <a:noFill/>
                    </a:ln>
                    <a:solidFill>
                      <a:schemeClr val="tx1"/>
                    </a:solidFill>
                    <a:effectLst/>
                    <a:latin typeface="Calibri" pitchFamily="34" charset="0"/>
                    <a:ea typeface="宋体" pitchFamily="2" charset="-122"/>
                    <a:cs typeface="Times New Roman" pitchFamily="18" charset="0"/>
                  </a:rPr>
                  <a:t>0- to 10-keV Electron beam</a:t>
                </a:r>
                <a:endParaRPr kumimoji="0" lang="en-US" altLang="zh-CN" sz="2400" b="0" i="0" u="none" strike="noStrike" cap="none" normalizeH="0" baseline="0" dirty="0" smtClean="0">
                  <a:ln>
                    <a:noFill/>
                  </a:ln>
                  <a:solidFill>
                    <a:schemeClr val="tx1"/>
                  </a:solidFill>
                  <a:effectLst/>
                  <a:latin typeface="Arial" pitchFamily="34" charset="0"/>
                  <a:ea typeface="宋体" pitchFamily="2" charset="-122"/>
                </a:endParaRPr>
              </a:p>
            </p:txBody>
          </p:sp>
          <p:grpSp>
            <p:nvGrpSpPr>
              <p:cNvPr id="6" name="Group 36"/>
              <p:cNvGrpSpPr>
                <a:grpSpLocks/>
              </p:cNvGrpSpPr>
              <p:nvPr/>
            </p:nvGrpSpPr>
            <p:grpSpPr bwMode="auto">
              <a:xfrm>
                <a:off x="5370" y="9135"/>
                <a:ext cx="693" cy="339"/>
                <a:chOff x="6570" y="9135"/>
                <a:chExt cx="693" cy="339"/>
              </a:xfrm>
            </p:grpSpPr>
            <p:sp>
              <p:nvSpPr>
                <p:cNvPr id="47" name="Oval 38"/>
                <p:cNvSpPr>
                  <a:spLocks noChangeArrowheads="1"/>
                </p:cNvSpPr>
                <p:nvPr/>
              </p:nvSpPr>
              <p:spPr bwMode="auto">
                <a:xfrm>
                  <a:off x="6570" y="9135"/>
                  <a:ext cx="300" cy="309"/>
                </a:xfrm>
                <a:prstGeom prst="ellipse">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zh-CN" altLang="en-US" sz="2400"/>
                </a:p>
              </p:txBody>
            </p:sp>
            <p:sp>
              <p:nvSpPr>
                <p:cNvPr id="48" name="Text Box 37"/>
                <p:cNvSpPr txBox="1">
                  <a:spLocks noChangeArrowheads="1"/>
                </p:cNvSpPr>
                <p:nvPr/>
              </p:nvSpPr>
              <p:spPr bwMode="auto">
                <a:xfrm>
                  <a:off x="6663" y="9165"/>
                  <a:ext cx="600" cy="309"/>
                </a:xfrm>
                <a:prstGeom prst="rect">
                  <a:avLst/>
                </a:prstGeom>
                <a:solidFill>
                  <a:srgbClr val="FFFFFF">
                    <a:alpha val="0"/>
                  </a:srgbClr>
                </a:solidFill>
                <a:ln w="9525">
                  <a:noFill/>
                  <a:miter lim="800000"/>
                  <a:headEnd/>
                  <a:tailEnd/>
                </a:ln>
              </p:spPr>
              <p:txBody>
                <a:bodyPr vert="horz" wrap="square" lIns="64008" tIns="27432"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400" b="0" i="0" u="none" strike="noStrike" cap="none" normalizeH="0" baseline="0" dirty="0" smtClean="0">
                      <a:ln>
                        <a:noFill/>
                      </a:ln>
                      <a:solidFill>
                        <a:schemeClr val="tx1"/>
                      </a:solidFill>
                      <a:effectLst/>
                      <a:latin typeface="Calibri" pitchFamily="34" charset="0"/>
                      <a:ea typeface="宋体" pitchFamily="2" charset="-122"/>
                      <a:cs typeface="Times New Roman" pitchFamily="18" charset="0"/>
                    </a:rPr>
                    <a:t>A</a:t>
                  </a:r>
                  <a:endParaRPr kumimoji="0" lang="en-US" altLang="zh-CN" sz="2400" b="0" i="0" u="none" strike="noStrike" cap="none" normalizeH="0" baseline="0" dirty="0" smtClean="0">
                    <a:ln>
                      <a:noFill/>
                    </a:ln>
                    <a:solidFill>
                      <a:schemeClr val="tx1"/>
                    </a:solidFill>
                    <a:effectLst/>
                    <a:latin typeface="Arial" pitchFamily="34" charset="0"/>
                    <a:ea typeface="宋体" pitchFamily="2" charset="-122"/>
                  </a:endParaRPr>
                </a:p>
              </p:txBody>
            </p:sp>
          </p:grpSp>
          <p:sp>
            <p:nvSpPr>
              <p:cNvPr id="24" name="Line 35"/>
              <p:cNvSpPr>
                <a:spLocks noChangeShapeType="1"/>
              </p:cNvSpPr>
              <p:nvPr/>
            </p:nvSpPr>
            <p:spPr bwMode="auto">
              <a:xfrm flipV="1">
                <a:off x="5970" y="8055"/>
                <a:ext cx="1" cy="926"/>
              </a:xfrm>
              <a:prstGeom prst="line">
                <a:avLst/>
              </a:prstGeom>
              <a:noFill/>
              <a:ln w="25400" cap="rnd">
                <a:solidFill>
                  <a:srgbClr val="FF00FF"/>
                </a:solidFill>
                <a:prstDash val="sysDot"/>
                <a:round/>
                <a:headEnd/>
                <a:tailEnd/>
              </a:ln>
            </p:spPr>
            <p:txBody>
              <a:bodyPr vert="horz" wrap="square" lIns="91440" tIns="45720" rIns="91440" bIns="45720" numCol="1" anchor="t" anchorCtr="0" compatLnSpc="1">
                <a:prstTxWarp prst="textNoShape">
                  <a:avLst/>
                </a:prstTxWarp>
              </a:bodyPr>
              <a:lstStyle/>
              <a:p>
                <a:endParaRPr lang="zh-CN" altLang="en-US" sz="2400"/>
              </a:p>
            </p:txBody>
          </p:sp>
          <p:sp>
            <p:nvSpPr>
              <p:cNvPr id="25" name="Line 34"/>
              <p:cNvSpPr>
                <a:spLocks noChangeShapeType="1"/>
              </p:cNvSpPr>
              <p:nvPr/>
            </p:nvSpPr>
            <p:spPr bwMode="auto">
              <a:xfrm>
                <a:off x="5670" y="7901"/>
                <a:ext cx="1" cy="462"/>
              </a:xfrm>
              <a:prstGeom prst="line">
                <a:avLst/>
              </a:prstGeom>
              <a:noFill/>
              <a:ln w="38100">
                <a:solidFill>
                  <a:srgbClr val="0000FF"/>
                </a:solidFill>
                <a:round/>
                <a:headEnd/>
                <a:tailEnd/>
              </a:ln>
            </p:spPr>
            <p:txBody>
              <a:bodyPr vert="horz" wrap="square" lIns="91440" tIns="45720" rIns="91440" bIns="45720" numCol="1" anchor="t" anchorCtr="0" compatLnSpc="1">
                <a:prstTxWarp prst="textNoShape">
                  <a:avLst/>
                </a:prstTxWarp>
              </a:bodyPr>
              <a:lstStyle/>
              <a:p>
                <a:endParaRPr lang="zh-CN" altLang="en-US" sz="2400"/>
              </a:p>
            </p:txBody>
          </p:sp>
          <p:sp>
            <p:nvSpPr>
              <p:cNvPr id="26" name="Line 33"/>
              <p:cNvSpPr>
                <a:spLocks noChangeShapeType="1"/>
              </p:cNvSpPr>
              <p:nvPr/>
            </p:nvSpPr>
            <p:spPr bwMode="auto">
              <a:xfrm>
                <a:off x="5670" y="8363"/>
                <a:ext cx="1" cy="309"/>
              </a:xfrm>
              <a:prstGeom prst="line">
                <a:avLst/>
              </a:prstGeom>
              <a:noFill/>
              <a:ln w="38100">
                <a:solidFill>
                  <a:srgbClr val="0000FF"/>
                </a:solidFill>
                <a:prstDash val="sysDot"/>
                <a:round/>
                <a:headEnd/>
                <a:tailEnd/>
              </a:ln>
            </p:spPr>
            <p:txBody>
              <a:bodyPr vert="horz" wrap="square" lIns="91440" tIns="45720" rIns="91440" bIns="45720" numCol="1" anchor="t" anchorCtr="0" compatLnSpc="1">
                <a:prstTxWarp prst="textNoShape">
                  <a:avLst/>
                </a:prstTxWarp>
              </a:bodyPr>
              <a:lstStyle/>
              <a:p>
                <a:endParaRPr lang="zh-CN" altLang="en-US" sz="2400"/>
              </a:p>
            </p:txBody>
          </p:sp>
          <p:sp>
            <p:nvSpPr>
              <p:cNvPr id="27" name="Line 32"/>
              <p:cNvSpPr>
                <a:spLocks noChangeShapeType="1"/>
              </p:cNvSpPr>
              <p:nvPr/>
            </p:nvSpPr>
            <p:spPr bwMode="auto">
              <a:xfrm flipH="1">
                <a:off x="6420" y="9598"/>
                <a:ext cx="300" cy="1"/>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zh-CN" altLang="en-US" sz="2400"/>
              </a:p>
            </p:txBody>
          </p:sp>
          <p:grpSp>
            <p:nvGrpSpPr>
              <p:cNvPr id="16" name="Group 29"/>
              <p:cNvGrpSpPr>
                <a:grpSpLocks/>
              </p:cNvGrpSpPr>
              <p:nvPr/>
            </p:nvGrpSpPr>
            <p:grpSpPr bwMode="auto">
              <a:xfrm>
                <a:off x="6120" y="9444"/>
                <a:ext cx="300" cy="307"/>
                <a:chOff x="5820" y="9444"/>
                <a:chExt cx="300" cy="308"/>
              </a:xfrm>
            </p:grpSpPr>
            <p:sp>
              <p:nvSpPr>
                <p:cNvPr id="45" name="Oval 31"/>
                <p:cNvSpPr>
                  <a:spLocks noChangeArrowheads="1"/>
                </p:cNvSpPr>
                <p:nvPr/>
              </p:nvSpPr>
              <p:spPr bwMode="auto">
                <a:xfrm>
                  <a:off x="5820" y="9444"/>
                  <a:ext cx="300" cy="308"/>
                </a:xfrm>
                <a:prstGeom prst="ellipse">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zh-CN" altLang="en-US" sz="2400"/>
                </a:p>
              </p:txBody>
            </p:sp>
            <p:sp>
              <p:nvSpPr>
                <p:cNvPr id="46" name="Freeform 30"/>
                <p:cNvSpPr>
                  <a:spLocks/>
                </p:cNvSpPr>
                <p:nvPr/>
              </p:nvSpPr>
              <p:spPr bwMode="auto">
                <a:xfrm>
                  <a:off x="5870" y="9489"/>
                  <a:ext cx="225" cy="160"/>
                </a:xfrm>
                <a:custGeom>
                  <a:avLst/>
                  <a:gdLst/>
                  <a:ahLst/>
                  <a:cxnLst>
                    <a:cxn ang="0">
                      <a:pos x="0" y="187"/>
                    </a:cxn>
                    <a:cxn ang="0">
                      <a:pos x="83" y="187"/>
                    </a:cxn>
                    <a:cxn ang="0">
                      <a:pos x="84" y="0"/>
                    </a:cxn>
                    <a:cxn ang="0">
                      <a:pos x="173" y="0"/>
                    </a:cxn>
                    <a:cxn ang="0">
                      <a:pos x="173" y="187"/>
                    </a:cxn>
                    <a:cxn ang="0">
                      <a:pos x="270" y="187"/>
                    </a:cxn>
                  </a:cxnLst>
                  <a:rect l="0" t="0" r="r" b="b"/>
                  <a:pathLst>
                    <a:path w="270" h="187">
                      <a:moveTo>
                        <a:pt x="0" y="187"/>
                      </a:moveTo>
                      <a:lnTo>
                        <a:pt x="83" y="187"/>
                      </a:lnTo>
                      <a:lnTo>
                        <a:pt x="84" y="0"/>
                      </a:lnTo>
                      <a:lnTo>
                        <a:pt x="173" y="0"/>
                      </a:lnTo>
                      <a:lnTo>
                        <a:pt x="173" y="187"/>
                      </a:lnTo>
                      <a:lnTo>
                        <a:pt x="270" y="187"/>
                      </a:lnTo>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zh-CN" altLang="en-US" sz="2400"/>
                </a:p>
              </p:txBody>
            </p:sp>
          </p:grpSp>
          <p:sp>
            <p:nvSpPr>
              <p:cNvPr id="29" name="Rectangle 28"/>
              <p:cNvSpPr>
                <a:spLocks noChangeArrowheads="1"/>
              </p:cNvSpPr>
              <p:nvPr/>
            </p:nvSpPr>
            <p:spPr bwMode="auto">
              <a:xfrm>
                <a:off x="5070" y="8363"/>
                <a:ext cx="352" cy="425"/>
              </a:xfrm>
              <a:prstGeom prst="rect">
                <a:avLst/>
              </a:prstGeom>
              <a:solidFill>
                <a:srgbClr val="FFFF99"/>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zh-CN" altLang="en-US" sz="2400"/>
              </a:p>
            </p:txBody>
          </p:sp>
          <p:sp>
            <p:nvSpPr>
              <p:cNvPr id="30" name="Rectangle 27"/>
              <p:cNvSpPr>
                <a:spLocks noChangeArrowheads="1"/>
              </p:cNvSpPr>
              <p:nvPr/>
            </p:nvSpPr>
            <p:spPr bwMode="auto">
              <a:xfrm flipH="1">
                <a:off x="4320" y="8209"/>
                <a:ext cx="150" cy="772"/>
              </a:xfrm>
              <a:prstGeom prst="rect">
                <a:avLst/>
              </a:prstGeom>
              <a:solidFill>
                <a:srgbClr val="00CC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zh-CN" altLang="en-US" sz="2400"/>
              </a:p>
            </p:txBody>
          </p:sp>
          <p:sp>
            <p:nvSpPr>
              <p:cNvPr id="31" name="Rectangle 26"/>
              <p:cNvSpPr>
                <a:spLocks noChangeArrowheads="1"/>
              </p:cNvSpPr>
              <p:nvPr/>
            </p:nvSpPr>
            <p:spPr bwMode="auto">
              <a:xfrm>
                <a:off x="3420" y="8363"/>
                <a:ext cx="300" cy="463"/>
              </a:xfrm>
              <a:prstGeom prst="rect">
                <a:avLst/>
              </a:prstGeom>
              <a:solidFill>
                <a:srgbClr val="C0C0C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zh-CN" altLang="en-US" sz="2400"/>
              </a:p>
            </p:txBody>
          </p:sp>
          <p:sp>
            <p:nvSpPr>
              <p:cNvPr id="32" name="Text Box 25"/>
              <p:cNvSpPr txBox="1">
                <a:spLocks noChangeArrowheads="1"/>
              </p:cNvSpPr>
              <p:nvPr/>
            </p:nvSpPr>
            <p:spPr bwMode="auto">
              <a:xfrm>
                <a:off x="2917" y="7905"/>
                <a:ext cx="1050" cy="462"/>
              </a:xfrm>
              <a:prstGeom prst="rect">
                <a:avLst/>
              </a:prstGeom>
              <a:noFill/>
              <a:ln w="9525">
                <a:noFill/>
                <a:miter lim="800000"/>
                <a:headEnd/>
                <a:tailEnd/>
              </a:ln>
            </p:spPr>
            <p:txBody>
              <a:bodyPr vert="horz" wrap="square" lIns="0" tIns="4572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400" b="0" i="0" u="none" strike="noStrike" cap="none" normalizeH="0" baseline="0" dirty="0" smtClean="0">
                    <a:ln>
                      <a:noFill/>
                    </a:ln>
                    <a:solidFill>
                      <a:schemeClr val="tx1"/>
                    </a:solidFill>
                    <a:effectLst/>
                    <a:latin typeface="Calibri" pitchFamily="34" charset="0"/>
                    <a:ea typeface="宋体" pitchFamily="2" charset="-122"/>
                    <a:cs typeface="Times New Roman" pitchFamily="18" charset="0"/>
                  </a:rPr>
                  <a:t>CCD camera </a:t>
                </a:r>
                <a:endParaRPr kumimoji="0" lang="en-US" altLang="zh-CN" sz="2400" b="0" i="0" u="none" strike="noStrike" cap="none" normalizeH="0" baseline="0" dirty="0" smtClean="0">
                  <a:ln>
                    <a:noFill/>
                  </a:ln>
                  <a:solidFill>
                    <a:schemeClr val="tx1"/>
                  </a:solidFill>
                  <a:effectLst/>
                  <a:latin typeface="Arial" pitchFamily="34" charset="0"/>
                  <a:ea typeface="宋体" pitchFamily="2" charset="-122"/>
                </a:endParaRPr>
              </a:p>
            </p:txBody>
          </p:sp>
          <p:sp>
            <p:nvSpPr>
              <p:cNvPr id="33" name="Line 24"/>
              <p:cNvSpPr>
                <a:spLocks noChangeShapeType="1"/>
              </p:cNvSpPr>
              <p:nvPr/>
            </p:nvSpPr>
            <p:spPr bwMode="auto">
              <a:xfrm>
                <a:off x="3420" y="8209"/>
                <a:ext cx="150" cy="309"/>
              </a:xfrm>
              <a:prstGeom prst="line">
                <a:avLst/>
              </a:prstGeom>
              <a:noFill/>
              <a:ln w="952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zh-CN" altLang="en-US" sz="2400"/>
              </a:p>
            </p:txBody>
          </p:sp>
          <p:sp>
            <p:nvSpPr>
              <p:cNvPr id="34" name="Text Box 23"/>
              <p:cNvSpPr txBox="1">
                <a:spLocks noChangeArrowheads="1"/>
              </p:cNvSpPr>
              <p:nvPr/>
            </p:nvSpPr>
            <p:spPr bwMode="auto">
              <a:xfrm>
                <a:off x="3420" y="7438"/>
                <a:ext cx="1050" cy="462"/>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400" b="0" i="0" u="none" strike="noStrike" cap="none" normalizeH="0" baseline="0" dirty="0" smtClean="0">
                    <a:ln>
                      <a:noFill/>
                    </a:ln>
                    <a:solidFill>
                      <a:schemeClr val="tx1"/>
                    </a:solidFill>
                    <a:effectLst/>
                    <a:latin typeface="Calibri" pitchFamily="34" charset="0"/>
                    <a:ea typeface="宋体" pitchFamily="2" charset="-122"/>
                    <a:cs typeface="Times New Roman" pitchFamily="18" charset="0"/>
                  </a:rPr>
                  <a:t>Phosphor Screen</a:t>
                </a:r>
                <a:endParaRPr kumimoji="0" lang="en-US" altLang="zh-CN" sz="2400" b="0" i="0" u="none" strike="noStrike" cap="none" normalizeH="0" baseline="0" dirty="0" smtClean="0">
                  <a:ln>
                    <a:noFill/>
                  </a:ln>
                  <a:solidFill>
                    <a:schemeClr val="tx1"/>
                  </a:solidFill>
                  <a:effectLst/>
                  <a:latin typeface="Arial" pitchFamily="34" charset="0"/>
                  <a:ea typeface="宋体" pitchFamily="2" charset="-122"/>
                </a:endParaRPr>
              </a:p>
            </p:txBody>
          </p:sp>
          <p:sp>
            <p:nvSpPr>
              <p:cNvPr id="35" name="Line 22"/>
              <p:cNvSpPr>
                <a:spLocks noChangeShapeType="1"/>
              </p:cNvSpPr>
              <p:nvPr/>
            </p:nvSpPr>
            <p:spPr bwMode="auto">
              <a:xfrm>
                <a:off x="4020" y="7901"/>
                <a:ext cx="450" cy="308"/>
              </a:xfrm>
              <a:prstGeom prst="line">
                <a:avLst/>
              </a:prstGeom>
              <a:noFill/>
              <a:ln w="952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zh-CN" altLang="en-US" sz="2400"/>
              </a:p>
            </p:txBody>
          </p:sp>
          <p:sp>
            <p:nvSpPr>
              <p:cNvPr id="36" name="Text Box 21"/>
              <p:cNvSpPr txBox="1">
                <a:spLocks noChangeArrowheads="1"/>
              </p:cNvSpPr>
              <p:nvPr/>
            </p:nvSpPr>
            <p:spPr bwMode="auto">
              <a:xfrm>
                <a:off x="4470" y="7592"/>
                <a:ext cx="1050" cy="462"/>
              </a:xfrm>
              <a:prstGeom prst="rect">
                <a:avLst/>
              </a:prstGeom>
              <a:solidFill>
                <a:srgbClr val="FFFFFF">
                  <a:alpha val="0"/>
                </a:srgbClr>
              </a:solidFill>
              <a:ln w="9525">
                <a:noFill/>
                <a:miter lim="800000"/>
                <a:headEnd/>
                <a:tailEnd/>
              </a:ln>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400" b="0" i="0" u="none" strike="noStrike" cap="none" normalizeH="0" baseline="0" smtClean="0">
                    <a:ln>
                      <a:noFill/>
                    </a:ln>
                    <a:solidFill>
                      <a:schemeClr val="tx1"/>
                    </a:solidFill>
                    <a:effectLst/>
                    <a:latin typeface="Calibri" pitchFamily="34" charset="0"/>
                    <a:ea typeface="宋体" pitchFamily="2" charset="-122"/>
                    <a:cs typeface="Times New Roman" pitchFamily="18" charset="0"/>
                  </a:rPr>
                  <a:t>Focusing Channel</a:t>
                </a:r>
                <a:endParaRPr kumimoji="0" lang="en-US" altLang="zh-CN" sz="2400" b="0" i="0" u="none" strike="noStrike" cap="none" normalizeH="0" baseline="0" smtClean="0">
                  <a:ln>
                    <a:noFill/>
                  </a:ln>
                  <a:solidFill>
                    <a:schemeClr val="tx1"/>
                  </a:solidFill>
                  <a:effectLst/>
                  <a:latin typeface="Arial" pitchFamily="34" charset="0"/>
                  <a:ea typeface="宋体" pitchFamily="2" charset="-122"/>
                </a:endParaRPr>
              </a:p>
            </p:txBody>
          </p:sp>
          <p:sp>
            <p:nvSpPr>
              <p:cNvPr id="37" name="Line 20"/>
              <p:cNvSpPr>
                <a:spLocks noChangeShapeType="1"/>
              </p:cNvSpPr>
              <p:nvPr/>
            </p:nvSpPr>
            <p:spPr bwMode="auto">
              <a:xfrm>
                <a:off x="4920" y="8055"/>
                <a:ext cx="300" cy="308"/>
              </a:xfrm>
              <a:prstGeom prst="line">
                <a:avLst/>
              </a:prstGeom>
              <a:noFill/>
              <a:ln w="952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zh-CN" altLang="en-US" sz="2400"/>
              </a:p>
            </p:txBody>
          </p:sp>
          <p:sp>
            <p:nvSpPr>
              <p:cNvPr id="38" name="Text Box 19"/>
              <p:cNvSpPr txBox="1">
                <a:spLocks noChangeArrowheads="1"/>
              </p:cNvSpPr>
              <p:nvPr/>
            </p:nvSpPr>
            <p:spPr bwMode="auto">
              <a:xfrm>
                <a:off x="6720" y="7746"/>
                <a:ext cx="1200" cy="462"/>
              </a:xfrm>
              <a:prstGeom prst="rect">
                <a:avLst/>
              </a:prstGeom>
              <a:solidFill>
                <a:srgbClr val="FFFFFF">
                  <a:alpha val="0"/>
                </a:srgbClr>
              </a:solidFill>
              <a:ln w="9525">
                <a:noFill/>
                <a:miter lim="800000"/>
                <a:headEnd/>
                <a:tailEnd/>
              </a:ln>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400" b="0" i="0" u="none" strike="noStrike" cap="none" normalizeH="0" baseline="0" dirty="0" smtClean="0">
                    <a:ln>
                      <a:noFill/>
                    </a:ln>
                    <a:solidFill>
                      <a:schemeClr val="tx1"/>
                    </a:solidFill>
                    <a:effectLst/>
                    <a:latin typeface="Calibri" pitchFamily="34" charset="0"/>
                    <a:ea typeface="宋体" pitchFamily="2" charset="-122"/>
                    <a:cs typeface="Times New Roman" pitchFamily="18" charset="0"/>
                  </a:rPr>
                  <a:t>Pt metal  coating</a:t>
                </a:r>
                <a:endParaRPr kumimoji="0" lang="en-US" altLang="zh-CN" sz="2400" b="0" i="0" u="none" strike="noStrike" cap="none" normalizeH="0" baseline="0" dirty="0" smtClean="0">
                  <a:ln>
                    <a:noFill/>
                  </a:ln>
                  <a:solidFill>
                    <a:schemeClr val="tx1"/>
                  </a:solidFill>
                  <a:effectLst/>
                  <a:latin typeface="Arial" pitchFamily="34" charset="0"/>
                  <a:ea typeface="宋体" pitchFamily="2" charset="-122"/>
                </a:endParaRPr>
              </a:p>
            </p:txBody>
          </p:sp>
          <p:sp>
            <p:nvSpPr>
              <p:cNvPr id="39" name="Line 18"/>
              <p:cNvSpPr>
                <a:spLocks noChangeShapeType="1"/>
              </p:cNvSpPr>
              <p:nvPr/>
            </p:nvSpPr>
            <p:spPr bwMode="auto">
              <a:xfrm flipH="1">
                <a:off x="6120" y="7901"/>
                <a:ext cx="600" cy="308"/>
              </a:xfrm>
              <a:prstGeom prst="line">
                <a:avLst/>
              </a:prstGeom>
              <a:noFill/>
              <a:ln w="952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zh-CN" altLang="en-US" sz="2400"/>
              </a:p>
            </p:txBody>
          </p:sp>
          <p:sp>
            <p:nvSpPr>
              <p:cNvPr id="40" name="Text Box 17"/>
              <p:cNvSpPr txBox="1">
                <a:spLocks noChangeArrowheads="1"/>
              </p:cNvSpPr>
              <p:nvPr/>
            </p:nvSpPr>
            <p:spPr bwMode="auto">
              <a:xfrm>
                <a:off x="3720" y="9135"/>
                <a:ext cx="1050" cy="462"/>
              </a:xfrm>
              <a:prstGeom prst="rect">
                <a:avLst/>
              </a:prstGeom>
              <a:solidFill>
                <a:srgbClr val="FFFFFF">
                  <a:alpha val="0"/>
                </a:srgbClr>
              </a:solidFill>
              <a:ln w="9525">
                <a:noFill/>
                <a:miter lim="800000"/>
                <a:headEnd/>
                <a:tailEnd/>
              </a:ln>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400" b="0" i="0" u="none" strike="noStrike" cap="none" normalizeH="0" baseline="0" dirty="0" smtClean="0">
                    <a:ln>
                      <a:noFill/>
                    </a:ln>
                    <a:solidFill>
                      <a:schemeClr val="tx1"/>
                    </a:solidFill>
                    <a:effectLst/>
                    <a:latin typeface="Calibri" pitchFamily="34" charset="0"/>
                    <a:ea typeface="宋体" pitchFamily="2" charset="-122"/>
                    <a:cs typeface="Times New Roman" pitchFamily="18" charset="0"/>
                  </a:rPr>
                  <a:t>Anode with holes</a:t>
                </a:r>
                <a:endParaRPr kumimoji="0" lang="en-US" altLang="zh-CN" sz="2400" b="0" i="0" u="none" strike="noStrike" cap="none" normalizeH="0" baseline="0" dirty="0" smtClean="0">
                  <a:ln>
                    <a:noFill/>
                  </a:ln>
                  <a:solidFill>
                    <a:schemeClr val="tx1"/>
                  </a:solidFill>
                  <a:effectLst/>
                  <a:latin typeface="Arial" pitchFamily="34" charset="0"/>
                  <a:ea typeface="宋体" pitchFamily="2" charset="-122"/>
                </a:endParaRPr>
              </a:p>
            </p:txBody>
          </p:sp>
          <p:sp>
            <p:nvSpPr>
              <p:cNvPr id="41" name="Line 16"/>
              <p:cNvSpPr>
                <a:spLocks noChangeShapeType="1"/>
              </p:cNvSpPr>
              <p:nvPr/>
            </p:nvSpPr>
            <p:spPr bwMode="auto">
              <a:xfrm flipV="1">
                <a:off x="4620" y="8826"/>
                <a:ext cx="1050" cy="463"/>
              </a:xfrm>
              <a:prstGeom prst="line">
                <a:avLst/>
              </a:prstGeom>
              <a:noFill/>
              <a:ln w="952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zh-CN" altLang="en-US" sz="2400"/>
              </a:p>
            </p:txBody>
          </p:sp>
          <p:sp>
            <p:nvSpPr>
              <p:cNvPr id="42" name="Text Box 15"/>
              <p:cNvSpPr txBox="1">
                <a:spLocks noChangeArrowheads="1"/>
              </p:cNvSpPr>
              <p:nvPr/>
            </p:nvSpPr>
            <p:spPr bwMode="auto">
              <a:xfrm>
                <a:off x="7020" y="9135"/>
                <a:ext cx="1050" cy="462"/>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400" b="0" i="0" u="none" strike="noStrike" cap="none" normalizeH="0" baseline="0" smtClean="0">
                    <a:ln>
                      <a:noFill/>
                    </a:ln>
                    <a:solidFill>
                      <a:schemeClr val="tx1"/>
                    </a:solidFill>
                    <a:effectLst/>
                    <a:latin typeface="Calibri" pitchFamily="34" charset="0"/>
                    <a:ea typeface="宋体" pitchFamily="2" charset="-122"/>
                    <a:cs typeface="Times New Roman" pitchFamily="18" charset="0"/>
                  </a:rPr>
                  <a:t>H.V. pulse generator</a:t>
                </a:r>
                <a:endParaRPr kumimoji="0" lang="en-US" altLang="zh-CN" sz="2400" b="0" i="0" u="none" strike="noStrike" cap="none" normalizeH="0" baseline="0" smtClean="0">
                  <a:ln>
                    <a:noFill/>
                  </a:ln>
                  <a:solidFill>
                    <a:schemeClr val="tx1"/>
                  </a:solidFill>
                  <a:effectLst/>
                  <a:latin typeface="Arial" pitchFamily="34" charset="0"/>
                  <a:ea typeface="宋体" pitchFamily="2" charset="-122"/>
                </a:endParaRPr>
              </a:p>
            </p:txBody>
          </p:sp>
          <p:sp>
            <p:nvSpPr>
              <p:cNvPr id="43" name="Line 14"/>
              <p:cNvSpPr>
                <a:spLocks noChangeShapeType="1"/>
              </p:cNvSpPr>
              <p:nvPr/>
            </p:nvSpPr>
            <p:spPr bwMode="auto">
              <a:xfrm flipH="1">
                <a:off x="6420" y="9289"/>
                <a:ext cx="450" cy="155"/>
              </a:xfrm>
              <a:prstGeom prst="line">
                <a:avLst/>
              </a:prstGeom>
              <a:noFill/>
              <a:ln w="952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zh-CN" altLang="en-US" sz="2400"/>
              </a:p>
            </p:txBody>
          </p:sp>
          <p:sp>
            <p:nvSpPr>
              <p:cNvPr id="44" name="AutoShape 13"/>
              <p:cNvSpPr>
                <a:spLocks noChangeArrowheads="1"/>
              </p:cNvSpPr>
              <p:nvPr/>
            </p:nvSpPr>
            <p:spPr bwMode="auto">
              <a:xfrm>
                <a:off x="4487" y="8412"/>
                <a:ext cx="1500" cy="309"/>
              </a:xfrm>
              <a:prstGeom prst="leftArrow">
                <a:avLst>
                  <a:gd name="adj1" fmla="val 50000"/>
                  <a:gd name="adj2" fmla="val 121359"/>
                </a:avLst>
              </a:prstGeom>
              <a:solidFill>
                <a:srgbClr val="00FF00">
                  <a:alpha val="41000"/>
                </a:srgbClr>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zh-CN" altLang="en-US" sz="2400"/>
              </a:p>
            </p:txBody>
          </p:sp>
        </p:grpSp>
        <p:sp>
          <p:nvSpPr>
            <p:cNvPr id="7" name="Rectangle 11"/>
            <p:cNvSpPr>
              <a:spLocks noChangeArrowheads="1"/>
            </p:cNvSpPr>
            <p:nvPr/>
          </p:nvSpPr>
          <p:spPr bwMode="auto">
            <a:xfrm>
              <a:off x="3720" y="8518"/>
              <a:ext cx="150" cy="154"/>
            </a:xfrm>
            <a:prstGeom prst="rect">
              <a:avLst/>
            </a:prstGeom>
            <a:solidFill>
              <a:srgbClr val="C0C0C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zh-CN" altLang="en-US" sz="2400"/>
            </a:p>
          </p:txBody>
        </p:sp>
      </p:grpSp>
      <p:sp>
        <p:nvSpPr>
          <p:cNvPr id="59" name="Rectangle 2"/>
          <p:cNvSpPr>
            <a:spLocks noGrp="1" noChangeArrowheads="1"/>
          </p:cNvSpPr>
          <p:nvPr>
            <p:ph type="title"/>
          </p:nvPr>
        </p:nvSpPr>
        <p:spPr>
          <a:xfrm>
            <a:off x="457200" y="0"/>
            <a:ext cx="8229600" cy="715963"/>
          </a:xfrm>
        </p:spPr>
        <p:txBody>
          <a:bodyPr>
            <a:normAutofit/>
          </a:bodyPr>
          <a:lstStyle/>
          <a:p>
            <a:r>
              <a:rPr lang="en-US" dirty="0" smtClean="0">
                <a:cs typeface="Times New Roman" pitchFamily="18" charset="0"/>
              </a:rPr>
              <a:t>Diamond Amplifier Setup</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p:cNvPicPr>
            <a:picLocks noChangeAspect="1" noChangeArrowheads="1"/>
          </p:cNvPicPr>
          <p:nvPr/>
        </p:nvPicPr>
        <p:blipFill>
          <a:blip r:embed="rId3" cstate="print"/>
          <a:srcRect l="17079" t="13454" r="19238" b="3371"/>
          <a:stretch>
            <a:fillRect/>
          </a:stretch>
        </p:blipFill>
        <p:spPr bwMode="auto">
          <a:xfrm>
            <a:off x="304800" y="533400"/>
            <a:ext cx="4318000" cy="3333750"/>
          </a:xfrm>
          <a:prstGeom prst="rect">
            <a:avLst/>
          </a:prstGeom>
          <a:noFill/>
          <a:ln w="12700">
            <a:noFill/>
            <a:miter lim="800000"/>
            <a:headEnd/>
            <a:tailEnd/>
          </a:ln>
        </p:spPr>
      </p:pic>
      <p:pic>
        <p:nvPicPr>
          <p:cNvPr id="52" name="Picture 9" descr="E:\BNL\programme\my thesis\phd thesis\figure\1khz,3000v.png"/>
          <p:cNvPicPr>
            <a:picLocks noChangeAspect="1" noChangeArrowheads="1"/>
          </p:cNvPicPr>
          <p:nvPr/>
        </p:nvPicPr>
        <p:blipFill>
          <a:blip r:embed="rId4" cstate="print"/>
          <a:srcRect/>
          <a:stretch>
            <a:fillRect/>
          </a:stretch>
        </p:blipFill>
        <p:spPr bwMode="auto">
          <a:xfrm>
            <a:off x="0" y="3810000"/>
            <a:ext cx="2528572" cy="2301429"/>
          </a:xfrm>
          <a:prstGeom prst="rect">
            <a:avLst/>
          </a:prstGeom>
          <a:noFill/>
        </p:spPr>
      </p:pic>
      <p:pic>
        <p:nvPicPr>
          <p:cNvPr id="53" name="Picture 52" descr="3000 10us_forcus2150.bmp"/>
          <p:cNvPicPr>
            <a:picLocks noChangeAspect="1"/>
          </p:cNvPicPr>
          <p:nvPr/>
        </p:nvPicPr>
        <p:blipFill>
          <a:blip r:embed="rId5" cstate="print"/>
          <a:stretch>
            <a:fillRect/>
          </a:stretch>
        </p:blipFill>
        <p:spPr>
          <a:xfrm>
            <a:off x="2514600" y="3810000"/>
            <a:ext cx="2537460" cy="2306003"/>
          </a:xfrm>
          <a:prstGeom prst="rect">
            <a:avLst/>
          </a:prstGeom>
        </p:spPr>
      </p:pic>
      <p:pic>
        <p:nvPicPr>
          <p:cNvPr id="54" name="Picture 5"/>
          <p:cNvPicPr>
            <a:picLocks noChangeAspect="1" noChangeArrowheads="1"/>
          </p:cNvPicPr>
          <p:nvPr/>
        </p:nvPicPr>
        <p:blipFill>
          <a:blip r:embed="rId6" cstate="print"/>
          <a:srcRect/>
          <a:stretch>
            <a:fillRect/>
          </a:stretch>
        </p:blipFill>
        <p:spPr bwMode="auto">
          <a:xfrm>
            <a:off x="4800600" y="685800"/>
            <a:ext cx="4191000" cy="2714626"/>
          </a:xfrm>
          <a:prstGeom prst="rect">
            <a:avLst/>
          </a:prstGeom>
          <a:noFill/>
          <a:ln w="9525">
            <a:noFill/>
            <a:miter lim="800000"/>
            <a:headEnd/>
            <a:tailEnd/>
          </a:ln>
        </p:spPr>
      </p:pic>
      <p:sp>
        <p:nvSpPr>
          <p:cNvPr id="55" name="Text Box 17"/>
          <p:cNvSpPr txBox="1">
            <a:spLocks noChangeArrowheads="1"/>
          </p:cNvSpPr>
          <p:nvPr/>
        </p:nvSpPr>
        <p:spPr bwMode="auto">
          <a:xfrm>
            <a:off x="2883877" y="5334000"/>
            <a:ext cx="1764323" cy="790823"/>
          </a:xfrm>
          <a:prstGeom prst="rect">
            <a:avLst/>
          </a:prstGeom>
          <a:solidFill>
            <a:srgbClr val="FFFFFF">
              <a:alpha val="0"/>
            </a:srgbClr>
          </a:solidFill>
          <a:ln w="9525">
            <a:noFill/>
            <a:miter lim="800000"/>
            <a:headEnd/>
            <a:tailEnd/>
          </a:ln>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400" b="0" i="0" u="none" strike="noStrike" cap="none" normalizeH="0" baseline="0" dirty="0" smtClean="0">
                <a:ln>
                  <a:noFill/>
                </a:ln>
                <a:solidFill>
                  <a:schemeClr val="bg1"/>
                </a:solidFill>
                <a:effectLst/>
                <a:latin typeface="Calibri" pitchFamily="34" charset="0"/>
                <a:ea typeface="宋体" pitchFamily="2" charset="-122"/>
                <a:cs typeface="Times New Roman" pitchFamily="18" charset="0"/>
              </a:rPr>
              <a:t>With focusing</a:t>
            </a:r>
            <a:endParaRPr kumimoji="0" lang="en-US" altLang="zh-CN" sz="2400" b="0" i="0" u="none" strike="noStrike" cap="none" normalizeH="0" baseline="0" dirty="0" smtClean="0">
              <a:ln>
                <a:noFill/>
              </a:ln>
              <a:solidFill>
                <a:schemeClr val="bg1"/>
              </a:solidFill>
              <a:effectLst/>
              <a:latin typeface="Arial" pitchFamily="34" charset="0"/>
              <a:ea typeface="宋体" pitchFamily="2" charset="-122"/>
            </a:endParaRPr>
          </a:p>
        </p:txBody>
      </p:sp>
      <p:sp>
        <p:nvSpPr>
          <p:cNvPr id="56" name="Down Arrow 55"/>
          <p:cNvSpPr/>
          <p:nvPr/>
        </p:nvSpPr>
        <p:spPr>
          <a:xfrm>
            <a:off x="3352800" y="4724400"/>
            <a:ext cx="152400" cy="304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Box 57"/>
          <p:cNvSpPr txBox="1"/>
          <p:nvPr/>
        </p:nvSpPr>
        <p:spPr>
          <a:xfrm>
            <a:off x="5029200" y="3276600"/>
            <a:ext cx="4114800" cy="3477875"/>
          </a:xfrm>
          <a:prstGeom prst="rect">
            <a:avLst/>
          </a:prstGeom>
          <a:noFill/>
        </p:spPr>
        <p:txBody>
          <a:bodyPr wrap="square" rtlCol="0">
            <a:spAutoFit/>
          </a:bodyPr>
          <a:lstStyle/>
          <a:p>
            <a:r>
              <a:rPr lang="en-US" sz="2000" dirty="0" smtClean="0">
                <a:solidFill>
                  <a:schemeClr val="tx2">
                    <a:lumMod val="75000"/>
                  </a:schemeClr>
                </a:solidFill>
                <a:cs typeface="Arial" pitchFamily="34" charset="0"/>
              </a:rPr>
              <a:t>Demonstrated emission and gain of &gt;100 for 7 </a:t>
            </a:r>
            <a:r>
              <a:rPr lang="en-US" sz="2000" dirty="0" err="1" smtClean="0">
                <a:solidFill>
                  <a:schemeClr val="tx2">
                    <a:lumMod val="75000"/>
                  </a:schemeClr>
                </a:solidFill>
                <a:cs typeface="Arial" pitchFamily="34" charset="0"/>
              </a:rPr>
              <a:t>keV</a:t>
            </a:r>
            <a:r>
              <a:rPr lang="en-US" sz="2000" dirty="0" smtClean="0">
                <a:solidFill>
                  <a:schemeClr val="tx2">
                    <a:lumMod val="75000"/>
                  </a:schemeClr>
                </a:solidFill>
                <a:cs typeface="Arial" pitchFamily="34" charset="0"/>
              </a:rPr>
              <a:t> primaries</a:t>
            </a:r>
          </a:p>
          <a:p>
            <a:endParaRPr lang="en-US" sz="2000" dirty="0" smtClean="0">
              <a:solidFill>
                <a:schemeClr val="tx2">
                  <a:lumMod val="75000"/>
                </a:schemeClr>
              </a:solidFill>
              <a:cs typeface="Arial" pitchFamily="34" charset="0"/>
            </a:endParaRPr>
          </a:p>
          <a:p>
            <a:r>
              <a:rPr lang="en-US" sz="2000" dirty="0" smtClean="0">
                <a:solidFill>
                  <a:schemeClr val="tx2">
                    <a:lumMod val="75000"/>
                  </a:schemeClr>
                </a:solidFill>
                <a:cs typeface="Arial" pitchFamily="34" charset="0"/>
              </a:rPr>
              <a:t>Emitting ~60% of </a:t>
            </a:r>
            <a:r>
              <a:rPr lang="en-US" sz="2000" dirty="0" err="1" smtClean="0">
                <a:solidFill>
                  <a:schemeClr val="tx2">
                    <a:lumMod val="75000"/>
                  </a:schemeClr>
                </a:solidFill>
                <a:cs typeface="Arial" pitchFamily="34" charset="0"/>
              </a:rPr>
              <a:t>secondaries</a:t>
            </a:r>
            <a:endParaRPr lang="en-US" sz="2000" dirty="0" smtClean="0">
              <a:solidFill>
                <a:schemeClr val="tx2">
                  <a:lumMod val="75000"/>
                </a:schemeClr>
              </a:solidFill>
              <a:cs typeface="Arial" pitchFamily="34" charset="0"/>
            </a:endParaRPr>
          </a:p>
          <a:p>
            <a:endParaRPr lang="en-US" sz="2000" dirty="0" smtClean="0">
              <a:solidFill>
                <a:schemeClr val="tx2">
                  <a:lumMod val="75000"/>
                </a:schemeClr>
              </a:solidFill>
              <a:cs typeface="Arial" pitchFamily="34" charset="0"/>
            </a:endParaRPr>
          </a:p>
          <a:p>
            <a:r>
              <a:rPr lang="en-US" sz="2000" dirty="0" smtClean="0">
                <a:solidFill>
                  <a:schemeClr val="tx2">
                    <a:lumMod val="75000"/>
                  </a:schemeClr>
                </a:solidFill>
                <a:cs typeface="Arial" pitchFamily="34" charset="0"/>
              </a:rPr>
              <a:t>X-ray photons have been used to generate current densities in excess of 20A/cm</a:t>
            </a:r>
            <a:r>
              <a:rPr lang="en-US" sz="2000" baseline="30000" dirty="0" smtClean="0">
                <a:solidFill>
                  <a:schemeClr val="tx2">
                    <a:lumMod val="75000"/>
                  </a:schemeClr>
                </a:solidFill>
                <a:cs typeface="Arial" pitchFamily="34" charset="0"/>
              </a:rPr>
              <a:t>2</a:t>
            </a:r>
            <a:r>
              <a:rPr lang="en-US" sz="2000" dirty="0" smtClean="0">
                <a:solidFill>
                  <a:schemeClr val="tx2">
                    <a:lumMod val="75000"/>
                  </a:schemeClr>
                </a:solidFill>
                <a:cs typeface="Arial" pitchFamily="34" charset="0"/>
              </a:rPr>
              <a:t> with no deviation from response linearity</a:t>
            </a:r>
          </a:p>
          <a:p>
            <a:endParaRPr lang="en-US" sz="2000" dirty="0" smtClean="0">
              <a:solidFill>
                <a:schemeClr val="tx2">
                  <a:lumMod val="75000"/>
                </a:schemeClr>
              </a:solidFill>
              <a:cs typeface="Arial" pitchFamily="34" charset="0"/>
            </a:endParaRPr>
          </a:p>
          <a:p>
            <a:endParaRPr lang="en-US" sz="2000" dirty="0" smtClean="0">
              <a:solidFill>
                <a:schemeClr val="tx2">
                  <a:lumMod val="75000"/>
                </a:schemeClr>
              </a:solidFill>
              <a:cs typeface="Arial" pitchFamily="34" charset="0"/>
            </a:endParaRPr>
          </a:p>
        </p:txBody>
      </p:sp>
      <p:sp>
        <p:nvSpPr>
          <p:cNvPr id="59" name="Rectangle 2"/>
          <p:cNvSpPr>
            <a:spLocks noGrp="1" noChangeArrowheads="1"/>
          </p:cNvSpPr>
          <p:nvPr>
            <p:ph type="title"/>
          </p:nvPr>
        </p:nvSpPr>
        <p:spPr>
          <a:xfrm>
            <a:off x="457200" y="0"/>
            <a:ext cx="8229600" cy="715963"/>
          </a:xfrm>
        </p:spPr>
        <p:txBody>
          <a:bodyPr>
            <a:normAutofit/>
          </a:bodyPr>
          <a:lstStyle/>
          <a:p>
            <a:r>
              <a:rPr lang="en-US" dirty="0" smtClean="0">
                <a:cs typeface="Times New Roman" pitchFamily="18" charset="0"/>
              </a:rPr>
              <a:t>Diamond Amplifier Results</a:t>
            </a:r>
          </a:p>
        </p:txBody>
      </p:sp>
      <p:sp>
        <p:nvSpPr>
          <p:cNvPr id="60" name="Rectangle 59"/>
          <p:cNvSpPr/>
          <p:nvPr/>
        </p:nvSpPr>
        <p:spPr>
          <a:xfrm>
            <a:off x="1219200" y="6098738"/>
            <a:ext cx="7924800" cy="1292662"/>
          </a:xfrm>
          <a:prstGeom prst="rect">
            <a:avLst/>
          </a:prstGeom>
        </p:spPr>
        <p:txBody>
          <a:bodyPr wrap="square">
            <a:spAutoFit/>
          </a:bodyPr>
          <a:lstStyle/>
          <a:p>
            <a:pPr algn="just"/>
            <a:r>
              <a:rPr lang="sv-SE" sz="2000" dirty="0" smtClean="0">
                <a:cs typeface="Arial" pitchFamily="34" charset="0"/>
              </a:rPr>
              <a:t>X. Chang et al., Phys. Rev. Lett. </a:t>
            </a:r>
            <a:r>
              <a:rPr lang="sv-SE" sz="2000" b="1" dirty="0" smtClean="0">
                <a:cs typeface="Arial" pitchFamily="34" charset="0"/>
              </a:rPr>
              <a:t>105</a:t>
            </a:r>
            <a:r>
              <a:rPr lang="sv-SE" sz="2000" dirty="0" smtClean="0">
                <a:cs typeface="Arial" pitchFamily="34" charset="0"/>
              </a:rPr>
              <a:t>, 164801 (2010)</a:t>
            </a:r>
          </a:p>
          <a:p>
            <a:pPr algn="just"/>
            <a:r>
              <a:rPr lang="sv-SE" sz="2000" dirty="0" smtClean="0">
                <a:cs typeface="Arial" pitchFamily="34" charset="0"/>
              </a:rPr>
              <a:t>J. Bohon, E. Muller and J. Smedley, J. Synchrotron Rad. </a:t>
            </a:r>
            <a:r>
              <a:rPr lang="sv-SE" sz="2000" b="1" dirty="0" smtClean="0">
                <a:cs typeface="Arial" pitchFamily="34" charset="0"/>
              </a:rPr>
              <a:t>17</a:t>
            </a:r>
            <a:r>
              <a:rPr lang="sv-SE" sz="2000" dirty="0" smtClean="0">
                <a:cs typeface="Arial" pitchFamily="34" charset="0"/>
              </a:rPr>
              <a:t>, 711-718 (2010)</a:t>
            </a:r>
          </a:p>
          <a:p>
            <a:pPr algn="just"/>
            <a:endParaRPr lang="sv-SE" sz="2000" dirty="0" smtClean="0">
              <a:cs typeface="Arial" pitchFamily="34" charset="0"/>
            </a:endParaRPr>
          </a:p>
          <a:p>
            <a:pPr algn="just"/>
            <a:endParaRPr lang="sv-SE" dirty="0" smtClean="0">
              <a:latin typeface="Arial" pitchFamily="34" charset="0"/>
              <a:cs typeface="Arial" pitchFamily="34" charset="0"/>
            </a:endParaRPr>
          </a:p>
        </p:txBody>
      </p:sp>
      <p:sp>
        <p:nvSpPr>
          <p:cNvPr id="13" name="TextBox 4"/>
          <p:cNvSpPr txBox="1">
            <a:spLocks noChangeArrowheads="1"/>
          </p:cNvSpPr>
          <p:nvPr/>
        </p:nvSpPr>
        <p:spPr bwMode="auto">
          <a:xfrm>
            <a:off x="838200" y="685800"/>
            <a:ext cx="2667000" cy="923330"/>
          </a:xfrm>
          <a:prstGeom prst="rect">
            <a:avLst/>
          </a:prstGeom>
          <a:noFill/>
          <a:ln w="9525">
            <a:noFill/>
            <a:miter lim="800000"/>
            <a:headEnd/>
            <a:tailEnd/>
          </a:ln>
        </p:spPr>
        <p:txBody>
          <a:bodyPr wrap="square">
            <a:spAutoFit/>
          </a:bodyPr>
          <a:lstStyle/>
          <a:p>
            <a:r>
              <a:rPr lang="en-US" dirty="0"/>
              <a:t>White / pink beam at up to 20 W/mm</a:t>
            </a:r>
            <a:r>
              <a:rPr lang="en-US" baseline="30000" dirty="0"/>
              <a:t>2</a:t>
            </a:r>
          </a:p>
          <a:p>
            <a:r>
              <a:rPr lang="en-US" dirty="0"/>
              <a:t>NSLS-X28C</a:t>
            </a:r>
          </a:p>
        </p:txBody>
      </p:sp>
      <p:sp>
        <p:nvSpPr>
          <p:cNvPr id="14" name="TextBox 13"/>
          <p:cNvSpPr txBox="1"/>
          <p:nvPr/>
        </p:nvSpPr>
        <p:spPr>
          <a:xfrm>
            <a:off x="76200" y="990600"/>
            <a:ext cx="369332" cy="2216312"/>
          </a:xfrm>
          <a:prstGeom prst="rect">
            <a:avLst/>
          </a:prstGeom>
          <a:noFill/>
        </p:spPr>
        <p:txBody>
          <a:bodyPr vert="vert270" wrap="none" rtlCol="0">
            <a:spAutoFit/>
          </a:bodyPr>
          <a:lstStyle/>
          <a:p>
            <a:r>
              <a:rPr lang="en-US" sz="1200" b="1" dirty="0" smtClean="0">
                <a:latin typeface="Arial" pitchFamily="34" charset="0"/>
                <a:cs typeface="Arial" pitchFamily="34" charset="0"/>
              </a:rPr>
              <a:t>Current through diamond (A)</a:t>
            </a:r>
            <a:endParaRPr lang="en-US" sz="1200" b="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2"/>
          <p:cNvSpPr txBox="1">
            <a:spLocks noChangeArrowheads="1"/>
          </p:cNvSpPr>
          <p:nvPr/>
        </p:nvSpPr>
        <p:spPr>
          <a:xfrm>
            <a:off x="457200" y="0"/>
            <a:ext cx="8229600" cy="715963"/>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i="0" u="none" strike="noStrike" kern="1200" cap="none" spc="0" normalizeH="0" baseline="0" noProof="0" dirty="0" smtClean="0">
                <a:ln>
                  <a:noFill/>
                </a:ln>
                <a:solidFill>
                  <a:schemeClr val="tx1"/>
                </a:solidFill>
                <a:effectLst/>
                <a:uLnTx/>
                <a:uFillTx/>
                <a:latin typeface="Calibri" pitchFamily="34" charset="0"/>
                <a:ea typeface="+mj-ea"/>
                <a:cs typeface="Times New Roman" pitchFamily="18" charset="0"/>
              </a:rPr>
              <a:t>Why Does Diamond Emit?</a:t>
            </a:r>
          </a:p>
        </p:txBody>
      </p:sp>
      <p:pic>
        <p:nvPicPr>
          <p:cNvPr id="21" name="Picture 3"/>
          <p:cNvPicPr>
            <a:picLocks noChangeAspect="1" noChangeArrowheads="1"/>
          </p:cNvPicPr>
          <p:nvPr/>
        </p:nvPicPr>
        <p:blipFill>
          <a:blip r:embed="rId3" cstate="print"/>
          <a:srcRect/>
          <a:stretch>
            <a:fillRect/>
          </a:stretch>
        </p:blipFill>
        <p:spPr bwMode="auto">
          <a:xfrm>
            <a:off x="6143222" y="1219200"/>
            <a:ext cx="3000778" cy="2759782"/>
          </a:xfrm>
          <a:prstGeom prst="rect">
            <a:avLst/>
          </a:prstGeom>
          <a:noFill/>
          <a:ln w="9525">
            <a:noFill/>
            <a:miter lim="800000"/>
            <a:headEnd/>
            <a:tailEnd/>
          </a:ln>
        </p:spPr>
      </p:pic>
      <p:pic>
        <p:nvPicPr>
          <p:cNvPr id="22" name="Picture 4"/>
          <p:cNvPicPr>
            <a:picLocks noChangeAspect="1" noChangeArrowheads="1"/>
          </p:cNvPicPr>
          <p:nvPr/>
        </p:nvPicPr>
        <p:blipFill>
          <a:blip r:embed="rId4" cstate="print"/>
          <a:srcRect/>
          <a:stretch>
            <a:fillRect/>
          </a:stretch>
        </p:blipFill>
        <p:spPr bwMode="auto">
          <a:xfrm>
            <a:off x="6392851" y="4051160"/>
            <a:ext cx="2615894" cy="227469"/>
          </a:xfrm>
          <a:prstGeom prst="rect">
            <a:avLst/>
          </a:prstGeom>
          <a:noFill/>
          <a:ln w="9525">
            <a:noFill/>
            <a:miter lim="800000"/>
            <a:headEnd/>
            <a:tailEnd/>
          </a:ln>
        </p:spPr>
      </p:pic>
      <p:sp>
        <p:nvSpPr>
          <p:cNvPr id="57" name="Title 1"/>
          <p:cNvSpPr>
            <a:spLocks noGrp="1"/>
          </p:cNvSpPr>
          <p:nvPr/>
        </p:nvSpPr>
        <p:spPr bwMode="auto">
          <a:xfrm>
            <a:off x="0" y="762000"/>
            <a:ext cx="6172200" cy="685800"/>
          </a:xfrm>
          <a:prstGeom prst="rect">
            <a:avLst/>
          </a:prstGeom>
          <a:noFill/>
          <a:ln w="12700">
            <a:noFill/>
            <a:miter lim="800000"/>
            <a:headEnd/>
            <a:tailEnd/>
          </a:ln>
        </p:spPr>
        <p:txBody>
          <a:bodyPr vert="horz" wrap="square" lIns="90488" tIns="44450" rIns="90488" bIns="44450" numCol="1" anchor="ctr" anchorCtr="1" compatLnSpc="1">
            <a:prstTxWarp prst="textNoShape">
              <a:avLst/>
            </a:prstTxWarp>
            <a:normAutofit/>
          </a:bodyPr>
          <a:lstStyle>
            <a:lvl1pPr algn="ctr" rtl="0" eaLnBrk="0" fontAlgn="base" hangingPunct="0">
              <a:lnSpc>
                <a:spcPct val="90000"/>
              </a:lnSpc>
              <a:spcBef>
                <a:spcPct val="0"/>
              </a:spcBef>
              <a:spcAft>
                <a:spcPct val="0"/>
              </a:spcAft>
              <a:defRPr sz="4000" b="1">
                <a:solidFill>
                  <a:schemeClr val="tx2"/>
                </a:solidFill>
                <a:latin typeface="+mj-lt"/>
                <a:ea typeface="+mj-ea"/>
                <a:cs typeface="+mj-cs"/>
              </a:defRPr>
            </a:lvl1pPr>
            <a:lvl2pPr algn="ctr" rtl="0" eaLnBrk="0" fontAlgn="base" hangingPunct="0">
              <a:lnSpc>
                <a:spcPct val="90000"/>
              </a:lnSpc>
              <a:spcBef>
                <a:spcPct val="0"/>
              </a:spcBef>
              <a:spcAft>
                <a:spcPct val="0"/>
              </a:spcAft>
              <a:defRPr sz="4000" b="1">
                <a:solidFill>
                  <a:schemeClr val="tx2"/>
                </a:solidFill>
                <a:latin typeface="Arial Narrow" pitchFamily="34" charset="0"/>
                <a:ea typeface="Osaka" charset="-128"/>
              </a:defRPr>
            </a:lvl2pPr>
            <a:lvl3pPr algn="ctr" rtl="0" eaLnBrk="0" fontAlgn="base" hangingPunct="0">
              <a:lnSpc>
                <a:spcPct val="90000"/>
              </a:lnSpc>
              <a:spcBef>
                <a:spcPct val="0"/>
              </a:spcBef>
              <a:spcAft>
                <a:spcPct val="0"/>
              </a:spcAft>
              <a:defRPr sz="4000" b="1">
                <a:solidFill>
                  <a:schemeClr val="tx2"/>
                </a:solidFill>
                <a:latin typeface="Arial Narrow" pitchFamily="34" charset="0"/>
                <a:ea typeface="Osaka" charset="-128"/>
              </a:defRPr>
            </a:lvl3pPr>
            <a:lvl4pPr algn="ctr" rtl="0" eaLnBrk="0" fontAlgn="base" hangingPunct="0">
              <a:lnSpc>
                <a:spcPct val="90000"/>
              </a:lnSpc>
              <a:spcBef>
                <a:spcPct val="0"/>
              </a:spcBef>
              <a:spcAft>
                <a:spcPct val="0"/>
              </a:spcAft>
              <a:defRPr sz="4000" b="1">
                <a:solidFill>
                  <a:schemeClr val="tx2"/>
                </a:solidFill>
                <a:latin typeface="Arial Narrow" pitchFamily="34" charset="0"/>
                <a:ea typeface="Osaka" charset="-128"/>
              </a:defRPr>
            </a:lvl4pPr>
            <a:lvl5pPr algn="ctr" rtl="0" eaLnBrk="0" fontAlgn="base" hangingPunct="0">
              <a:lnSpc>
                <a:spcPct val="90000"/>
              </a:lnSpc>
              <a:spcBef>
                <a:spcPct val="0"/>
              </a:spcBef>
              <a:spcAft>
                <a:spcPct val="0"/>
              </a:spcAft>
              <a:defRPr sz="4000" b="1">
                <a:solidFill>
                  <a:schemeClr val="tx2"/>
                </a:solidFill>
                <a:latin typeface="Arial Narrow" pitchFamily="34" charset="0"/>
                <a:ea typeface="Osaka" charset="-128"/>
              </a:defRPr>
            </a:lvl5pPr>
            <a:lvl6pPr marL="457200" algn="ctr" rtl="0" eaLnBrk="1" fontAlgn="base" hangingPunct="1">
              <a:lnSpc>
                <a:spcPct val="90000"/>
              </a:lnSpc>
              <a:spcBef>
                <a:spcPct val="0"/>
              </a:spcBef>
              <a:spcAft>
                <a:spcPct val="0"/>
              </a:spcAft>
              <a:defRPr sz="4000" b="1">
                <a:solidFill>
                  <a:schemeClr val="tx2"/>
                </a:solidFill>
                <a:latin typeface="Arial Narrow" pitchFamily="34" charset="0"/>
                <a:ea typeface="Osaka" charset="-128"/>
              </a:defRPr>
            </a:lvl6pPr>
            <a:lvl7pPr marL="914400" algn="ctr" rtl="0" eaLnBrk="1" fontAlgn="base" hangingPunct="1">
              <a:lnSpc>
                <a:spcPct val="90000"/>
              </a:lnSpc>
              <a:spcBef>
                <a:spcPct val="0"/>
              </a:spcBef>
              <a:spcAft>
                <a:spcPct val="0"/>
              </a:spcAft>
              <a:defRPr sz="4000" b="1">
                <a:solidFill>
                  <a:schemeClr val="tx2"/>
                </a:solidFill>
                <a:latin typeface="Arial Narrow" pitchFamily="34" charset="0"/>
                <a:ea typeface="Osaka" charset="-128"/>
              </a:defRPr>
            </a:lvl7pPr>
            <a:lvl8pPr marL="1371600" algn="ctr" rtl="0" eaLnBrk="1" fontAlgn="base" hangingPunct="1">
              <a:lnSpc>
                <a:spcPct val="90000"/>
              </a:lnSpc>
              <a:spcBef>
                <a:spcPct val="0"/>
              </a:spcBef>
              <a:spcAft>
                <a:spcPct val="0"/>
              </a:spcAft>
              <a:defRPr sz="4000" b="1">
                <a:solidFill>
                  <a:schemeClr val="tx2"/>
                </a:solidFill>
                <a:latin typeface="Arial Narrow" pitchFamily="34" charset="0"/>
                <a:ea typeface="Osaka" charset="-128"/>
              </a:defRPr>
            </a:lvl8pPr>
            <a:lvl9pPr marL="1828800" algn="ctr" rtl="0" eaLnBrk="1" fontAlgn="base" hangingPunct="1">
              <a:lnSpc>
                <a:spcPct val="90000"/>
              </a:lnSpc>
              <a:spcBef>
                <a:spcPct val="0"/>
              </a:spcBef>
              <a:spcAft>
                <a:spcPct val="0"/>
              </a:spcAft>
              <a:defRPr sz="4000" b="1">
                <a:solidFill>
                  <a:schemeClr val="tx2"/>
                </a:solidFill>
                <a:latin typeface="Arial Narrow" pitchFamily="34" charset="0"/>
                <a:ea typeface="Osaka" charset="-128"/>
              </a:defRPr>
            </a:lvl9pPr>
          </a:lstStyle>
          <a:p>
            <a:r>
              <a:rPr lang="en-US" sz="2800" dirty="0" smtClean="0">
                <a:latin typeface="Calibri" pitchFamily="34" charset="0"/>
              </a:rPr>
              <a:t>Projection of k-space onto [100] Surface</a:t>
            </a:r>
            <a:endParaRPr lang="en-US" sz="2800" dirty="0">
              <a:latin typeface="Calibri" pitchFamily="34" charset="0"/>
            </a:endParaRPr>
          </a:p>
        </p:txBody>
      </p:sp>
      <p:sp>
        <p:nvSpPr>
          <p:cNvPr id="72" name="TextBox 29"/>
          <p:cNvSpPr txBox="1"/>
          <p:nvPr/>
        </p:nvSpPr>
        <p:spPr>
          <a:xfrm>
            <a:off x="0" y="4549676"/>
            <a:ext cx="9144000" cy="2308324"/>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Arial" charset="0"/>
                <a:ea typeface="Osaka" charset="-128"/>
                <a:cs typeface="+mn-cs"/>
              </a:defRPr>
            </a:lvl1pPr>
            <a:lvl2pPr marL="457200" algn="l" rtl="0" fontAlgn="base">
              <a:spcBef>
                <a:spcPct val="0"/>
              </a:spcBef>
              <a:spcAft>
                <a:spcPct val="0"/>
              </a:spcAft>
              <a:defRPr kern="1200">
                <a:solidFill>
                  <a:schemeClr val="tx1"/>
                </a:solidFill>
                <a:latin typeface="Arial" charset="0"/>
                <a:ea typeface="Osaka" charset="-128"/>
                <a:cs typeface="+mn-cs"/>
              </a:defRPr>
            </a:lvl2pPr>
            <a:lvl3pPr marL="914400" algn="l" rtl="0" fontAlgn="base">
              <a:spcBef>
                <a:spcPct val="0"/>
              </a:spcBef>
              <a:spcAft>
                <a:spcPct val="0"/>
              </a:spcAft>
              <a:defRPr kern="1200">
                <a:solidFill>
                  <a:schemeClr val="tx1"/>
                </a:solidFill>
                <a:latin typeface="Arial" charset="0"/>
                <a:ea typeface="Osaka" charset="-128"/>
                <a:cs typeface="+mn-cs"/>
              </a:defRPr>
            </a:lvl3pPr>
            <a:lvl4pPr marL="1371600" algn="l" rtl="0" fontAlgn="base">
              <a:spcBef>
                <a:spcPct val="0"/>
              </a:spcBef>
              <a:spcAft>
                <a:spcPct val="0"/>
              </a:spcAft>
              <a:defRPr kern="1200">
                <a:solidFill>
                  <a:schemeClr val="tx1"/>
                </a:solidFill>
                <a:latin typeface="Arial" charset="0"/>
                <a:ea typeface="Osaka" charset="-128"/>
                <a:cs typeface="+mn-cs"/>
              </a:defRPr>
            </a:lvl4pPr>
            <a:lvl5pPr marL="1828800" algn="l" rtl="0" fontAlgn="base">
              <a:spcBef>
                <a:spcPct val="0"/>
              </a:spcBef>
              <a:spcAft>
                <a:spcPct val="0"/>
              </a:spcAft>
              <a:defRPr kern="1200">
                <a:solidFill>
                  <a:schemeClr val="tx1"/>
                </a:solidFill>
                <a:latin typeface="Arial" charset="0"/>
                <a:ea typeface="Osaka" charset="-128"/>
                <a:cs typeface="+mn-cs"/>
              </a:defRPr>
            </a:lvl5pPr>
            <a:lvl6pPr marL="2286000" algn="l" defTabSz="914400" rtl="0" eaLnBrk="1" latinLnBrk="0" hangingPunct="1">
              <a:defRPr kern="1200">
                <a:solidFill>
                  <a:schemeClr val="tx1"/>
                </a:solidFill>
                <a:latin typeface="Arial" charset="0"/>
                <a:ea typeface="Osaka" charset="-128"/>
                <a:cs typeface="+mn-cs"/>
              </a:defRPr>
            </a:lvl6pPr>
            <a:lvl7pPr marL="2743200" algn="l" defTabSz="914400" rtl="0" eaLnBrk="1" latinLnBrk="0" hangingPunct="1">
              <a:defRPr kern="1200">
                <a:solidFill>
                  <a:schemeClr val="tx1"/>
                </a:solidFill>
                <a:latin typeface="Arial" charset="0"/>
                <a:ea typeface="Osaka" charset="-128"/>
                <a:cs typeface="+mn-cs"/>
              </a:defRPr>
            </a:lvl7pPr>
            <a:lvl8pPr marL="3200400" algn="l" defTabSz="914400" rtl="0" eaLnBrk="1" latinLnBrk="0" hangingPunct="1">
              <a:defRPr kern="1200">
                <a:solidFill>
                  <a:schemeClr val="tx1"/>
                </a:solidFill>
                <a:latin typeface="Arial" charset="0"/>
                <a:ea typeface="Osaka" charset="-128"/>
                <a:cs typeface="+mn-cs"/>
              </a:defRPr>
            </a:lvl8pPr>
            <a:lvl9pPr marL="3657600" algn="l" defTabSz="914400" rtl="0" eaLnBrk="1" latinLnBrk="0" hangingPunct="1">
              <a:defRPr kern="1200">
                <a:solidFill>
                  <a:schemeClr val="tx1"/>
                </a:solidFill>
                <a:latin typeface="Arial" charset="0"/>
                <a:ea typeface="Osaka" charset="-128"/>
                <a:cs typeface="+mn-cs"/>
              </a:defRPr>
            </a:lvl9pPr>
          </a:lstStyle>
          <a:p>
            <a:r>
              <a:rPr lang="en-US" sz="2400" dirty="0" smtClean="0">
                <a:latin typeface="Calibri" pitchFamily="34" charset="0"/>
              </a:rPr>
              <a:t>Hydrogen termination causes diamond to have a work function ~1 </a:t>
            </a:r>
            <a:r>
              <a:rPr lang="en-US" sz="2400" dirty="0" err="1" smtClean="0">
                <a:latin typeface="Calibri" pitchFamily="34" charset="0"/>
              </a:rPr>
              <a:t>eV</a:t>
            </a:r>
            <a:r>
              <a:rPr lang="en-US" sz="2400" dirty="0" smtClean="0">
                <a:latin typeface="Calibri" pitchFamily="34" charset="0"/>
              </a:rPr>
              <a:t> lower than it’s band gap </a:t>
            </a:r>
            <a:r>
              <a:rPr lang="en-US" sz="2400" b="1" dirty="0" smtClean="0">
                <a:latin typeface="Calibri" pitchFamily="34" charset="0"/>
              </a:rPr>
              <a:t>but</a:t>
            </a:r>
            <a:r>
              <a:rPr lang="en-US" sz="2400" dirty="0" smtClean="0">
                <a:latin typeface="Calibri" pitchFamily="34" charset="0"/>
              </a:rPr>
              <a:t> the band gap is indirect</a:t>
            </a:r>
          </a:p>
          <a:p>
            <a:r>
              <a:rPr lang="en-US" sz="2400" dirty="0" smtClean="0">
                <a:latin typeface="Calibri" pitchFamily="34" charset="0"/>
              </a:rPr>
              <a:t>Thus even electrons with energy 1 </a:t>
            </a:r>
            <a:r>
              <a:rPr lang="en-US" sz="2400" dirty="0" err="1" smtClean="0">
                <a:latin typeface="Calibri" pitchFamily="34" charset="0"/>
              </a:rPr>
              <a:t>eV</a:t>
            </a:r>
            <a:r>
              <a:rPr lang="en-US" sz="2400" dirty="0" smtClean="0">
                <a:latin typeface="Calibri" pitchFamily="34" charset="0"/>
              </a:rPr>
              <a:t> above the conduction band minimum are not in a momentum state  capable of emission</a:t>
            </a:r>
          </a:p>
          <a:p>
            <a:r>
              <a:rPr lang="en-US" sz="2400" dirty="0" smtClean="0">
                <a:latin typeface="Calibri" pitchFamily="34" charset="0"/>
              </a:rPr>
              <a:t>This is the crux of the problem for Negative Electron Affinity Diamond</a:t>
            </a:r>
          </a:p>
          <a:p>
            <a:endParaRPr lang="en-US" sz="2400" dirty="0">
              <a:latin typeface="Calibri" pitchFamily="34" charset="0"/>
            </a:endParaRPr>
          </a:p>
        </p:txBody>
      </p:sp>
      <p:pic>
        <p:nvPicPr>
          <p:cNvPr id="217091" name="Picture 3"/>
          <p:cNvPicPr>
            <a:picLocks noChangeAspect="1" noChangeArrowheads="1"/>
          </p:cNvPicPr>
          <p:nvPr/>
        </p:nvPicPr>
        <p:blipFill>
          <a:blip r:embed="rId5" cstate="print"/>
          <a:srcRect/>
          <a:stretch>
            <a:fillRect/>
          </a:stretch>
        </p:blipFill>
        <p:spPr bwMode="auto">
          <a:xfrm>
            <a:off x="-304800" y="1447800"/>
            <a:ext cx="7119113" cy="327667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p:cNvPicPr>
            <a:picLocks noChangeAspect="1" noChangeArrowheads="1"/>
          </p:cNvPicPr>
          <p:nvPr/>
        </p:nvPicPr>
        <p:blipFill>
          <a:blip r:embed="rId3" cstate="print"/>
          <a:srcRect l="11200" r="800"/>
          <a:stretch>
            <a:fillRect/>
          </a:stretch>
        </p:blipFill>
        <p:spPr bwMode="auto">
          <a:xfrm>
            <a:off x="0" y="685800"/>
            <a:ext cx="9144000" cy="6061075"/>
          </a:xfrm>
          <a:prstGeom prst="rect">
            <a:avLst/>
          </a:prstGeom>
          <a:noFill/>
          <a:ln w="9525">
            <a:noFill/>
            <a:miter lim="800000"/>
            <a:headEnd/>
            <a:tailEnd/>
          </a:ln>
        </p:spPr>
      </p:pic>
      <p:sp>
        <p:nvSpPr>
          <p:cNvPr id="4" name="Text Box 20"/>
          <p:cNvSpPr txBox="1">
            <a:spLocks noChangeArrowheads="1"/>
          </p:cNvSpPr>
          <p:nvPr/>
        </p:nvSpPr>
        <p:spPr bwMode="auto">
          <a:xfrm>
            <a:off x="0" y="0"/>
            <a:ext cx="9144000" cy="646331"/>
          </a:xfrm>
          <a:prstGeom prst="rect">
            <a:avLst/>
          </a:prstGeom>
          <a:noFill/>
          <a:ln w="9525">
            <a:noFill/>
            <a:miter lim="800000"/>
            <a:headEnd/>
            <a:tailEnd/>
          </a:ln>
          <a:effectLst/>
        </p:spPr>
        <p:txBody>
          <a:bodyPr>
            <a:spAutoFit/>
          </a:bodyPr>
          <a:lstStyle/>
          <a:p>
            <a:pPr algn="ctr">
              <a:spcBef>
                <a:spcPct val="50000"/>
              </a:spcBef>
            </a:pPr>
            <a:r>
              <a:rPr lang="en-US" sz="3600" dirty="0" smtClean="0">
                <a:latin typeface="Calibri" pitchFamily="34" charset="0"/>
              </a:rPr>
              <a:t>Angle-Resolved Photoemission Spectroscopy</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52400"/>
            <a:ext cx="8763000" cy="6172200"/>
          </a:xfrm>
        </p:spPr>
        <p:txBody>
          <a:bodyPr>
            <a:noAutofit/>
          </a:bodyPr>
          <a:lstStyle/>
          <a:p>
            <a:pPr>
              <a:buNone/>
            </a:pPr>
            <a:r>
              <a:rPr lang="en-US" dirty="0" smtClean="0"/>
              <a:t>What is a photocathode?</a:t>
            </a:r>
          </a:p>
          <a:p>
            <a:pPr>
              <a:buNone/>
            </a:pPr>
            <a:r>
              <a:rPr lang="en-US" sz="2400" dirty="0" smtClean="0"/>
              <a:t>	A surface that emits electrons when illuminated (Go Einstein!)</a:t>
            </a:r>
          </a:p>
          <a:p>
            <a:pPr>
              <a:buNone/>
            </a:pPr>
            <a:r>
              <a:rPr lang="en-US" dirty="0" smtClean="0"/>
              <a:t>What are they used for?</a:t>
            </a:r>
          </a:p>
          <a:p>
            <a:pPr>
              <a:buNone/>
            </a:pPr>
            <a:r>
              <a:rPr lang="en-US" sz="2400" dirty="0" smtClean="0"/>
              <a:t>	Traditionally, in image intensifiers and </a:t>
            </a:r>
            <a:r>
              <a:rPr lang="en-US" sz="2400" dirty="0" err="1" smtClean="0"/>
              <a:t>photodetectors</a:t>
            </a:r>
            <a:r>
              <a:rPr lang="en-US" sz="2400" dirty="0" smtClean="0"/>
              <a:t>/PMT</a:t>
            </a:r>
          </a:p>
          <a:p>
            <a:pPr>
              <a:buNone/>
            </a:pPr>
            <a:r>
              <a:rPr lang="en-US" sz="2400" dirty="0" smtClean="0"/>
              <a:t>	</a:t>
            </a:r>
            <a:endParaRPr lang="en-US" sz="2400" dirty="0"/>
          </a:p>
        </p:txBody>
      </p:sp>
      <p:pic>
        <p:nvPicPr>
          <p:cNvPr id="5" name="Picture 4" descr="PMT.gif"/>
          <p:cNvPicPr>
            <a:picLocks noChangeAspect="1"/>
          </p:cNvPicPr>
          <p:nvPr/>
        </p:nvPicPr>
        <p:blipFill>
          <a:blip r:embed="rId2" cstate="print"/>
          <a:stretch>
            <a:fillRect/>
          </a:stretch>
        </p:blipFill>
        <p:spPr>
          <a:xfrm>
            <a:off x="533400" y="2133600"/>
            <a:ext cx="4519847" cy="1828800"/>
          </a:xfrm>
          <a:prstGeom prst="rect">
            <a:avLst/>
          </a:prstGeom>
        </p:spPr>
      </p:pic>
      <p:pic>
        <p:nvPicPr>
          <p:cNvPr id="6"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486400" y="2286000"/>
            <a:ext cx="2820318" cy="1828800"/>
          </a:xfrm>
          <a:prstGeom prst="rect">
            <a:avLst/>
          </a:prstGeom>
          <a:noFill/>
          <a:ln w="9525">
            <a:noFill/>
            <a:miter lim="800000"/>
            <a:headEnd/>
            <a:tailEnd/>
          </a:ln>
        </p:spPr>
      </p:pic>
      <p:sp>
        <p:nvSpPr>
          <p:cNvPr id="7" name="Rectangle 6"/>
          <p:cNvSpPr/>
          <p:nvPr/>
        </p:nvSpPr>
        <p:spPr>
          <a:xfrm>
            <a:off x="4800600" y="5334000"/>
            <a:ext cx="1862734" cy="954107"/>
          </a:xfrm>
          <a:prstGeom prst="rect">
            <a:avLst/>
          </a:prstGeom>
          <a:solidFill>
            <a:schemeClr val="bg1"/>
          </a:solidFill>
        </p:spPr>
        <p:txBody>
          <a:bodyPr wrap="none">
            <a:spAutoFit/>
          </a:bodyPr>
          <a:lstStyle/>
          <a:p>
            <a:pPr algn="ctr"/>
            <a:r>
              <a:rPr lang="en-US" sz="1400" dirty="0" smtClean="0">
                <a:latin typeface="+mn-lt"/>
              </a:rPr>
              <a:t>Super-</a:t>
            </a:r>
            <a:r>
              <a:rPr lang="en-US" sz="1400" dirty="0" err="1" smtClean="0">
                <a:latin typeface="+mn-lt"/>
              </a:rPr>
              <a:t>Kamiokande</a:t>
            </a:r>
            <a:endParaRPr lang="en-US" sz="1400" dirty="0" smtClean="0"/>
          </a:p>
          <a:p>
            <a:pPr algn="ctr"/>
            <a:r>
              <a:rPr lang="en-US" sz="1400" dirty="0" smtClean="0">
                <a:latin typeface="+mn-lt"/>
              </a:rPr>
              <a:t>Neutrino Detector</a:t>
            </a:r>
          </a:p>
          <a:p>
            <a:pPr algn="ctr"/>
            <a:r>
              <a:rPr lang="en-US" sz="1400" dirty="0" smtClean="0">
                <a:latin typeface="+mn-lt"/>
                <a:cs typeface="Calibri (Body)"/>
              </a:rPr>
              <a:t>11,200 20”</a:t>
            </a:r>
            <a:endParaRPr lang="en-US" sz="1400" dirty="0" smtClean="0">
              <a:cs typeface="Calibri (Body)"/>
            </a:endParaRPr>
          </a:p>
          <a:p>
            <a:pPr algn="ctr"/>
            <a:r>
              <a:rPr lang="en-US" altLang="ja-JP" sz="1400" dirty="0" smtClean="0">
                <a:latin typeface="+mn-lt"/>
                <a:cs typeface="Calibri (Body)"/>
              </a:rPr>
              <a:t>K</a:t>
            </a:r>
            <a:r>
              <a:rPr lang="en-US" altLang="ja-JP" sz="1400" baseline="-25000" dirty="0" smtClean="0">
                <a:latin typeface="+mn-lt"/>
                <a:cs typeface="Calibri (Body)"/>
              </a:rPr>
              <a:t>2</a:t>
            </a:r>
            <a:r>
              <a:rPr lang="en-US" altLang="ja-JP" sz="1400" dirty="0" smtClean="0">
                <a:latin typeface="+mn-lt"/>
                <a:cs typeface="Calibri (Body)"/>
              </a:rPr>
              <a:t>CsSb </a:t>
            </a:r>
            <a:r>
              <a:rPr lang="en-US" sz="1400" dirty="0" err="1" smtClean="0">
                <a:latin typeface="+mn-lt"/>
                <a:cs typeface="Calibri (Body)"/>
              </a:rPr>
              <a:t>PMTs</a:t>
            </a:r>
            <a:endParaRPr lang="en-US" sz="1400" dirty="0" smtClean="0">
              <a:latin typeface="+mn-lt"/>
              <a:cs typeface="Calibri (Body)"/>
            </a:endParaRPr>
          </a:p>
        </p:txBody>
      </p:sp>
      <p:sp>
        <p:nvSpPr>
          <p:cNvPr id="8" name="Line 34"/>
          <p:cNvSpPr>
            <a:spLocks noChangeShapeType="1"/>
          </p:cNvSpPr>
          <p:nvPr/>
        </p:nvSpPr>
        <p:spPr bwMode="auto">
          <a:xfrm flipV="1">
            <a:off x="7374433" y="3048000"/>
            <a:ext cx="0" cy="1219200"/>
          </a:xfrm>
          <a:prstGeom prst="line">
            <a:avLst/>
          </a:prstGeom>
          <a:noFill/>
          <a:ln w="57150">
            <a:solidFill>
              <a:srgbClr val="FF0000"/>
            </a:solidFill>
            <a:round/>
            <a:headEnd/>
            <a:tailEnd type="triangle" w="med" len="med"/>
          </a:ln>
          <a:effectLst/>
        </p:spPr>
        <p:txBody>
          <a:bodyPr/>
          <a:lstStyle/>
          <a:p>
            <a:endParaRPr lang="en-US"/>
          </a:p>
        </p:txBody>
      </p:sp>
      <p:grpSp>
        <p:nvGrpSpPr>
          <p:cNvPr id="2" name="Group 38"/>
          <p:cNvGrpSpPr/>
          <p:nvPr/>
        </p:nvGrpSpPr>
        <p:grpSpPr>
          <a:xfrm>
            <a:off x="6631816" y="4419600"/>
            <a:ext cx="1485234" cy="1828800"/>
            <a:chOff x="7466682" y="1828800"/>
            <a:chExt cx="1485234" cy="1828800"/>
          </a:xfrm>
        </p:grpSpPr>
        <p:pic>
          <p:nvPicPr>
            <p:cNvPr id="10" name="Picture 9" descr="C:\Documents and Settings\tvecchione\Desktop\LARGE_AREA_PMT.tiff"/>
            <p:cNvPicPr>
              <a:picLocks noChangeAspect="1" noChangeArrowheads="1"/>
            </p:cNvPicPr>
            <p:nvPr/>
          </p:nvPicPr>
          <p:blipFill>
            <a:blip r:embed="rId4" cstate="print">
              <a:alphaModFix amt="30000"/>
            </a:blip>
            <a:srcRect/>
            <a:stretch>
              <a:fillRect/>
            </a:stretch>
          </p:blipFill>
          <p:spPr bwMode="auto">
            <a:xfrm>
              <a:off x="7467600" y="1828800"/>
              <a:ext cx="1484316" cy="1828800"/>
            </a:xfrm>
            <a:prstGeom prst="rect">
              <a:avLst/>
            </a:prstGeom>
            <a:noFill/>
          </p:spPr>
        </p:pic>
        <p:grpSp>
          <p:nvGrpSpPr>
            <p:cNvPr id="4" name="Group 36"/>
            <p:cNvGrpSpPr>
              <a:grpSpLocks noChangeAspect="1"/>
            </p:cNvGrpSpPr>
            <p:nvPr/>
          </p:nvGrpSpPr>
          <p:grpSpPr>
            <a:xfrm>
              <a:off x="7466682" y="1828800"/>
              <a:ext cx="1436914" cy="1828800"/>
              <a:chOff x="2369379" y="4048125"/>
              <a:chExt cx="2155371" cy="2743201"/>
            </a:xfrm>
          </p:grpSpPr>
          <p:sp>
            <p:nvSpPr>
              <p:cNvPr id="12" name="Rectangle 2"/>
              <p:cNvSpPr>
                <a:spLocks noChangeArrowheads="1"/>
              </p:cNvSpPr>
              <p:nvPr/>
            </p:nvSpPr>
            <p:spPr bwMode="auto">
              <a:xfrm>
                <a:off x="3104165" y="5805488"/>
                <a:ext cx="685800" cy="814388"/>
              </a:xfrm>
              <a:prstGeom prst="rect">
                <a:avLst/>
              </a:prstGeom>
              <a:noFill/>
              <a:ln w="25400" cap="flat" cmpd="sng" algn="ctr">
                <a:solidFill>
                  <a:srgbClr val="0000FF"/>
                </a:solidFill>
                <a:prstDash val="solid"/>
                <a:miter lim="800000"/>
                <a:headEnd w="med" len="med"/>
                <a:tailEnd type="none" w="med" len="med"/>
              </a:ln>
              <a:effectLst/>
            </p:spPr>
            <p:txBody>
              <a:bodyPr wrap="none" anchor="ctr"/>
              <a:lstStyle/>
              <a:p>
                <a:endParaRPr lang="en-US"/>
              </a:p>
            </p:txBody>
          </p:sp>
          <p:sp>
            <p:nvSpPr>
              <p:cNvPr id="13" name="Arc 3"/>
              <p:cNvSpPr>
                <a:spLocks/>
              </p:cNvSpPr>
              <p:nvPr/>
            </p:nvSpPr>
            <p:spPr bwMode="auto">
              <a:xfrm flipV="1">
                <a:off x="3496050" y="6062663"/>
                <a:ext cx="195943" cy="17145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cap="flat" cmpd="sng" algn="ctr">
                <a:solidFill>
                  <a:schemeClr val="folHlink"/>
                </a:solidFill>
                <a:prstDash val="solid"/>
                <a:round/>
                <a:headEnd w="med" len="med"/>
                <a:tailEnd type="none" w="med" len="med"/>
              </a:ln>
              <a:effectLst/>
            </p:spPr>
            <p:txBody>
              <a:bodyPr wrap="none" anchor="ctr"/>
              <a:lstStyle/>
              <a:p>
                <a:endParaRPr lang="en-US"/>
              </a:p>
            </p:txBody>
          </p:sp>
          <p:sp>
            <p:nvSpPr>
              <p:cNvPr id="14" name="Arc 4"/>
              <p:cNvSpPr>
                <a:spLocks/>
              </p:cNvSpPr>
              <p:nvPr/>
            </p:nvSpPr>
            <p:spPr bwMode="auto">
              <a:xfrm flipV="1">
                <a:off x="3447065" y="6276975"/>
                <a:ext cx="195943" cy="17145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cap="flat" cmpd="sng" algn="ctr">
                <a:solidFill>
                  <a:schemeClr val="folHlink"/>
                </a:solidFill>
                <a:prstDash val="solid"/>
                <a:round/>
                <a:headEnd w="med" len="med"/>
                <a:tailEnd type="none" w="med" len="med"/>
              </a:ln>
              <a:effectLst/>
            </p:spPr>
            <p:txBody>
              <a:bodyPr wrap="none" anchor="ctr"/>
              <a:lstStyle/>
              <a:p>
                <a:endParaRPr lang="en-US"/>
              </a:p>
            </p:txBody>
          </p:sp>
          <p:sp>
            <p:nvSpPr>
              <p:cNvPr id="15" name="Oval 5"/>
              <p:cNvSpPr>
                <a:spLocks noChangeArrowheads="1"/>
              </p:cNvSpPr>
              <p:nvPr/>
            </p:nvSpPr>
            <p:spPr bwMode="auto">
              <a:xfrm>
                <a:off x="2418365" y="4090988"/>
                <a:ext cx="2057400" cy="1714500"/>
              </a:xfrm>
              <a:prstGeom prst="ellipse">
                <a:avLst/>
              </a:prstGeom>
              <a:noFill/>
              <a:ln w="25400" cap="flat" cmpd="sng" algn="ctr">
                <a:solidFill>
                  <a:schemeClr val="accent6"/>
                </a:solidFill>
                <a:prstDash val="solid"/>
                <a:round/>
                <a:headEnd w="med" len="med"/>
                <a:tailEnd type="none" w="med" len="med"/>
              </a:ln>
              <a:effectLst/>
            </p:spPr>
            <p:txBody>
              <a:bodyPr wrap="none" anchor="ctr"/>
              <a:lstStyle/>
              <a:p>
                <a:endParaRPr lang="en-US"/>
              </a:p>
            </p:txBody>
          </p:sp>
          <p:sp>
            <p:nvSpPr>
              <p:cNvPr id="16" name="Oval 6"/>
              <p:cNvSpPr>
                <a:spLocks noChangeArrowheads="1"/>
              </p:cNvSpPr>
              <p:nvPr/>
            </p:nvSpPr>
            <p:spPr bwMode="auto">
              <a:xfrm>
                <a:off x="2369379" y="4048125"/>
                <a:ext cx="2155371" cy="1800225"/>
              </a:xfrm>
              <a:prstGeom prst="ellipse">
                <a:avLst/>
              </a:prstGeom>
              <a:noFill/>
              <a:ln w="25400" cap="flat" cmpd="sng" algn="ctr">
                <a:solidFill>
                  <a:srgbClr val="0000FF"/>
                </a:solidFill>
                <a:prstDash val="solid"/>
                <a:round/>
                <a:headEnd w="med" len="med"/>
                <a:tailEnd type="none" w="med" len="med"/>
              </a:ln>
              <a:effectLst/>
            </p:spPr>
            <p:txBody>
              <a:bodyPr wrap="none" anchor="ctr"/>
              <a:lstStyle/>
              <a:p>
                <a:endParaRPr lang="en-US"/>
              </a:p>
            </p:txBody>
          </p:sp>
          <p:sp>
            <p:nvSpPr>
              <p:cNvPr id="17" name="Line 8"/>
              <p:cNvSpPr>
                <a:spLocks noChangeShapeType="1"/>
              </p:cNvSpPr>
              <p:nvPr/>
            </p:nvSpPr>
            <p:spPr bwMode="auto">
              <a:xfrm>
                <a:off x="3202136" y="6491288"/>
                <a:ext cx="0" cy="300038"/>
              </a:xfrm>
              <a:prstGeom prst="line">
                <a:avLst/>
              </a:prstGeom>
              <a:noFill/>
              <a:ln w="25400" cap="flat" cmpd="sng" algn="ctr">
                <a:solidFill>
                  <a:schemeClr val="accent4"/>
                </a:solidFill>
                <a:prstDash val="solid"/>
                <a:round/>
                <a:headEnd w="med" len="med"/>
                <a:tailEnd type="none" w="med" len="med"/>
              </a:ln>
              <a:effectLst/>
            </p:spPr>
            <p:txBody>
              <a:bodyPr/>
              <a:lstStyle/>
              <a:p>
                <a:endParaRPr lang="en-US"/>
              </a:p>
            </p:txBody>
          </p:sp>
          <p:sp>
            <p:nvSpPr>
              <p:cNvPr id="18" name="Line 9"/>
              <p:cNvSpPr>
                <a:spLocks noChangeShapeType="1"/>
              </p:cNvSpPr>
              <p:nvPr/>
            </p:nvSpPr>
            <p:spPr bwMode="auto">
              <a:xfrm>
                <a:off x="3251122" y="6491288"/>
                <a:ext cx="0" cy="300038"/>
              </a:xfrm>
              <a:prstGeom prst="line">
                <a:avLst/>
              </a:prstGeom>
              <a:noFill/>
              <a:ln w="25400" cap="flat" cmpd="sng" algn="ctr">
                <a:solidFill>
                  <a:schemeClr val="accent4"/>
                </a:solidFill>
                <a:prstDash val="solid"/>
                <a:round/>
                <a:headEnd w="med" len="med"/>
                <a:tailEnd type="none" w="med" len="med"/>
              </a:ln>
              <a:effectLst/>
            </p:spPr>
            <p:txBody>
              <a:bodyPr/>
              <a:lstStyle/>
              <a:p>
                <a:endParaRPr lang="en-US"/>
              </a:p>
            </p:txBody>
          </p:sp>
          <p:sp>
            <p:nvSpPr>
              <p:cNvPr id="19" name="Line 10"/>
              <p:cNvSpPr>
                <a:spLocks noChangeShapeType="1"/>
              </p:cNvSpPr>
              <p:nvPr/>
            </p:nvSpPr>
            <p:spPr bwMode="auto">
              <a:xfrm>
                <a:off x="3643007" y="6491288"/>
                <a:ext cx="0" cy="300038"/>
              </a:xfrm>
              <a:prstGeom prst="line">
                <a:avLst/>
              </a:prstGeom>
              <a:noFill/>
              <a:ln w="25400" cap="flat" cmpd="sng" algn="ctr">
                <a:solidFill>
                  <a:schemeClr val="accent4"/>
                </a:solidFill>
                <a:prstDash val="solid"/>
                <a:round/>
                <a:headEnd w="med" len="med"/>
                <a:tailEnd type="none" w="med" len="med"/>
              </a:ln>
              <a:effectLst/>
            </p:spPr>
            <p:txBody>
              <a:bodyPr/>
              <a:lstStyle/>
              <a:p>
                <a:endParaRPr lang="en-US"/>
              </a:p>
            </p:txBody>
          </p:sp>
          <p:sp>
            <p:nvSpPr>
              <p:cNvPr id="20" name="Line 11"/>
              <p:cNvSpPr>
                <a:spLocks noChangeShapeType="1"/>
              </p:cNvSpPr>
              <p:nvPr/>
            </p:nvSpPr>
            <p:spPr bwMode="auto">
              <a:xfrm>
                <a:off x="3691993" y="6491288"/>
                <a:ext cx="0" cy="300038"/>
              </a:xfrm>
              <a:prstGeom prst="line">
                <a:avLst/>
              </a:prstGeom>
              <a:noFill/>
              <a:ln w="25400" cap="flat" cmpd="sng" algn="ctr">
                <a:solidFill>
                  <a:schemeClr val="accent4"/>
                </a:solidFill>
                <a:prstDash val="solid"/>
                <a:round/>
                <a:headEnd w="med" len="med"/>
                <a:tailEnd type="none" w="med" len="med"/>
              </a:ln>
              <a:effectLst/>
            </p:spPr>
            <p:txBody>
              <a:bodyPr/>
              <a:lstStyle/>
              <a:p>
                <a:endParaRPr lang="en-US"/>
              </a:p>
            </p:txBody>
          </p:sp>
          <p:sp>
            <p:nvSpPr>
              <p:cNvPr id="21" name="Line 12"/>
              <p:cNvSpPr>
                <a:spLocks noChangeShapeType="1"/>
              </p:cNvSpPr>
              <p:nvPr/>
            </p:nvSpPr>
            <p:spPr bwMode="auto">
              <a:xfrm>
                <a:off x="3349093" y="6491288"/>
                <a:ext cx="0" cy="300038"/>
              </a:xfrm>
              <a:prstGeom prst="line">
                <a:avLst/>
              </a:prstGeom>
              <a:noFill/>
              <a:ln w="25400" cap="flat" cmpd="sng" algn="ctr">
                <a:solidFill>
                  <a:schemeClr val="accent4"/>
                </a:solidFill>
                <a:prstDash val="solid"/>
                <a:round/>
                <a:headEnd w="med" len="med"/>
                <a:tailEnd type="none" w="med" len="med"/>
              </a:ln>
              <a:effectLst/>
            </p:spPr>
            <p:txBody>
              <a:bodyPr/>
              <a:lstStyle/>
              <a:p>
                <a:endParaRPr lang="en-US"/>
              </a:p>
            </p:txBody>
          </p:sp>
          <p:sp>
            <p:nvSpPr>
              <p:cNvPr id="22" name="Line 13"/>
              <p:cNvSpPr>
                <a:spLocks noChangeShapeType="1"/>
              </p:cNvSpPr>
              <p:nvPr/>
            </p:nvSpPr>
            <p:spPr bwMode="auto">
              <a:xfrm>
                <a:off x="3447065" y="6491288"/>
                <a:ext cx="0" cy="300038"/>
              </a:xfrm>
              <a:prstGeom prst="line">
                <a:avLst/>
              </a:prstGeom>
              <a:noFill/>
              <a:ln w="25400" cap="flat" cmpd="sng" algn="ctr">
                <a:solidFill>
                  <a:schemeClr val="accent4"/>
                </a:solidFill>
                <a:prstDash val="solid"/>
                <a:round/>
                <a:headEnd w="med" len="med"/>
                <a:tailEnd type="none" w="med" len="med"/>
              </a:ln>
              <a:effectLst/>
            </p:spPr>
            <p:txBody>
              <a:bodyPr/>
              <a:lstStyle/>
              <a:p>
                <a:endParaRPr lang="en-US"/>
              </a:p>
            </p:txBody>
          </p:sp>
          <p:sp>
            <p:nvSpPr>
              <p:cNvPr id="23" name="Line 14"/>
              <p:cNvSpPr>
                <a:spLocks noChangeShapeType="1"/>
              </p:cNvSpPr>
              <p:nvPr/>
            </p:nvSpPr>
            <p:spPr bwMode="auto">
              <a:xfrm>
                <a:off x="3545036" y="6491288"/>
                <a:ext cx="0" cy="300038"/>
              </a:xfrm>
              <a:prstGeom prst="line">
                <a:avLst/>
              </a:prstGeom>
              <a:noFill/>
              <a:ln w="25400" cap="flat" cmpd="sng" algn="ctr">
                <a:solidFill>
                  <a:schemeClr val="accent4"/>
                </a:solidFill>
                <a:prstDash val="solid"/>
                <a:round/>
                <a:headEnd w="med" len="med"/>
                <a:tailEnd type="none" w="med" len="med"/>
              </a:ln>
              <a:effectLst/>
            </p:spPr>
            <p:txBody>
              <a:bodyPr/>
              <a:lstStyle/>
              <a:p>
                <a:r>
                  <a:rPr lang="en-US" dirty="0" smtClean="0"/>
                  <a:t> </a:t>
                </a:r>
                <a:endParaRPr lang="en-US" dirty="0"/>
              </a:p>
            </p:txBody>
          </p:sp>
          <p:sp>
            <p:nvSpPr>
              <p:cNvPr id="24" name="Arc 15"/>
              <p:cNvSpPr>
                <a:spLocks/>
              </p:cNvSpPr>
              <p:nvPr/>
            </p:nvSpPr>
            <p:spPr bwMode="auto">
              <a:xfrm flipV="1">
                <a:off x="3447065" y="5891213"/>
                <a:ext cx="195943" cy="17145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cap="flat" cmpd="sng" algn="ctr">
                <a:solidFill>
                  <a:schemeClr val="folHlink"/>
                </a:solidFill>
                <a:prstDash val="solid"/>
                <a:round/>
                <a:headEnd w="med" len="med"/>
                <a:tailEnd type="none" w="med" len="med"/>
              </a:ln>
              <a:effectLst/>
            </p:spPr>
            <p:txBody>
              <a:bodyPr wrap="none" anchor="ctr"/>
              <a:lstStyle/>
              <a:p>
                <a:endParaRPr lang="en-US"/>
              </a:p>
            </p:txBody>
          </p:sp>
          <p:sp>
            <p:nvSpPr>
              <p:cNvPr id="25" name="Arc 16"/>
              <p:cNvSpPr>
                <a:spLocks/>
              </p:cNvSpPr>
              <p:nvPr/>
            </p:nvSpPr>
            <p:spPr bwMode="auto">
              <a:xfrm rot="10585420" flipV="1">
                <a:off x="3202136" y="5762625"/>
                <a:ext cx="195943" cy="17145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cap="flat" cmpd="sng" algn="ctr">
                <a:solidFill>
                  <a:schemeClr val="folHlink"/>
                </a:solidFill>
                <a:prstDash val="solid"/>
                <a:round/>
                <a:headEnd w="med" len="med"/>
                <a:tailEnd type="none" w="med" len="med"/>
              </a:ln>
              <a:effectLst/>
            </p:spPr>
            <p:txBody>
              <a:bodyPr wrap="none" anchor="ctr"/>
              <a:lstStyle/>
              <a:p>
                <a:endParaRPr lang="en-US"/>
              </a:p>
            </p:txBody>
          </p:sp>
          <p:sp>
            <p:nvSpPr>
              <p:cNvPr id="26" name="Arc 17"/>
              <p:cNvSpPr>
                <a:spLocks/>
              </p:cNvSpPr>
              <p:nvPr/>
            </p:nvSpPr>
            <p:spPr bwMode="auto">
              <a:xfrm rot="10585420" flipV="1">
                <a:off x="3251122" y="5976938"/>
                <a:ext cx="195943" cy="17145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cap="flat" cmpd="sng" algn="ctr">
                <a:solidFill>
                  <a:schemeClr val="folHlink"/>
                </a:solidFill>
                <a:prstDash val="solid"/>
                <a:round/>
                <a:headEnd w="med" len="med"/>
                <a:tailEnd type="none" w="med" len="med"/>
              </a:ln>
              <a:effectLst/>
            </p:spPr>
            <p:txBody>
              <a:bodyPr wrap="none" anchor="ctr"/>
              <a:lstStyle/>
              <a:p>
                <a:endParaRPr lang="en-US"/>
              </a:p>
            </p:txBody>
          </p:sp>
          <p:sp>
            <p:nvSpPr>
              <p:cNvPr id="27" name="Arc 18"/>
              <p:cNvSpPr>
                <a:spLocks/>
              </p:cNvSpPr>
              <p:nvPr/>
            </p:nvSpPr>
            <p:spPr bwMode="auto">
              <a:xfrm rot="9906823" flipV="1">
                <a:off x="3251122" y="6148388"/>
                <a:ext cx="195943" cy="17145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cap="flat" cmpd="sng" algn="ctr">
                <a:solidFill>
                  <a:schemeClr val="folHlink"/>
                </a:solidFill>
                <a:prstDash val="solid"/>
                <a:round/>
                <a:headEnd w="med" len="med"/>
                <a:tailEnd type="none" w="med" len="med"/>
              </a:ln>
              <a:effectLst/>
            </p:spPr>
            <p:txBody>
              <a:bodyPr wrap="none" anchor="ctr"/>
              <a:lstStyle/>
              <a:p>
                <a:endParaRPr lang="en-US"/>
              </a:p>
            </p:txBody>
          </p:sp>
          <p:sp>
            <p:nvSpPr>
              <p:cNvPr id="28" name="Arc 19"/>
              <p:cNvSpPr>
                <a:spLocks/>
              </p:cNvSpPr>
              <p:nvPr/>
            </p:nvSpPr>
            <p:spPr bwMode="auto">
              <a:xfrm rot="10090604" flipV="1">
                <a:off x="3251122" y="6319838"/>
                <a:ext cx="195943" cy="17145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cap="flat" cmpd="sng" algn="ctr">
                <a:solidFill>
                  <a:schemeClr val="folHlink"/>
                </a:solidFill>
                <a:prstDash val="solid"/>
                <a:round/>
                <a:headEnd w="med" len="med"/>
                <a:tailEnd type="none" w="med" len="med"/>
              </a:ln>
              <a:effectLst/>
            </p:spPr>
            <p:txBody>
              <a:bodyPr wrap="none" anchor="ctr"/>
              <a:lstStyle/>
              <a:p>
                <a:endParaRPr lang="en-US"/>
              </a:p>
            </p:txBody>
          </p:sp>
          <p:sp>
            <p:nvSpPr>
              <p:cNvPr id="29" name="Line 21"/>
              <p:cNvSpPr>
                <a:spLocks noChangeShapeType="1"/>
              </p:cNvSpPr>
              <p:nvPr/>
            </p:nvSpPr>
            <p:spPr bwMode="auto">
              <a:xfrm flipH="1" flipV="1">
                <a:off x="2514600" y="5242560"/>
                <a:ext cx="817735" cy="85725"/>
              </a:xfrm>
              <a:prstGeom prst="line">
                <a:avLst/>
              </a:prstGeom>
              <a:noFill/>
              <a:ln w="25400" cap="flat" cmpd="sng" algn="ctr">
                <a:solidFill>
                  <a:schemeClr val="accent6"/>
                </a:solidFill>
                <a:prstDash val="solid"/>
                <a:round/>
                <a:headEnd type="arrow" w="med" len="med"/>
                <a:tailEnd type="none" w="med" len="med"/>
              </a:ln>
              <a:effectLst/>
            </p:spPr>
            <p:txBody>
              <a:bodyPr/>
              <a:lstStyle/>
              <a:p>
                <a:endParaRPr lang="en-US"/>
              </a:p>
            </p:txBody>
          </p:sp>
          <p:sp>
            <p:nvSpPr>
              <p:cNvPr id="30" name="Line 22"/>
              <p:cNvSpPr>
                <a:spLocks noChangeShapeType="1"/>
              </p:cNvSpPr>
              <p:nvPr/>
            </p:nvSpPr>
            <p:spPr bwMode="auto">
              <a:xfrm flipV="1">
                <a:off x="3488000" y="4267200"/>
                <a:ext cx="548640" cy="914400"/>
              </a:xfrm>
              <a:prstGeom prst="line">
                <a:avLst/>
              </a:prstGeom>
              <a:noFill/>
              <a:ln w="25400" cap="flat" cmpd="sng" algn="ctr">
                <a:solidFill>
                  <a:schemeClr val="accent6"/>
                </a:solidFill>
                <a:prstDash val="solid"/>
                <a:round/>
                <a:headEnd type="arrow" w="med" len="med"/>
                <a:tailEnd type="none" w="med" len="med"/>
              </a:ln>
              <a:effectLst/>
            </p:spPr>
            <p:txBody>
              <a:bodyPr/>
              <a:lstStyle/>
              <a:p>
                <a:endParaRPr lang="en-US"/>
              </a:p>
            </p:txBody>
          </p:sp>
          <p:sp>
            <p:nvSpPr>
              <p:cNvPr id="31" name="Line 23"/>
              <p:cNvSpPr>
                <a:spLocks noChangeShapeType="1"/>
              </p:cNvSpPr>
              <p:nvPr/>
            </p:nvSpPr>
            <p:spPr bwMode="auto">
              <a:xfrm flipH="1" flipV="1">
                <a:off x="2514600" y="4687273"/>
                <a:ext cx="821000" cy="545211"/>
              </a:xfrm>
              <a:prstGeom prst="line">
                <a:avLst/>
              </a:prstGeom>
              <a:noFill/>
              <a:ln w="25400" cap="flat" cmpd="sng" algn="ctr">
                <a:solidFill>
                  <a:schemeClr val="accent6"/>
                </a:solidFill>
                <a:prstDash val="solid"/>
                <a:round/>
                <a:headEnd type="arrow" w="med" len="med"/>
                <a:tailEnd type="none" w="med" len="med"/>
              </a:ln>
              <a:effectLst/>
            </p:spPr>
            <p:txBody>
              <a:bodyPr/>
              <a:lstStyle/>
              <a:p>
                <a:endParaRPr lang="en-US"/>
              </a:p>
            </p:txBody>
          </p:sp>
          <p:sp>
            <p:nvSpPr>
              <p:cNvPr id="32" name="Line 24"/>
              <p:cNvSpPr>
                <a:spLocks noChangeShapeType="1"/>
              </p:cNvSpPr>
              <p:nvPr/>
            </p:nvSpPr>
            <p:spPr bwMode="auto">
              <a:xfrm flipH="1" flipV="1">
                <a:off x="2880360" y="4267200"/>
                <a:ext cx="548640" cy="914400"/>
              </a:xfrm>
              <a:prstGeom prst="line">
                <a:avLst/>
              </a:prstGeom>
              <a:noFill/>
              <a:ln w="25400" cap="flat" cmpd="sng" algn="ctr">
                <a:solidFill>
                  <a:schemeClr val="accent6"/>
                </a:solidFill>
                <a:prstDash val="solid"/>
                <a:round/>
                <a:headEnd type="arrow" w="med" len="med"/>
                <a:tailEnd type="none" w="med" len="med"/>
              </a:ln>
              <a:effectLst/>
            </p:spPr>
            <p:txBody>
              <a:bodyPr/>
              <a:lstStyle/>
              <a:p>
                <a:endParaRPr lang="en-US"/>
              </a:p>
            </p:txBody>
          </p:sp>
          <p:sp>
            <p:nvSpPr>
              <p:cNvPr id="33" name="Line 26"/>
              <p:cNvSpPr>
                <a:spLocks noChangeShapeType="1"/>
              </p:cNvSpPr>
              <p:nvPr/>
            </p:nvSpPr>
            <p:spPr bwMode="auto">
              <a:xfrm flipV="1">
                <a:off x="3579440" y="4699084"/>
                <a:ext cx="822960" cy="541782"/>
              </a:xfrm>
              <a:prstGeom prst="line">
                <a:avLst/>
              </a:prstGeom>
              <a:noFill/>
              <a:ln w="25400" cap="flat" cmpd="sng" algn="ctr">
                <a:solidFill>
                  <a:schemeClr val="accent6"/>
                </a:solidFill>
                <a:prstDash val="solid"/>
                <a:round/>
                <a:headEnd type="arrow" w="med" len="med"/>
                <a:tailEnd type="none" w="med" len="med"/>
              </a:ln>
              <a:effectLst/>
            </p:spPr>
            <p:txBody>
              <a:bodyPr/>
              <a:lstStyle/>
              <a:p>
                <a:endParaRPr lang="en-US"/>
              </a:p>
            </p:txBody>
          </p:sp>
          <p:sp>
            <p:nvSpPr>
              <p:cNvPr id="34" name="Line 27"/>
              <p:cNvSpPr>
                <a:spLocks noChangeShapeType="1"/>
              </p:cNvSpPr>
              <p:nvPr/>
            </p:nvSpPr>
            <p:spPr bwMode="auto">
              <a:xfrm flipV="1">
                <a:off x="3581400" y="5242560"/>
                <a:ext cx="817735" cy="85725"/>
              </a:xfrm>
              <a:prstGeom prst="line">
                <a:avLst/>
              </a:prstGeom>
              <a:noFill/>
              <a:ln w="25400" cap="flat" cmpd="sng" algn="ctr">
                <a:solidFill>
                  <a:schemeClr val="accent6"/>
                </a:solidFill>
                <a:prstDash val="solid"/>
                <a:round/>
                <a:headEnd type="arrow" w="med" len="med"/>
                <a:tailEnd type="none" w="med" len="med"/>
              </a:ln>
              <a:effectLst/>
            </p:spPr>
            <p:txBody>
              <a:bodyPr/>
              <a:lstStyle/>
              <a:p>
                <a:endParaRPr lang="en-US"/>
              </a:p>
            </p:txBody>
          </p:sp>
          <p:sp>
            <p:nvSpPr>
              <p:cNvPr id="35" name="Arc 29"/>
              <p:cNvSpPr>
                <a:spLocks/>
              </p:cNvSpPr>
              <p:nvPr/>
            </p:nvSpPr>
            <p:spPr bwMode="auto">
              <a:xfrm flipV="1">
                <a:off x="3398079" y="5676900"/>
                <a:ext cx="293914" cy="17145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cap="flat" cmpd="sng" algn="ctr">
                <a:solidFill>
                  <a:schemeClr val="folHlink"/>
                </a:solidFill>
                <a:prstDash val="solid"/>
                <a:round/>
                <a:headEnd w="med" len="med"/>
                <a:tailEnd type="none" w="med" len="med"/>
              </a:ln>
              <a:effectLst/>
            </p:spPr>
            <p:txBody>
              <a:bodyPr wrap="none" anchor="ctr"/>
              <a:lstStyle/>
              <a:p>
                <a:endParaRPr lang="en-US"/>
              </a:p>
            </p:txBody>
          </p:sp>
          <p:sp>
            <p:nvSpPr>
              <p:cNvPr id="36" name="Rectangle 35"/>
              <p:cNvSpPr/>
              <p:nvPr/>
            </p:nvSpPr>
            <p:spPr>
              <a:xfrm>
                <a:off x="3218464" y="5386386"/>
                <a:ext cx="457200" cy="184942"/>
              </a:xfrm>
              <a:prstGeom prst="rect">
                <a:avLst/>
              </a:prstGeom>
              <a:solidFill>
                <a:srgbClr val="C0504D"/>
              </a:solidFill>
              <a:ln w="25400" cap="flat" cmpd="sng" algn="ctr">
                <a:solidFill>
                  <a:schemeClr val="tx1"/>
                </a:solidFill>
                <a:prstDash val="solid"/>
                <a:headEnd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582658" name="AutoShape 2" descr="data:image/jpeg;base64,/9j/4AAQSkZJRgABAQAAAQABAAD/2wCEAAkGBxQSEhUUExQUFhUXGBgaFxYYGBcXGBgUHRwXGBoYGCIZHCggGRwnHhcUITEhJSkrLi4uFx8zODMsNygtLisBCgoKDg0OGhAQGzQkHyQsLCwsLCwsLCwsLCwsLCwsLCwsLCwsLCwsLCwsLCwsLCwsLCwsLCwsLCwsLCwsLCwsK//AABEIAKwAwQMBIgACEQEDEQH/xAAcAAABBAMBAAAAAAAAAAAAAAAABAUGBwIDCAH/xABCEAACAQIEAwUECAMGBgMAAAABAgMAEQQSITEFQVEGEyJhcQcygZEUI0JSobHB0VRikxUWM5Ki8CRDU4Lh8WNyg//EABkBAQADAQEAAAAAAAAAAAAAAAABAgMEBf/EACQRAAICAgICAQUBAAAAAAAAAAABAhEDIQQxEkETMmGBkfAF/9oADAMBAAIRAxEAPwC8aKKKAKKKKAKKKKAKKKKAKDRTbx7jcOEiaWdwiLuT56D5mgscGcDc2rRNjFXc/HlVXcd7X4TiEReLHzYZkuFVFvn9VHiPqCPSqpmx+dmaXv3sbZ2LNfzsdRUpEbOrlYEXFe3qgOyvb+TCr3SMsibhJGYMvkCdbeRvUtwftTP/ADIGUfeVw/4FR+dKGy0q9qJcH7eYadgufKx2DeEny6E/GpRDOG2P70oWbaK8vXtQSFFFFAFFFFAFFFFAFFFFAFFFFAFFFFAFFFeUAE1hJMF3NN/HeNw4WNpJnCKOZ68gOp8q5x7VdssTi5ZfrXWBm0RSVGQbXtqT11p0TGLl0Xj2z7f4fh6AucznaNbF/wA7KPM1Ufaftk3EMpnAEI8awJdgCPtSt9o/yjQVCCpKed75jrvyrPBY4oLai51A1v5m9Vcn6NliSJHhcRHKtkjsv3rAWJ2Nt6cUIUWD5iBqL3JHlURhwJZyoYXtcEaXB9NqcYOCOikyKzsD4RmNj8tfxrHr2afDJijiOAicEkbAkgDxHyHU0iODmgRSpFmFwrm4A6DzpXhkmU+JUy3uIzf/AEsTcGsMfiFlPdx2Eh+y+gY9Adg/nzq2NtPRnkxtdiNeJSqoeREKMzICDs41sRTjwzt9iYLCN2AH2Sbr8jt8KZsCGl77CumSUjMoNwTMmtiOpW4+FaGbPh1YKPCQsmmu/hPlyrpRgdA+zT2gJjwYXXu5lGYrckMpPvKTra/LlccrVYFcj9juL/RcXDMTYI4D8vqzo3wsb/Cuk+0ePmbDscKbSKufUaOAL5VPn1tyqGiCS3r2q19nfHMdineSZl7lWEYXKLs+mZgRyXUetWVVSQooooAooooAooooAooooAoopr4/x2HBxNLO4RV5nqb2A6k22FCGxzpFxfiCQRPJIwVVVmZr2soGp/35VDcH7W+HSEATBb/fDKPyqvfaj2zfFzNhIW/4dbFmW/1jb78kGmnM067JScnRG+0HHsRxPEMzlu7v4I+SJ+rEc6QcUwRRu7+4uZzyF9l+W9YYF3TK6ixDXAve/KxpdiIpJWe/hzgk+YPKsm3Z2JJLRrhwalbKQTzA5ab0gXBbt0+fxrakTxAMoOoAYeV9RTzg8O3cmy7km9rkdQepqu0WFHZyAPImljex8xVgy8OupyaG1trmodwuNFdXU2Fxp5HnVs4LCeC5GpArnyRbZ148ijEqvifCZhfKlz1I3qGcX4ZMD44mPoDv1q6O0nGcLhtJJRn+4viYettqgmP7awteyO1vSrwWS+iZywtbdEX4dxAuUE3gljIMGIIPhI2jm+8h2vyvW/i8SQYxkIyxYpAzJ/03bf4Ztj0NJ8fxZJb3jZb8jtajKMThsjEd5E1oHv8AZPi7tjzFr26aV2RcvaPLyxgtxY2wcMcziPLcqfGDtkFtfO4IPxqT4bi0xWSKSRneIHu0LXURn3VBHKo7wbEq0qM/+INLk/DWnfs5h0AkbQkswuOflWhgbOz+KdZ4cjsv1i+6xtqbEW21uR8a6X4YxMYvuLj4BiB+AFc04+NY4zKllaNlYEG1iCCAfPannhHtNxyEs5R1kTwlwQMx0DAqRe3MflVWDoi9e1A/Zh2pnxkbDEKM6NkzL7rG2YEdNPPlU7qpJ7RRRQBRRRQBRRRQHhNUJ7Zu0E0uK+jKVEUaq5Frku1977WH5mr4mW4I6giuaPaFEy8RxGZsxJVr2t4SPCPgNKvBEeyO4eC7IptYsL6DYan8rU+gMwLWCpqNN7jS5NM+GIzqOevwp4GIRYmjYkFib/Hb4Vnl+qjox9Ch8PGuQKCQDY/ratkr5jlA8NwrH7p5WpuwuIVde8UkE5ddQw/cVti4wlpDcKpy5r6C/wC9Z0aNm4wsdPtgkEW6f+LUtwexJ90bW5m2taMRxFSl0KObC1mG3PekvDMQBmznKrH3b3BHXyo0xGSHThyXbQfOp1i+IzzqMHgzlbL9fiD7sEfQHbOR8r1CMLxJTpHqxOVABueg+NPvF8d9GhOFTMumediLM8p1N/IaC3lUQjci2WfjCiBdseHRQMUR2e3vSE+8etQ2ZSp5i+3pTtx/HFnJJv0Hn1PWmRmubk611dHD2ZiVuprNMQwGjW1B06jY1oNF6AeJJQSswGhPiH3JBz9Dv8aduB4rLA8lgSCzZeRqLQTZb76jbkT50+cHIKyDOgVk62Ob0NALoMU8oGIWFTZgGi1ZJANCHH60l4tNIqlZECorXjUG4UHWwPMCnfslI0hTDxxlmZtCpB3O7DcAczUgxHDo2MkDmCSVWAC94DoD4smwa2x6VUkUewWeRp5QrkRoELrvmZyQvpYBtfOr6FUXgOGrgWmkwxeEjKqhgbSAi++qkA3pXwb2rYgSiKSJJCDZshNwL6tbY9dLVDBdVFNnA+OQ4tC0MiuAbHKdjzB6U51ACiiigCiiigMJWsCTyF65t9pMl+JT/wAvdr8lB/WukMSPC3oa5g7X4nPjsU3/AMzD/L4f0rSAXY14X/EX0b9Kzxx+viH3/Cw5EafvWOBGaQ+Sj5msJJL4tb/ZIrN7yMv0hdxiJERskar7oBA28VMWN1DgfacD4Ab1IuJL4Wv5fnUcmt3iL/3W8yb1ciRtSIGVFsAEFz522/GnuWO1l57nzY703cIjzO7kaXA+A1/O1ObavQqZ4ycwxKymzggqw0IPUUhGOlkwzPI7SM+IRbsbkhbG3pWXHZdAvIAVjg4r4bCKdM0sshPkBaoAw8UJMhJFLeCyJHGzkAsTYA9KR8Xb6wi97VtwgtAWC5rNbcaedqjJtUa8d1KzdLiomOsNyemlbE4WHGYRFF6sx/KnXsJwsTMzkC63axtZVXU7nf8AOpTxaJRh5p/D4MoVbDxSuQqgDkNb0jGiJ5W2QLh3DY37263Ea5ibkGk8mGRUzPCQDazB73B2tyuOdTPs/wBmJY++DZWbMA+uhOUMQDsQM1vUGkfaTgUvdopzd1H4YYlyn6xztpqbk86tRm3Y28C4ucJeXCXR2QozbsEJBNviBr5VqfjAUgNDG4Gt9QddTtzOtN02DmjumosdfK2+vStYOlmBJOxtrbrSgSOXiM6nLBiHWJgDlbxBQfsi/IVs7M8OkMkhhDvI0bA5ep+0egqON3oICNpoBqB870u4H2jxWBmYq9mIyurKjAjexuDp5iod+gT72U8SnwGKOFki0e7yHTMmUBcx6rsDzuRV+KaorgntDwpF5cGqTH3pYlX5i+o9L1afZLtbBjlJibVTYg6EHzHK9v0qAyR0UUVACiiigNGLHgPw/MVybisR3kkjneSWRv8AMxNvxrraRQRY7VAeM+ybBTyPKA8bsbnI5VSx3OXUAnytV4SojplAR48QhzluW0UX93TekMbMXGdS0hAym9vQnyq4OOexPNInczssf28652HmpW1/Q0xdoPZxJw6JsSZxLayEZCrKraBtSaq9W0WTTaQwx4fEzKFWAv3hyKVI8TgXNtelI34NKsmaWJkcaWuLdPnVjdiJB9CzI318ZkUDozi4by00vTDBHI8meYHMhyhWB1Y/a6WrmeaVnrQ4WOUVIiH0YxZwjyGW4yqF8AHPMetaY+OsG8aAnnbSrVbg0YPuEEi9yDz6HnUA492fyS9LkkedWhnt0zDLw1FWjR/Z0uJuI1AOXNZmA8JNv0pfiMCY44LlfqonU2P22Nzbyra//DfR5vsNmjY35GxW/wAfzo7RTDJp02/at4PyVnDmj4SpEK4l73qPxpxwSXiUKVbckcxTRipLmtaNbUEg1M42WxZPB2SDheL7lmUkqLkqQNz0+dHGuMMVKA2BKtbzHP502x48mwYZhfpY/MU4ycCaQK0RuGGinceV6p51qRd4vNuWMdeDdqu6jUFpQdSWGtySSSR8ac07aZZsPKrCTIzNlZbeLKVBPW16jSdksSNwoHM3/wB3pNj+HPhyokNswzJpcEbctRVlOL0jN4ZxVtEt4jiEdVU2vJIuY2O3vt8yKfuFycIeMtKD3tmzHXcXso8tBURx3BMWkUbtBJZlWSNlu6spGnuk2NjsQKZk4fOQ7CKYoD4iEbS/XSpKUSbjfZkR4RHYESyeJlP2Q1yoHwtUNxCEFM4N7W9QNqlnGuOT4wRRBHaQqq6AlnawG1tLWtY0kk7E48uFOGlBAsL2t876VaTV6McCnTc/bf69D12J4FHPFJPIoyL4F1/5lixuOZtS72VBo+JeFrKyuGtzA1F/iBTXg8BxHBQyRHDyKHYa2DC9rEoVJF7aa1YXsg7GyQlsViFKu4siHdUvclujHT0HrRtUhCM1klJ9aS/vyWtRRRWZsFFFFAFFFFAeUydr+E/SsLLFzdGUHod1P+YCnyvCKA5N4ZxaWCfMt1e+WSM7GxsysOu9jVvdnuIRkGRmIRhorAEX6Xpi9snZIRYhMZEFGfwyjW5fUq4HO4BB9Aa87Iyl4ijjauXPFLZ6/CyOcXFksjzSIbtHkF8gvdvTypv4hwuOUDOoNJo+Bp3gkW4sb2BIB9RTq8wOp0rleno7GvRH+J9mopcO8IAQNqt9QrjY+nKqm4g00BMMwIZTbXUgcrdR51eMsmn6UwcU4ek/hkRX6XGvz3row5nHs4+Rxo5Fa7KWlrVarK4j2Kg1KBl9CbfjTOexov8A4jW9BtXUs0Wee+NNOiM8MwjyOMo0G55AVMcDIYxlVraaNzHpXhwIiXLGLKNzzJ86Pox3JAHnWU5eR14V8apdsVSY/uozKxdwNCNCT5+QqJ43Fvi5cwBJPhjjW7EDkABuam3CcKJZI47B1LKrL1BOot0q7+DdkMHB44sNFGxG6KFYDpf3vxq+JLsx5U5aTE/YjAk4LCmVWDJBEpUkizKoDAi9jqOdSH6IliMoF97aflW2KMKAo2Gg3P51nWhxiFOEQhs4jXNtmtrb9aViMdBWdFAangU7qD8BWYFZUUAUUUUAUUUUAUUUUAUUUUBE/aVwxpsG/drmkTxIOZYch52Jqv8AswbxDMpVxowIsbjrV1ONNaq7iC2xUuoszf6rC9c/I+k9L/Nb82vsbnGlNeKxBXenS9x+dI8bGCLG1ch6UrEUeL5Gtkdjem+SMqa2x4i1Xo53Ji2VAbXsNKQYhEAJrOWW4uKQ4qEsN6vFGU2NbwNK3hbIo5jc0ixfB13Zyx9acGjZdqSSITvV92VjOkSH2acMAxyFFByq5b4gqCfiRV6AVXvsowCrG0lrszG58lAAH+pqsOuiHRwZ5+UwoooqxiFFFFAFFFFAFFFFAFFFFAFFFeXoD2vKxkkAFzUU7Rdt8PBHJ4gzKp0GutvtHZR8b+VCLHDtdxUQQEg2LEKCOV+fw3qtuCkmPKxvJGxDHrzDedxrUF4b2kxGJlxL6yjILhm8WUH3lHz06VLuHYsaSLqQAGHMr+4rjzu2ejwcixy37JQqXHn+lN+P96wpzgcMoZTdSLg8/T1pqxYuSbVgestjfOb6Eny8qasSSu+3Wlc0ljWWh31rVHJNOxs+knqa3x44czSPiGE5qbem1NbiS9rj1q6RzyTH3FY9CL86blcsevQc/hUm4B7OXxCxtJPlzqHyIt8qG9sxO17dDVhdnewuHwxzZczg6MxzG1uRIGU+nzrVRbOaWZLo29gOGvBhlD2Ba5I6MTt8AFHrepRWKrasq2OVu3YUUUUAUUUUAUUUUAUUUUA3cc4xFhImmncJGLAk9ToB86g8ftlwGYh2kUfZPdsbjkfDcj0IFKfbZGzcMdVvmLx2HlnS5/351zo+ACm7NpzsTv0vzqSDpl/aXgO4aZZ1ZVOWwBLFrXAC7nSohD7b4XlVTBMkdmzsMrMrfYsFvcHUH4VTKQvILpGwjHNRv1uelK8PCqqMtiPLb/3QUSrtD27xuM0ZxFHckIg1Ycgx56cutRXjc8ssYGYlV95eZ/mPWtp15616pIo0iw3cHkaCRZUbxDpsw5qfKrC4Ljo8QM0ZyOPeU8j09POoRicP9pPio/MUmwmLMbiRT69SKplxKatdl4yotfB8RaBjpeNveXp/MvnTnOysuZTcEXB61DuG4zvEBzZgdjz9DW1Ma0N9yh3Xoeorhcdno8bk+On0LMY1jWqKS+1JsRiA2xuDtWqAgH9aukdMmrN+MHp+Rpti1a2ugJb/AOo1NKcYx2ps4pL3eFmbmwCD/uOv4VeO3Rjkl4xbLM9jva36YG702kiBUcs0J1QkdVylbjrVrCuP+zDPmyxOY5LFo3BIKuuo1HXarQ7De190YQ8QGxy98NLHb6wcvUV0p2eTJey8aKT4LFrKgddjtsbjkdCQQRYj1pRUlQooooAooooAooooAooooCAe2wsOGSlRc3QWG+rr+gNURDgQqo2NbYfVQKLuw6kCur8ThkkGV1VhcGzAEXGx1pN/YmGzZu4hzfe7tL/O16hkHLHEsdLMuRQYY9smzG3I9B5U3QKYz4TbqDsfWut24Hhjvh4T/wDmn7Viez+F/hoP6aftVo0iTleKcNps3MftWxmHOupP7v4X+Gg/pp+1engGF/h4P6aftRtA5Z7zzFIMaoBzjY+8OV+tdaDs/hf4eD+mn7Vj/d3C/wAPDry7tLflU2iLOU+A8ZEMmVj9Wx1/lP3hUwxsmW2t7jfqKvz+7mE/hcP/AEo/2rZ/YmG/6EP+Rf2rCeNSdovGbSOa5pchuLZefl50pTEdCK6LPAsN/Dw/00/agcCw38PD/TT9qj4fudEeU0qaOcpJbnemHtdjbiOK+3iPqdBXVf8AYeG/h4f6aftWD9nsIdThsOT5xIf0qY46dkZOR5Rqjk3syQZ0F97j8DWzikREwOl2GvQsuh/Surk7P4UG4w0APURIP0r1uAYU74aA+saH9KulUrMHLRRvs37U4uGKeGMoyYZDKImJzsnvSJEegF2Atzq+ODcQXEQRzIbrIoYHyNYR8Ew63KwQqSCCQii4OhBsNiNKVYXDrGoRFCquyjQAdB0qxWzdRRRQBRRRQBRRRQBRRRQH/9k="/>
          <p:cNvSpPr>
            <a:spLocks noChangeAspect="1" noChangeArrowheads="1"/>
          </p:cNvSpPr>
          <p:nvPr/>
        </p:nvSpPr>
        <p:spPr bwMode="auto">
          <a:xfrm>
            <a:off x="10160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38" name="Picture 37" descr="night vision.png"/>
          <p:cNvPicPr>
            <a:picLocks noChangeAspect="1"/>
          </p:cNvPicPr>
          <p:nvPr/>
        </p:nvPicPr>
        <p:blipFill>
          <a:blip r:embed="rId5" cstate="print"/>
          <a:stretch>
            <a:fillRect/>
          </a:stretch>
        </p:blipFill>
        <p:spPr>
          <a:xfrm>
            <a:off x="1524000" y="4038601"/>
            <a:ext cx="2438400" cy="2173082"/>
          </a:xfrm>
          <a:prstGeom prst="rect">
            <a:avLst/>
          </a:prstGeo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0" y="0"/>
            <a:ext cx="9144000" cy="685800"/>
          </a:xfrm>
        </p:spPr>
        <p:txBody>
          <a:bodyPr>
            <a:normAutofit/>
          </a:bodyPr>
          <a:lstStyle/>
          <a:p>
            <a:r>
              <a:rPr lang="en-US" dirty="0" smtClean="0">
                <a:latin typeface="Calibri" pitchFamily="34" charset="0"/>
              </a:rPr>
              <a:t>6 </a:t>
            </a:r>
            <a:r>
              <a:rPr lang="en-US" dirty="0" err="1" smtClean="0">
                <a:latin typeface="Calibri" pitchFamily="34" charset="0"/>
              </a:rPr>
              <a:t>eV</a:t>
            </a:r>
            <a:r>
              <a:rPr lang="en-US" dirty="0" smtClean="0">
                <a:latin typeface="Calibri" pitchFamily="34" charset="0"/>
              </a:rPr>
              <a:t> Laser ARPES</a:t>
            </a:r>
          </a:p>
        </p:txBody>
      </p:sp>
      <p:sp>
        <p:nvSpPr>
          <p:cNvPr id="24580" name="TextBox 3"/>
          <p:cNvSpPr txBox="1">
            <a:spLocks noChangeArrowheads="1"/>
          </p:cNvSpPr>
          <p:nvPr/>
        </p:nvSpPr>
        <p:spPr bwMode="auto">
          <a:xfrm>
            <a:off x="2667000" y="4419600"/>
            <a:ext cx="6477000" cy="1323439"/>
          </a:xfrm>
          <a:prstGeom prst="rect">
            <a:avLst/>
          </a:prstGeom>
          <a:noFill/>
          <a:ln w="9525">
            <a:noFill/>
            <a:miter lim="800000"/>
            <a:headEnd/>
            <a:tailEnd/>
          </a:ln>
        </p:spPr>
        <p:txBody>
          <a:bodyPr wrap="square">
            <a:spAutoFit/>
          </a:bodyPr>
          <a:lstStyle/>
          <a:p>
            <a:r>
              <a:rPr lang="en-US" sz="2000" dirty="0" smtClean="0">
                <a:latin typeface="Calibri" pitchFamily="34" charset="0"/>
              </a:rPr>
              <a:t>E</a:t>
            </a:r>
            <a:r>
              <a:rPr lang="en-US" sz="2000" baseline="-25000" dirty="0" smtClean="0">
                <a:latin typeface="Calibri" pitchFamily="34" charset="0"/>
              </a:rPr>
              <a:t>F</a:t>
            </a:r>
            <a:r>
              <a:rPr lang="en-US" sz="2000" dirty="0" smtClean="0">
                <a:latin typeface="Calibri" pitchFamily="34" charset="0"/>
              </a:rPr>
              <a:t> </a:t>
            </a:r>
            <a:r>
              <a:rPr lang="en-US" sz="2000" dirty="0">
                <a:latin typeface="Calibri" pitchFamily="34" charset="0"/>
              </a:rPr>
              <a:t>located at 1.662 </a:t>
            </a:r>
            <a:r>
              <a:rPr lang="en-US" sz="2000" dirty="0" err="1">
                <a:latin typeface="Calibri" pitchFamily="34" charset="0"/>
              </a:rPr>
              <a:t>eV</a:t>
            </a:r>
            <a:r>
              <a:rPr lang="en-US" sz="2000" dirty="0">
                <a:latin typeface="Calibri" pitchFamily="34" charset="0"/>
              </a:rPr>
              <a:t> according to Au </a:t>
            </a:r>
            <a:r>
              <a:rPr lang="en-US" sz="2000" dirty="0" smtClean="0">
                <a:latin typeface="Calibri" pitchFamily="34" charset="0"/>
              </a:rPr>
              <a:t>reference</a:t>
            </a:r>
            <a:endParaRPr lang="en-US" sz="2000" dirty="0">
              <a:latin typeface="Calibri" pitchFamily="34" charset="0"/>
            </a:endParaRPr>
          </a:p>
          <a:p>
            <a:r>
              <a:rPr lang="en-US" sz="2000" dirty="0" smtClean="0">
                <a:latin typeface="Calibri" pitchFamily="34" charset="0"/>
              </a:rPr>
              <a:t>KE </a:t>
            </a:r>
            <a:r>
              <a:rPr lang="en-US" sz="2000" dirty="0">
                <a:latin typeface="Calibri" pitchFamily="34" charset="0"/>
              </a:rPr>
              <a:t>scale referenced to </a:t>
            </a:r>
            <a:r>
              <a:rPr lang="en-US" sz="2000" dirty="0" err="1">
                <a:latin typeface="Calibri" pitchFamily="34" charset="0"/>
              </a:rPr>
              <a:t>E</a:t>
            </a:r>
            <a:r>
              <a:rPr lang="en-US" sz="2000" baseline="-25000" dirty="0" err="1">
                <a:latin typeface="Calibri" pitchFamily="34" charset="0"/>
              </a:rPr>
              <a:t>vac</a:t>
            </a:r>
            <a:r>
              <a:rPr lang="en-US" sz="2000" dirty="0">
                <a:latin typeface="Calibri" pitchFamily="34" charset="0"/>
              </a:rPr>
              <a:t> for NEA </a:t>
            </a:r>
            <a:r>
              <a:rPr lang="en-US" sz="2000" dirty="0" smtClean="0">
                <a:latin typeface="Calibri" pitchFamily="34" charset="0"/>
              </a:rPr>
              <a:t>material; NEA = -0.955 </a:t>
            </a:r>
            <a:r>
              <a:rPr lang="en-US" sz="2000" dirty="0" err="1" smtClean="0">
                <a:latin typeface="Calibri" pitchFamily="34" charset="0"/>
              </a:rPr>
              <a:t>eV</a:t>
            </a:r>
            <a:endParaRPr lang="en-US" sz="2000" dirty="0" smtClean="0">
              <a:latin typeface="Calibri" pitchFamily="34" charset="0"/>
            </a:endParaRPr>
          </a:p>
          <a:p>
            <a:r>
              <a:rPr lang="en-US" sz="2000" dirty="0" smtClean="0">
                <a:latin typeface="Calibri" pitchFamily="34" charset="0"/>
              </a:rPr>
              <a:t>Peak spacing 142±5 </a:t>
            </a:r>
            <a:r>
              <a:rPr lang="en-US" sz="2000" dirty="0" err="1" smtClean="0">
                <a:latin typeface="Calibri" pitchFamily="34" charset="0"/>
              </a:rPr>
              <a:t>meV</a:t>
            </a:r>
            <a:r>
              <a:rPr lang="en-US" sz="2000" dirty="0" smtClean="0">
                <a:latin typeface="Calibri" pitchFamily="34" charset="0"/>
              </a:rPr>
              <a:t>, </a:t>
            </a:r>
            <a:r>
              <a:rPr lang="en-US" sz="2000" dirty="0" err="1" smtClean="0">
                <a:latin typeface="Calibri" pitchFamily="34" charset="0"/>
              </a:rPr>
              <a:t>consistant</a:t>
            </a:r>
            <a:r>
              <a:rPr lang="en-US" sz="2000" dirty="0" smtClean="0">
                <a:latin typeface="Calibri" pitchFamily="34" charset="0"/>
              </a:rPr>
              <a:t> with the 145 </a:t>
            </a:r>
            <a:r>
              <a:rPr lang="en-US" sz="2000" dirty="0" err="1" smtClean="0">
                <a:latin typeface="Calibri" pitchFamily="34" charset="0"/>
              </a:rPr>
              <a:t>meV</a:t>
            </a:r>
            <a:r>
              <a:rPr lang="en-US" sz="2000" dirty="0" smtClean="0">
                <a:latin typeface="Calibri" pitchFamily="34" charset="0"/>
              </a:rPr>
              <a:t> energy of optical phonon which connects </a:t>
            </a:r>
            <a:r>
              <a:rPr lang="en-US" sz="2000" dirty="0" smtClean="0">
                <a:latin typeface="Calibri" pitchFamily="34" charset="0"/>
                <a:sym typeface="Symbol"/>
              </a:rPr>
              <a:t> to </a:t>
            </a:r>
            <a:endParaRPr lang="en-US" sz="2000" dirty="0">
              <a:latin typeface="Calibri" pitchFamily="34" charset="0"/>
            </a:endParaRPr>
          </a:p>
        </p:txBody>
      </p:sp>
      <p:sp>
        <p:nvSpPr>
          <p:cNvPr id="6" name="Rectangle 5"/>
          <p:cNvSpPr/>
          <p:nvPr/>
        </p:nvSpPr>
        <p:spPr>
          <a:xfrm>
            <a:off x="2286000" y="6400800"/>
            <a:ext cx="6858000" cy="677108"/>
          </a:xfrm>
          <a:prstGeom prst="rect">
            <a:avLst/>
          </a:prstGeom>
        </p:spPr>
        <p:txBody>
          <a:bodyPr wrap="square">
            <a:spAutoFit/>
          </a:bodyPr>
          <a:lstStyle/>
          <a:p>
            <a:r>
              <a:rPr lang="en-US" sz="2000" dirty="0" smtClean="0">
                <a:latin typeface="Calibri" pitchFamily="34" charset="0"/>
              </a:rPr>
              <a:t>J. D. Rameau, et al., Phys. Rev. </a:t>
            </a:r>
            <a:r>
              <a:rPr lang="en-US" sz="2000" dirty="0" err="1" smtClean="0">
                <a:latin typeface="Calibri" pitchFamily="34" charset="0"/>
              </a:rPr>
              <a:t>Lett</a:t>
            </a:r>
            <a:r>
              <a:rPr lang="en-US" sz="2000" dirty="0" smtClean="0">
                <a:latin typeface="Calibri" pitchFamily="34" charset="0"/>
              </a:rPr>
              <a:t>. </a:t>
            </a:r>
            <a:r>
              <a:rPr lang="en-US" sz="2000" b="1" dirty="0" smtClean="0">
                <a:latin typeface="Calibri" pitchFamily="34" charset="0"/>
              </a:rPr>
              <a:t>106</a:t>
            </a:r>
            <a:r>
              <a:rPr lang="en-US" sz="2000" dirty="0" smtClean="0">
                <a:latin typeface="Calibri" pitchFamily="34" charset="0"/>
              </a:rPr>
              <a:t>, 137602 (2011)</a:t>
            </a:r>
          </a:p>
          <a:p>
            <a:pPr algn="just"/>
            <a:endParaRPr lang="sv-SE" dirty="0" smtClean="0">
              <a:latin typeface="Calibri" pitchFamily="34" charset="0"/>
              <a:cs typeface="Arial" pitchFamily="34" charset="0"/>
            </a:endParaRPr>
          </a:p>
        </p:txBody>
      </p:sp>
      <p:pic>
        <p:nvPicPr>
          <p:cNvPr id="7" name="Picture 3"/>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4419600" y="609600"/>
            <a:ext cx="4587240" cy="3440430"/>
          </a:xfrm>
          <a:prstGeom prst="rect">
            <a:avLst/>
          </a:prstGeom>
          <a:noFill/>
          <a:ln w="9525">
            <a:noFill/>
            <a:miter lim="800000"/>
            <a:headEnd/>
            <a:tailEnd/>
          </a:ln>
        </p:spPr>
      </p:pic>
      <p:grpSp>
        <p:nvGrpSpPr>
          <p:cNvPr id="2" name="Group 9"/>
          <p:cNvGrpSpPr/>
          <p:nvPr/>
        </p:nvGrpSpPr>
        <p:grpSpPr>
          <a:xfrm>
            <a:off x="533400" y="152400"/>
            <a:ext cx="3395662" cy="6475412"/>
            <a:chOff x="3538538" y="725488"/>
            <a:chExt cx="3395662" cy="6475412"/>
          </a:xfrm>
        </p:grpSpPr>
        <p:cxnSp>
          <p:nvCxnSpPr>
            <p:cNvPr id="11" name="Straight Connector 10"/>
            <p:cNvCxnSpPr/>
            <p:nvPr/>
          </p:nvCxnSpPr>
          <p:spPr>
            <a:xfrm>
              <a:off x="3538538" y="3697288"/>
              <a:ext cx="339566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3538538" y="4678363"/>
              <a:ext cx="2743200" cy="0"/>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3538538" y="3240088"/>
              <a:ext cx="286226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 name="Group 35"/>
            <p:cNvGrpSpPr>
              <a:grpSpLocks/>
            </p:cNvGrpSpPr>
            <p:nvPr/>
          </p:nvGrpSpPr>
          <p:grpSpPr bwMode="auto">
            <a:xfrm>
              <a:off x="3995738" y="4686300"/>
              <a:ext cx="1600200" cy="2514600"/>
              <a:chOff x="2286000" y="685800"/>
              <a:chExt cx="838200" cy="990600"/>
            </a:xfrm>
          </p:grpSpPr>
          <p:sp>
            <p:nvSpPr>
              <p:cNvPr id="34" name="Arc 6"/>
              <p:cNvSpPr/>
              <p:nvPr/>
            </p:nvSpPr>
            <p:spPr>
              <a:xfrm>
                <a:off x="2286000" y="685800"/>
                <a:ext cx="838200" cy="990600"/>
              </a:xfrm>
              <a:prstGeom prst="arc">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35" name="Arc 34"/>
              <p:cNvSpPr/>
              <p:nvPr/>
            </p:nvSpPr>
            <p:spPr>
              <a:xfrm flipH="1">
                <a:off x="2286000" y="685800"/>
                <a:ext cx="838200" cy="990600"/>
              </a:xfrm>
              <a:prstGeom prst="arc">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grpSp>
        <p:grpSp>
          <p:nvGrpSpPr>
            <p:cNvPr id="4" name="Group 8"/>
            <p:cNvGrpSpPr>
              <a:grpSpLocks/>
            </p:cNvGrpSpPr>
            <p:nvPr/>
          </p:nvGrpSpPr>
          <p:grpSpPr bwMode="auto">
            <a:xfrm flipV="1">
              <a:off x="5257800" y="725488"/>
              <a:ext cx="1600200" cy="2514600"/>
              <a:chOff x="2286000" y="685800"/>
              <a:chExt cx="838200" cy="990600"/>
            </a:xfrm>
          </p:grpSpPr>
          <p:sp>
            <p:nvSpPr>
              <p:cNvPr id="32" name="Arc 31"/>
              <p:cNvSpPr/>
              <p:nvPr/>
            </p:nvSpPr>
            <p:spPr>
              <a:xfrm>
                <a:off x="2286000" y="685800"/>
                <a:ext cx="838200" cy="990600"/>
              </a:xfrm>
              <a:prstGeom prst="arc">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33" name="Arc 32"/>
              <p:cNvSpPr/>
              <p:nvPr/>
            </p:nvSpPr>
            <p:spPr>
              <a:xfrm flipH="1">
                <a:off x="2286000" y="685800"/>
                <a:ext cx="838200" cy="990600"/>
              </a:xfrm>
              <a:prstGeom prst="arc">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grpSp>
        <p:cxnSp>
          <p:nvCxnSpPr>
            <p:cNvPr id="16" name="Straight Arrow Connector 15"/>
            <p:cNvCxnSpPr/>
            <p:nvPr/>
          </p:nvCxnSpPr>
          <p:spPr>
            <a:xfrm rot="5400000" flipH="1" flipV="1">
              <a:off x="5287963" y="3400425"/>
              <a:ext cx="550862" cy="1588"/>
            </a:xfrm>
            <a:prstGeom prst="straightConnector1">
              <a:avLst/>
            </a:prstGeom>
            <a:ln>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5562600" y="3124200"/>
              <a:ext cx="641350" cy="523875"/>
            </a:xfrm>
            <a:prstGeom prst="rect">
              <a:avLst/>
            </a:prstGeom>
            <a:noFill/>
          </p:spPr>
          <p:txBody>
            <a:bodyPr wrap="none">
              <a:spAutoFit/>
            </a:bodyPr>
            <a:lstStyle/>
            <a:p>
              <a:pPr>
                <a:defRPr/>
              </a:pPr>
              <a:r>
                <a:rPr lang="en-US" dirty="0" err="1">
                  <a:latin typeface="Symbol" pitchFamily="18" charset="2"/>
                  <a:ea typeface="ＭＳ Ｐゴシック" pitchFamily="-112" charset="-128"/>
                </a:rPr>
                <a:t>c</a:t>
              </a:r>
              <a:r>
                <a:rPr lang="en-US" baseline="-25000" dirty="0" err="1">
                  <a:latin typeface="+mn-lt"/>
                  <a:ea typeface="ＭＳ Ｐゴシック" pitchFamily="-112" charset="-128"/>
                </a:rPr>
                <a:t>eff</a:t>
              </a:r>
              <a:endParaRPr lang="en-US" dirty="0">
                <a:latin typeface="+mn-lt"/>
                <a:ea typeface="ＭＳ Ｐゴシック" pitchFamily="-112" charset="-128"/>
                <a:cs typeface="Arial" pitchFamily="34" charset="0"/>
              </a:endParaRPr>
            </a:p>
          </p:txBody>
        </p:sp>
        <p:sp>
          <p:nvSpPr>
            <p:cNvPr id="18" name="TextBox 16"/>
            <p:cNvSpPr txBox="1">
              <a:spLocks noChangeArrowheads="1"/>
            </p:cNvSpPr>
            <p:nvPr/>
          </p:nvSpPr>
          <p:spPr bwMode="auto">
            <a:xfrm>
              <a:off x="4338638" y="5221288"/>
              <a:ext cx="915987" cy="646112"/>
            </a:xfrm>
            <a:prstGeom prst="rect">
              <a:avLst/>
            </a:prstGeom>
            <a:noFill/>
            <a:ln w="9525">
              <a:noFill/>
              <a:miter lim="800000"/>
              <a:headEnd/>
              <a:tailEnd/>
            </a:ln>
          </p:spPr>
          <p:txBody>
            <a:bodyPr wrap="none">
              <a:spAutoFit/>
            </a:bodyPr>
            <a:lstStyle/>
            <a:p>
              <a:pPr algn="ctr"/>
              <a:r>
                <a:rPr lang="en-US"/>
                <a:t>Valence</a:t>
              </a:r>
            </a:p>
            <a:p>
              <a:pPr algn="ctr"/>
              <a:r>
                <a:rPr lang="en-US"/>
                <a:t>Band</a:t>
              </a:r>
            </a:p>
          </p:txBody>
        </p:sp>
        <p:sp>
          <p:nvSpPr>
            <p:cNvPr id="19" name="TextBox 17"/>
            <p:cNvSpPr txBox="1">
              <a:spLocks noChangeArrowheads="1"/>
            </p:cNvSpPr>
            <p:nvPr/>
          </p:nvSpPr>
          <p:spPr bwMode="auto">
            <a:xfrm>
              <a:off x="5410200" y="1295400"/>
              <a:ext cx="1266825" cy="646113"/>
            </a:xfrm>
            <a:prstGeom prst="rect">
              <a:avLst/>
            </a:prstGeom>
            <a:noFill/>
            <a:ln w="9525">
              <a:noFill/>
              <a:miter lim="800000"/>
              <a:headEnd/>
              <a:tailEnd/>
            </a:ln>
          </p:spPr>
          <p:txBody>
            <a:bodyPr wrap="none">
              <a:spAutoFit/>
            </a:bodyPr>
            <a:lstStyle/>
            <a:p>
              <a:pPr algn="ctr"/>
              <a:r>
                <a:rPr lang="en-US"/>
                <a:t>Conduction</a:t>
              </a:r>
            </a:p>
            <a:p>
              <a:pPr algn="ctr"/>
              <a:r>
                <a:rPr lang="en-US"/>
                <a:t>Band</a:t>
              </a:r>
            </a:p>
          </p:txBody>
        </p:sp>
        <p:cxnSp>
          <p:nvCxnSpPr>
            <p:cNvPr id="20" name="Straight Connector 26"/>
            <p:cNvCxnSpPr>
              <a:cxnSpLocks noChangeShapeType="1"/>
            </p:cNvCxnSpPr>
            <p:nvPr/>
          </p:nvCxnSpPr>
          <p:spPr bwMode="auto">
            <a:xfrm>
              <a:off x="3581400" y="4495800"/>
              <a:ext cx="2667000" cy="0"/>
            </a:xfrm>
            <a:prstGeom prst="line">
              <a:avLst/>
            </a:prstGeom>
            <a:noFill/>
            <a:ln w="9525" algn="ctr">
              <a:solidFill>
                <a:schemeClr val="tx1"/>
              </a:solidFill>
              <a:round/>
              <a:headEnd/>
              <a:tailEnd/>
            </a:ln>
          </p:spPr>
        </p:cxnSp>
        <p:sp>
          <p:nvSpPr>
            <p:cNvPr id="21" name="TextBox 27"/>
            <p:cNvSpPr txBox="1">
              <a:spLocks noChangeArrowheads="1"/>
            </p:cNvSpPr>
            <p:nvPr/>
          </p:nvSpPr>
          <p:spPr bwMode="auto">
            <a:xfrm>
              <a:off x="6191250" y="4181475"/>
              <a:ext cx="392113" cy="523875"/>
            </a:xfrm>
            <a:prstGeom prst="rect">
              <a:avLst/>
            </a:prstGeom>
            <a:noFill/>
            <a:ln w="9525">
              <a:noFill/>
              <a:miter lim="800000"/>
              <a:headEnd/>
              <a:tailEnd/>
            </a:ln>
          </p:spPr>
          <p:txBody>
            <a:bodyPr wrap="none">
              <a:spAutoFit/>
            </a:bodyPr>
            <a:lstStyle/>
            <a:p>
              <a:r>
                <a:rPr lang="en-US">
                  <a:latin typeface="Symbol" pitchFamily="18" charset="2"/>
                </a:rPr>
                <a:t>m</a:t>
              </a:r>
            </a:p>
          </p:txBody>
        </p:sp>
        <p:cxnSp>
          <p:nvCxnSpPr>
            <p:cNvPr id="22" name="Straight Connector 21"/>
            <p:cNvCxnSpPr/>
            <p:nvPr/>
          </p:nvCxnSpPr>
          <p:spPr>
            <a:xfrm>
              <a:off x="4267200" y="3074988"/>
              <a:ext cx="1219200"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4267200" y="3209925"/>
              <a:ext cx="1219200"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4267200" y="3344863"/>
              <a:ext cx="1219200"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4267200" y="3482975"/>
              <a:ext cx="1219200"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6" name="TextBox 32"/>
            <p:cNvSpPr txBox="1">
              <a:spLocks noChangeArrowheads="1"/>
            </p:cNvSpPr>
            <p:nvPr/>
          </p:nvSpPr>
          <p:spPr bwMode="auto">
            <a:xfrm>
              <a:off x="3810000" y="3235325"/>
              <a:ext cx="601663" cy="307975"/>
            </a:xfrm>
            <a:prstGeom prst="rect">
              <a:avLst/>
            </a:prstGeom>
            <a:noFill/>
            <a:ln w="9525">
              <a:noFill/>
              <a:miter lim="800000"/>
              <a:headEnd/>
              <a:tailEnd/>
            </a:ln>
          </p:spPr>
          <p:txBody>
            <a:bodyPr>
              <a:spAutoFit/>
            </a:bodyPr>
            <a:lstStyle/>
            <a:p>
              <a:r>
                <a:rPr lang="en-US" sz="1400">
                  <a:cs typeface="Arial" charset="0"/>
                </a:rPr>
                <a:t>ħ</a:t>
              </a:r>
              <a:r>
                <a:rPr lang="en-US" sz="1400">
                  <a:latin typeface="Symbol" pitchFamily="18" charset="2"/>
                </a:rPr>
                <a:t>W{</a:t>
              </a:r>
            </a:p>
          </p:txBody>
        </p:sp>
        <p:cxnSp>
          <p:nvCxnSpPr>
            <p:cNvPr id="27" name="Straight Arrow Connector 44"/>
            <p:cNvCxnSpPr>
              <a:cxnSpLocks noChangeShapeType="1"/>
            </p:cNvCxnSpPr>
            <p:nvPr/>
          </p:nvCxnSpPr>
          <p:spPr bwMode="auto">
            <a:xfrm rot="16200000" flipV="1">
              <a:off x="3390900" y="2187575"/>
              <a:ext cx="1219200" cy="533400"/>
            </a:xfrm>
            <a:prstGeom prst="straightConnector1">
              <a:avLst/>
            </a:prstGeom>
            <a:noFill/>
            <a:ln w="19050" algn="ctr">
              <a:solidFill>
                <a:srgbClr val="0070C0"/>
              </a:solidFill>
              <a:round/>
              <a:headEnd/>
              <a:tailEnd type="arrow" w="med" len="med"/>
            </a:ln>
          </p:spPr>
        </p:cxnSp>
        <p:cxnSp>
          <p:nvCxnSpPr>
            <p:cNvPr id="28" name="Straight Arrow Connector 46"/>
            <p:cNvCxnSpPr>
              <a:cxnSpLocks noChangeShapeType="1"/>
            </p:cNvCxnSpPr>
            <p:nvPr/>
          </p:nvCxnSpPr>
          <p:spPr bwMode="auto">
            <a:xfrm rot="16200000" flipV="1">
              <a:off x="3505200" y="2225675"/>
              <a:ext cx="1371600" cy="609600"/>
            </a:xfrm>
            <a:prstGeom prst="straightConnector1">
              <a:avLst/>
            </a:prstGeom>
            <a:noFill/>
            <a:ln w="19050" algn="ctr">
              <a:solidFill>
                <a:srgbClr val="0070C0"/>
              </a:solidFill>
              <a:round/>
              <a:headEnd/>
              <a:tailEnd type="arrow" w="med" len="med"/>
            </a:ln>
          </p:spPr>
        </p:cxnSp>
        <p:cxnSp>
          <p:nvCxnSpPr>
            <p:cNvPr id="29" name="Straight Arrow Connector 48"/>
            <p:cNvCxnSpPr>
              <a:cxnSpLocks noChangeShapeType="1"/>
            </p:cNvCxnSpPr>
            <p:nvPr/>
          </p:nvCxnSpPr>
          <p:spPr bwMode="auto">
            <a:xfrm rot="16200000" flipV="1">
              <a:off x="3619500" y="2339975"/>
              <a:ext cx="1524000" cy="533400"/>
            </a:xfrm>
            <a:prstGeom prst="straightConnector1">
              <a:avLst/>
            </a:prstGeom>
            <a:noFill/>
            <a:ln w="19050" algn="ctr">
              <a:solidFill>
                <a:srgbClr val="0070C0"/>
              </a:solidFill>
              <a:round/>
              <a:headEnd/>
              <a:tailEnd type="arrow" w="med" len="med"/>
            </a:ln>
          </p:spPr>
        </p:cxnSp>
        <p:cxnSp>
          <p:nvCxnSpPr>
            <p:cNvPr id="30" name="Straight Arrow Connector 50"/>
            <p:cNvCxnSpPr>
              <a:cxnSpLocks noChangeShapeType="1"/>
            </p:cNvCxnSpPr>
            <p:nvPr/>
          </p:nvCxnSpPr>
          <p:spPr bwMode="auto">
            <a:xfrm rot="16200000" flipV="1">
              <a:off x="3733800" y="2454275"/>
              <a:ext cx="1676400" cy="457200"/>
            </a:xfrm>
            <a:prstGeom prst="straightConnector1">
              <a:avLst/>
            </a:prstGeom>
            <a:noFill/>
            <a:ln w="19050" algn="ctr">
              <a:solidFill>
                <a:srgbClr val="0070C0"/>
              </a:solidFill>
              <a:round/>
              <a:headEnd/>
              <a:tailEnd type="arrow" w="med" len="med"/>
            </a:ln>
          </p:spPr>
        </p:cxnSp>
        <p:cxnSp>
          <p:nvCxnSpPr>
            <p:cNvPr id="31" name="Straight Arrow Connector 30"/>
            <p:cNvCxnSpPr/>
            <p:nvPr/>
          </p:nvCxnSpPr>
          <p:spPr bwMode="auto">
            <a:xfrm rot="10800000" flipV="1">
              <a:off x="5486400" y="3200400"/>
              <a:ext cx="533400" cy="152400"/>
            </a:xfrm>
            <a:prstGeom prst="straightConnector1">
              <a:avLst/>
            </a:prstGeom>
            <a:solidFill>
              <a:schemeClr val="accent1"/>
            </a:solidFill>
            <a:ln w="19050" cap="flat" cmpd="sng" algn="ctr">
              <a:solidFill>
                <a:srgbClr val="0070C0"/>
              </a:solidFill>
              <a:prstDash val="solid"/>
              <a:round/>
              <a:headEnd type="none" w="med" len="med"/>
              <a:tailEnd type="arrow"/>
            </a:ln>
            <a:effectLst>
              <a:outerShdw blurRad="63500" sx="102000" sy="102000" algn="ctr" rotWithShape="0">
                <a:prstClr val="black">
                  <a:alpha val="40000"/>
                </a:prstClr>
              </a:outerShdw>
            </a:effectLst>
          </p:spPr>
        </p:cxnSp>
      </p:gr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39762"/>
          </a:xfrm>
        </p:spPr>
        <p:txBody>
          <a:bodyPr>
            <a:normAutofit fontScale="90000"/>
          </a:bodyPr>
          <a:lstStyle/>
          <a:p>
            <a:r>
              <a:rPr lang="en-US" dirty="0" smtClean="0"/>
              <a:t>Functional Aspects of Tipsy</a:t>
            </a:r>
            <a:endParaRPr lang="en-US" dirty="0"/>
          </a:p>
        </p:txBody>
      </p:sp>
      <p:pic>
        <p:nvPicPr>
          <p:cNvPr id="1026" name="Picture 2" descr="C:\Users\smedley\Desktop\SiN\multiplication.gif"/>
          <p:cNvPicPr>
            <a:picLocks noGrp="1" noChangeAspect="1" noChangeArrowheads="1" noCrop="1"/>
          </p:cNvPicPr>
          <p:nvPr>
            <p:ph idx="1"/>
          </p:nvPr>
        </p:nvPicPr>
        <p:blipFill>
          <a:blip r:embed="rId2" cstate="print"/>
          <a:srcRect/>
          <a:stretch>
            <a:fillRect/>
          </a:stretch>
        </p:blipFill>
        <p:spPr bwMode="auto">
          <a:xfrm>
            <a:off x="3657600" y="3048000"/>
            <a:ext cx="5079554" cy="3810000"/>
          </a:xfrm>
          <a:prstGeom prst="rect">
            <a:avLst/>
          </a:prstGeom>
          <a:noFill/>
        </p:spPr>
      </p:pic>
      <p:sp>
        <p:nvSpPr>
          <p:cNvPr id="9" name="TextBox 8"/>
          <p:cNvSpPr txBox="1"/>
          <p:nvPr/>
        </p:nvSpPr>
        <p:spPr>
          <a:xfrm>
            <a:off x="0" y="762000"/>
            <a:ext cx="3429000" cy="6001643"/>
          </a:xfrm>
          <a:prstGeom prst="rect">
            <a:avLst/>
          </a:prstGeom>
          <a:noFill/>
        </p:spPr>
        <p:txBody>
          <a:bodyPr wrap="square" rtlCol="0">
            <a:spAutoFit/>
          </a:bodyPr>
          <a:lstStyle/>
          <a:p>
            <a:pPr marL="285750" indent="-285750"/>
            <a:r>
              <a:rPr lang="en-US" sz="2400" dirty="0" smtClean="0"/>
              <a:t>Photocathode:</a:t>
            </a:r>
          </a:p>
          <a:p>
            <a:pPr marL="285750" indent="-285750"/>
            <a:r>
              <a:rPr lang="en-US" sz="2400" dirty="0" smtClean="0"/>
              <a:t>	High QE important</a:t>
            </a:r>
          </a:p>
          <a:p>
            <a:pPr marL="285750" indent="-285750"/>
            <a:r>
              <a:rPr lang="en-US" sz="2400" dirty="0" smtClean="0"/>
              <a:t>		but</a:t>
            </a:r>
          </a:p>
          <a:p>
            <a:pPr marL="285750" indent="-285750"/>
            <a:r>
              <a:rPr lang="en-US" sz="2400" dirty="0" smtClean="0"/>
              <a:t>	Must tolerate 3-7 V/µm</a:t>
            </a:r>
          </a:p>
          <a:p>
            <a:pPr marL="285750" indent="-285750"/>
            <a:r>
              <a:rPr lang="en-US" sz="2400" dirty="0" smtClean="0"/>
              <a:t>	with minimal dark </a:t>
            </a:r>
            <a:r>
              <a:rPr lang="en-US" sz="2400" dirty="0" err="1" smtClean="0"/>
              <a:t>cts</a:t>
            </a:r>
            <a:endParaRPr lang="en-US" sz="2400" dirty="0" smtClean="0"/>
          </a:p>
          <a:p>
            <a:pPr marL="285750" indent="-285750"/>
            <a:endParaRPr lang="en-US" sz="2400" dirty="0" smtClean="0"/>
          </a:p>
          <a:p>
            <a:pPr marL="285750" indent="-285750"/>
            <a:r>
              <a:rPr lang="en-US" sz="2400" dirty="0" smtClean="0"/>
              <a:t>Dynodes:</a:t>
            </a:r>
          </a:p>
          <a:p>
            <a:pPr marL="285750" indent="-285750"/>
            <a:r>
              <a:rPr lang="en-US" sz="2400" dirty="0" smtClean="0"/>
              <a:t>	SEY will determine viability of device and number of dynodes</a:t>
            </a:r>
          </a:p>
          <a:p>
            <a:pPr marL="285750" indent="-285750"/>
            <a:r>
              <a:rPr lang="en-US" sz="2400" dirty="0" smtClean="0"/>
              <a:t>	</a:t>
            </a:r>
          </a:p>
          <a:p>
            <a:pPr marL="285750" indent="-285750"/>
            <a:r>
              <a:rPr lang="en-US" sz="2400" dirty="0" smtClean="0"/>
              <a:t>	Surface treatment and processing optimization required</a:t>
            </a:r>
          </a:p>
          <a:p>
            <a:pPr marL="285750" indent="-285750"/>
            <a:endParaRPr lang="en-US" sz="2400" dirty="0" smtClean="0"/>
          </a:p>
          <a:p>
            <a:pPr marL="285750" indent="-285750"/>
            <a:endParaRPr lang="en-US" sz="2400" dirty="0"/>
          </a:p>
        </p:txBody>
      </p:sp>
      <p:sp>
        <p:nvSpPr>
          <p:cNvPr id="6" name="TextBox 5"/>
          <p:cNvSpPr txBox="1"/>
          <p:nvPr/>
        </p:nvSpPr>
        <p:spPr>
          <a:xfrm>
            <a:off x="4572000" y="501134"/>
            <a:ext cx="3871894" cy="369332"/>
          </a:xfrm>
          <a:prstGeom prst="rect">
            <a:avLst/>
          </a:prstGeom>
          <a:noFill/>
        </p:spPr>
        <p:txBody>
          <a:bodyPr wrap="none" rtlCol="0">
            <a:spAutoFit/>
          </a:bodyPr>
          <a:lstStyle/>
          <a:p>
            <a:r>
              <a:rPr lang="en-US" dirty="0" smtClean="0"/>
              <a:t>“Timed Photon Counter”=&gt;</a:t>
            </a:r>
            <a:r>
              <a:rPr lang="en-US" dirty="0" err="1" smtClean="0"/>
              <a:t>TiPC</a:t>
            </a:r>
            <a:r>
              <a:rPr lang="en-US" dirty="0" smtClean="0"/>
              <a:t>=&gt;Tipsy</a:t>
            </a:r>
            <a:endParaRPr lang="en-US" dirty="0"/>
          </a:p>
        </p:txBody>
      </p:sp>
      <p:pic>
        <p:nvPicPr>
          <p:cNvPr id="7" name="Picture 6"/>
          <p:cNvPicPr>
            <a:picLocks noChangeAspect="1" noChangeArrowheads="1"/>
          </p:cNvPicPr>
          <p:nvPr/>
        </p:nvPicPr>
        <p:blipFill>
          <a:blip r:embed="rId3" cstate="print"/>
          <a:srcRect/>
          <a:stretch>
            <a:fillRect/>
          </a:stretch>
        </p:blipFill>
        <p:spPr bwMode="auto">
          <a:xfrm>
            <a:off x="4114800" y="838200"/>
            <a:ext cx="3733800" cy="210728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Dynode Testing for </a:t>
            </a:r>
            <a:r>
              <a:rPr lang="en-US" dirty="0" err="1" smtClean="0"/>
              <a:t>Tispy</a:t>
            </a:r>
            <a:r>
              <a:rPr lang="en-US" dirty="0" smtClean="0"/>
              <a:t> (</a:t>
            </a:r>
            <a:r>
              <a:rPr lang="en-US" dirty="0" err="1" smtClean="0"/>
              <a:t>DyTest</a:t>
            </a:r>
            <a:r>
              <a:rPr lang="en-US" dirty="0" smtClean="0"/>
              <a:t>)</a:t>
            </a:r>
            <a:endParaRPr lang="en-US" dirty="0"/>
          </a:p>
        </p:txBody>
      </p:sp>
      <p:pic>
        <p:nvPicPr>
          <p:cNvPr id="4" name="Content Placeholder 3" descr="20150924_092458.jpg"/>
          <p:cNvPicPr>
            <a:picLocks noGrp="1" noChangeAspect="1"/>
          </p:cNvPicPr>
          <p:nvPr>
            <p:ph idx="1"/>
          </p:nvPr>
        </p:nvPicPr>
        <p:blipFill>
          <a:blip r:embed="rId2" cstate="print"/>
          <a:stretch>
            <a:fillRect/>
          </a:stretch>
        </p:blipFill>
        <p:spPr>
          <a:xfrm>
            <a:off x="152400" y="914400"/>
            <a:ext cx="2971800" cy="3960088"/>
          </a:xfrm>
        </p:spPr>
      </p:pic>
      <p:sp>
        <p:nvSpPr>
          <p:cNvPr id="5" name="TextBox 4"/>
          <p:cNvSpPr txBox="1"/>
          <p:nvPr/>
        </p:nvSpPr>
        <p:spPr>
          <a:xfrm>
            <a:off x="0" y="4919008"/>
            <a:ext cx="9144000" cy="1938992"/>
          </a:xfrm>
          <a:prstGeom prst="rect">
            <a:avLst/>
          </a:prstGeom>
          <a:noFill/>
        </p:spPr>
        <p:txBody>
          <a:bodyPr wrap="square" rtlCol="0">
            <a:spAutoFit/>
          </a:bodyPr>
          <a:lstStyle/>
          <a:p>
            <a:pPr marL="285750" indent="-285750"/>
            <a:r>
              <a:rPr lang="en-US" sz="2000" dirty="0" smtClean="0"/>
              <a:t>UHV system, with electron gun and optical port for QE/</a:t>
            </a:r>
            <a:r>
              <a:rPr lang="en-US" sz="2000" dirty="0" err="1" smtClean="0"/>
              <a:t>workfunction</a:t>
            </a:r>
            <a:r>
              <a:rPr lang="en-US" sz="2000" dirty="0" smtClean="0"/>
              <a:t> measurement</a:t>
            </a:r>
          </a:p>
          <a:p>
            <a:pPr marL="285750" indent="-285750"/>
            <a:r>
              <a:rPr lang="en-US" sz="2000" dirty="0" smtClean="0"/>
              <a:t>Load multiple samples and measure secondary </a:t>
            </a:r>
            <a:r>
              <a:rPr lang="en-US" sz="2000" dirty="0" err="1" smtClean="0"/>
              <a:t>elecron</a:t>
            </a:r>
            <a:r>
              <a:rPr lang="en-US" sz="2000" dirty="0" smtClean="0"/>
              <a:t> yield in reflection and transmission mode</a:t>
            </a:r>
          </a:p>
          <a:p>
            <a:pPr marL="285750" indent="-285750"/>
            <a:r>
              <a:rPr lang="en-US" sz="2000" dirty="0" smtClean="0"/>
              <a:t>In-situ heating and surface treatment (Cs evaporation)</a:t>
            </a:r>
          </a:p>
          <a:p>
            <a:pPr marL="285750" indent="-285750"/>
            <a:endParaRPr lang="en-US" sz="2000" dirty="0" smtClean="0"/>
          </a:p>
          <a:p>
            <a:pPr marL="285750" indent="-285750"/>
            <a:endParaRPr lang="en-US" sz="2000" dirty="0"/>
          </a:p>
        </p:txBody>
      </p:sp>
      <p:pic>
        <p:nvPicPr>
          <p:cNvPr id="6" name="Picture 5" descr="SEY_comparison.png"/>
          <p:cNvPicPr>
            <a:picLocks noChangeAspect="1"/>
          </p:cNvPicPr>
          <p:nvPr/>
        </p:nvPicPr>
        <p:blipFill>
          <a:blip r:embed="rId3" cstate="print"/>
          <a:stretch>
            <a:fillRect/>
          </a:stretch>
        </p:blipFill>
        <p:spPr>
          <a:xfrm>
            <a:off x="3323698" y="533400"/>
            <a:ext cx="5820302" cy="4343400"/>
          </a:xfrm>
          <a:prstGeom prst="rect">
            <a:avLst/>
          </a:prstGeo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563562"/>
          </a:xfrm>
        </p:spPr>
        <p:txBody>
          <a:bodyPr>
            <a:normAutofit fontScale="90000"/>
          </a:bodyPr>
          <a:lstStyle/>
          <a:p>
            <a:r>
              <a:rPr lang="en-US" dirty="0" smtClean="0"/>
              <a:t>Diamond as a X-ray sensor</a:t>
            </a:r>
            <a:endParaRPr lang="en-US" dirty="0"/>
          </a:p>
        </p:txBody>
      </p:sp>
      <p:pic>
        <p:nvPicPr>
          <p:cNvPr id="74" name="Picture 7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91045" y="1033474"/>
            <a:ext cx="2829029" cy="2216276"/>
          </a:xfrm>
          <a:prstGeom prst="rect">
            <a:avLst/>
          </a:prstGeom>
        </p:spPr>
      </p:pic>
      <p:sp>
        <p:nvSpPr>
          <p:cNvPr id="77" name="TextBox 76"/>
          <p:cNvSpPr txBox="1"/>
          <p:nvPr/>
        </p:nvSpPr>
        <p:spPr>
          <a:xfrm>
            <a:off x="152400" y="990600"/>
            <a:ext cx="4562251" cy="1384995"/>
          </a:xfrm>
          <a:prstGeom prst="rect">
            <a:avLst/>
          </a:prstGeom>
          <a:noFill/>
        </p:spPr>
        <p:txBody>
          <a:bodyPr wrap="square" rtlCol="0">
            <a:spAutoFit/>
          </a:bodyPr>
          <a:lstStyle/>
          <a:p>
            <a:r>
              <a:rPr lang="en-US" altLang="zh-CN" sz="1400" b="1" dirty="0" smtClean="0">
                <a:latin typeface="Cambria" panose="02040503050406030204" pitchFamily="18" charset="0"/>
              </a:rPr>
              <a:t>Diamond Advantages:</a:t>
            </a:r>
            <a:endParaRPr lang="en-US" altLang="zh-CN" sz="1400" dirty="0">
              <a:latin typeface="Cambria" panose="02040503050406030204" pitchFamily="18" charset="0"/>
            </a:endParaRPr>
          </a:p>
          <a:p>
            <a:pPr marL="342900" indent="-177800">
              <a:buFont typeface="Arial" panose="020B0604020202020204" pitchFamily="34" charset="0"/>
              <a:buChar char="•"/>
            </a:pPr>
            <a:r>
              <a:rPr lang="en-US" altLang="zh-CN" sz="1400" dirty="0" smtClean="0">
                <a:latin typeface="Cambria" panose="02040503050406030204" pitchFamily="18" charset="0"/>
              </a:rPr>
              <a:t>Low X-ray Absorption</a:t>
            </a:r>
          </a:p>
          <a:p>
            <a:pPr marL="342900" indent="-177800">
              <a:buFont typeface="Arial" panose="020B0604020202020204" pitchFamily="34" charset="0"/>
              <a:buChar char="•"/>
            </a:pPr>
            <a:r>
              <a:rPr lang="en-US" altLang="zh-CN" sz="1400" dirty="0" smtClean="0">
                <a:latin typeface="Cambria" panose="02040503050406030204" pitchFamily="18" charset="0"/>
              </a:rPr>
              <a:t>High Thermal Conductivity</a:t>
            </a:r>
          </a:p>
          <a:p>
            <a:pPr marL="342900" indent="-177800">
              <a:buFont typeface="Arial" panose="020B0604020202020204" pitchFamily="34" charset="0"/>
              <a:buChar char="•"/>
            </a:pPr>
            <a:r>
              <a:rPr lang="en-US" altLang="zh-CN" sz="1400" dirty="0">
                <a:latin typeface="Cambria" panose="02040503050406030204" pitchFamily="18" charset="0"/>
              </a:rPr>
              <a:t>Mechanical </a:t>
            </a:r>
            <a:r>
              <a:rPr lang="en-US" altLang="zh-CN" sz="1400" dirty="0" smtClean="0">
                <a:latin typeface="Cambria" panose="02040503050406030204" pitchFamily="18" charset="0"/>
              </a:rPr>
              <a:t>Strength</a:t>
            </a:r>
            <a:endParaRPr lang="en-US" altLang="zh-CN" sz="1400" dirty="0">
              <a:latin typeface="Cambria" panose="02040503050406030204" pitchFamily="18" charset="0"/>
            </a:endParaRPr>
          </a:p>
          <a:p>
            <a:pPr marL="342900" indent="-177800">
              <a:buFont typeface="Arial" panose="020B0604020202020204" pitchFamily="34" charset="0"/>
              <a:buChar char="•"/>
            </a:pPr>
            <a:r>
              <a:rPr lang="en-US" altLang="zh-CN" sz="1400" dirty="0">
                <a:latin typeface="Cambria" panose="02040503050406030204" pitchFamily="18" charset="0"/>
              </a:rPr>
              <a:t>Radiation </a:t>
            </a:r>
            <a:r>
              <a:rPr lang="en-US" altLang="zh-CN" sz="1400" dirty="0" smtClean="0">
                <a:latin typeface="Cambria" panose="02040503050406030204" pitchFamily="18" charset="0"/>
              </a:rPr>
              <a:t>Hardness</a:t>
            </a:r>
          </a:p>
          <a:p>
            <a:pPr marL="342900" indent="-177800">
              <a:buFont typeface="Arial" panose="020B0604020202020204" pitchFamily="34" charset="0"/>
              <a:buChar char="•"/>
            </a:pPr>
            <a:r>
              <a:rPr lang="en-US" altLang="zh-CN" sz="1400" dirty="0" smtClean="0">
                <a:latin typeface="Cambria" panose="02040503050406030204" pitchFamily="18" charset="0"/>
              </a:rPr>
              <a:t>Indirect </a:t>
            </a:r>
            <a:r>
              <a:rPr lang="en-US" altLang="zh-CN" sz="1400" dirty="0" err="1" smtClean="0">
                <a:latin typeface="Cambria" panose="02040503050406030204" pitchFamily="18" charset="0"/>
              </a:rPr>
              <a:t>bandgap</a:t>
            </a:r>
            <a:r>
              <a:rPr lang="en-US" altLang="zh-CN" sz="1400" dirty="0" smtClean="0">
                <a:latin typeface="Cambria" panose="02040503050406030204" pitchFamily="18" charset="0"/>
              </a:rPr>
              <a:t>   </a:t>
            </a:r>
            <a:endParaRPr lang="zh-CN" altLang="en-US" sz="1400" dirty="0">
              <a:latin typeface="Cambria" panose="02040503050406030204" pitchFamily="18" charset="0"/>
            </a:endParaRPr>
          </a:p>
        </p:txBody>
      </p:sp>
      <p:sp>
        <p:nvSpPr>
          <p:cNvPr id="78" name="TextBox 77"/>
          <p:cNvSpPr txBox="1"/>
          <p:nvPr/>
        </p:nvSpPr>
        <p:spPr>
          <a:xfrm>
            <a:off x="152400" y="2438400"/>
            <a:ext cx="4044274" cy="1169551"/>
          </a:xfrm>
          <a:prstGeom prst="rect">
            <a:avLst/>
          </a:prstGeom>
          <a:noFill/>
        </p:spPr>
        <p:txBody>
          <a:bodyPr wrap="square" rtlCol="0">
            <a:spAutoFit/>
          </a:bodyPr>
          <a:lstStyle/>
          <a:p>
            <a:r>
              <a:rPr lang="en-US" altLang="zh-CN" sz="1400" b="1" dirty="0" smtClean="0">
                <a:latin typeface="Cambria" panose="02040503050406030204" pitchFamily="18" charset="0"/>
              </a:rPr>
              <a:t>Sample Information:</a:t>
            </a:r>
          </a:p>
          <a:p>
            <a:pPr marL="342900" indent="-177800">
              <a:buFont typeface="Arial" panose="020B0604020202020204" pitchFamily="34" charset="0"/>
              <a:buChar char="•"/>
            </a:pPr>
            <a:r>
              <a:rPr lang="en-US" altLang="zh-CN" sz="1400" dirty="0">
                <a:latin typeface="Cambria" panose="02040503050406030204" pitchFamily="18" charset="0"/>
              </a:rPr>
              <a:t>E</a:t>
            </a:r>
            <a:r>
              <a:rPr lang="en-US" altLang="zh-CN" sz="1400" dirty="0" smtClean="0">
                <a:latin typeface="Cambria" panose="02040503050406030204" pitchFamily="18" charset="0"/>
              </a:rPr>
              <a:t>lectrical grade CVD single crystal diamond</a:t>
            </a:r>
          </a:p>
          <a:p>
            <a:pPr marL="342900" lvl="1" indent="-177800">
              <a:buFont typeface="Arial" panose="020B0604020202020204" pitchFamily="34" charset="0"/>
              <a:buChar char="•"/>
            </a:pPr>
            <a:r>
              <a:rPr lang="en-US" altLang="zh-CN" sz="1400" dirty="0" smtClean="0">
                <a:latin typeface="Cambria" panose="02040503050406030204" pitchFamily="18" charset="0"/>
              </a:rPr>
              <a:t>(100) surface orientation</a:t>
            </a:r>
          </a:p>
          <a:p>
            <a:pPr marL="342900" lvl="1" indent="-177800">
              <a:buFont typeface="Arial" panose="020B0604020202020204" pitchFamily="34" charset="0"/>
              <a:buChar char="•"/>
            </a:pPr>
            <a:r>
              <a:rPr lang="en-US" altLang="zh-CN" sz="1400" dirty="0" smtClean="0">
                <a:latin typeface="Cambria" panose="02040503050406030204" pitchFamily="18" charset="0"/>
              </a:rPr>
              <a:t>~1 ppb nitrogen impurity</a:t>
            </a:r>
          </a:p>
          <a:p>
            <a:pPr marL="342900" indent="-177800">
              <a:buFont typeface="Arial" panose="020B0604020202020204" pitchFamily="34" charset="0"/>
              <a:buChar char="•"/>
            </a:pPr>
            <a:r>
              <a:rPr lang="en-US" altLang="zh-CN" sz="1400" dirty="0" smtClean="0">
                <a:latin typeface="Cambria" panose="02040503050406030204" pitchFamily="18" charset="0"/>
              </a:rPr>
              <a:t>Typical size: 4mm x 4mm x 50µm</a:t>
            </a:r>
            <a:endParaRPr lang="en-US" altLang="zh-CN" sz="1400" dirty="0">
              <a:latin typeface="Cambria" panose="02040503050406030204" pitchFamily="18" charset="0"/>
            </a:endParaRPr>
          </a:p>
        </p:txBody>
      </p:sp>
      <p:pic>
        <p:nvPicPr>
          <p:cNvPr id="79" name="Picture 7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70176" y="1207770"/>
            <a:ext cx="1672281" cy="1657350"/>
          </a:xfrm>
          <a:prstGeom prst="rect">
            <a:avLst/>
          </a:prstGeom>
        </p:spPr>
      </p:pic>
      <p:grpSp>
        <p:nvGrpSpPr>
          <p:cNvPr id="3" name="Group 79"/>
          <p:cNvGrpSpPr/>
          <p:nvPr/>
        </p:nvGrpSpPr>
        <p:grpSpPr>
          <a:xfrm>
            <a:off x="1732304" y="4182671"/>
            <a:ext cx="5313630" cy="1902427"/>
            <a:chOff x="827584" y="3789040"/>
            <a:chExt cx="5313630" cy="1902427"/>
          </a:xfrm>
        </p:grpSpPr>
        <p:grpSp>
          <p:nvGrpSpPr>
            <p:cNvPr id="4" name="Group 80"/>
            <p:cNvGrpSpPr/>
            <p:nvPr/>
          </p:nvGrpSpPr>
          <p:grpSpPr>
            <a:xfrm>
              <a:off x="827584" y="3789040"/>
              <a:ext cx="5024054" cy="1902427"/>
              <a:chOff x="963824" y="1403484"/>
              <a:chExt cx="5418027" cy="2140951"/>
            </a:xfrm>
          </p:grpSpPr>
          <p:pic>
            <p:nvPicPr>
              <p:cNvPr id="83"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461" b="53497"/>
              <a:stretch/>
            </p:blipFill>
            <p:spPr bwMode="auto">
              <a:xfrm>
                <a:off x="963824" y="1772816"/>
                <a:ext cx="2950878" cy="17716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4" name="TextBox 83"/>
              <p:cNvSpPr txBox="1"/>
              <p:nvPr/>
            </p:nvSpPr>
            <p:spPr>
              <a:xfrm>
                <a:off x="1662716" y="1403484"/>
                <a:ext cx="1957782" cy="381001"/>
              </a:xfrm>
              <a:prstGeom prst="rect">
                <a:avLst/>
              </a:prstGeom>
              <a:noFill/>
            </p:spPr>
            <p:txBody>
              <a:bodyPr wrap="none" rtlCol="0">
                <a:spAutoFit/>
              </a:bodyPr>
              <a:lstStyle/>
              <a:p>
                <a:r>
                  <a:rPr lang="en-US" sz="1600" dirty="0" smtClean="0">
                    <a:latin typeface="Cambria" panose="02040503050406030204" pitchFamily="18" charset="0"/>
                    <a:cs typeface="Arial" panose="020B0604020202020204" pitchFamily="34" charset="0"/>
                  </a:rPr>
                  <a:t> Low energy x-ray</a:t>
                </a:r>
                <a:endParaRPr lang="en-US" sz="1600" dirty="0">
                  <a:latin typeface="Cambria" panose="02040503050406030204" pitchFamily="18" charset="0"/>
                  <a:cs typeface="Arial" panose="020B0604020202020204" pitchFamily="34" charset="0"/>
                </a:endParaRPr>
              </a:p>
            </p:txBody>
          </p:sp>
          <p:sp>
            <p:nvSpPr>
              <p:cNvPr id="85" name="TextBox 84"/>
              <p:cNvSpPr txBox="1"/>
              <p:nvPr/>
            </p:nvSpPr>
            <p:spPr>
              <a:xfrm>
                <a:off x="4458285" y="1403484"/>
                <a:ext cx="1923566" cy="381001"/>
              </a:xfrm>
              <a:prstGeom prst="rect">
                <a:avLst/>
              </a:prstGeom>
              <a:noFill/>
            </p:spPr>
            <p:txBody>
              <a:bodyPr wrap="none" rtlCol="0">
                <a:spAutoFit/>
              </a:bodyPr>
              <a:lstStyle/>
              <a:p>
                <a:r>
                  <a:rPr lang="en-US" sz="1600" dirty="0" smtClean="0">
                    <a:latin typeface="Cambria" panose="02040503050406030204" pitchFamily="18" charset="0"/>
                    <a:cs typeface="Arial" panose="020B0604020202020204" pitchFamily="34" charset="0"/>
                  </a:rPr>
                  <a:t> High energy x-ray</a:t>
                </a:r>
                <a:endParaRPr lang="en-US" sz="1600" dirty="0">
                  <a:latin typeface="Cambria" panose="02040503050406030204" pitchFamily="18" charset="0"/>
                  <a:cs typeface="Arial" panose="020B0604020202020204" pitchFamily="34" charset="0"/>
                </a:endParaRPr>
              </a:p>
            </p:txBody>
          </p:sp>
        </p:grpSp>
        <p:pic>
          <p:nvPicPr>
            <p:cNvPr id="82"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7105" t="53119"/>
            <a:stretch/>
          </p:blipFill>
          <p:spPr bwMode="auto">
            <a:xfrm>
              <a:off x="3779912" y="3965072"/>
              <a:ext cx="2361302" cy="15763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5" name="Group 85"/>
          <p:cNvGrpSpPr/>
          <p:nvPr/>
        </p:nvGrpSpPr>
        <p:grpSpPr>
          <a:xfrm>
            <a:off x="150706" y="3761930"/>
            <a:ext cx="8842588" cy="67517"/>
            <a:chOff x="23698200" y="10972800"/>
            <a:chExt cx="8077200" cy="76200"/>
          </a:xfrm>
        </p:grpSpPr>
        <p:cxnSp>
          <p:nvCxnSpPr>
            <p:cNvPr id="87" name="Straight Connector 86"/>
            <p:cNvCxnSpPr/>
            <p:nvPr/>
          </p:nvCxnSpPr>
          <p:spPr>
            <a:xfrm>
              <a:off x="23698200" y="10972800"/>
              <a:ext cx="8077200" cy="0"/>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24574500" y="11049000"/>
              <a:ext cx="6324600" cy="0"/>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89" name="Rectangle 88"/>
          <p:cNvSpPr/>
          <p:nvPr/>
        </p:nvSpPr>
        <p:spPr>
          <a:xfrm>
            <a:off x="3173763" y="3851591"/>
            <a:ext cx="2796471" cy="307777"/>
          </a:xfrm>
          <a:prstGeom prst="rect">
            <a:avLst/>
          </a:prstGeom>
        </p:spPr>
        <p:txBody>
          <a:bodyPr wrap="none">
            <a:spAutoFit/>
          </a:bodyPr>
          <a:lstStyle/>
          <a:p>
            <a:r>
              <a:rPr lang="en-US" altLang="zh-CN" sz="1400" b="1" dirty="0" smtClean="0">
                <a:latin typeface="Cambria" panose="02040503050406030204" pitchFamily="18" charset="0"/>
              </a:rPr>
              <a:t>X-ray generated charge carriers</a:t>
            </a:r>
            <a:endParaRPr lang="en-US" altLang="zh-CN" sz="1400" dirty="0">
              <a:latin typeface="Cambria" panose="02040503050406030204" pitchFamily="18" charset="0"/>
            </a:endParaRPr>
          </a:p>
        </p:txBody>
      </p:sp>
      <p:sp>
        <p:nvSpPr>
          <p:cNvPr id="90" name="TextBox 89"/>
          <p:cNvSpPr txBox="1"/>
          <p:nvPr/>
        </p:nvSpPr>
        <p:spPr>
          <a:xfrm>
            <a:off x="1948328" y="5935077"/>
            <a:ext cx="2736304" cy="738664"/>
          </a:xfrm>
          <a:prstGeom prst="rect">
            <a:avLst/>
          </a:prstGeom>
          <a:noFill/>
        </p:spPr>
        <p:txBody>
          <a:bodyPr wrap="square" rtlCol="0">
            <a:spAutoFit/>
          </a:bodyPr>
          <a:lstStyle/>
          <a:p>
            <a:r>
              <a:rPr lang="en-US" sz="1400" dirty="0" smtClean="0">
                <a:latin typeface="Cambria" panose="02040503050406030204" pitchFamily="18" charset="0"/>
              </a:rPr>
              <a:t>Electron hole pairs created near incident electrode: must move entire thickness of the diamond</a:t>
            </a:r>
            <a:endParaRPr lang="en-US" sz="1400" dirty="0">
              <a:latin typeface="Cambria" panose="02040503050406030204" pitchFamily="18" charset="0"/>
            </a:endParaRPr>
          </a:p>
        </p:txBody>
      </p:sp>
      <p:sp>
        <p:nvSpPr>
          <p:cNvPr id="91" name="TextBox 90"/>
          <p:cNvSpPr txBox="1"/>
          <p:nvPr/>
        </p:nvSpPr>
        <p:spPr>
          <a:xfrm>
            <a:off x="4754696" y="5935077"/>
            <a:ext cx="2916103" cy="738664"/>
          </a:xfrm>
          <a:prstGeom prst="rect">
            <a:avLst/>
          </a:prstGeom>
          <a:noFill/>
        </p:spPr>
        <p:txBody>
          <a:bodyPr wrap="square" rtlCol="0">
            <a:spAutoFit/>
          </a:bodyPr>
          <a:lstStyle/>
          <a:p>
            <a:r>
              <a:rPr lang="en-US" sz="1400" dirty="0" smtClean="0">
                <a:latin typeface="Cambria" panose="02040503050406030204" pitchFamily="18" charset="0"/>
              </a:rPr>
              <a:t>Electron hole pairs created throughout the thickness creating a column of electron-hole pairs</a:t>
            </a:r>
            <a:endParaRPr lang="en-US" sz="1400" dirty="0">
              <a:latin typeface="Cambria" panose="02040503050406030204" pitchFamily="18" charset="0"/>
            </a:endParaRPr>
          </a:p>
        </p:txBody>
      </p:sp>
    </p:spTree>
    <p:extLst>
      <p:ext uri="{BB962C8B-B14F-4D97-AF65-F5344CB8AC3E}">
        <p14:creationId xmlns:p14="http://schemas.microsoft.com/office/powerpoint/2010/main" val="397893550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5" name="Picture 3"/>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430213" y="1647270"/>
            <a:ext cx="8283575" cy="3886200"/>
          </a:xfrm>
          <a:prstGeom prst="rect">
            <a:avLst/>
          </a:prstGeom>
          <a:noFill/>
          <a:ln w="9525">
            <a:noFill/>
            <a:miter lim="800000"/>
            <a:headEnd/>
            <a:tailEnd/>
          </a:ln>
          <a:effectLst/>
        </p:spPr>
      </p:pic>
      <p:sp>
        <p:nvSpPr>
          <p:cNvPr id="2" name="Title 1"/>
          <p:cNvSpPr>
            <a:spLocks noGrp="1"/>
          </p:cNvSpPr>
          <p:nvPr>
            <p:ph type="title"/>
          </p:nvPr>
        </p:nvSpPr>
        <p:spPr>
          <a:xfrm>
            <a:off x="457200" y="0"/>
            <a:ext cx="8229600" cy="762000"/>
          </a:xfrm>
        </p:spPr>
        <p:txBody>
          <a:bodyPr>
            <a:normAutofit/>
          </a:bodyPr>
          <a:lstStyle/>
          <a:p>
            <a:r>
              <a:rPr lang="en-US" dirty="0" err="1" smtClean="0">
                <a:latin typeface="Calibri" pitchFamily="34" charset="0"/>
              </a:rPr>
              <a:t>Responsivity</a:t>
            </a:r>
            <a:r>
              <a:rPr lang="en-US" dirty="0" smtClean="0">
                <a:latin typeface="Calibri" pitchFamily="34" charset="0"/>
              </a:rPr>
              <a:t> </a:t>
            </a:r>
            <a:r>
              <a:rPr lang="en-US" dirty="0" err="1" smtClean="0">
                <a:latin typeface="Calibri" pitchFamily="34" charset="0"/>
              </a:rPr>
              <a:t>vs</a:t>
            </a:r>
            <a:r>
              <a:rPr lang="en-US" dirty="0" smtClean="0">
                <a:latin typeface="Calibri" pitchFamily="34" charset="0"/>
              </a:rPr>
              <a:t> Photon Energy</a:t>
            </a:r>
            <a:endParaRPr lang="en-US" dirty="0">
              <a:latin typeface="Calibri" pitchFamily="34" charset="0"/>
            </a:endParaRPr>
          </a:p>
        </p:txBody>
      </p:sp>
      <p:sp>
        <p:nvSpPr>
          <p:cNvPr id="294914"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5" name="TextBox 4"/>
          <p:cNvSpPr txBox="1"/>
          <p:nvPr/>
        </p:nvSpPr>
        <p:spPr>
          <a:xfrm>
            <a:off x="381000" y="5638800"/>
            <a:ext cx="8164864" cy="923330"/>
          </a:xfrm>
          <a:prstGeom prst="rect">
            <a:avLst/>
          </a:prstGeom>
          <a:noFill/>
        </p:spPr>
        <p:txBody>
          <a:bodyPr wrap="none" rtlCol="0">
            <a:spAutoFit/>
          </a:bodyPr>
          <a:lstStyle/>
          <a:p>
            <a:r>
              <a:rPr lang="en-US" dirty="0" smtClean="0">
                <a:latin typeface="Calibri" pitchFamily="34" charset="0"/>
              </a:rPr>
              <a:t>C K edge feature is field dependent, caused by incomplete carrier collection </a:t>
            </a:r>
          </a:p>
          <a:p>
            <a:r>
              <a:rPr lang="en-US" dirty="0" smtClean="0">
                <a:latin typeface="Calibri" pitchFamily="34" charset="0"/>
              </a:rPr>
              <a:t>for carriers produced near incident electrode – electrons diffuse into incident contact</a:t>
            </a:r>
          </a:p>
          <a:p>
            <a:r>
              <a:rPr lang="en-US" dirty="0" smtClean="0">
                <a:latin typeface="Calibri" pitchFamily="34" charset="0"/>
              </a:rPr>
              <a:t>and are lost</a:t>
            </a:r>
            <a:endParaRPr lang="en-US" dirty="0">
              <a:latin typeface="Calibri" pitchFamily="34" charset="0"/>
            </a:endParaRPr>
          </a:p>
        </p:txBody>
      </p:sp>
      <p:cxnSp>
        <p:nvCxnSpPr>
          <p:cNvPr id="7" name="Straight Arrow Connector 6"/>
          <p:cNvCxnSpPr/>
          <p:nvPr/>
        </p:nvCxnSpPr>
        <p:spPr>
          <a:xfrm flipV="1">
            <a:off x="1905000" y="4868664"/>
            <a:ext cx="794" cy="617736"/>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855405" y="1515070"/>
            <a:ext cx="7433189" cy="646331"/>
          </a:xfrm>
          <a:prstGeom prst="rect">
            <a:avLst/>
          </a:prstGeom>
          <a:noFill/>
        </p:spPr>
        <p:txBody>
          <a:bodyPr wrap="none" rtlCol="0">
            <a:spAutoFit/>
          </a:bodyPr>
          <a:lstStyle/>
          <a:p>
            <a:pPr algn="ctr"/>
            <a:r>
              <a:rPr lang="en-US" dirty="0" smtClean="0">
                <a:latin typeface="Calibri" pitchFamily="34" charset="0"/>
              </a:rPr>
              <a:t>Platinum M edge feature due to loss of photons absorbed by incident contact</a:t>
            </a:r>
          </a:p>
          <a:p>
            <a:pPr algn="ctr"/>
            <a:r>
              <a:rPr lang="en-US" dirty="0" smtClean="0">
                <a:latin typeface="Calibri" pitchFamily="34" charset="0"/>
              </a:rPr>
              <a:t>not field dependent</a:t>
            </a:r>
          </a:p>
        </p:txBody>
      </p:sp>
      <p:cxnSp>
        <p:nvCxnSpPr>
          <p:cNvPr id="10" name="Straight Arrow Connector 9"/>
          <p:cNvCxnSpPr/>
          <p:nvPr/>
        </p:nvCxnSpPr>
        <p:spPr>
          <a:xfrm rot="5400000">
            <a:off x="4572794" y="2428676"/>
            <a:ext cx="457200" cy="158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614056" y="2505670"/>
            <a:ext cx="2479653" cy="646331"/>
          </a:xfrm>
          <a:prstGeom prst="rect">
            <a:avLst/>
          </a:prstGeom>
          <a:noFill/>
        </p:spPr>
        <p:txBody>
          <a:bodyPr wrap="none" rtlCol="0">
            <a:spAutoFit/>
          </a:bodyPr>
          <a:lstStyle/>
          <a:p>
            <a:pPr algn="ctr"/>
            <a:r>
              <a:rPr lang="en-US" dirty="0" smtClean="0">
                <a:latin typeface="Calibri" pitchFamily="34" charset="0"/>
              </a:rPr>
              <a:t>Maximum S of 0.07 A/W</a:t>
            </a:r>
          </a:p>
          <a:p>
            <a:pPr algn="ctr"/>
            <a:r>
              <a:rPr lang="en-US" dirty="0" smtClean="0">
                <a:latin typeface="Calibri" pitchFamily="34" charset="0"/>
              </a:rPr>
              <a:t>=&gt; w = 13.3±0.2 </a:t>
            </a:r>
            <a:r>
              <a:rPr lang="en-US" dirty="0" err="1" smtClean="0">
                <a:latin typeface="Calibri" pitchFamily="34" charset="0"/>
              </a:rPr>
              <a:t>eV</a:t>
            </a:r>
            <a:endParaRPr lang="en-US" dirty="0" smtClean="0">
              <a:latin typeface="Calibri" pitchFamily="34" charset="0"/>
            </a:endParaRPr>
          </a:p>
        </p:txBody>
      </p:sp>
      <p:sp>
        <p:nvSpPr>
          <p:cNvPr id="13" name="TextBox 12"/>
          <p:cNvSpPr txBox="1"/>
          <p:nvPr/>
        </p:nvSpPr>
        <p:spPr>
          <a:xfrm>
            <a:off x="6349203" y="2505670"/>
            <a:ext cx="2458172" cy="923330"/>
          </a:xfrm>
          <a:prstGeom prst="rect">
            <a:avLst/>
          </a:prstGeom>
          <a:noFill/>
        </p:spPr>
        <p:txBody>
          <a:bodyPr wrap="none" rtlCol="0">
            <a:spAutoFit/>
          </a:bodyPr>
          <a:lstStyle/>
          <a:p>
            <a:pPr algn="ctr"/>
            <a:r>
              <a:rPr lang="en-US" dirty="0" smtClean="0">
                <a:latin typeface="Calibri" pitchFamily="34" charset="0"/>
              </a:rPr>
              <a:t>Loss of photons through</a:t>
            </a:r>
          </a:p>
          <a:p>
            <a:pPr algn="ctr"/>
            <a:r>
              <a:rPr lang="en-US" dirty="0" smtClean="0">
                <a:latin typeface="Calibri" pitchFamily="34" charset="0"/>
              </a:rPr>
              <a:t>diamond reduces S for </a:t>
            </a:r>
          </a:p>
          <a:p>
            <a:pPr algn="ctr"/>
            <a:r>
              <a:rPr lang="en-US" dirty="0" err="1" smtClean="0">
                <a:latin typeface="Calibri" pitchFamily="34" charset="0"/>
              </a:rPr>
              <a:t>hv</a:t>
            </a:r>
            <a:r>
              <a:rPr lang="en-US" dirty="0" smtClean="0">
                <a:latin typeface="Calibri" pitchFamily="34" charset="0"/>
              </a:rPr>
              <a:t> &gt;5 </a:t>
            </a:r>
            <a:r>
              <a:rPr lang="en-US" dirty="0" err="1" smtClean="0">
                <a:latin typeface="Calibri" pitchFamily="34" charset="0"/>
              </a:rPr>
              <a:t>keV</a:t>
            </a:r>
            <a:endParaRPr lang="en-US" dirty="0" smtClean="0">
              <a:latin typeface="Calibri" pitchFamily="34" charset="0"/>
            </a:endParaRPr>
          </a:p>
        </p:txBody>
      </p:sp>
      <p:sp>
        <p:nvSpPr>
          <p:cNvPr id="14" name="TextBox 13"/>
          <p:cNvSpPr txBox="1"/>
          <p:nvPr/>
        </p:nvSpPr>
        <p:spPr>
          <a:xfrm>
            <a:off x="6705600" y="3886200"/>
            <a:ext cx="2286001" cy="461665"/>
          </a:xfrm>
          <a:prstGeom prst="rect">
            <a:avLst/>
          </a:prstGeom>
          <a:noFill/>
        </p:spPr>
        <p:txBody>
          <a:bodyPr wrap="square" rtlCol="0">
            <a:spAutoFit/>
          </a:bodyPr>
          <a:lstStyle/>
          <a:p>
            <a:pPr algn="ctr"/>
            <a:r>
              <a:rPr lang="en-US" sz="1200" dirty="0" smtClean="0">
                <a:latin typeface="Calibri" pitchFamily="34" charset="0"/>
              </a:rPr>
              <a:t>0.4 MV/m, 95% Duty Cycle for </a:t>
            </a:r>
            <a:r>
              <a:rPr lang="en-US" sz="1200" dirty="0" err="1" smtClean="0">
                <a:latin typeface="Calibri" pitchFamily="34" charset="0"/>
              </a:rPr>
              <a:t>hv</a:t>
            </a:r>
            <a:r>
              <a:rPr lang="en-US" sz="1200" dirty="0" smtClean="0">
                <a:latin typeface="Calibri" pitchFamily="34" charset="0"/>
              </a:rPr>
              <a:t>&lt;1 </a:t>
            </a:r>
            <a:r>
              <a:rPr lang="en-US" sz="1200" dirty="0" err="1" smtClean="0">
                <a:latin typeface="Calibri" pitchFamily="34" charset="0"/>
              </a:rPr>
              <a:t>keV</a:t>
            </a:r>
            <a:r>
              <a:rPr lang="en-US" sz="1200" dirty="0" smtClean="0">
                <a:latin typeface="Calibri" pitchFamily="34" charset="0"/>
              </a:rPr>
              <a:t>, 100% for </a:t>
            </a:r>
            <a:r>
              <a:rPr lang="en-US" sz="1200" dirty="0" err="1" smtClean="0">
                <a:latin typeface="Calibri" pitchFamily="34" charset="0"/>
              </a:rPr>
              <a:t>hv</a:t>
            </a:r>
            <a:r>
              <a:rPr lang="en-US" sz="1200" dirty="0" smtClean="0">
                <a:latin typeface="Calibri" pitchFamily="34" charset="0"/>
              </a:rPr>
              <a:t>&gt;1 </a:t>
            </a:r>
            <a:r>
              <a:rPr lang="en-US" sz="1200" dirty="0" err="1" smtClean="0">
                <a:latin typeface="Calibri" pitchFamily="34" charset="0"/>
              </a:rPr>
              <a:t>keV</a:t>
            </a:r>
            <a:endParaRPr lang="en-US" sz="1200" dirty="0" smtClean="0">
              <a:latin typeface="Calibri" pitchFamily="34" charset="0"/>
            </a:endParaRPr>
          </a:p>
        </p:txBody>
      </p:sp>
      <p:sp>
        <p:nvSpPr>
          <p:cNvPr id="15" name="TextBox 10"/>
          <p:cNvSpPr txBox="1">
            <a:spLocks noChangeArrowheads="1"/>
          </p:cNvSpPr>
          <p:nvPr/>
        </p:nvSpPr>
        <p:spPr bwMode="auto">
          <a:xfrm>
            <a:off x="3352800" y="6407988"/>
            <a:ext cx="5791200" cy="369332"/>
          </a:xfrm>
          <a:prstGeom prst="rect">
            <a:avLst/>
          </a:prstGeom>
          <a:noFill/>
          <a:ln w="9525">
            <a:noFill/>
            <a:miter lim="800000"/>
            <a:headEnd/>
            <a:tailEnd/>
          </a:ln>
        </p:spPr>
        <p:txBody>
          <a:bodyPr wrap="square">
            <a:spAutoFit/>
          </a:bodyPr>
          <a:lstStyle/>
          <a:p>
            <a:r>
              <a:rPr lang="en-US" dirty="0" smtClean="0">
                <a:latin typeface="Calibri" pitchFamily="34" charset="0"/>
              </a:rPr>
              <a:t>J. </a:t>
            </a:r>
            <a:r>
              <a:rPr lang="en-US" dirty="0" err="1" smtClean="0">
                <a:latin typeface="Calibri" pitchFamily="34" charset="0"/>
              </a:rPr>
              <a:t>Keister</a:t>
            </a:r>
            <a:r>
              <a:rPr lang="en-US" dirty="0" smtClean="0">
                <a:latin typeface="Calibri" pitchFamily="34" charset="0"/>
              </a:rPr>
              <a:t> and J. </a:t>
            </a:r>
            <a:r>
              <a:rPr lang="en-US" dirty="0" err="1" smtClean="0">
                <a:latin typeface="Calibri" pitchFamily="34" charset="0"/>
              </a:rPr>
              <a:t>Smedley</a:t>
            </a:r>
            <a:r>
              <a:rPr lang="en-US" dirty="0" smtClean="0">
                <a:latin typeface="Calibri" pitchFamily="34" charset="0"/>
              </a:rPr>
              <a:t>, NIM A </a:t>
            </a:r>
            <a:r>
              <a:rPr lang="en-US" b="1" dirty="0" smtClean="0">
                <a:latin typeface="Calibri" pitchFamily="34" charset="0"/>
              </a:rPr>
              <a:t>606</a:t>
            </a:r>
            <a:r>
              <a:rPr lang="en-US" dirty="0" smtClean="0">
                <a:latin typeface="Calibri" pitchFamily="34" charset="0"/>
              </a:rPr>
              <a:t>, (2009), 774</a:t>
            </a:r>
            <a:endParaRPr lang="en-US" dirty="0">
              <a:latin typeface="Calibri" pitchFamily="34" charset="0"/>
            </a:endParaRPr>
          </a:p>
        </p:txBody>
      </p:sp>
      <p:pic>
        <p:nvPicPr>
          <p:cNvPr id="16" name="Object 4"/>
          <p:cNvPicPr>
            <a:picLocks noChangeAspect="1" noChangeArrowheads="1"/>
          </p:cNvPicPr>
          <p:nvPr/>
        </p:nvPicPr>
        <p:blipFill>
          <a:blip r:embed="rId4" cstate="print"/>
          <a:srcRect/>
          <a:stretch>
            <a:fillRect/>
          </a:stretch>
        </p:blipFill>
        <p:spPr bwMode="auto">
          <a:xfrm>
            <a:off x="2057400" y="685800"/>
            <a:ext cx="4724400" cy="826661"/>
          </a:xfrm>
          <a:prstGeom prst="rect">
            <a:avLst/>
          </a:prstGeom>
          <a:noFill/>
        </p:spPr>
      </p:pic>
      <p:sp>
        <p:nvSpPr>
          <p:cNvPr id="17" name="TextBox 16"/>
          <p:cNvSpPr txBox="1"/>
          <p:nvPr/>
        </p:nvSpPr>
        <p:spPr>
          <a:xfrm>
            <a:off x="2324100" y="4800605"/>
            <a:ext cx="4495800" cy="646331"/>
          </a:xfrm>
          <a:prstGeom prst="rect">
            <a:avLst/>
          </a:prstGeom>
          <a:solidFill>
            <a:schemeClr val="bg1"/>
          </a:solidFill>
        </p:spPr>
        <p:txBody>
          <a:bodyPr wrap="square" rtlCol="0">
            <a:spAutoFit/>
          </a:bodyPr>
          <a:lstStyle/>
          <a:p>
            <a:pPr algn="ctr"/>
            <a:r>
              <a:rPr lang="en-US" dirty="0" smtClean="0">
                <a:solidFill>
                  <a:srgbClr val="00B050"/>
                </a:solidFill>
                <a:latin typeface="Calibri" pitchFamily="34" charset="0"/>
              </a:rPr>
              <a:t>The calibration matches theory over 3 </a:t>
            </a:r>
            <a:r>
              <a:rPr lang="en-US" dirty="0" err="1" smtClean="0">
                <a:solidFill>
                  <a:srgbClr val="00B050"/>
                </a:solidFill>
                <a:latin typeface="Calibri" pitchFamily="34" charset="0"/>
              </a:rPr>
              <a:t>beamlines</a:t>
            </a:r>
            <a:r>
              <a:rPr lang="en-US" dirty="0" smtClean="0">
                <a:solidFill>
                  <a:srgbClr val="00B050"/>
                </a:solidFill>
                <a:latin typeface="Calibri" pitchFamily="34" charset="0"/>
              </a:rPr>
              <a:t> and 5 orders of magnitude in flux</a:t>
            </a:r>
            <a:endParaRPr lang="en-US" dirty="0">
              <a:solidFill>
                <a:srgbClr val="00B050"/>
              </a:solidFill>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2" grpId="0"/>
      <p:bldP spid="13" grpId="0"/>
      <p:bldP spid="1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cstate="print"/>
          <a:srcRect/>
          <a:stretch>
            <a:fillRect/>
          </a:stretch>
        </p:blipFill>
        <p:spPr bwMode="auto">
          <a:xfrm>
            <a:off x="304800" y="762000"/>
            <a:ext cx="8384910" cy="6096000"/>
          </a:xfrm>
          <a:prstGeom prst="rect">
            <a:avLst/>
          </a:prstGeom>
          <a:noFill/>
          <a:ln w="9525">
            <a:noFill/>
            <a:miter lim="800000"/>
            <a:headEnd/>
            <a:tailEnd/>
          </a:ln>
          <a:effectLst/>
        </p:spPr>
      </p:pic>
      <p:sp>
        <p:nvSpPr>
          <p:cNvPr id="6" name="TextBox 5"/>
          <p:cNvSpPr txBox="1"/>
          <p:nvPr/>
        </p:nvSpPr>
        <p:spPr>
          <a:xfrm>
            <a:off x="1143000" y="914400"/>
            <a:ext cx="2553648" cy="461665"/>
          </a:xfrm>
          <a:prstGeom prst="rect">
            <a:avLst/>
          </a:prstGeom>
          <a:noFill/>
        </p:spPr>
        <p:txBody>
          <a:bodyPr wrap="none" rtlCol="0">
            <a:spAutoFit/>
          </a:bodyPr>
          <a:lstStyle/>
          <a:p>
            <a:r>
              <a:rPr lang="en-US" sz="2400" b="1" dirty="0" smtClean="0"/>
              <a:t>300 µm thick plate</a:t>
            </a:r>
            <a:endParaRPr lang="en-US" sz="2400" dirty="0"/>
          </a:p>
        </p:txBody>
      </p:sp>
      <p:sp>
        <p:nvSpPr>
          <p:cNvPr id="11" name="Title 1"/>
          <p:cNvSpPr txBox="1">
            <a:spLocks/>
          </p:cNvSpPr>
          <p:nvPr/>
        </p:nvSpPr>
        <p:spPr>
          <a:xfrm>
            <a:off x="457200" y="0"/>
            <a:ext cx="8229600" cy="838200"/>
          </a:xfrm>
          <a:prstGeom prst="rect">
            <a:avLst/>
          </a:prstGeom>
        </p:spPr>
        <p:txBody>
          <a:bodyPr anchor="ctr" anchorCtr="0">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i="0" u="none" strike="noStrike" kern="1200" cap="none" spc="0" normalizeH="0" baseline="0" noProof="0" dirty="0" smtClean="0">
                <a:ln>
                  <a:noFill/>
                </a:ln>
                <a:solidFill>
                  <a:schemeClr val="tx1"/>
                </a:solidFill>
                <a:effectLst/>
                <a:uLnTx/>
                <a:uFillTx/>
                <a:latin typeface="Calibri" pitchFamily="34" charset="0"/>
                <a:ea typeface="+mj-ea"/>
                <a:cs typeface="+mj-cs"/>
              </a:rPr>
              <a:t>Response </a:t>
            </a:r>
            <a:r>
              <a:rPr kumimoji="0" lang="en-US" sz="3600" i="0" u="none" strike="noStrike" kern="1200" cap="none" spc="0" normalizeH="0" baseline="0" noProof="0" dirty="0" err="1" smtClean="0">
                <a:ln>
                  <a:noFill/>
                </a:ln>
                <a:solidFill>
                  <a:schemeClr val="tx1"/>
                </a:solidFill>
                <a:effectLst/>
                <a:uLnTx/>
                <a:uFillTx/>
                <a:latin typeface="Calibri" pitchFamily="34" charset="0"/>
                <a:ea typeface="+mj-ea"/>
                <a:cs typeface="+mj-cs"/>
              </a:rPr>
              <a:t>vs</a:t>
            </a:r>
            <a:r>
              <a:rPr kumimoji="0" lang="en-US" sz="3600" i="0" u="none" strike="noStrike" kern="1200" cap="none" spc="0" normalizeH="0" baseline="0" noProof="0" dirty="0" smtClean="0">
                <a:ln>
                  <a:noFill/>
                </a:ln>
                <a:solidFill>
                  <a:schemeClr val="tx1"/>
                </a:solidFill>
                <a:effectLst/>
                <a:uLnTx/>
                <a:uFillTx/>
                <a:latin typeface="Calibri" pitchFamily="34" charset="0"/>
                <a:ea typeface="+mj-ea"/>
                <a:cs typeface="+mj-cs"/>
              </a:rPr>
              <a:t> Bias</a:t>
            </a:r>
            <a:endParaRPr kumimoji="0" lang="en-US" sz="3600" i="0" u="none" strike="noStrike" kern="1200" cap="none" spc="0" normalizeH="0" baseline="0" noProof="0" dirty="0">
              <a:ln>
                <a:noFill/>
              </a:ln>
              <a:solidFill>
                <a:schemeClr val="tx1"/>
              </a:solidFill>
              <a:effectLst/>
              <a:uLnTx/>
              <a:uFillTx/>
              <a:latin typeface="Calibri" pitchFamily="34" charset="0"/>
              <a:ea typeface="+mj-ea"/>
              <a:cs typeface="+mj-cs"/>
            </a:endParaRPr>
          </a:p>
        </p:txBody>
      </p:sp>
      <p:sp>
        <p:nvSpPr>
          <p:cNvPr id="13" name="Rectangle 12"/>
          <p:cNvSpPr/>
          <p:nvPr/>
        </p:nvSpPr>
        <p:spPr>
          <a:xfrm>
            <a:off x="1066800" y="1371600"/>
            <a:ext cx="2667000" cy="1200329"/>
          </a:xfrm>
          <a:prstGeom prst="rect">
            <a:avLst/>
          </a:prstGeom>
        </p:spPr>
        <p:txBody>
          <a:bodyPr wrap="square">
            <a:spAutoFit/>
          </a:bodyPr>
          <a:lstStyle/>
          <a:p>
            <a:pPr algn="ctr"/>
            <a:r>
              <a:rPr lang="en-US" sz="2400" b="1" dirty="0" smtClean="0">
                <a:solidFill>
                  <a:srgbClr val="00B050"/>
                </a:solidFill>
                <a:latin typeface="Calibri" pitchFamily="34" charset="0"/>
              </a:rPr>
              <a:t>Under 0.1 V/µm required for full collection</a:t>
            </a:r>
          </a:p>
        </p:txBody>
      </p:sp>
      <p:sp>
        <p:nvSpPr>
          <p:cNvPr id="14" name="Rectangle 13"/>
          <p:cNvSpPr/>
          <p:nvPr/>
        </p:nvSpPr>
        <p:spPr>
          <a:xfrm>
            <a:off x="5638800" y="1524000"/>
            <a:ext cx="2667000" cy="830997"/>
          </a:xfrm>
          <a:prstGeom prst="rect">
            <a:avLst/>
          </a:prstGeom>
        </p:spPr>
        <p:txBody>
          <a:bodyPr wrap="square">
            <a:spAutoFit/>
          </a:bodyPr>
          <a:lstStyle/>
          <a:p>
            <a:pPr algn="ctr"/>
            <a:r>
              <a:rPr lang="en-US" sz="2400" b="1" dirty="0" smtClean="0">
                <a:solidFill>
                  <a:srgbClr val="00B050"/>
                </a:solidFill>
                <a:latin typeface="Calibri" pitchFamily="34" charset="0"/>
              </a:rPr>
              <a:t>40 </a:t>
            </a:r>
            <a:r>
              <a:rPr lang="en-US" sz="2400" b="1" dirty="0" err="1" smtClean="0">
                <a:solidFill>
                  <a:srgbClr val="00B050"/>
                </a:solidFill>
                <a:latin typeface="Calibri" pitchFamily="34" charset="0"/>
              </a:rPr>
              <a:t>mA</a:t>
            </a:r>
            <a:r>
              <a:rPr lang="en-US" sz="2400" b="1" dirty="0" smtClean="0">
                <a:solidFill>
                  <a:srgbClr val="00B050"/>
                </a:solidFill>
                <a:latin typeface="Calibri" pitchFamily="34" charset="0"/>
              </a:rPr>
              <a:t> from less than 1 mm</a:t>
            </a:r>
            <a:r>
              <a:rPr lang="en-US" sz="2400" b="1" baseline="30000" dirty="0" smtClean="0">
                <a:solidFill>
                  <a:srgbClr val="00B050"/>
                </a:solidFill>
                <a:latin typeface="Calibri" pitchFamily="34" charset="0"/>
              </a:rPr>
              <a:t>2</a:t>
            </a:r>
            <a:endParaRPr lang="en-US" sz="2400" b="1" dirty="0" smtClean="0">
              <a:solidFill>
                <a:srgbClr val="00B050"/>
              </a:solidFill>
              <a:latin typeface="Calibri" pitchFamily="34" charset="0"/>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5" name="Picture 1"/>
          <p:cNvPicPr>
            <a:picLocks noChangeAspect="1" noChangeArrowheads="1"/>
          </p:cNvPicPr>
          <p:nvPr/>
        </p:nvPicPr>
        <p:blipFill>
          <a:blip r:embed="rId3" cstate="print"/>
          <a:srcRect/>
          <a:stretch>
            <a:fillRect/>
          </a:stretch>
        </p:blipFill>
        <p:spPr bwMode="auto">
          <a:xfrm>
            <a:off x="228600" y="640022"/>
            <a:ext cx="8552688" cy="6217978"/>
          </a:xfrm>
          <a:prstGeom prst="rect">
            <a:avLst/>
          </a:prstGeom>
          <a:noFill/>
          <a:ln w="9525">
            <a:noFill/>
            <a:miter lim="800000"/>
            <a:headEnd/>
            <a:tailEnd/>
          </a:ln>
          <a:effectLst/>
        </p:spPr>
      </p:pic>
      <p:sp>
        <p:nvSpPr>
          <p:cNvPr id="11" name="Title 1"/>
          <p:cNvSpPr txBox="1">
            <a:spLocks/>
          </p:cNvSpPr>
          <p:nvPr/>
        </p:nvSpPr>
        <p:spPr>
          <a:xfrm>
            <a:off x="457200" y="0"/>
            <a:ext cx="8229600" cy="838200"/>
          </a:xfrm>
          <a:prstGeom prst="rect">
            <a:avLst/>
          </a:prstGeom>
        </p:spPr>
        <p:txBody>
          <a:bodyPr anchor="ctr" anchorCtr="0">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smtClean="0">
                <a:ln>
                  <a:noFill/>
                </a:ln>
                <a:solidFill>
                  <a:schemeClr val="tx1"/>
                </a:solidFill>
                <a:effectLst/>
                <a:uLnTx/>
                <a:uFillTx/>
                <a:latin typeface="Calibri" pitchFamily="34" charset="0"/>
                <a:ea typeface="+mj-ea"/>
                <a:cs typeface="+mj-cs"/>
              </a:rPr>
              <a:t>High Flux Response</a:t>
            </a:r>
            <a:endParaRPr kumimoji="0" lang="en-US" sz="3600" b="0" i="0" u="none" strike="noStrike" kern="1200" cap="none" spc="0" normalizeH="0" baseline="0" noProof="0" dirty="0">
              <a:ln>
                <a:noFill/>
              </a:ln>
              <a:solidFill>
                <a:schemeClr val="tx1"/>
              </a:solidFill>
              <a:effectLst/>
              <a:uLnTx/>
              <a:uFillTx/>
              <a:latin typeface="Calibri" pitchFamily="34" charset="0"/>
              <a:ea typeface="+mj-ea"/>
              <a:cs typeface="+mj-cs"/>
            </a:endParaRPr>
          </a:p>
        </p:txBody>
      </p:sp>
      <p:sp>
        <p:nvSpPr>
          <p:cNvPr id="12" name="TextBox 11"/>
          <p:cNvSpPr txBox="1"/>
          <p:nvPr/>
        </p:nvSpPr>
        <p:spPr>
          <a:xfrm>
            <a:off x="2057400" y="1219200"/>
            <a:ext cx="3200400" cy="1200329"/>
          </a:xfrm>
          <a:prstGeom prst="rect">
            <a:avLst/>
          </a:prstGeom>
          <a:noFill/>
        </p:spPr>
        <p:txBody>
          <a:bodyPr wrap="square" rtlCol="0">
            <a:spAutoFit/>
          </a:bodyPr>
          <a:lstStyle/>
          <a:p>
            <a:pPr algn="ctr"/>
            <a:r>
              <a:rPr lang="en-US" sz="2400" b="1" dirty="0" smtClean="0">
                <a:solidFill>
                  <a:srgbClr val="FF0000"/>
                </a:solidFill>
                <a:latin typeface="Calibri" pitchFamily="34" charset="0"/>
              </a:rPr>
              <a:t>Response to incident flux linear over 11 </a:t>
            </a:r>
            <a:r>
              <a:rPr lang="en-US" sz="2400" dirty="0" smtClean="0">
                <a:solidFill>
                  <a:srgbClr val="FF0000"/>
                </a:solidFill>
                <a:latin typeface="Calibri" pitchFamily="34" charset="0"/>
              </a:rPr>
              <a:t>o</a:t>
            </a:r>
            <a:r>
              <a:rPr lang="en-US" sz="2400" b="1" dirty="0" smtClean="0">
                <a:solidFill>
                  <a:srgbClr val="FF0000"/>
                </a:solidFill>
                <a:latin typeface="Calibri" pitchFamily="34" charset="0"/>
              </a:rPr>
              <a:t>rders of magnitude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39469"/>
            <a:ext cx="9144000" cy="646331"/>
          </a:xfrm>
          <a:prstGeom prst="rect">
            <a:avLst/>
          </a:prstGeom>
        </p:spPr>
        <p:txBody>
          <a:bodyPr wrap="square">
            <a:spAutoFit/>
          </a:bodyPr>
          <a:lstStyle/>
          <a:p>
            <a:pPr algn="ctr"/>
            <a:r>
              <a:rPr lang="en-US" sz="3600" dirty="0" smtClean="0"/>
              <a:t>Diamond Beam Position Monitors</a:t>
            </a:r>
            <a:endParaRPr lang="en-US" sz="3600" dirty="0"/>
          </a:p>
        </p:txBody>
      </p:sp>
      <p:sp>
        <p:nvSpPr>
          <p:cNvPr id="5" name="TextBox 4"/>
          <p:cNvSpPr txBox="1"/>
          <p:nvPr/>
        </p:nvSpPr>
        <p:spPr>
          <a:xfrm>
            <a:off x="152400" y="859334"/>
            <a:ext cx="6629400" cy="5693866"/>
          </a:xfrm>
          <a:prstGeom prst="rect">
            <a:avLst/>
          </a:prstGeom>
          <a:noFill/>
        </p:spPr>
        <p:txBody>
          <a:bodyPr wrap="square" rtlCol="0">
            <a:spAutoFit/>
          </a:bodyPr>
          <a:lstStyle/>
          <a:p>
            <a:pPr marL="342900" indent="-342900">
              <a:buFont typeface="Wingdings" pitchFamily="2" charset="2"/>
              <a:buChar char="v"/>
            </a:pPr>
            <a:r>
              <a:rPr lang="en-US" sz="2400" dirty="0" smtClean="0"/>
              <a:t>Circuit Board Mounted</a:t>
            </a:r>
          </a:p>
          <a:p>
            <a:pPr marL="800100" lvl="1" indent="-342900">
              <a:buFont typeface="Wingdings" pitchFamily="2" charset="2"/>
              <a:buChar char="v"/>
            </a:pPr>
            <a:r>
              <a:rPr lang="en-US" sz="2000" dirty="0" err="1" smtClean="0"/>
              <a:t>Pt</a:t>
            </a:r>
            <a:r>
              <a:rPr lang="en-US" sz="2000" dirty="0" smtClean="0"/>
              <a:t> metallization</a:t>
            </a:r>
          </a:p>
          <a:p>
            <a:pPr marL="800100" lvl="1" indent="-342900">
              <a:buFont typeface="Wingdings" pitchFamily="2" charset="2"/>
              <a:buChar char="v"/>
            </a:pPr>
            <a:r>
              <a:rPr lang="en-US" sz="2000" dirty="0" smtClean="0"/>
              <a:t>wire-bonded electrodes</a:t>
            </a:r>
          </a:p>
          <a:p>
            <a:pPr marL="800100" lvl="1" indent="-342900">
              <a:buFont typeface="Wingdings" pitchFamily="2" charset="2"/>
              <a:buChar char="v"/>
            </a:pPr>
            <a:r>
              <a:rPr lang="en-US" sz="2000" dirty="0" smtClean="0"/>
              <a:t>SMA/LEMO connectors</a:t>
            </a:r>
          </a:p>
          <a:p>
            <a:pPr marL="800100" lvl="1" indent="-342900">
              <a:buFont typeface="Wingdings" pitchFamily="2" charset="2"/>
              <a:buChar char="v"/>
            </a:pPr>
            <a:endParaRPr lang="en-US" sz="2400" dirty="0" smtClean="0"/>
          </a:p>
          <a:p>
            <a:pPr marL="342900" indent="-342900">
              <a:buFont typeface="Wingdings" pitchFamily="2" charset="2"/>
              <a:buChar char="v"/>
            </a:pPr>
            <a:r>
              <a:rPr lang="en-US" sz="2400" dirty="0" smtClean="0"/>
              <a:t>Application specific – </a:t>
            </a:r>
          </a:p>
          <a:p>
            <a:r>
              <a:rPr lang="en-US" sz="2400" dirty="0"/>
              <a:t> </a:t>
            </a:r>
            <a:r>
              <a:rPr lang="en-US" sz="2400" dirty="0" smtClean="0"/>
              <a:t>           X-Ray fluorescence (X27)</a:t>
            </a:r>
          </a:p>
          <a:p>
            <a:pPr marL="800100" lvl="1" indent="-342900">
              <a:buFont typeface="Wingdings" pitchFamily="2" charset="2"/>
              <a:buChar char="v"/>
            </a:pPr>
            <a:r>
              <a:rPr lang="en-US" sz="2000" dirty="0" smtClean="0"/>
              <a:t>Ag diamond metallization</a:t>
            </a:r>
          </a:p>
          <a:p>
            <a:pPr marL="800100" lvl="1" indent="-342900">
              <a:buFont typeface="Wingdings" pitchFamily="2" charset="2"/>
              <a:buChar char="v"/>
            </a:pPr>
            <a:r>
              <a:rPr lang="en-US" sz="2000" dirty="0" smtClean="0"/>
              <a:t>Ceramic board</a:t>
            </a:r>
          </a:p>
          <a:p>
            <a:pPr marL="800100" lvl="1" indent="-342900">
              <a:buFont typeface="Wingdings" pitchFamily="2" charset="2"/>
              <a:buChar char="v"/>
            </a:pPr>
            <a:r>
              <a:rPr lang="en-US" sz="2000" dirty="0" smtClean="0"/>
              <a:t>1 cm wide (compact)</a:t>
            </a:r>
          </a:p>
          <a:p>
            <a:pPr marL="800100" lvl="1" indent="-342900">
              <a:buFont typeface="Wingdings" pitchFamily="2" charset="2"/>
              <a:buChar char="v"/>
            </a:pPr>
            <a:r>
              <a:rPr lang="en-US" sz="2000" dirty="0" smtClean="0"/>
              <a:t>Ag traces</a:t>
            </a:r>
          </a:p>
          <a:p>
            <a:pPr marL="800100" lvl="1" indent="-342900">
              <a:buFont typeface="Wingdings" pitchFamily="2" charset="2"/>
              <a:buChar char="v"/>
            </a:pPr>
            <a:endParaRPr lang="en-US" sz="2400" dirty="0" smtClean="0"/>
          </a:p>
          <a:p>
            <a:pPr marL="342900" indent="-342900">
              <a:buFont typeface="Wingdings" pitchFamily="2" charset="2"/>
              <a:buChar char="v"/>
            </a:pPr>
            <a:r>
              <a:rPr lang="en-US" sz="2400" dirty="0" smtClean="0"/>
              <a:t>White BPM (X25)</a:t>
            </a:r>
          </a:p>
          <a:p>
            <a:pPr marL="800100" lvl="1" indent="-342900">
              <a:buFont typeface="Wingdings" pitchFamily="2" charset="2"/>
              <a:buChar char="v"/>
            </a:pPr>
            <a:r>
              <a:rPr lang="en-US" sz="2000" dirty="0" smtClean="0"/>
              <a:t>Mini-gap </a:t>
            </a:r>
            <a:r>
              <a:rPr lang="en-US" sz="2000" dirty="0" err="1" smtClean="0"/>
              <a:t>undulator</a:t>
            </a:r>
            <a:endParaRPr lang="en-US" sz="2000" dirty="0" smtClean="0"/>
          </a:p>
          <a:p>
            <a:pPr marL="800100" lvl="1" indent="-342900">
              <a:buFont typeface="Wingdings" pitchFamily="2" charset="2"/>
              <a:buChar char="v"/>
            </a:pPr>
            <a:r>
              <a:rPr lang="en-US" sz="2000" dirty="0" smtClean="0"/>
              <a:t>~100W incident power</a:t>
            </a:r>
          </a:p>
          <a:p>
            <a:pPr marL="800100" lvl="1" indent="-342900">
              <a:buFont typeface="Wingdings" pitchFamily="2" charset="2"/>
              <a:buChar char="v"/>
            </a:pPr>
            <a:r>
              <a:rPr lang="en-US" sz="2000" dirty="0" smtClean="0"/>
              <a:t>Large beam</a:t>
            </a:r>
          </a:p>
          <a:p>
            <a:pPr marL="800100" lvl="1" indent="-342900">
              <a:buFont typeface="Wingdings" pitchFamily="2" charset="2"/>
              <a:buChar char="v"/>
            </a:pPr>
            <a:endParaRPr lang="en-US" sz="2000" dirty="0" smtClean="0"/>
          </a:p>
        </p:txBody>
      </p:sp>
      <p:pic>
        <p:nvPicPr>
          <p:cNvPr id="8" name="Picture 10" descr="C:\Users\Erik\Google Drive\WorkPrivate\StonyBrook\BNL - Instrumentation\documents\conferences\2012nsls_cfn_usermeeting\Ceramic_quad.JPG"/>
          <p:cNvPicPr>
            <a:picLocks noChangeAspect="1" noChangeArrowheads="1"/>
          </p:cNvPicPr>
          <p:nvPr/>
        </p:nvPicPr>
        <p:blipFill>
          <a:blip r:embed="rId3" cstate="print"/>
          <a:srcRect/>
          <a:stretch>
            <a:fillRect/>
          </a:stretch>
        </p:blipFill>
        <p:spPr bwMode="auto">
          <a:xfrm>
            <a:off x="4616090" y="2590800"/>
            <a:ext cx="2540173" cy="1905000"/>
          </a:xfrm>
          <a:prstGeom prst="rect">
            <a:avLst/>
          </a:prstGeom>
          <a:noFill/>
        </p:spPr>
      </p:pic>
      <p:pic>
        <p:nvPicPr>
          <p:cNvPr id="9" name="Picture 6" descr="C:\Users\Erik\Google Drive\WorkPrivate\StonyBrook\BNL - Instrumentation\Publications\JSR - X25\X25Quad.jpg"/>
          <p:cNvPicPr>
            <a:picLocks noChangeAspect="1" noChangeArrowheads="1"/>
          </p:cNvPicPr>
          <p:nvPr/>
        </p:nvPicPr>
        <p:blipFill>
          <a:blip r:embed="rId4" cstate="print"/>
          <a:srcRect/>
          <a:stretch>
            <a:fillRect/>
          </a:stretch>
        </p:blipFill>
        <p:spPr bwMode="auto">
          <a:xfrm>
            <a:off x="4616091" y="4676010"/>
            <a:ext cx="3613510" cy="1988831"/>
          </a:xfrm>
          <a:prstGeom prst="rect">
            <a:avLst/>
          </a:prstGeom>
          <a:noFill/>
        </p:spPr>
      </p:pic>
      <p:pic>
        <p:nvPicPr>
          <p:cNvPr id="7" name="Picture 6" descr="D:\Google Drive\WorkPrivate\StonyBrook\BNL - Instrumentation\Collaborators\Sydor\Sydor\SydorPrototypePhotos\SydorQuad3.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4419600" y="550884"/>
            <a:ext cx="2039916" cy="203991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D:\Google Drive\WorkPrivate\StonyBrook\BNL - Instrumentation\Collaborators\Sydor\PrototypeDetector\SydorQuad1Front20um.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60579" y="685800"/>
            <a:ext cx="1761725" cy="177008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Bruce's detector 2.png"/>
          <p:cNvPicPr>
            <a:picLocks noChangeAspect="1"/>
          </p:cNvPicPr>
          <p:nvPr/>
        </p:nvPicPr>
        <p:blipFill>
          <a:blip r:embed="rId7" cstate="print"/>
          <a:srcRect l="32500" r="28333"/>
          <a:stretch>
            <a:fillRect/>
          </a:stretch>
        </p:blipFill>
        <p:spPr>
          <a:xfrm>
            <a:off x="7391400" y="2590800"/>
            <a:ext cx="1143000" cy="1945532"/>
          </a:xfrm>
          <a:prstGeom prst="rect">
            <a:avLst/>
          </a:prstGeom>
        </p:spPr>
      </p:pic>
    </p:spTree>
    <p:extLst>
      <p:ext uri="{BB962C8B-B14F-4D97-AF65-F5344CB8AC3E}">
        <p14:creationId xmlns:p14="http://schemas.microsoft.com/office/powerpoint/2010/main" val="202958163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extBox 40"/>
          <p:cNvSpPr txBox="1"/>
          <p:nvPr/>
        </p:nvSpPr>
        <p:spPr>
          <a:xfrm>
            <a:off x="4876800" y="573572"/>
            <a:ext cx="3160032" cy="369332"/>
          </a:xfrm>
          <a:prstGeom prst="rect">
            <a:avLst/>
          </a:prstGeom>
          <a:noFill/>
        </p:spPr>
        <p:txBody>
          <a:bodyPr wrap="none" rtlCol="0">
            <a:spAutoFit/>
          </a:bodyPr>
          <a:lstStyle/>
          <a:p>
            <a:r>
              <a:rPr lang="en-US" dirty="0" smtClean="0"/>
              <a:t>Wire Bonding - Instrumentation</a:t>
            </a:r>
            <a:endParaRPr lang="en-US" dirty="0"/>
          </a:p>
        </p:txBody>
      </p:sp>
      <p:pic>
        <p:nvPicPr>
          <p:cNvPr id="1028" name="Picture 4" descr="D:\Google Drive\WorkPrivate\StonyBrook\BNL - Instrumentation\Collaborators\Sydor\Sydor\SydorPrototypePhotos\Demo DBPM Sensor.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68141" y="1066627"/>
            <a:ext cx="1828925" cy="137160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D:\Google Drive\WorkPrivate\StonyBrook\BNL - Instrumentation\Collaborators\Sydor\Sydor\SydorPrototypePhotos\Demo DBPM Sensor-Closeup.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302" r="2267" b="15053"/>
          <a:stretch/>
        </p:blipFill>
        <p:spPr bwMode="auto">
          <a:xfrm>
            <a:off x="6172200" y="1066627"/>
            <a:ext cx="2054646" cy="13716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D:\Google Drive\WorkPrivate\StonyBrook\BNL - Instrumentation\Collaborators\Sydor\Sydor\SydorPrototypePhotos\Demo DBPM Sensor-Wirebonds.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768" r="4569" b="10337"/>
          <a:stretch/>
        </p:blipFill>
        <p:spPr bwMode="auto">
          <a:xfrm>
            <a:off x="4168141" y="2614729"/>
            <a:ext cx="1828925" cy="1371600"/>
          </a:xfrm>
          <a:prstGeom prst="rect">
            <a:avLst/>
          </a:prstGeom>
          <a:noFill/>
          <a:extLst>
            <a:ext uri="{909E8E84-426E-40DD-AFC4-6F175D3DCCD1}">
              <a14:hiddenFill xmlns:a14="http://schemas.microsoft.com/office/drawing/2010/main">
                <a:solidFill>
                  <a:srgbClr val="FFFFFF"/>
                </a:solidFill>
              </a14:hiddenFill>
            </a:ext>
          </a:extLst>
        </p:spPr>
      </p:pic>
      <p:sp>
        <p:nvSpPr>
          <p:cNvPr id="52" name="TextBox 51"/>
          <p:cNvSpPr txBox="1"/>
          <p:nvPr/>
        </p:nvSpPr>
        <p:spPr>
          <a:xfrm>
            <a:off x="6172200" y="2614729"/>
            <a:ext cx="2743200" cy="1477328"/>
          </a:xfrm>
          <a:prstGeom prst="rect">
            <a:avLst/>
          </a:prstGeom>
          <a:noFill/>
        </p:spPr>
        <p:txBody>
          <a:bodyPr wrap="square" rtlCol="0">
            <a:spAutoFit/>
          </a:bodyPr>
          <a:lstStyle/>
          <a:p>
            <a:pPr marL="114300" indent="-114300"/>
            <a:r>
              <a:rPr lang="en-US" dirty="0" smtClean="0"/>
              <a:t>25 µm aluminum </a:t>
            </a:r>
            <a:r>
              <a:rPr lang="en-US" dirty="0" err="1" smtClean="0"/>
              <a:t>wirebonds</a:t>
            </a:r>
            <a:endParaRPr lang="en-US" dirty="0" smtClean="0"/>
          </a:p>
          <a:p>
            <a:pPr marL="114300" indent="-114300"/>
            <a:r>
              <a:rPr lang="en-US" dirty="0" smtClean="0"/>
              <a:t>5 bonds per pad</a:t>
            </a:r>
          </a:p>
          <a:p>
            <a:pPr marL="114300" indent="-114300"/>
            <a:r>
              <a:rPr lang="en-US" dirty="0" smtClean="0"/>
              <a:t>Conductive epoxy for backside/bias contacts</a:t>
            </a:r>
          </a:p>
        </p:txBody>
      </p:sp>
      <p:pic>
        <p:nvPicPr>
          <p:cNvPr id="1026" name="Picture 2" descr="D:\Google Drive\WorkPrivate\StonyBrook\BNL - Instrumentation\Collaborators\Sydor\PrototypeDetector\SydorQuad1Front20um.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97723" y="1638839"/>
            <a:ext cx="2084388" cy="2094278"/>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15"/>
          <p:cNvGrpSpPr/>
          <p:nvPr/>
        </p:nvGrpSpPr>
        <p:grpSpPr>
          <a:xfrm>
            <a:off x="1237811" y="3709330"/>
            <a:ext cx="1604211" cy="276999"/>
            <a:chOff x="762000" y="602791"/>
            <a:chExt cx="1604211" cy="276999"/>
          </a:xfrm>
        </p:grpSpPr>
        <p:cxnSp>
          <p:nvCxnSpPr>
            <p:cNvPr id="5" name="Straight Connector 4"/>
            <p:cNvCxnSpPr/>
            <p:nvPr/>
          </p:nvCxnSpPr>
          <p:spPr>
            <a:xfrm flipV="1">
              <a:off x="762000" y="654693"/>
              <a:ext cx="0" cy="17319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2366211" y="654693"/>
              <a:ext cx="0" cy="17319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262046" y="602791"/>
              <a:ext cx="627095" cy="276999"/>
            </a:xfrm>
            <a:prstGeom prst="rect">
              <a:avLst/>
            </a:prstGeom>
            <a:noFill/>
          </p:spPr>
          <p:txBody>
            <a:bodyPr wrap="none" rtlCol="0">
              <a:spAutoFit/>
            </a:bodyPr>
            <a:lstStyle/>
            <a:p>
              <a:r>
                <a:rPr lang="en-US" sz="1200" dirty="0" smtClean="0"/>
                <a:t>3.1mm</a:t>
              </a:r>
              <a:endParaRPr lang="en-US" sz="1200" dirty="0"/>
            </a:p>
          </p:txBody>
        </p:sp>
        <p:cxnSp>
          <p:nvCxnSpPr>
            <p:cNvPr id="11" name="Straight Arrow Connector 10"/>
            <p:cNvCxnSpPr/>
            <p:nvPr/>
          </p:nvCxnSpPr>
          <p:spPr>
            <a:xfrm>
              <a:off x="1889141" y="741290"/>
              <a:ext cx="477070"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a:off x="762000" y="741290"/>
              <a:ext cx="477070"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7" name="Group 25"/>
          <p:cNvGrpSpPr/>
          <p:nvPr/>
        </p:nvGrpSpPr>
        <p:grpSpPr>
          <a:xfrm>
            <a:off x="997723" y="3937930"/>
            <a:ext cx="2057400" cy="276999"/>
            <a:chOff x="762000" y="602791"/>
            <a:chExt cx="2057400" cy="276999"/>
          </a:xfrm>
        </p:grpSpPr>
        <p:cxnSp>
          <p:nvCxnSpPr>
            <p:cNvPr id="27" name="Straight Connector 26"/>
            <p:cNvCxnSpPr/>
            <p:nvPr/>
          </p:nvCxnSpPr>
          <p:spPr>
            <a:xfrm flipV="1">
              <a:off x="762000" y="654693"/>
              <a:ext cx="0" cy="17319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2819400" y="657999"/>
              <a:ext cx="0" cy="17319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1490646" y="602791"/>
              <a:ext cx="627095" cy="276999"/>
            </a:xfrm>
            <a:prstGeom prst="rect">
              <a:avLst/>
            </a:prstGeom>
            <a:noFill/>
          </p:spPr>
          <p:txBody>
            <a:bodyPr wrap="none" rtlCol="0">
              <a:spAutoFit/>
            </a:bodyPr>
            <a:lstStyle/>
            <a:p>
              <a:r>
                <a:rPr lang="en-US" sz="1200" dirty="0" smtClean="0"/>
                <a:t>4.0mm</a:t>
              </a:r>
              <a:endParaRPr lang="en-US" sz="1200" dirty="0"/>
            </a:p>
          </p:txBody>
        </p:sp>
        <p:cxnSp>
          <p:nvCxnSpPr>
            <p:cNvPr id="30" name="Straight Arrow Connector 29"/>
            <p:cNvCxnSpPr>
              <a:stCxn id="29" idx="3"/>
            </p:cNvCxnSpPr>
            <p:nvPr/>
          </p:nvCxnSpPr>
          <p:spPr>
            <a:xfrm>
              <a:off x="2117741" y="741291"/>
              <a:ext cx="701659" cy="3305"/>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stCxn id="29" idx="1"/>
            </p:cNvCxnSpPr>
            <p:nvPr/>
          </p:nvCxnSpPr>
          <p:spPr>
            <a:xfrm flipH="1" flipV="1">
              <a:off x="762000" y="741290"/>
              <a:ext cx="728646" cy="1"/>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8" name="Group 39"/>
          <p:cNvGrpSpPr/>
          <p:nvPr/>
        </p:nvGrpSpPr>
        <p:grpSpPr>
          <a:xfrm>
            <a:off x="1769607" y="1361840"/>
            <a:ext cx="1072415" cy="276999"/>
            <a:chOff x="1305284" y="624310"/>
            <a:chExt cx="1072415" cy="276999"/>
          </a:xfrm>
        </p:grpSpPr>
        <p:grpSp>
          <p:nvGrpSpPr>
            <p:cNvPr id="10" name="Group 35"/>
            <p:cNvGrpSpPr/>
            <p:nvPr/>
          </p:nvGrpSpPr>
          <p:grpSpPr>
            <a:xfrm>
              <a:off x="1305284" y="677037"/>
              <a:ext cx="508844" cy="173195"/>
              <a:chOff x="1305284" y="677037"/>
              <a:chExt cx="508844" cy="173195"/>
            </a:xfrm>
          </p:grpSpPr>
          <p:grpSp>
            <p:nvGrpSpPr>
              <p:cNvPr id="13" name="Group 32"/>
              <p:cNvGrpSpPr/>
              <p:nvPr/>
            </p:nvGrpSpPr>
            <p:grpSpPr>
              <a:xfrm>
                <a:off x="1305284" y="677037"/>
                <a:ext cx="238535" cy="173195"/>
                <a:chOff x="1273534" y="675403"/>
                <a:chExt cx="238535" cy="173195"/>
              </a:xfrm>
            </p:grpSpPr>
            <p:cxnSp>
              <p:nvCxnSpPr>
                <p:cNvPr id="34" name="Straight Connector 33"/>
                <p:cNvCxnSpPr/>
                <p:nvPr/>
              </p:nvCxnSpPr>
              <p:spPr>
                <a:xfrm flipV="1">
                  <a:off x="1512069" y="675403"/>
                  <a:ext cx="0" cy="17319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1273534" y="762000"/>
                  <a:ext cx="238535"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14" name="Group 31"/>
              <p:cNvGrpSpPr/>
              <p:nvPr/>
            </p:nvGrpSpPr>
            <p:grpSpPr>
              <a:xfrm flipH="1">
                <a:off x="1575593" y="677037"/>
                <a:ext cx="238535" cy="173195"/>
                <a:chOff x="1425934" y="827803"/>
                <a:chExt cx="238535" cy="173195"/>
              </a:xfrm>
            </p:grpSpPr>
            <p:cxnSp>
              <p:nvCxnSpPr>
                <p:cNvPr id="37" name="Straight Connector 36"/>
                <p:cNvCxnSpPr/>
                <p:nvPr/>
              </p:nvCxnSpPr>
              <p:spPr>
                <a:xfrm flipV="1">
                  <a:off x="1664469" y="827803"/>
                  <a:ext cx="0" cy="17319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a:off x="1425934" y="914400"/>
                  <a:ext cx="238535"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sp>
          <p:nvSpPr>
            <p:cNvPr id="49" name="TextBox 48"/>
            <p:cNvSpPr txBox="1"/>
            <p:nvPr/>
          </p:nvSpPr>
          <p:spPr>
            <a:xfrm>
              <a:off x="1827548" y="624310"/>
              <a:ext cx="550151" cy="276999"/>
            </a:xfrm>
            <a:prstGeom prst="rect">
              <a:avLst/>
            </a:prstGeom>
            <a:noFill/>
          </p:spPr>
          <p:txBody>
            <a:bodyPr wrap="none" rtlCol="0">
              <a:spAutoFit/>
            </a:bodyPr>
            <a:lstStyle/>
            <a:p>
              <a:r>
                <a:rPr lang="en-US" sz="1200" dirty="0" smtClean="0"/>
                <a:t>20µm</a:t>
              </a:r>
              <a:endParaRPr lang="en-US" sz="1200" dirty="0"/>
            </a:p>
          </p:txBody>
        </p:sp>
      </p:grpSp>
      <p:grpSp>
        <p:nvGrpSpPr>
          <p:cNvPr id="15" name="Group 38"/>
          <p:cNvGrpSpPr/>
          <p:nvPr/>
        </p:nvGrpSpPr>
        <p:grpSpPr>
          <a:xfrm>
            <a:off x="1744207" y="1142827"/>
            <a:ext cx="1097815" cy="276999"/>
            <a:chOff x="1279884" y="405297"/>
            <a:chExt cx="1097815" cy="276999"/>
          </a:xfrm>
        </p:grpSpPr>
        <p:grpSp>
          <p:nvGrpSpPr>
            <p:cNvPr id="16" name="Group 41"/>
            <p:cNvGrpSpPr/>
            <p:nvPr/>
          </p:nvGrpSpPr>
          <p:grpSpPr>
            <a:xfrm>
              <a:off x="1279884" y="457199"/>
              <a:ext cx="559644" cy="173195"/>
              <a:chOff x="1279884" y="677037"/>
              <a:chExt cx="559644" cy="173195"/>
            </a:xfrm>
          </p:grpSpPr>
          <p:grpSp>
            <p:nvGrpSpPr>
              <p:cNvPr id="17" name="Group 42"/>
              <p:cNvGrpSpPr/>
              <p:nvPr/>
            </p:nvGrpSpPr>
            <p:grpSpPr>
              <a:xfrm>
                <a:off x="1279884" y="677037"/>
                <a:ext cx="238535" cy="173195"/>
                <a:chOff x="1248134" y="675403"/>
                <a:chExt cx="238535" cy="173195"/>
              </a:xfrm>
            </p:grpSpPr>
            <p:cxnSp>
              <p:nvCxnSpPr>
                <p:cNvPr id="47" name="Straight Connector 46"/>
                <p:cNvCxnSpPr/>
                <p:nvPr/>
              </p:nvCxnSpPr>
              <p:spPr>
                <a:xfrm flipV="1">
                  <a:off x="1486669" y="675403"/>
                  <a:ext cx="0" cy="17319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a:off x="1248134" y="762000"/>
                  <a:ext cx="238535"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19" name="Group 43"/>
              <p:cNvGrpSpPr/>
              <p:nvPr/>
            </p:nvGrpSpPr>
            <p:grpSpPr>
              <a:xfrm flipH="1">
                <a:off x="1600993" y="677037"/>
                <a:ext cx="238535" cy="173195"/>
                <a:chOff x="1400534" y="827803"/>
                <a:chExt cx="238535" cy="173195"/>
              </a:xfrm>
            </p:grpSpPr>
            <p:cxnSp>
              <p:nvCxnSpPr>
                <p:cNvPr id="45" name="Straight Connector 44"/>
                <p:cNvCxnSpPr/>
                <p:nvPr/>
              </p:nvCxnSpPr>
              <p:spPr>
                <a:xfrm flipV="1">
                  <a:off x="1639069" y="827803"/>
                  <a:ext cx="0" cy="17319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a:off x="1400534" y="914400"/>
                  <a:ext cx="238535"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sp>
          <p:nvSpPr>
            <p:cNvPr id="50" name="TextBox 49"/>
            <p:cNvSpPr txBox="1"/>
            <p:nvPr/>
          </p:nvSpPr>
          <p:spPr>
            <a:xfrm>
              <a:off x="1827548" y="405297"/>
              <a:ext cx="550151" cy="276999"/>
            </a:xfrm>
            <a:prstGeom prst="rect">
              <a:avLst/>
            </a:prstGeom>
            <a:noFill/>
          </p:spPr>
          <p:txBody>
            <a:bodyPr wrap="none" rtlCol="0">
              <a:spAutoFit/>
            </a:bodyPr>
            <a:lstStyle/>
            <a:p>
              <a:r>
                <a:rPr lang="en-US" sz="1200" dirty="0" smtClean="0"/>
                <a:t>75µm</a:t>
              </a:r>
              <a:endParaRPr lang="en-US" sz="1200" dirty="0"/>
            </a:p>
          </p:txBody>
        </p:sp>
      </p:grpSp>
      <p:sp>
        <p:nvSpPr>
          <p:cNvPr id="58" name="TextBox 57"/>
          <p:cNvSpPr txBox="1"/>
          <p:nvPr/>
        </p:nvSpPr>
        <p:spPr>
          <a:xfrm>
            <a:off x="1143000" y="573572"/>
            <a:ext cx="1985415" cy="369332"/>
          </a:xfrm>
          <a:prstGeom prst="rect">
            <a:avLst/>
          </a:prstGeom>
          <a:noFill/>
        </p:spPr>
        <p:txBody>
          <a:bodyPr wrap="none" rtlCol="0">
            <a:spAutoFit/>
          </a:bodyPr>
          <a:lstStyle/>
          <a:p>
            <a:r>
              <a:rPr lang="en-US" dirty="0" smtClean="0"/>
              <a:t>Lithography @ CFN</a:t>
            </a:r>
            <a:endParaRPr lang="en-US" dirty="0"/>
          </a:p>
        </p:txBody>
      </p:sp>
      <p:sp>
        <p:nvSpPr>
          <p:cNvPr id="62" name="TextBox 61"/>
          <p:cNvSpPr txBox="1"/>
          <p:nvPr/>
        </p:nvSpPr>
        <p:spPr>
          <a:xfrm>
            <a:off x="533400" y="4383572"/>
            <a:ext cx="3124200" cy="1754326"/>
          </a:xfrm>
          <a:prstGeom prst="rect">
            <a:avLst/>
          </a:prstGeom>
          <a:noFill/>
        </p:spPr>
        <p:txBody>
          <a:bodyPr wrap="square" rtlCol="0">
            <a:spAutoFit/>
          </a:bodyPr>
          <a:lstStyle/>
          <a:p>
            <a:pPr marL="114300" indent="-114300" algn="ctr"/>
            <a:r>
              <a:rPr lang="en-US" dirty="0" smtClean="0"/>
              <a:t>Electronic grade single crystal (100) diamond</a:t>
            </a:r>
          </a:p>
          <a:p>
            <a:pPr marL="114300" indent="-114300" algn="ctr"/>
            <a:r>
              <a:rPr lang="en-US" dirty="0" smtClean="0"/>
              <a:t>30-50 µm thick</a:t>
            </a:r>
          </a:p>
          <a:p>
            <a:pPr marL="114300" indent="-114300" algn="ctr"/>
            <a:r>
              <a:rPr lang="en-US" dirty="0" smtClean="0"/>
              <a:t>20 µm street over a 1mm center region</a:t>
            </a:r>
          </a:p>
          <a:p>
            <a:pPr marL="114300" indent="-114300" algn="ctr"/>
            <a:r>
              <a:rPr lang="en-US" dirty="0" err="1" smtClean="0"/>
              <a:t>Metalization</a:t>
            </a:r>
            <a:r>
              <a:rPr lang="en-US" dirty="0" smtClean="0"/>
              <a:t>: 25 nm Pt</a:t>
            </a:r>
          </a:p>
        </p:txBody>
      </p:sp>
      <p:sp>
        <p:nvSpPr>
          <p:cNvPr id="67" name="TextBox 66"/>
          <p:cNvSpPr txBox="1"/>
          <p:nvPr/>
        </p:nvSpPr>
        <p:spPr>
          <a:xfrm>
            <a:off x="5410200" y="4114800"/>
            <a:ext cx="2639120" cy="369332"/>
          </a:xfrm>
          <a:prstGeom prst="rect">
            <a:avLst/>
          </a:prstGeom>
          <a:noFill/>
        </p:spPr>
        <p:txBody>
          <a:bodyPr wrap="none" rtlCol="0">
            <a:spAutoFit/>
          </a:bodyPr>
          <a:lstStyle/>
          <a:p>
            <a:r>
              <a:rPr lang="en-US" dirty="0" smtClean="0"/>
              <a:t>Topography – NSLS/CHESS</a:t>
            </a:r>
            <a:endParaRPr lang="en-US" dirty="0"/>
          </a:p>
        </p:txBody>
      </p:sp>
      <p:pic>
        <p:nvPicPr>
          <p:cNvPr id="51" name="image07.png"/>
          <p:cNvPicPr/>
          <p:nvPr/>
        </p:nvPicPr>
        <p:blipFill>
          <a:blip r:embed="rId6" cstate="print">
            <a:clrChange>
              <a:clrFrom>
                <a:srgbClr val="FFFFFF"/>
              </a:clrFrom>
              <a:clrTo>
                <a:srgbClr val="FFFFFF">
                  <a:alpha val="0"/>
                </a:srgbClr>
              </a:clrTo>
            </a:clrChange>
          </a:blip>
          <a:stretch>
            <a:fillRect/>
          </a:stretch>
        </p:blipFill>
        <p:spPr>
          <a:xfrm>
            <a:off x="4078986" y="4471444"/>
            <a:ext cx="2347214" cy="2081756"/>
          </a:xfrm>
          <a:prstGeom prst="rect">
            <a:avLst/>
          </a:prstGeom>
        </p:spPr>
      </p:pic>
      <p:sp>
        <p:nvSpPr>
          <p:cNvPr id="61" name="TextBox 60"/>
          <p:cNvSpPr txBox="1"/>
          <p:nvPr/>
        </p:nvSpPr>
        <p:spPr>
          <a:xfrm>
            <a:off x="6248400" y="4612172"/>
            <a:ext cx="2895600" cy="646331"/>
          </a:xfrm>
          <a:prstGeom prst="rect">
            <a:avLst/>
          </a:prstGeom>
          <a:noFill/>
        </p:spPr>
        <p:txBody>
          <a:bodyPr wrap="square" rtlCol="0">
            <a:spAutoFit/>
          </a:bodyPr>
          <a:lstStyle/>
          <a:p>
            <a:pPr marL="114300" indent="-114300"/>
            <a:r>
              <a:rPr lang="en-US" dirty="0" smtClean="0"/>
              <a:t>White beam topography</a:t>
            </a:r>
          </a:p>
          <a:p>
            <a:pPr marL="114300" indent="-114300"/>
            <a:r>
              <a:rPr lang="en-US" dirty="0" smtClean="0"/>
              <a:t>Prior to slicing</a:t>
            </a:r>
          </a:p>
        </p:txBody>
      </p:sp>
      <p:sp>
        <p:nvSpPr>
          <p:cNvPr id="54" name="Rectangle 53"/>
          <p:cNvSpPr/>
          <p:nvPr/>
        </p:nvSpPr>
        <p:spPr>
          <a:xfrm>
            <a:off x="0" y="76200"/>
            <a:ext cx="9144000" cy="646331"/>
          </a:xfrm>
          <a:prstGeom prst="rect">
            <a:avLst/>
          </a:prstGeom>
        </p:spPr>
        <p:txBody>
          <a:bodyPr wrap="square">
            <a:spAutoFit/>
          </a:bodyPr>
          <a:lstStyle/>
          <a:p>
            <a:pPr algn="ctr"/>
            <a:r>
              <a:rPr lang="en-US" sz="3600" dirty="0" smtClean="0"/>
              <a:t>Fabrication</a:t>
            </a:r>
            <a:endParaRPr lang="en-US" sz="3600" dirty="0"/>
          </a:p>
        </p:txBody>
      </p:sp>
    </p:spTree>
    <p:extLst>
      <p:ext uri="{BB962C8B-B14F-4D97-AF65-F5344CB8AC3E}">
        <p14:creationId xmlns:p14="http://schemas.microsoft.com/office/powerpoint/2010/main" val="337949444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Title 1"/>
          <p:cNvSpPr>
            <a:spLocks noGrp="1"/>
          </p:cNvSpPr>
          <p:nvPr>
            <p:ph type="title"/>
          </p:nvPr>
        </p:nvSpPr>
        <p:spPr>
          <a:xfrm>
            <a:off x="0" y="76200"/>
            <a:ext cx="9144000" cy="563562"/>
          </a:xfrm>
        </p:spPr>
        <p:txBody>
          <a:bodyPr>
            <a:normAutofit fontScale="90000"/>
          </a:bodyPr>
          <a:lstStyle/>
          <a:p>
            <a:pPr eaLnBrk="1" hangingPunct="1"/>
            <a:r>
              <a:rPr lang="en-US" dirty="0" smtClean="0">
                <a:latin typeface="Calibri" pitchFamily="34" charset="0"/>
              </a:rPr>
              <a:t>Beam Position Monitors</a:t>
            </a:r>
          </a:p>
        </p:txBody>
      </p:sp>
      <p:grpSp>
        <p:nvGrpSpPr>
          <p:cNvPr id="3" name="Group 15"/>
          <p:cNvGrpSpPr>
            <a:grpSpLocks/>
          </p:cNvGrpSpPr>
          <p:nvPr/>
        </p:nvGrpSpPr>
        <p:grpSpPr bwMode="auto">
          <a:xfrm>
            <a:off x="869950" y="533400"/>
            <a:ext cx="2863850" cy="2819400"/>
            <a:chOff x="533400" y="304800"/>
            <a:chExt cx="2154181" cy="2410599"/>
          </a:xfrm>
        </p:grpSpPr>
        <p:grpSp>
          <p:nvGrpSpPr>
            <p:cNvPr id="4" name="Group 25"/>
            <p:cNvGrpSpPr>
              <a:grpSpLocks/>
            </p:cNvGrpSpPr>
            <p:nvPr/>
          </p:nvGrpSpPr>
          <p:grpSpPr bwMode="auto">
            <a:xfrm>
              <a:off x="533400" y="304800"/>
              <a:ext cx="2154181" cy="2410599"/>
              <a:chOff x="835819" y="609600"/>
              <a:chExt cx="2154181" cy="2410599"/>
            </a:xfrm>
          </p:grpSpPr>
          <p:grpSp>
            <p:nvGrpSpPr>
              <p:cNvPr id="5" name="Group 9"/>
              <p:cNvGrpSpPr>
                <a:grpSpLocks/>
              </p:cNvGrpSpPr>
              <p:nvPr/>
            </p:nvGrpSpPr>
            <p:grpSpPr bwMode="auto">
              <a:xfrm>
                <a:off x="838914" y="990221"/>
                <a:ext cx="1600160" cy="1599845"/>
                <a:chOff x="839493" y="989914"/>
                <a:chExt cx="2895528" cy="2894958"/>
              </a:xfrm>
            </p:grpSpPr>
            <p:sp>
              <p:nvSpPr>
                <p:cNvPr id="41" name="Rectangle 40"/>
                <p:cNvSpPr/>
                <p:nvPr/>
              </p:nvSpPr>
              <p:spPr>
                <a:xfrm>
                  <a:off x="839493" y="989914"/>
                  <a:ext cx="2895528" cy="2894958"/>
                </a:xfrm>
                <a:prstGeom prst="rect">
                  <a:avLst/>
                </a:prstGeom>
                <a:solidFill>
                  <a:schemeClr val="bg2"/>
                </a:solidFill>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cs typeface="Arial" charset="0"/>
                  </a:endParaRPr>
                </a:p>
              </p:txBody>
            </p:sp>
            <p:grpSp>
              <p:nvGrpSpPr>
                <p:cNvPr id="6" name="Group 8"/>
                <p:cNvGrpSpPr>
                  <a:grpSpLocks/>
                </p:cNvGrpSpPr>
                <p:nvPr/>
              </p:nvGrpSpPr>
              <p:grpSpPr bwMode="auto">
                <a:xfrm>
                  <a:off x="1029915" y="1180298"/>
                  <a:ext cx="2514685" cy="2514189"/>
                  <a:chOff x="991815" y="1218398"/>
                  <a:chExt cx="2514685" cy="2514189"/>
                </a:xfrm>
              </p:grpSpPr>
              <p:sp>
                <p:nvSpPr>
                  <p:cNvPr id="43" name="Rectangle 42"/>
                  <p:cNvSpPr/>
                  <p:nvPr/>
                </p:nvSpPr>
                <p:spPr>
                  <a:xfrm>
                    <a:off x="991815" y="1218398"/>
                    <a:ext cx="1218139" cy="1217897"/>
                  </a:xfrm>
                  <a:prstGeom prst="rect">
                    <a:avLst/>
                  </a:prstGeom>
                  <a:solidFill>
                    <a:schemeClr val="bg1">
                      <a:lumMod val="75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cs typeface="Arial" charset="0"/>
                    </a:endParaRPr>
                  </a:p>
                </p:txBody>
              </p:sp>
              <p:sp>
                <p:nvSpPr>
                  <p:cNvPr id="44" name="Rectangle 43"/>
                  <p:cNvSpPr/>
                  <p:nvPr/>
                </p:nvSpPr>
                <p:spPr>
                  <a:xfrm>
                    <a:off x="2288363" y="2514688"/>
                    <a:ext cx="1218137" cy="1217899"/>
                  </a:xfrm>
                  <a:prstGeom prst="rect">
                    <a:avLst/>
                  </a:prstGeom>
                  <a:solidFill>
                    <a:schemeClr val="bg1">
                      <a:lumMod val="75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cs typeface="Arial" charset="0"/>
                    </a:endParaRPr>
                  </a:p>
                </p:txBody>
              </p:sp>
              <p:sp>
                <p:nvSpPr>
                  <p:cNvPr id="45" name="Rectangle 44"/>
                  <p:cNvSpPr/>
                  <p:nvPr/>
                </p:nvSpPr>
                <p:spPr>
                  <a:xfrm>
                    <a:off x="991815" y="2514688"/>
                    <a:ext cx="1218139" cy="1217899"/>
                  </a:xfrm>
                  <a:prstGeom prst="rect">
                    <a:avLst/>
                  </a:prstGeom>
                  <a:solidFill>
                    <a:schemeClr val="bg1">
                      <a:lumMod val="75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cs typeface="Arial" charset="0"/>
                    </a:endParaRPr>
                  </a:p>
                </p:txBody>
              </p:sp>
              <p:sp>
                <p:nvSpPr>
                  <p:cNvPr id="46" name="Rectangle 7"/>
                  <p:cNvSpPr/>
                  <p:nvPr/>
                </p:nvSpPr>
                <p:spPr>
                  <a:xfrm>
                    <a:off x="2288363" y="1218398"/>
                    <a:ext cx="1218137" cy="1217897"/>
                  </a:xfrm>
                  <a:prstGeom prst="rect">
                    <a:avLst/>
                  </a:prstGeom>
                  <a:solidFill>
                    <a:schemeClr val="bg1">
                      <a:lumMod val="75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cs typeface="Arial" charset="0"/>
                    </a:endParaRPr>
                  </a:p>
                </p:txBody>
              </p:sp>
            </p:grpSp>
          </p:grpSp>
          <p:cxnSp>
            <p:nvCxnSpPr>
              <p:cNvPr id="28" name="Straight Arrow Connector 27"/>
              <p:cNvCxnSpPr/>
              <p:nvPr/>
            </p:nvCxnSpPr>
            <p:spPr>
              <a:xfrm>
                <a:off x="835819" y="826214"/>
                <a:ext cx="1600160" cy="1547"/>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29" name="TextBox 23"/>
              <p:cNvSpPr txBox="1">
                <a:spLocks noChangeArrowheads="1"/>
              </p:cNvSpPr>
              <p:nvPr/>
            </p:nvSpPr>
            <p:spPr bwMode="auto">
              <a:xfrm>
                <a:off x="1371600" y="609600"/>
                <a:ext cx="510076" cy="276999"/>
              </a:xfrm>
              <a:prstGeom prst="rect">
                <a:avLst/>
              </a:prstGeom>
              <a:noFill/>
              <a:ln w="9525">
                <a:noFill/>
                <a:miter lim="800000"/>
                <a:headEnd/>
                <a:tailEnd/>
              </a:ln>
            </p:spPr>
            <p:txBody>
              <a:bodyPr wrap="none">
                <a:spAutoFit/>
              </a:bodyPr>
              <a:lstStyle/>
              <a:p>
                <a:r>
                  <a:rPr lang="en-US" sz="1200">
                    <a:latin typeface="Calibri" pitchFamily="34" charset="0"/>
                  </a:rPr>
                  <a:t>4mm</a:t>
                </a:r>
              </a:p>
            </p:txBody>
          </p:sp>
          <p:cxnSp>
            <p:nvCxnSpPr>
              <p:cNvPr id="30" name="Straight Arrow Connector 29"/>
              <p:cNvCxnSpPr/>
              <p:nvPr/>
            </p:nvCxnSpPr>
            <p:spPr>
              <a:xfrm>
                <a:off x="941052" y="2781924"/>
                <a:ext cx="1397433" cy="1547"/>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rot="5400000">
                <a:off x="746099" y="2681354"/>
                <a:ext cx="380621"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rot="5400000">
                <a:off x="2148947" y="2683675"/>
                <a:ext cx="382169"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33" name="TextBox 27"/>
              <p:cNvSpPr txBox="1">
                <a:spLocks noChangeArrowheads="1"/>
              </p:cNvSpPr>
              <p:nvPr/>
            </p:nvSpPr>
            <p:spPr bwMode="auto">
              <a:xfrm>
                <a:off x="1295400" y="2743200"/>
                <a:ext cx="627095" cy="276999"/>
              </a:xfrm>
              <a:prstGeom prst="rect">
                <a:avLst/>
              </a:prstGeom>
              <a:noFill/>
              <a:ln w="9525">
                <a:noFill/>
                <a:miter lim="800000"/>
                <a:headEnd/>
                <a:tailEnd/>
              </a:ln>
            </p:spPr>
            <p:txBody>
              <a:bodyPr wrap="none">
                <a:spAutoFit/>
              </a:bodyPr>
              <a:lstStyle/>
              <a:p>
                <a:r>
                  <a:rPr lang="en-US" sz="1200">
                    <a:latin typeface="Calibri" pitchFamily="34" charset="0"/>
                  </a:rPr>
                  <a:t>3.5mm</a:t>
                </a:r>
              </a:p>
            </p:txBody>
          </p:sp>
          <p:cxnSp>
            <p:nvCxnSpPr>
              <p:cNvPr id="34" name="Straight Connector 33"/>
              <p:cNvCxnSpPr/>
              <p:nvPr/>
            </p:nvCxnSpPr>
            <p:spPr>
              <a:xfrm rot="5400000">
                <a:off x="648603" y="799911"/>
                <a:ext cx="380621"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rot="5400000">
                <a:off x="2248763" y="799911"/>
                <a:ext cx="380621"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rot="10800000">
                <a:off x="2329199" y="1774671"/>
                <a:ext cx="380696"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rot="10800000">
                <a:off x="2329199" y="1810258"/>
                <a:ext cx="380696"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rot="16200000" flipH="1">
                <a:off x="2508736" y="1652439"/>
                <a:ext cx="227445" cy="154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rot="5400000" flipH="1" flipV="1">
                <a:off x="2507963" y="1928621"/>
                <a:ext cx="228991" cy="154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0" name="TextBox 34"/>
              <p:cNvSpPr txBox="1">
                <a:spLocks noChangeArrowheads="1"/>
              </p:cNvSpPr>
              <p:nvPr/>
            </p:nvSpPr>
            <p:spPr bwMode="auto">
              <a:xfrm>
                <a:off x="2404583" y="1295400"/>
                <a:ext cx="585417" cy="276999"/>
              </a:xfrm>
              <a:prstGeom prst="rect">
                <a:avLst/>
              </a:prstGeom>
              <a:noFill/>
              <a:ln w="9525">
                <a:noFill/>
                <a:miter lim="800000"/>
                <a:headEnd/>
                <a:tailEnd/>
              </a:ln>
            </p:spPr>
            <p:txBody>
              <a:bodyPr wrap="none">
                <a:spAutoFit/>
              </a:bodyPr>
              <a:lstStyle/>
              <a:p>
                <a:r>
                  <a:rPr lang="en-US" sz="1200">
                    <a:latin typeface="Calibri" pitchFamily="34" charset="0"/>
                  </a:rPr>
                  <a:t>50 µm</a:t>
                </a:r>
              </a:p>
            </p:txBody>
          </p:sp>
        </p:grpSp>
        <p:sp>
          <p:nvSpPr>
            <p:cNvPr id="23" name="TextBox 17"/>
            <p:cNvSpPr txBox="1">
              <a:spLocks noChangeArrowheads="1"/>
            </p:cNvSpPr>
            <p:nvPr/>
          </p:nvSpPr>
          <p:spPr bwMode="auto">
            <a:xfrm>
              <a:off x="774748" y="958314"/>
              <a:ext cx="317716" cy="369332"/>
            </a:xfrm>
            <a:prstGeom prst="rect">
              <a:avLst/>
            </a:prstGeom>
            <a:noFill/>
            <a:ln w="9525">
              <a:noFill/>
              <a:miter lim="800000"/>
              <a:headEnd/>
              <a:tailEnd/>
            </a:ln>
          </p:spPr>
          <p:txBody>
            <a:bodyPr wrap="none">
              <a:spAutoFit/>
            </a:bodyPr>
            <a:lstStyle/>
            <a:p>
              <a:pPr algn="r"/>
              <a:r>
                <a:rPr lang="en-US">
                  <a:latin typeface="Calibri" pitchFamily="34" charset="0"/>
                </a:rPr>
                <a:t>A</a:t>
              </a:r>
            </a:p>
          </p:txBody>
        </p:sp>
        <p:sp>
          <p:nvSpPr>
            <p:cNvPr id="24" name="TextBox 18"/>
            <p:cNvSpPr txBox="1">
              <a:spLocks noChangeArrowheads="1"/>
            </p:cNvSpPr>
            <p:nvPr/>
          </p:nvSpPr>
          <p:spPr bwMode="auto">
            <a:xfrm>
              <a:off x="835085" y="1682359"/>
              <a:ext cx="317716" cy="369332"/>
            </a:xfrm>
            <a:prstGeom prst="rect">
              <a:avLst/>
            </a:prstGeom>
            <a:noFill/>
            <a:ln w="9525">
              <a:noFill/>
              <a:miter lim="800000"/>
              <a:headEnd/>
              <a:tailEnd/>
            </a:ln>
          </p:spPr>
          <p:txBody>
            <a:bodyPr wrap="none">
              <a:spAutoFit/>
            </a:bodyPr>
            <a:lstStyle/>
            <a:p>
              <a:r>
                <a:rPr lang="en-US">
                  <a:latin typeface="Calibri" pitchFamily="34" charset="0"/>
                </a:rPr>
                <a:t>C</a:t>
              </a:r>
            </a:p>
          </p:txBody>
        </p:sp>
        <p:sp>
          <p:nvSpPr>
            <p:cNvPr id="25" name="TextBox 19"/>
            <p:cNvSpPr txBox="1">
              <a:spLocks noChangeArrowheads="1"/>
            </p:cNvSpPr>
            <p:nvPr/>
          </p:nvSpPr>
          <p:spPr bwMode="auto">
            <a:xfrm>
              <a:off x="1543100" y="965623"/>
              <a:ext cx="317716" cy="369332"/>
            </a:xfrm>
            <a:prstGeom prst="rect">
              <a:avLst/>
            </a:prstGeom>
            <a:noFill/>
            <a:ln w="9525">
              <a:noFill/>
              <a:miter lim="800000"/>
              <a:headEnd/>
              <a:tailEnd/>
            </a:ln>
          </p:spPr>
          <p:txBody>
            <a:bodyPr wrap="none">
              <a:spAutoFit/>
            </a:bodyPr>
            <a:lstStyle/>
            <a:p>
              <a:r>
                <a:rPr lang="en-US">
                  <a:latin typeface="Calibri" pitchFamily="34" charset="0"/>
                </a:rPr>
                <a:t>B</a:t>
              </a:r>
            </a:p>
          </p:txBody>
        </p:sp>
        <p:sp>
          <p:nvSpPr>
            <p:cNvPr id="26" name="TextBox 20"/>
            <p:cNvSpPr txBox="1">
              <a:spLocks noChangeArrowheads="1"/>
            </p:cNvSpPr>
            <p:nvPr/>
          </p:nvSpPr>
          <p:spPr bwMode="auto">
            <a:xfrm>
              <a:off x="1559130" y="1682359"/>
              <a:ext cx="327334" cy="369332"/>
            </a:xfrm>
            <a:prstGeom prst="rect">
              <a:avLst/>
            </a:prstGeom>
            <a:noFill/>
            <a:ln w="9525">
              <a:noFill/>
              <a:miter lim="800000"/>
              <a:headEnd/>
              <a:tailEnd/>
            </a:ln>
          </p:spPr>
          <p:txBody>
            <a:bodyPr wrap="none">
              <a:spAutoFit/>
            </a:bodyPr>
            <a:lstStyle/>
            <a:p>
              <a:r>
                <a:rPr lang="en-US">
                  <a:latin typeface="Calibri" pitchFamily="34" charset="0"/>
                </a:rPr>
                <a:t>D</a:t>
              </a:r>
            </a:p>
          </p:txBody>
        </p:sp>
      </p:grpSp>
      <p:graphicFrame>
        <p:nvGraphicFramePr>
          <p:cNvPr id="1299459" name="Object 6"/>
          <p:cNvGraphicFramePr>
            <a:graphicFrameLocks noChangeAspect="1"/>
          </p:cNvGraphicFramePr>
          <p:nvPr/>
        </p:nvGraphicFramePr>
        <p:xfrm>
          <a:off x="914400" y="3352800"/>
          <a:ext cx="2390775" cy="584200"/>
        </p:xfrm>
        <a:graphic>
          <a:graphicData uri="http://schemas.openxmlformats.org/presentationml/2006/ole">
            <mc:AlternateContent xmlns:mc="http://schemas.openxmlformats.org/markup-compatibility/2006">
              <mc:Choice xmlns:v="urn:schemas-microsoft-com:vml" Requires="v">
                <p:oleObj spid="_x0000_s1103875" name="Equation" r:id="rId4" imgW="1765080" imgH="431640" progId="Equation.3">
                  <p:embed/>
                </p:oleObj>
              </mc:Choice>
              <mc:Fallback>
                <p:oleObj name="Equation" r:id="rId4" imgW="1765080" imgH="431640" progId="Equation.3">
                  <p:embed/>
                  <p:pic>
                    <p:nvPicPr>
                      <p:cNvPr id="0"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3352800"/>
                        <a:ext cx="2390775" cy="584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42" name="Picture 2" descr="40 um linescan+noise_fig2.png"/>
          <p:cNvPicPr>
            <a:picLocks noChangeAspect="1"/>
          </p:cNvPicPr>
          <p:nvPr/>
        </p:nvPicPr>
        <p:blipFill>
          <a:blip r:embed="rId6" cstate="print">
            <a:clrChange>
              <a:clrFrom>
                <a:srgbClr val="FFFFFF"/>
              </a:clrFrom>
              <a:clrTo>
                <a:srgbClr val="FFFFFF">
                  <a:alpha val="0"/>
                </a:srgbClr>
              </a:clrTo>
            </a:clrChange>
          </a:blip>
          <a:srcRect r="58550" b="50917"/>
          <a:stretch>
            <a:fillRect/>
          </a:stretch>
        </p:blipFill>
        <p:spPr bwMode="auto">
          <a:xfrm>
            <a:off x="4007708" y="609600"/>
            <a:ext cx="4983892" cy="3352800"/>
          </a:xfrm>
          <a:prstGeom prst="rect">
            <a:avLst/>
          </a:prstGeom>
          <a:noFill/>
          <a:ln w="9525">
            <a:noFill/>
            <a:miter lim="800000"/>
            <a:headEnd/>
            <a:tailEnd/>
          </a:ln>
        </p:spPr>
      </p:pic>
      <p:pic>
        <p:nvPicPr>
          <p:cNvPr id="47" name="Picture 2" descr="40 um linescan+noise_fig2.png"/>
          <p:cNvPicPr>
            <a:picLocks noChangeAspect="1"/>
          </p:cNvPicPr>
          <p:nvPr/>
        </p:nvPicPr>
        <p:blipFill>
          <a:blip r:embed="rId6" cstate="print">
            <a:clrChange>
              <a:clrFrom>
                <a:srgbClr val="FFFFFF"/>
              </a:clrFrom>
              <a:clrTo>
                <a:srgbClr val="FFFFFF">
                  <a:alpha val="0"/>
                </a:srgbClr>
              </a:clrTo>
            </a:clrChange>
          </a:blip>
          <a:srcRect l="51014" r="9044" b="50917"/>
          <a:stretch>
            <a:fillRect/>
          </a:stretch>
        </p:blipFill>
        <p:spPr bwMode="auto">
          <a:xfrm>
            <a:off x="4114800" y="3657600"/>
            <a:ext cx="4584357" cy="3200400"/>
          </a:xfrm>
          <a:prstGeom prst="rect">
            <a:avLst/>
          </a:prstGeom>
          <a:noFill/>
          <a:ln w="9525">
            <a:noFill/>
            <a:miter lim="800000"/>
            <a:headEnd/>
            <a:tailEnd/>
          </a:ln>
        </p:spPr>
      </p:pic>
      <p:sp>
        <p:nvSpPr>
          <p:cNvPr id="48" name="TextBox 3"/>
          <p:cNvSpPr txBox="1">
            <a:spLocks noChangeArrowheads="1"/>
          </p:cNvSpPr>
          <p:nvPr/>
        </p:nvSpPr>
        <p:spPr bwMode="auto">
          <a:xfrm>
            <a:off x="6400800" y="5562600"/>
            <a:ext cx="1834156" cy="461665"/>
          </a:xfrm>
          <a:prstGeom prst="rect">
            <a:avLst/>
          </a:prstGeom>
          <a:noFill/>
          <a:ln w="9525">
            <a:noFill/>
            <a:miter lim="800000"/>
            <a:headEnd/>
            <a:tailEnd/>
          </a:ln>
        </p:spPr>
        <p:txBody>
          <a:bodyPr wrap="none">
            <a:spAutoFit/>
          </a:bodyPr>
          <a:lstStyle/>
          <a:p>
            <a:r>
              <a:rPr lang="en-US" sz="2400" dirty="0"/>
              <a:t>RMS ~ 38 nm</a:t>
            </a:r>
          </a:p>
        </p:txBody>
      </p:sp>
      <p:pic>
        <p:nvPicPr>
          <p:cNvPr id="50" name="Picture 2" descr="D:\Google Drive\WorkPrivate\StonyBrook\BNL - Instrumentation\Collaborators\Sydor\PrototypeDetector\SydorQuad1Front20um.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7550" y="3962400"/>
            <a:ext cx="2743200" cy="275621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52400"/>
            <a:ext cx="8763000" cy="6172200"/>
          </a:xfrm>
        </p:spPr>
        <p:txBody>
          <a:bodyPr>
            <a:noAutofit/>
          </a:bodyPr>
          <a:lstStyle/>
          <a:p>
            <a:pPr>
              <a:buNone/>
            </a:pPr>
            <a:r>
              <a:rPr lang="en-US" dirty="0" smtClean="0"/>
              <a:t>What is a photocathode?</a:t>
            </a:r>
          </a:p>
          <a:p>
            <a:pPr>
              <a:buNone/>
            </a:pPr>
            <a:r>
              <a:rPr lang="en-US" sz="2400" dirty="0" smtClean="0"/>
              <a:t>	A surface that emits electrons when illuminated (Go Einstein!)</a:t>
            </a:r>
          </a:p>
          <a:p>
            <a:pPr>
              <a:buNone/>
            </a:pPr>
            <a:r>
              <a:rPr lang="en-US" dirty="0" smtClean="0"/>
              <a:t>What are they used for?</a:t>
            </a:r>
          </a:p>
          <a:p>
            <a:pPr>
              <a:buNone/>
            </a:pPr>
            <a:r>
              <a:rPr lang="en-US" sz="2400" dirty="0" smtClean="0"/>
              <a:t>	Traditionally, in image intensifiers and </a:t>
            </a:r>
            <a:r>
              <a:rPr lang="en-US" sz="2400" dirty="0" err="1" smtClean="0"/>
              <a:t>photodetectors</a:t>
            </a:r>
            <a:r>
              <a:rPr lang="en-US" sz="2400" dirty="0" smtClean="0"/>
              <a:t>/PMT</a:t>
            </a:r>
          </a:p>
          <a:p>
            <a:pPr>
              <a:buNone/>
            </a:pPr>
            <a:r>
              <a:rPr lang="en-US" sz="2400" dirty="0" smtClean="0"/>
              <a:t>	More recently also as electron sources for accelerators</a:t>
            </a:r>
          </a:p>
          <a:p>
            <a:pPr>
              <a:buNone/>
            </a:pPr>
            <a:r>
              <a:rPr lang="en-US" sz="2400" dirty="0" smtClean="0"/>
              <a:t>		Allow control of the spatial and temporal profile of the beam</a:t>
            </a:r>
          </a:p>
          <a:p>
            <a:pPr>
              <a:buNone/>
            </a:pPr>
            <a:r>
              <a:rPr lang="en-US" sz="2400" dirty="0" smtClean="0"/>
              <a:t>		Produce a “Brighter” electron beam than can be achieved 		from other sources</a:t>
            </a:r>
          </a:p>
          <a:p>
            <a:pPr>
              <a:buNone/>
            </a:pPr>
            <a:r>
              <a:rPr lang="en-US" dirty="0" smtClean="0"/>
              <a:t>What makes a good photocathode?</a:t>
            </a:r>
          </a:p>
          <a:p>
            <a:pPr>
              <a:buNone/>
            </a:pPr>
            <a:r>
              <a:rPr lang="en-US" dirty="0" smtClean="0"/>
              <a:t>	</a:t>
            </a:r>
            <a:r>
              <a:rPr lang="en-US" sz="2400" dirty="0" smtClean="0"/>
              <a:t>Quantum Efficiency, lifetime, fast temporal response</a:t>
            </a:r>
          </a:p>
          <a:p>
            <a:pPr>
              <a:buNone/>
            </a:pPr>
            <a:r>
              <a:rPr lang="en-US" sz="2400" dirty="0" smtClean="0"/>
              <a:t>	Correlation of emitted electrons (low beam “temperature”, or </a:t>
            </a:r>
            <a:r>
              <a:rPr lang="en-US" sz="2400" dirty="0" err="1" smtClean="0"/>
              <a:t>emittance</a:t>
            </a:r>
            <a:r>
              <a:rPr lang="en-US" sz="2400" dirty="0" smtClean="0"/>
              <a:t>), high current, low dark current, spin polarization</a:t>
            </a:r>
          </a:p>
          <a:p>
            <a:pPr>
              <a:buNone/>
            </a:pPr>
            <a:r>
              <a:rPr lang="en-US" sz="2400" dirty="0" smtClean="0"/>
              <a:t>Important applications to other fields – </a:t>
            </a:r>
            <a:r>
              <a:rPr lang="en-US" sz="2400" dirty="0" err="1" smtClean="0"/>
              <a:t>Photovoltaics</a:t>
            </a:r>
            <a:r>
              <a:rPr lang="en-US" sz="2400" dirty="0" smtClean="0"/>
              <a:t>,  PET imaging</a:t>
            </a:r>
          </a:p>
          <a:p>
            <a:pPr>
              <a:buNone/>
            </a:pPr>
            <a:r>
              <a:rPr lang="en-US" sz="2400" dirty="0" smtClean="0"/>
              <a:t>	</a:t>
            </a:r>
            <a:endParaRPr lang="en-US" dirty="0" smtClean="0"/>
          </a:p>
          <a:p>
            <a:pPr>
              <a:buNone/>
            </a:pPr>
            <a:endParaRPr lang="en-US" sz="2400" dirty="0" smtClean="0"/>
          </a:p>
          <a:p>
            <a:pPr>
              <a:buNone/>
            </a:pPr>
            <a:r>
              <a:rPr lang="en-US" sz="2400" dirty="0" smtClean="0"/>
              <a:t>	</a:t>
            </a:r>
            <a:endParaRPr lang="en-US" sz="2400" dirty="0"/>
          </a:p>
        </p:txBody>
      </p:sp>
      <p:sp>
        <p:nvSpPr>
          <p:cNvPr id="582658" name="AutoShape 2" descr="data:image/jpeg;base64,/9j/4AAQSkZJRgABAQAAAQABAAD/2wCEAAkGBxQSEhUUExQUFhUXGBgaFxYYGBcXGBgUHRwXGBoYGCIZHCggGRwnHhcUITEhJSkrLi4uFx8zODMsNygtLisBCgoKDg0OGhAQGzQkHyQsLCwsLCwsLCwsLCwsLCwsLCwsLCwsLCwsLCwsLCwsLCwsLCwsLCwsLCwsLCwsLCwsK//AABEIAKwAwQMBIgACEQEDEQH/xAAcAAABBAMBAAAAAAAAAAAAAAAABAUGBwIDCAH/xABCEAACAQIEAwUECAMGBgMAAAABAgMAEQQSITEFQVEGEyJhcQcygZEUI0JSobHB0VRikxUWM5Ki8CRDU4Lh8WNyg//EABkBAQADAQEAAAAAAAAAAAAAAAABAgMEBf/EACQRAAICAgICAQUBAAAAAAAAAAABAhEDIQQxEkETMmGBkfAF/9oADAMBAAIRAxEAPwC8aKKKAKKKKAKKKKAKKKKAKDRTbx7jcOEiaWdwiLuT56D5mgscGcDc2rRNjFXc/HlVXcd7X4TiEReLHzYZkuFVFvn9VHiPqCPSqpmx+dmaXv3sbZ2LNfzsdRUpEbOrlYEXFe3qgOyvb+TCr3SMsibhJGYMvkCdbeRvUtwftTP/ADIGUfeVw/4FR+dKGy0q9qJcH7eYadgufKx2DeEny6E/GpRDOG2P70oWbaK8vXtQSFFFFAFFFFAFFFFAFFFFAFFFFAFFFFAFFFeUAE1hJMF3NN/HeNw4WNpJnCKOZ68gOp8q5x7VdssTi5ZfrXWBm0RSVGQbXtqT11p0TGLl0Xj2z7f4fh6AucznaNbF/wA7KPM1Ufaftk3EMpnAEI8awJdgCPtSt9o/yjQVCCpKed75jrvyrPBY4oLai51A1v5m9Vcn6NliSJHhcRHKtkjsv3rAWJ2Nt6cUIUWD5iBqL3JHlURhwJZyoYXtcEaXB9NqcYOCOikyKzsD4RmNj8tfxrHr2afDJijiOAicEkbAkgDxHyHU0iODmgRSpFmFwrm4A6DzpXhkmU+JUy3uIzf/AEsTcGsMfiFlPdx2Eh+y+gY9Adg/nzq2NtPRnkxtdiNeJSqoeREKMzICDs41sRTjwzt9iYLCN2AH2Sbr8jt8KZsCGl77CumSUjMoNwTMmtiOpW4+FaGbPh1YKPCQsmmu/hPlyrpRgdA+zT2gJjwYXXu5lGYrckMpPvKTra/LlccrVYFcj9juL/RcXDMTYI4D8vqzo3wsb/Cuk+0ePmbDscKbSKufUaOAL5VPn1tyqGiCS3r2q19nfHMdineSZl7lWEYXKLs+mZgRyXUetWVVSQooooAooooAooooAooooAoopr4/x2HBxNLO4RV5nqb2A6k22FCGxzpFxfiCQRPJIwVVVmZr2soGp/35VDcH7W+HSEATBb/fDKPyqvfaj2zfFzNhIW/4dbFmW/1jb78kGmnM067JScnRG+0HHsRxPEMzlu7v4I+SJ+rEc6QcUwRRu7+4uZzyF9l+W9YYF3TK6ixDXAve/KxpdiIpJWe/hzgk+YPKsm3Z2JJLRrhwalbKQTzA5ab0gXBbt0+fxrakTxAMoOoAYeV9RTzg8O3cmy7km9rkdQepqu0WFHZyAPImljex8xVgy8OupyaG1trmodwuNFdXU2Fxp5HnVs4LCeC5GpArnyRbZ148ijEqvifCZhfKlz1I3qGcX4ZMD44mPoDv1q6O0nGcLhtJJRn+4viYettqgmP7awteyO1vSrwWS+iZywtbdEX4dxAuUE3gljIMGIIPhI2jm+8h2vyvW/i8SQYxkIyxYpAzJ/03bf4Ztj0NJ8fxZJb3jZb8jtajKMThsjEd5E1oHv8AZPi7tjzFr26aV2RcvaPLyxgtxY2wcMcziPLcqfGDtkFtfO4IPxqT4bi0xWSKSRneIHu0LXURn3VBHKo7wbEq0qM/+INLk/DWnfs5h0AkbQkswuOflWhgbOz+KdZ4cjsv1i+6xtqbEW21uR8a6X4YxMYvuLj4BiB+AFc04+NY4zKllaNlYEG1iCCAfPannhHtNxyEs5R1kTwlwQMx0DAqRe3MflVWDoi9e1A/Zh2pnxkbDEKM6NkzL7rG2YEdNPPlU7qpJ7RRRQBRRRQBRRRQHhNUJ7Zu0E0uK+jKVEUaq5Frku1977WH5mr4mW4I6giuaPaFEy8RxGZsxJVr2t4SPCPgNKvBEeyO4eC7IptYsL6DYan8rU+gMwLWCpqNN7jS5NM+GIzqOevwp4GIRYmjYkFib/Hb4Vnl+qjox9Ch8PGuQKCQDY/ratkr5jlA8NwrH7p5WpuwuIVde8UkE5ddQw/cVti4wlpDcKpy5r6C/wC9Z0aNm4wsdPtgkEW6f+LUtwexJ90bW5m2taMRxFSl0KObC1mG3PekvDMQBmznKrH3b3BHXyo0xGSHThyXbQfOp1i+IzzqMHgzlbL9fiD7sEfQHbOR8r1CMLxJTpHqxOVABueg+NPvF8d9GhOFTMumediLM8p1N/IaC3lUQjci2WfjCiBdseHRQMUR2e3vSE+8etQ2ZSp5i+3pTtx/HFnJJv0Hn1PWmRmubk611dHD2ZiVuprNMQwGjW1B06jY1oNF6AeJJQSswGhPiH3JBz9Dv8aduB4rLA8lgSCzZeRqLQTZb76jbkT50+cHIKyDOgVk62Ob0NALoMU8oGIWFTZgGi1ZJANCHH60l4tNIqlZECorXjUG4UHWwPMCnfslI0hTDxxlmZtCpB3O7DcAczUgxHDo2MkDmCSVWAC94DoD4smwa2x6VUkUewWeRp5QrkRoELrvmZyQvpYBtfOr6FUXgOGrgWmkwxeEjKqhgbSAi++qkA3pXwb2rYgSiKSJJCDZshNwL6tbY9dLVDBdVFNnA+OQ4tC0MiuAbHKdjzB6U51ACiiigCiiigMJWsCTyF65t9pMl+JT/wAvdr8lB/WukMSPC3oa5g7X4nPjsU3/AMzD/L4f0rSAXY14X/EX0b9Kzxx+viH3/Cw5EafvWOBGaQ+Sj5msJJL4tb/ZIrN7yMv0hdxiJERskar7oBA28VMWN1DgfacD4Ab1IuJL4Wv5fnUcmt3iL/3W8yb1ciRtSIGVFsAEFz522/GnuWO1l57nzY703cIjzO7kaXA+A1/O1ObavQqZ4ycwxKymzggqw0IPUUhGOlkwzPI7SM+IRbsbkhbG3pWXHZdAvIAVjg4r4bCKdM0sshPkBaoAw8UJMhJFLeCyJHGzkAsTYA9KR8Xb6wi97VtwgtAWC5rNbcaedqjJtUa8d1KzdLiomOsNyemlbE4WHGYRFF6sx/KnXsJwsTMzkC63axtZVXU7nf8AOpTxaJRh5p/D4MoVbDxSuQqgDkNb0jGiJ5W2QLh3DY37263Ea5ibkGk8mGRUzPCQDazB73B2tyuOdTPs/wBmJY++DZWbMA+uhOUMQDsQM1vUGkfaTgUvdopzd1H4YYlyn6xztpqbk86tRm3Y28C4ucJeXCXR2QozbsEJBNviBr5VqfjAUgNDG4Gt9QddTtzOtN02DmjumosdfK2+vStYOlmBJOxtrbrSgSOXiM6nLBiHWJgDlbxBQfsi/IVs7M8OkMkhhDvI0bA5ep+0egqON3oICNpoBqB870u4H2jxWBmYq9mIyurKjAjexuDp5iod+gT72U8SnwGKOFki0e7yHTMmUBcx6rsDzuRV+KaorgntDwpF5cGqTH3pYlX5i+o9L1afZLtbBjlJibVTYg6EHzHK9v0qAyR0UUVACiiigNGLHgPw/MVybisR3kkjneSWRv8AMxNvxrraRQRY7VAeM+ybBTyPKA8bsbnI5VSx3OXUAnytV4SojplAR48QhzluW0UX93TekMbMXGdS0hAym9vQnyq4OOexPNInczssf28652HmpW1/Q0xdoPZxJw6JsSZxLayEZCrKraBtSaq9W0WTTaQwx4fEzKFWAv3hyKVI8TgXNtelI34NKsmaWJkcaWuLdPnVjdiJB9CzI318ZkUDozi4by00vTDBHI8meYHMhyhWB1Y/a6WrmeaVnrQ4WOUVIiH0YxZwjyGW4yqF8AHPMetaY+OsG8aAnnbSrVbg0YPuEEi9yDz6HnUA492fyS9LkkedWhnt0zDLw1FWjR/Z0uJuI1AOXNZmA8JNv0pfiMCY44LlfqonU2P22Nzbyra//DfR5vsNmjY35GxW/wAfzo7RTDJp02/at4PyVnDmj4SpEK4l73qPxpxwSXiUKVbckcxTRipLmtaNbUEg1M42WxZPB2SDheL7lmUkqLkqQNz0+dHGuMMVKA2BKtbzHP502x48mwYZhfpY/MU4ycCaQK0RuGGinceV6p51qRd4vNuWMdeDdqu6jUFpQdSWGtySSSR8ac07aZZsPKrCTIzNlZbeLKVBPW16jSdksSNwoHM3/wB3pNj+HPhyokNswzJpcEbctRVlOL0jN4ZxVtEt4jiEdVU2vJIuY2O3vt8yKfuFycIeMtKD3tmzHXcXso8tBURx3BMWkUbtBJZlWSNlu6spGnuk2NjsQKZk4fOQ7CKYoD4iEbS/XSpKUSbjfZkR4RHYESyeJlP2Q1yoHwtUNxCEFM4N7W9QNqlnGuOT4wRRBHaQqq6AlnawG1tLWtY0kk7E48uFOGlBAsL2t876VaTV6McCnTc/bf69D12J4FHPFJPIoyL4F1/5lixuOZtS72VBo+JeFrKyuGtzA1F/iBTXg8BxHBQyRHDyKHYa2DC9rEoVJF7aa1YXsg7GyQlsViFKu4siHdUvclujHT0HrRtUhCM1klJ9aS/vyWtRRRWZsFFFFAFFFFAeUydr+E/SsLLFzdGUHod1P+YCnyvCKA5N4ZxaWCfMt1e+WSM7GxsysOu9jVvdnuIRkGRmIRhorAEX6Xpi9snZIRYhMZEFGfwyjW5fUq4HO4BB9Aa87Iyl4ijjauXPFLZ6/CyOcXFksjzSIbtHkF8gvdvTypv4hwuOUDOoNJo+Bp3gkW4sb2BIB9RTq8wOp0rleno7GvRH+J9mopcO8IAQNqt9QrjY+nKqm4g00BMMwIZTbXUgcrdR51eMsmn6UwcU4ek/hkRX6XGvz3row5nHs4+Rxo5Fa7KWlrVarK4j2Kg1KBl9CbfjTOexov8A4jW9BtXUs0Wee+NNOiM8MwjyOMo0G55AVMcDIYxlVraaNzHpXhwIiXLGLKNzzJ86Pox3JAHnWU5eR14V8apdsVSY/uozKxdwNCNCT5+QqJ43Fvi5cwBJPhjjW7EDkABuam3CcKJZI47B1LKrL1BOot0q7+DdkMHB44sNFGxG6KFYDpf3vxq+JLsx5U5aTE/YjAk4LCmVWDJBEpUkizKoDAi9jqOdSH6IliMoF97aflW2KMKAo2Gg3P51nWhxiFOEQhs4jXNtmtrb9aViMdBWdFAangU7qD8BWYFZUUAUUUUAUUUUAUUUUAUUUUBE/aVwxpsG/drmkTxIOZYch52Jqv8AswbxDMpVxowIsbjrV1ONNaq7iC2xUuoszf6rC9c/I+k9L/Nb82vsbnGlNeKxBXenS9x+dI8bGCLG1ch6UrEUeL5Gtkdjem+SMqa2x4i1Xo53Ji2VAbXsNKQYhEAJrOWW4uKQ4qEsN6vFGU2NbwNK3hbIo5jc0ixfB13Zyx9acGjZdqSSITvV92VjOkSH2acMAxyFFByq5b4gqCfiRV6AVXvsowCrG0lrszG58lAAH+pqsOuiHRwZ5+UwoooqxiFFFFAFFFFAFFFFAFFFFAFFFeXoD2vKxkkAFzUU7Rdt8PBHJ4gzKp0GutvtHZR8b+VCLHDtdxUQQEg2LEKCOV+fw3qtuCkmPKxvJGxDHrzDedxrUF4b2kxGJlxL6yjILhm8WUH3lHz06VLuHYsaSLqQAGHMr+4rjzu2ejwcixy37JQqXHn+lN+P96wpzgcMoZTdSLg8/T1pqxYuSbVgestjfOb6Eny8qasSSu+3Wlc0ljWWh31rVHJNOxs+knqa3x44czSPiGE5qbem1NbiS9rj1q6RzyTH3FY9CL86blcsevQc/hUm4B7OXxCxtJPlzqHyIt8qG9sxO17dDVhdnewuHwxzZczg6MxzG1uRIGU+nzrVRbOaWZLo29gOGvBhlD2Ba5I6MTt8AFHrepRWKrasq2OVu3YUUUUAUUUUAUUUUAUUUUA3cc4xFhImmncJGLAk9ToB86g8ftlwGYh2kUfZPdsbjkfDcj0IFKfbZGzcMdVvmLx2HlnS5/351zo+ACm7NpzsTv0vzqSDpl/aXgO4aZZ1ZVOWwBLFrXAC7nSohD7b4XlVTBMkdmzsMrMrfYsFvcHUH4VTKQvILpGwjHNRv1uelK8PCqqMtiPLb/3QUSrtD27xuM0ZxFHckIg1Ycgx56cutRXjc8ssYGYlV95eZ/mPWtp15616pIo0iw3cHkaCRZUbxDpsw5qfKrC4Ljo8QM0ZyOPeU8j09POoRicP9pPio/MUmwmLMbiRT69SKplxKatdl4yotfB8RaBjpeNveXp/MvnTnOysuZTcEXB61DuG4zvEBzZgdjz9DW1Ma0N9yh3Xoeorhcdno8bk+On0LMY1jWqKS+1JsRiA2xuDtWqAgH9aukdMmrN+MHp+Rpti1a2ugJb/AOo1NKcYx2ps4pL3eFmbmwCD/uOv4VeO3Rjkl4xbLM9jva36YG702kiBUcs0J1QkdVylbjrVrCuP+zDPmyxOY5LFo3BIKuuo1HXarQ7De190YQ8QGxy98NLHb6wcvUV0p2eTJey8aKT4LFrKgddjtsbjkdCQQRYj1pRUlQooooAooooAooooAooooCAe2wsOGSlRc3QWG+rr+gNURDgQqo2NbYfVQKLuw6kCur8ThkkGV1VhcGzAEXGx1pN/YmGzZu4hzfe7tL/O16hkHLHEsdLMuRQYY9smzG3I9B5U3QKYz4TbqDsfWut24Hhjvh4T/wDmn7Viez+F/hoP6aftVo0iTleKcNps3MftWxmHOupP7v4X+Gg/pp+1engGF/h4P6aftRtA5Z7zzFIMaoBzjY+8OV+tdaDs/hf4eD+mn7Vj/d3C/wAPDry7tLflU2iLOU+A8ZEMmVj9Wx1/lP3hUwxsmW2t7jfqKvz+7mE/hcP/AEo/2rZ/YmG/6EP+Rf2rCeNSdovGbSOa5pchuLZefl50pTEdCK6LPAsN/Dw/00/agcCw38PD/TT9qj4fudEeU0qaOcpJbnemHtdjbiOK+3iPqdBXVf8AYeG/h4f6aftWD9nsIdThsOT5xIf0qY46dkZOR5Rqjk3syQZ0F97j8DWzikREwOl2GvQsuh/Surk7P4UG4w0APURIP0r1uAYU74aA+saH9KulUrMHLRRvs37U4uGKeGMoyYZDKImJzsnvSJEegF2Atzq+ODcQXEQRzIbrIoYHyNYR8Ew63KwQqSCCQii4OhBsNiNKVYXDrGoRFCquyjQAdB0qxWzdRRRQBRRRQBRRRQBRRRQH/9k="/>
          <p:cNvSpPr>
            <a:spLocks noChangeAspect="1" noChangeArrowheads="1"/>
          </p:cNvSpPr>
          <p:nvPr/>
        </p:nvSpPr>
        <p:spPr bwMode="auto">
          <a:xfrm>
            <a:off x="10160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4"/>
          <p:cNvPicPr>
            <a:picLocks noChangeAspect="1" noChangeArrowheads="1"/>
          </p:cNvPicPr>
          <p:nvPr/>
        </p:nvPicPr>
        <p:blipFill>
          <a:blip r:embed="rId3" cstate="print"/>
          <a:srcRect/>
          <a:stretch>
            <a:fillRect/>
          </a:stretch>
        </p:blipFill>
        <p:spPr bwMode="auto">
          <a:xfrm>
            <a:off x="-76200" y="3611691"/>
            <a:ext cx="4343400" cy="2789109"/>
          </a:xfrm>
          <a:prstGeom prst="rect">
            <a:avLst/>
          </a:prstGeom>
          <a:noFill/>
          <a:ln w="9525">
            <a:noFill/>
            <a:miter lim="800000"/>
            <a:headEnd/>
            <a:tailEnd/>
          </a:ln>
        </p:spPr>
      </p:pic>
      <p:grpSp>
        <p:nvGrpSpPr>
          <p:cNvPr id="2" name="Group 17"/>
          <p:cNvGrpSpPr>
            <a:grpSpLocks/>
          </p:cNvGrpSpPr>
          <p:nvPr/>
        </p:nvGrpSpPr>
        <p:grpSpPr bwMode="auto">
          <a:xfrm>
            <a:off x="-76200" y="428625"/>
            <a:ext cx="4495800" cy="3201988"/>
            <a:chOff x="381000" y="381000"/>
            <a:chExt cx="4495800" cy="3201194"/>
          </a:xfrm>
        </p:grpSpPr>
        <p:pic>
          <p:nvPicPr>
            <p:cNvPr id="5130" name="Picture 3"/>
            <p:cNvPicPr>
              <a:picLocks noChangeAspect="1" noChangeArrowheads="1"/>
            </p:cNvPicPr>
            <p:nvPr/>
          </p:nvPicPr>
          <p:blipFill>
            <a:blip r:embed="rId4" cstate="print"/>
            <a:srcRect/>
            <a:stretch>
              <a:fillRect/>
            </a:stretch>
          </p:blipFill>
          <p:spPr bwMode="auto">
            <a:xfrm>
              <a:off x="381000" y="381000"/>
              <a:ext cx="4349750" cy="2816225"/>
            </a:xfrm>
            <a:prstGeom prst="rect">
              <a:avLst/>
            </a:prstGeom>
            <a:noFill/>
            <a:ln w="9525">
              <a:noFill/>
              <a:miter lim="800000"/>
              <a:headEnd/>
              <a:tailEnd/>
            </a:ln>
          </p:spPr>
        </p:pic>
        <p:sp>
          <p:nvSpPr>
            <p:cNvPr id="6" name="Oval 5"/>
            <p:cNvSpPr/>
            <p:nvPr/>
          </p:nvSpPr>
          <p:spPr>
            <a:xfrm>
              <a:off x="1600200" y="533362"/>
              <a:ext cx="228600" cy="2056890"/>
            </a:xfrm>
            <a:prstGeom prst="ellipse">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8" name="Straight Arrow Connector 7"/>
            <p:cNvCxnSpPr/>
            <p:nvPr/>
          </p:nvCxnSpPr>
          <p:spPr>
            <a:xfrm rot="5400000">
              <a:off x="1219314" y="3123519"/>
              <a:ext cx="914173" cy="3175"/>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10" name="Oval 9"/>
            <p:cNvSpPr/>
            <p:nvPr/>
          </p:nvSpPr>
          <p:spPr>
            <a:xfrm>
              <a:off x="3636963" y="1752260"/>
              <a:ext cx="304800" cy="837992"/>
            </a:xfrm>
            <a:prstGeom prst="ellipse">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1" name="Straight Arrow Connector 10"/>
            <p:cNvCxnSpPr/>
            <p:nvPr/>
          </p:nvCxnSpPr>
          <p:spPr>
            <a:xfrm>
              <a:off x="4038600" y="2209347"/>
              <a:ext cx="838200" cy="457087"/>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grpSp>
      <p:grpSp>
        <p:nvGrpSpPr>
          <p:cNvPr id="3" name="Group 16"/>
          <p:cNvGrpSpPr>
            <a:grpSpLocks/>
          </p:cNvGrpSpPr>
          <p:nvPr/>
        </p:nvGrpSpPr>
        <p:grpSpPr bwMode="auto">
          <a:xfrm>
            <a:off x="4495800" y="2257425"/>
            <a:ext cx="3841750" cy="2466975"/>
            <a:chOff x="4800600" y="685800"/>
            <a:chExt cx="3841750" cy="2466975"/>
          </a:xfrm>
        </p:grpSpPr>
        <p:pic>
          <p:nvPicPr>
            <p:cNvPr id="5128" name="Picture 6"/>
            <p:cNvPicPr>
              <a:picLocks noChangeAspect="1" noChangeArrowheads="1"/>
            </p:cNvPicPr>
            <p:nvPr/>
          </p:nvPicPr>
          <p:blipFill>
            <a:blip r:embed="rId5" cstate="print"/>
            <a:srcRect/>
            <a:stretch>
              <a:fillRect/>
            </a:stretch>
          </p:blipFill>
          <p:spPr bwMode="auto">
            <a:xfrm>
              <a:off x="4800600" y="685800"/>
              <a:ext cx="3841750" cy="2466975"/>
            </a:xfrm>
            <a:prstGeom prst="rect">
              <a:avLst/>
            </a:prstGeom>
            <a:noFill/>
            <a:ln w="9525">
              <a:noFill/>
              <a:miter lim="800000"/>
              <a:headEnd/>
              <a:tailEnd/>
            </a:ln>
          </p:spPr>
        </p:pic>
        <p:sp>
          <p:nvSpPr>
            <p:cNvPr id="16" name="Oval 15"/>
            <p:cNvSpPr/>
            <p:nvPr/>
          </p:nvSpPr>
          <p:spPr>
            <a:xfrm>
              <a:off x="6202363" y="1828800"/>
              <a:ext cx="304800" cy="838200"/>
            </a:xfrm>
            <a:prstGeom prst="ellipse">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cxnSp>
        <p:nvCxnSpPr>
          <p:cNvPr id="21" name="Straight Arrow Connector 20"/>
          <p:cNvCxnSpPr/>
          <p:nvPr/>
        </p:nvCxnSpPr>
        <p:spPr>
          <a:xfrm rot="5400000">
            <a:off x="5679282" y="4696619"/>
            <a:ext cx="762000" cy="1587"/>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pic>
        <p:nvPicPr>
          <p:cNvPr id="5126" name="Picture 7"/>
          <p:cNvPicPr>
            <a:picLocks noChangeAspect="1" noChangeArrowheads="1"/>
          </p:cNvPicPr>
          <p:nvPr/>
        </p:nvPicPr>
        <p:blipFill>
          <a:blip r:embed="rId6" cstate="print"/>
          <a:srcRect/>
          <a:stretch>
            <a:fillRect/>
          </a:stretch>
        </p:blipFill>
        <p:spPr bwMode="auto">
          <a:xfrm>
            <a:off x="4495800" y="4391025"/>
            <a:ext cx="3841750" cy="2466975"/>
          </a:xfrm>
          <a:prstGeom prst="rect">
            <a:avLst/>
          </a:prstGeom>
          <a:noFill/>
          <a:ln w="9525">
            <a:noFill/>
            <a:miter lim="800000"/>
            <a:headEnd/>
            <a:tailEnd/>
          </a:ln>
        </p:spPr>
      </p:pic>
      <p:sp>
        <p:nvSpPr>
          <p:cNvPr id="5127" name="TextBox 8"/>
          <p:cNvSpPr txBox="1">
            <a:spLocks noChangeArrowheads="1"/>
          </p:cNvSpPr>
          <p:nvPr/>
        </p:nvSpPr>
        <p:spPr bwMode="auto">
          <a:xfrm>
            <a:off x="4191000" y="609600"/>
            <a:ext cx="4343400" cy="1815882"/>
          </a:xfrm>
          <a:prstGeom prst="rect">
            <a:avLst/>
          </a:prstGeom>
          <a:noFill/>
          <a:ln w="9525">
            <a:noFill/>
            <a:miter lim="800000"/>
            <a:headEnd/>
            <a:tailEnd/>
          </a:ln>
        </p:spPr>
        <p:txBody>
          <a:bodyPr>
            <a:spAutoFit/>
          </a:bodyPr>
          <a:lstStyle/>
          <a:p>
            <a:pPr marL="176213" indent="-176213">
              <a:buFont typeface="Arial" charset="0"/>
              <a:buChar char="•"/>
            </a:pPr>
            <a:r>
              <a:rPr lang="en-US" sz="1400" dirty="0" smtClean="0">
                <a:latin typeface="Calibri" pitchFamily="34" charset="0"/>
              </a:rPr>
              <a:t>Ring </a:t>
            </a:r>
            <a:r>
              <a:rPr lang="en-US" sz="1400" dirty="0">
                <a:latin typeface="Calibri" pitchFamily="34" charset="0"/>
              </a:rPr>
              <a:t>mode “hybrid fill, top up”.</a:t>
            </a:r>
          </a:p>
          <a:p>
            <a:pPr marL="176213" indent="-176213">
              <a:buFont typeface="Arial" charset="0"/>
              <a:buChar char="•"/>
            </a:pPr>
            <a:r>
              <a:rPr lang="en-US" sz="1400" dirty="0">
                <a:latin typeface="Calibri" pitchFamily="34" charset="0"/>
              </a:rPr>
              <a:t>102mA total, 16mA in first bunch, 86mA in remaining pulse train.</a:t>
            </a:r>
          </a:p>
          <a:p>
            <a:pPr marL="176213" indent="-176213">
              <a:buFont typeface="Arial" charset="0"/>
              <a:buChar char="•"/>
            </a:pPr>
            <a:r>
              <a:rPr lang="en-US" sz="1400" dirty="0">
                <a:latin typeface="Calibri" pitchFamily="34" charset="0"/>
              </a:rPr>
              <a:t>Separated by 1.594 µs</a:t>
            </a:r>
          </a:p>
          <a:p>
            <a:pPr marL="176213" indent="-176213">
              <a:buFont typeface="Arial" charset="0"/>
              <a:buChar char="•"/>
            </a:pPr>
            <a:r>
              <a:rPr lang="en-US" sz="1400" b="1" dirty="0">
                <a:latin typeface="Calibri" pitchFamily="34" charset="0"/>
              </a:rPr>
              <a:t>Ratio of ring currents matches very closely to measured charge ratio </a:t>
            </a:r>
          </a:p>
          <a:p>
            <a:pPr marL="176213" indent="-176213">
              <a:buFont typeface="Arial" charset="0"/>
              <a:buChar char="•"/>
            </a:pPr>
            <a:r>
              <a:rPr lang="en-US" sz="1400" b="1" i="1" dirty="0">
                <a:latin typeface="Calibri" pitchFamily="34" charset="0"/>
              </a:rPr>
              <a:t>Current Ratio: 86mA/16mA = 5.38</a:t>
            </a:r>
          </a:p>
          <a:p>
            <a:pPr marL="176213" indent="-176213">
              <a:buFont typeface="Arial" charset="0"/>
              <a:buChar char="•"/>
            </a:pPr>
            <a:r>
              <a:rPr lang="en-US" sz="1400" b="1" i="1" dirty="0">
                <a:latin typeface="Calibri" pitchFamily="34" charset="0"/>
              </a:rPr>
              <a:t>Measured Q Ratio: 0.91nC/0.17nC = 5.35 </a:t>
            </a:r>
          </a:p>
        </p:txBody>
      </p:sp>
      <p:sp>
        <p:nvSpPr>
          <p:cNvPr id="15" name="Title 4"/>
          <p:cNvSpPr txBox="1">
            <a:spLocks/>
          </p:cNvSpPr>
          <p:nvPr/>
        </p:nvSpPr>
        <p:spPr bwMode="auto">
          <a:xfrm>
            <a:off x="0" y="0"/>
            <a:ext cx="9144000" cy="685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lgn="ctr" eaLnBrk="0" hangingPunct="0">
              <a:defRPr/>
            </a:pPr>
            <a:r>
              <a:rPr lang="en-US" sz="3600" dirty="0" smtClean="0">
                <a:latin typeface="Calibri" pitchFamily="34" charset="0"/>
                <a:ea typeface="+mj-ea"/>
                <a:cs typeface="+mj-cs"/>
              </a:rPr>
              <a:t>Pulse Mode Beam Position 11-ID-D, APS</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47431"/>
            <a:ext cx="7886700" cy="262947"/>
          </a:xfrm>
        </p:spPr>
        <p:txBody>
          <a:bodyPr>
            <a:noAutofit/>
          </a:bodyPr>
          <a:lstStyle/>
          <a:p>
            <a:r>
              <a:rPr lang="en-US" sz="3600" b="0" dirty="0">
                <a:latin typeface="+mn-lt"/>
              </a:rPr>
              <a:t>Pixelated Diamond </a:t>
            </a:r>
            <a:r>
              <a:rPr lang="en-US" sz="3600" b="0" dirty="0" smtClean="0">
                <a:latin typeface="+mn-lt"/>
              </a:rPr>
              <a:t>Window</a:t>
            </a:r>
            <a:endParaRPr lang="en-US" sz="3600" b="0" dirty="0">
              <a:latin typeface="+mn-lt"/>
            </a:endParaRPr>
          </a:p>
        </p:txBody>
      </p:sp>
      <p:pic>
        <p:nvPicPr>
          <p:cNvPr id="9" name="Imager3">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cstate="print"/>
          <a:stretch>
            <a:fillRect/>
          </a:stretch>
        </p:blipFill>
        <p:spPr>
          <a:xfrm>
            <a:off x="1371817" y="655387"/>
            <a:ext cx="6400366" cy="3600206"/>
          </a:xfrm>
          <a:prstGeom prst="rect">
            <a:avLst/>
          </a:prstGeom>
        </p:spPr>
      </p:pic>
      <p:sp>
        <p:nvSpPr>
          <p:cNvPr id="10" name="Rectangle 9"/>
          <p:cNvSpPr/>
          <p:nvPr/>
        </p:nvSpPr>
        <p:spPr>
          <a:xfrm>
            <a:off x="253497" y="4299009"/>
            <a:ext cx="8673220" cy="738664"/>
          </a:xfrm>
          <a:prstGeom prst="rect">
            <a:avLst/>
          </a:prstGeom>
        </p:spPr>
        <p:txBody>
          <a:bodyPr wrap="square">
            <a:spAutoFit/>
          </a:bodyPr>
          <a:lstStyle/>
          <a:p>
            <a:pPr algn="just"/>
            <a:r>
              <a:rPr lang="en-US" sz="1400" dirty="0" smtClean="0"/>
              <a:t>Pixels are created by metalizing one side of the diamond with horizontal stripes and the other with vertical stripes. As the x-rays pass through the diamond, the induced current is collected in each vertical stripe, while the bias is applied to individual stripes on the other side. This bias is cycled, allowing readout of one line of “pixels” at a time.</a:t>
            </a:r>
          </a:p>
        </p:txBody>
      </p:sp>
      <p:grpSp>
        <p:nvGrpSpPr>
          <p:cNvPr id="3" name="Group 2"/>
          <p:cNvGrpSpPr/>
          <p:nvPr/>
        </p:nvGrpSpPr>
        <p:grpSpPr>
          <a:xfrm>
            <a:off x="295564" y="5037673"/>
            <a:ext cx="8701940" cy="1600438"/>
            <a:chOff x="405113" y="4976066"/>
            <a:chExt cx="8500027" cy="1600438"/>
          </a:xfrm>
        </p:grpSpPr>
        <p:sp>
          <p:nvSpPr>
            <p:cNvPr id="11" name="TextBox 10"/>
            <p:cNvSpPr txBox="1"/>
            <p:nvPr/>
          </p:nvSpPr>
          <p:spPr>
            <a:xfrm>
              <a:off x="405113" y="4976066"/>
              <a:ext cx="4654937" cy="1600438"/>
            </a:xfrm>
            <a:prstGeom prst="rect">
              <a:avLst/>
            </a:prstGeom>
            <a:noFill/>
          </p:spPr>
          <p:txBody>
            <a:bodyPr wrap="square" rtlCol="0">
              <a:spAutoFit/>
            </a:bodyPr>
            <a:lstStyle/>
            <a:p>
              <a:r>
                <a:rPr lang="en-US" altLang="zh-CN" sz="1400" b="1" dirty="0" smtClean="0"/>
                <a:t>Image Readout</a:t>
              </a:r>
            </a:p>
            <a:p>
              <a:pPr marL="177800" indent="-177800">
                <a:buFont typeface="Arial" panose="020B0604020202020204" pitchFamily="34" charset="0"/>
                <a:buChar char="•"/>
              </a:pPr>
              <a:r>
                <a:rPr lang="en-US" altLang="zh-CN" sz="1400" dirty="0" smtClean="0"/>
                <a:t>32 x 32 stripes, yielding 1024 pixels</a:t>
              </a:r>
            </a:p>
            <a:p>
              <a:pPr marL="177800" indent="-177800">
                <a:buFont typeface="Arial" panose="020B0604020202020204" pitchFamily="34" charset="0"/>
                <a:buChar char="•"/>
              </a:pPr>
              <a:r>
                <a:rPr lang="en-US" altLang="zh-CN" sz="1400" dirty="0" smtClean="0"/>
                <a:t>Only one row is active at a time minimizing </a:t>
              </a:r>
              <a:r>
                <a:rPr lang="en-US" altLang="zh-CN" sz="1400" dirty="0" err="1" smtClean="0"/>
                <a:t>ohmic</a:t>
              </a:r>
              <a:r>
                <a:rPr lang="en-US" altLang="zh-CN" sz="1400" dirty="0" smtClean="0"/>
                <a:t> heat generation.</a:t>
              </a:r>
            </a:p>
            <a:p>
              <a:pPr marL="177800" indent="-177800">
                <a:buFont typeface="Arial" panose="020B0604020202020204" pitchFamily="34" charset="0"/>
                <a:buChar char="•"/>
              </a:pPr>
              <a:r>
                <a:rPr lang="en-US" altLang="zh-CN" sz="1400" dirty="0" smtClean="0"/>
                <a:t>Project goal of real time imaging at 1 Hz, currently at 32 Hz</a:t>
              </a:r>
            </a:p>
            <a:p>
              <a:pPr marL="177800" indent="-177800">
                <a:buFont typeface="Arial" panose="020B0604020202020204" pitchFamily="34" charset="0"/>
                <a:buChar char="•"/>
              </a:pPr>
              <a:r>
                <a:rPr lang="en-US" altLang="zh-CN" sz="1400" dirty="0" smtClean="0"/>
                <a:t>Up to ~10mA per pixel</a:t>
              </a:r>
            </a:p>
            <a:p>
              <a:pPr marL="177800" indent="-177800">
                <a:buFont typeface="Arial" panose="020B0604020202020204" pitchFamily="34" charset="0"/>
                <a:buChar char="•"/>
              </a:pPr>
              <a:endParaRPr lang="en-US" altLang="zh-CN" sz="1400" dirty="0" smtClean="0"/>
            </a:p>
          </p:txBody>
        </p:sp>
        <p:sp>
          <p:nvSpPr>
            <p:cNvPr id="6" name="TextBox 5"/>
            <p:cNvSpPr txBox="1"/>
            <p:nvPr/>
          </p:nvSpPr>
          <p:spPr>
            <a:xfrm>
              <a:off x="5226304" y="4976066"/>
              <a:ext cx="3678836" cy="1384995"/>
            </a:xfrm>
            <a:prstGeom prst="rect">
              <a:avLst/>
            </a:prstGeom>
            <a:noFill/>
          </p:spPr>
          <p:txBody>
            <a:bodyPr wrap="square" rtlCol="0">
              <a:spAutoFit/>
            </a:bodyPr>
            <a:lstStyle/>
            <a:p>
              <a:r>
                <a:rPr lang="en-US" altLang="zh-CN" sz="1400" b="1" dirty="0" smtClean="0"/>
                <a:t>Window Fabrication</a:t>
              </a:r>
            </a:p>
            <a:p>
              <a:pPr marL="177800" indent="-177800">
                <a:buFont typeface="Arial" panose="020B0604020202020204" pitchFamily="34" charset="0"/>
                <a:buChar char="•"/>
              </a:pPr>
              <a:r>
                <a:rPr lang="en-US" altLang="zh-CN" sz="1400" dirty="0" smtClean="0"/>
                <a:t>The diamond sensor will be brazed to a stainless steel vacuum flange. </a:t>
              </a:r>
            </a:p>
            <a:p>
              <a:pPr marL="177800" indent="-177800">
                <a:buFont typeface="Arial" panose="020B0604020202020204" pitchFamily="34" charset="0"/>
                <a:buChar char="•"/>
              </a:pPr>
              <a:r>
                <a:rPr lang="en-US" altLang="zh-CN" sz="1400" dirty="0" smtClean="0"/>
                <a:t>The diamond and electronic interconnects will be protected by a metal mask.</a:t>
              </a:r>
            </a:p>
            <a:p>
              <a:pPr marL="177800" indent="-177800">
                <a:buFont typeface="Arial" panose="020B0604020202020204" pitchFamily="34" charset="0"/>
                <a:buChar char="•"/>
              </a:pPr>
              <a:r>
                <a:rPr lang="en-US" altLang="zh-CN" sz="1400" dirty="0" smtClean="0"/>
                <a:t>Heat dissipation provided by water cooling.</a:t>
              </a:r>
              <a:endParaRPr lang="en-US" altLang="zh-CN" sz="1400" dirty="0"/>
            </a:p>
          </p:txBody>
        </p:sp>
      </p:grpSp>
      <p:sp>
        <p:nvSpPr>
          <p:cNvPr id="4" name="TextBox 3"/>
          <p:cNvSpPr txBox="1"/>
          <p:nvPr/>
        </p:nvSpPr>
        <p:spPr>
          <a:xfrm rot="16200000">
            <a:off x="7136622" y="3401094"/>
            <a:ext cx="1455848" cy="307777"/>
          </a:xfrm>
          <a:prstGeom prst="rect">
            <a:avLst/>
          </a:prstGeom>
          <a:noFill/>
        </p:spPr>
        <p:txBody>
          <a:bodyPr wrap="none" rtlCol="0">
            <a:spAutoFit/>
          </a:bodyPr>
          <a:lstStyle/>
          <a:p>
            <a:r>
              <a:rPr lang="en-US" sz="1400" dirty="0">
                <a:latin typeface="Garamond" panose="02020404030301010803" pitchFamily="18" charset="0"/>
              </a:rPr>
              <a:t>r</a:t>
            </a:r>
            <a:r>
              <a:rPr lang="en-US" sz="1400" dirty="0" smtClean="0">
                <a:latin typeface="Garamond" panose="02020404030301010803" pitchFamily="18" charset="0"/>
              </a:rPr>
              <a:t>eadout animation</a:t>
            </a:r>
            <a:endParaRPr lang="en-US" sz="1400" dirty="0">
              <a:latin typeface="Garamond" panose="02020404030301010803" pitchFamily="18" charset="0"/>
            </a:endParaRPr>
          </a:p>
        </p:txBody>
      </p:sp>
    </p:spTree>
    <p:extLst>
      <p:ext uri="{BB962C8B-B14F-4D97-AF65-F5344CB8AC3E}">
        <p14:creationId xmlns:p14="http://schemas.microsoft.com/office/powerpoint/2010/main" val="1215745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737"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par>
              <p:cTn id="11"/>
            </p:par>
            <p:video>
              <p:cMediaNode vol="80000">
                <p:cTn id="12" fill="hold" display="0">
                  <p:stCondLst>
                    <p:cond delay="indefinite"/>
                  </p:stCondLst>
                </p:cTn>
                <p:tgtEl>
                  <p:spTgt spid="9"/>
                </p:tgtEl>
              </p:cMediaNode>
            </p:vide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b="0" dirty="0" smtClean="0">
                <a:latin typeface="+mn-lt"/>
              </a:rPr>
              <a:t>Beam Imaging</a:t>
            </a:r>
            <a:endParaRPr lang="en-US" sz="3600" b="0" dirty="0">
              <a:latin typeface="+mn-lt"/>
            </a:endParaRPr>
          </a:p>
        </p:txBody>
      </p:sp>
      <p:pic>
        <p:nvPicPr>
          <p:cNvPr id="3" name="Picture 2"/>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r="1429"/>
          <a:stretch>
            <a:fillRect/>
          </a:stretch>
        </p:blipFill>
        <p:spPr>
          <a:xfrm>
            <a:off x="144110" y="852038"/>
            <a:ext cx="8855779" cy="2576962"/>
          </a:xfrm>
          <a:prstGeom prst="rect">
            <a:avLst/>
          </a:prstGeom>
        </p:spPr>
      </p:pic>
      <p:pic>
        <p:nvPicPr>
          <p:cNvPr id="4" name="Picture 3" descr="lastlight-011.jpg"/>
          <p:cNvPicPr>
            <a:picLocks noChangeAspect="1"/>
          </p:cNvPicPr>
          <p:nvPr/>
        </p:nvPicPr>
        <p:blipFill>
          <a:blip r:embed="rId3" cstate="print"/>
          <a:srcRect l="26476" t="11628" r="12510" b="24496"/>
          <a:stretch>
            <a:fillRect/>
          </a:stretch>
        </p:blipFill>
        <p:spPr>
          <a:xfrm>
            <a:off x="4914899" y="3429000"/>
            <a:ext cx="3260805" cy="2560319"/>
          </a:xfrm>
          <a:prstGeom prst="rect">
            <a:avLst/>
          </a:prstGeom>
        </p:spPr>
      </p:pic>
      <p:grpSp>
        <p:nvGrpSpPr>
          <p:cNvPr id="5" name="Group 4"/>
          <p:cNvGrpSpPr>
            <a:grpSpLocks noChangeAspect="1"/>
          </p:cNvGrpSpPr>
          <p:nvPr/>
        </p:nvGrpSpPr>
        <p:grpSpPr>
          <a:xfrm>
            <a:off x="880933" y="3474265"/>
            <a:ext cx="2749566" cy="2354580"/>
            <a:chOff x="6726620" y="3600646"/>
            <a:chExt cx="1755179" cy="1478980"/>
          </a:xfrm>
        </p:grpSpPr>
        <p:pic>
          <p:nvPicPr>
            <p:cNvPr id="6" name="Picture 2"/>
            <p:cNvPicPr>
              <a:picLocks noChangeAspect="1" noChangeArrowheads="1"/>
            </p:cNvPicPr>
            <p:nvPr/>
          </p:nvPicPr>
          <p:blipFill>
            <a:blip r:embed="rId4" cstate="print"/>
            <a:srcRect l="14200" t="24444" r="44500" b="13689"/>
            <a:stretch>
              <a:fillRect/>
            </a:stretch>
          </p:blipFill>
          <p:spPr bwMode="auto">
            <a:xfrm>
              <a:off x="6726620" y="3600646"/>
              <a:ext cx="1755179" cy="1478980"/>
            </a:xfrm>
            <a:prstGeom prst="rect">
              <a:avLst/>
            </a:prstGeom>
            <a:noFill/>
            <a:ln w="9525">
              <a:noFill/>
              <a:miter lim="800000"/>
              <a:headEnd/>
              <a:tailEnd/>
            </a:ln>
          </p:spPr>
        </p:pic>
        <p:sp>
          <p:nvSpPr>
            <p:cNvPr id="7" name="Rectangle 6"/>
            <p:cNvSpPr/>
            <p:nvPr/>
          </p:nvSpPr>
          <p:spPr>
            <a:xfrm>
              <a:off x="6737130" y="4950371"/>
              <a:ext cx="1030014" cy="9459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p:cNvSpPr txBox="1"/>
          <p:nvPr/>
        </p:nvSpPr>
        <p:spPr>
          <a:xfrm>
            <a:off x="990349" y="5882185"/>
            <a:ext cx="2480319" cy="400110"/>
          </a:xfrm>
          <a:prstGeom prst="rect">
            <a:avLst/>
          </a:prstGeom>
          <a:noFill/>
        </p:spPr>
        <p:txBody>
          <a:bodyPr wrap="square" rtlCol="0">
            <a:spAutoFit/>
          </a:bodyPr>
          <a:lstStyle/>
          <a:p>
            <a:pPr algn="ctr"/>
            <a:r>
              <a:rPr lang="en-US" altLang="zh-CN" sz="2000" b="1" dirty="0" smtClean="0">
                <a:latin typeface="Arial" pitchFamily="34" charset="0"/>
                <a:cs typeface="Arial" pitchFamily="34" charset="0"/>
              </a:rPr>
              <a:t>CHESS G3 Beam </a:t>
            </a:r>
          </a:p>
        </p:txBody>
      </p:sp>
      <p:sp>
        <p:nvSpPr>
          <p:cNvPr id="9" name="TextBox 8"/>
          <p:cNvSpPr txBox="1"/>
          <p:nvPr/>
        </p:nvSpPr>
        <p:spPr>
          <a:xfrm>
            <a:off x="5372100" y="6004560"/>
            <a:ext cx="2480319" cy="400110"/>
          </a:xfrm>
          <a:prstGeom prst="rect">
            <a:avLst/>
          </a:prstGeom>
          <a:noFill/>
        </p:spPr>
        <p:txBody>
          <a:bodyPr wrap="square" rtlCol="0">
            <a:spAutoFit/>
          </a:bodyPr>
          <a:lstStyle/>
          <a:p>
            <a:pPr algn="ctr"/>
            <a:r>
              <a:rPr lang="en-US" altLang="zh-CN" sz="2000" b="1" dirty="0" smtClean="0">
                <a:latin typeface="Arial" pitchFamily="34" charset="0"/>
                <a:cs typeface="Arial" pitchFamily="34" charset="0"/>
              </a:rPr>
              <a:t>NSLS X28C Beam </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b="0" dirty="0" smtClean="0">
                <a:latin typeface="+mn-lt"/>
              </a:rPr>
              <a:t>Beam Imaging</a:t>
            </a:r>
            <a:endParaRPr lang="en-US" sz="3600" b="0" dirty="0">
              <a:latin typeface="+mn-lt"/>
            </a:endParaRPr>
          </a:p>
        </p:txBody>
      </p:sp>
      <p:pic>
        <p:nvPicPr>
          <p:cNvPr id="3" name="Picture 2"/>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r="1429"/>
          <a:stretch>
            <a:fillRect/>
          </a:stretch>
        </p:blipFill>
        <p:spPr>
          <a:xfrm>
            <a:off x="144110" y="852038"/>
            <a:ext cx="8855779" cy="2576962"/>
          </a:xfrm>
          <a:prstGeom prst="rect">
            <a:avLst/>
          </a:prstGeom>
        </p:spPr>
      </p:pic>
      <p:grpSp>
        <p:nvGrpSpPr>
          <p:cNvPr id="5" name="Group 4"/>
          <p:cNvGrpSpPr>
            <a:grpSpLocks noChangeAspect="1"/>
          </p:cNvGrpSpPr>
          <p:nvPr/>
        </p:nvGrpSpPr>
        <p:grpSpPr>
          <a:xfrm>
            <a:off x="880933" y="3474265"/>
            <a:ext cx="2749566" cy="2354580"/>
            <a:chOff x="6726620" y="3600646"/>
            <a:chExt cx="1755179" cy="1478980"/>
          </a:xfrm>
        </p:grpSpPr>
        <p:pic>
          <p:nvPicPr>
            <p:cNvPr id="6" name="Picture 2"/>
            <p:cNvPicPr>
              <a:picLocks noChangeAspect="1" noChangeArrowheads="1"/>
            </p:cNvPicPr>
            <p:nvPr/>
          </p:nvPicPr>
          <p:blipFill>
            <a:blip r:embed="rId3" cstate="print"/>
            <a:srcRect l="14200" t="24444" r="44500" b="13689"/>
            <a:stretch>
              <a:fillRect/>
            </a:stretch>
          </p:blipFill>
          <p:spPr bwMode="auto">
            <a:xfrm>
              <a:off x="6726620" y="3600646"/>
              <a:ext cx="1755179" cy="1478980"/>
            </a:xfrm>
            <a:prstGeom prst="rect">
              <a:avLst/>
            </a:prstGeom>
            <a:noFill/>
            <a:ln w="9525">
              <a:noFill/>
              <a:miter lim="800000"/>
              <a:headEnd/>
              <a:tailEnd/>
            </a:ln>
          </p:spPr>
        </p:pic>
        <p:sp>
          <p:nvSpPr>
            <p:cNvPr id="7" name="Rectangle 6"/>
            <p:cNvSpPr/>
            <p:nvPr/>
          </p:nvSpPr>
          <p:spPr>
            <a:xfrm>
              <a:off x="6737130" y="4950371"/>
              <a:ext cx="1030014" cy="9459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p:cNvSpPr txBox="1"/>
          <p:nvPr/>
        </p:nvSpPr>
        <p:spPr>
          <a:xfrm>
            <a:off x="990349" y="5882185"/>
            <a:ext cx="2480319" cy="400110"/>
          </a:xfrm>
          <a:prstGeom prst="rect">
            <a:avLst/>
          </a:prstGeom>
          <a:noFill/>
        </p:spPr>
        <p:txBody>
          <a:bodyPr wrap="square" rtlCol="0">
            <a:spAutoFit/>
          </a:bodyPr>
          <a:lstStyle/>
          <a:p>
            <a:pPr algn="ctr"/>
            <a:r>
              <a:rPr lang="en-US" altLang="zh-CN" sz="2000" b="1" dirty="0" smtClean="0">
                <a:latin typeface="Arial" pitchFamily="34" charset="0"/>
                <a:cs typeface="Arial" pitchFamily="34" charset="0"/>
              </a:rPr>
              <a:t>CHESS G3 Beam </a:t>
            </a:r>
          </a:p>
        </p:txBody>
      </p:sp>
      <p:sp>
        <p:nvSpPr>
          <p:cNvPr id="10" name="Rectangle 9"/>
          <p:cNvSpPr/>
          <p:nvPr/>
        </p:nvSpPr>
        <p:spPr>
          <a:xfrm>
            <a:off x="5263490" y="6323284"/>
            <a:ext cx="3087738" cy="276999"/>
          </a:xfrm>
          <a:prstGeom prst="rect">
            <a:avLst/>
          </a:prstGeom>
        </p:spPr>
        <p:txBody>
          <a:bodyPr wrap="square">
            <a:spAutoFit/>
          </a:bodyPr>
          <a:lstStyle/>
          <a:p>
            <a:r>
              <a:rPr lang="en-US" sz="1200" b="1" dirty="0" smtClean="0"/>
              <a:t>Zhou et al. (2015) JSR 22 :1396 (cover article)</a:t>
            </a:r>
            <a:endParaRPr lang="en-US" sz="1200" b="1" dirty="0"/>
          </a:p>
        </p:txBody>
      </p:sp>
      <p:pic>
        <p:nvPicPr>
          <p:cNvPr id="11" name="Picture 10" descr="E:\Google Drive Erik\Work\StonyBrook\BNL - Instrumentation\Publications\2014_JSR_Window_Zhou\Reprint_plus_Cover\2015_11_Zhou_JSR_ImagingWindow_Cover.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38800" y="3276600"/>
            <a:ext cx="2337119" cy="3046684"/>
          </a:xfrm>
          <a:prstGeom prst="rect">
            <a:avLst/>
          </a:prstGeom>
          <a:noFill/>
          <a:ln>
            <a:noFill/>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65126"/>
            <a:ext cx="9144000" cy="262947"/>
          </a:xfrm>
        </p:spPr>
        <p:txBody>
          <a:bodyPr>
            <a:normAutofit fontScale="90000"/>
          </a:bodyPr>
          <a:lstStyle/>
          <a:p>
            <a:r>
              <a:rPr lang="en-US" sz="3600" b="0" dirty="0" smtClean="0">
                <a:latin typeface="+mn-lt"/>
              </a:rPr>
              <a:t>Brazing the Way to the Instrumented Window</a:t>
            </a:r>
            <a:endParaRPr lang="en-US" sz="3600" b="0" dirty="0">
              <a:latin typeface="+mn-lt"/>
            </a:endParaRPr>
          </a:p>
        </p:txBody>
      </p:sp>
      <p:pic>
        <p:nvPicPr>
          <p:cNvPr id="1026" name="Picture 2" descr="E:\brazed1.jpg"/>
          <p:cNvPicPr>
            <a:picLocks noChangeAspect="1" noChangeArrowheads="1"/>
          </p:cNvPicPr>
          <p:nvPr/>
        </p:nvPicPr>
        <p:blipFill>
          <a:blip r:embed="rId2" cstate="print"/>
          <a:srcRect/>
          <a:stretch>
            <a:fillRect/>
          </a:stretch>
        </p:blipFill>
        <p:spPr bwMode="auto">
          <a:xfrm>
            <a:off x="199176" y="896284"/>
            <a:ext cx="5152899" cy="5106153"/>
          </a:xfrm>
          <a:prstGeom prst="rect">
            <a:avLst/>
          </a:prstGeom>
          <a:noFill/>
        </p:spPr>
      </p:pic>
      <p:sp>
        <p:nvSpPr>
          <p:cNvPr id="6" name="Content Placeholder 2"/>
          <p:cNvSpPr txBox="1">
            <a:spLocks/>
          </p:cNvSpPr>
          <p:nvPr/>
        </p:nvSpPr>
        <p:spPr>
          <a:xfrm>
            <a:off x="5450187" y="973280"/>
            <a:ext cx="3693814" cy="245572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None/>
              <a:defRPr/>
            </a:pPr>
            <a:r>
              <a:rPr lang="en-US" sz="1800" b="1" dirty="0" smtClean="0"/>
              <a:t>Single Crystal Diamond  </a:t>
            </a:r>
          </a:p>
          <a:p>
            <a:pPr>
              <a:spcBef>
                <a:spcPts val="0"/>
              </a:spcBef>
              <a:spcAft>
                <a:spcPts val="600"/>
              </a:spcAft>
              <a:defRPr/>
            </a:pPr>
            <a:r>
              <a:rPr lang="en-US" sz="1800" dirty="0" smtClean="0"/>
              <a:t>Laser cut an polished by Applied Diamond</a:t>
            </a:r>
          </a:p>
          <a:p>
            <a:pPr>
              <a:spcBef>
                <a:spcPts val="0"/>
              </a:spcBef>
              <a:spcAft>
                <a:spcPts val="600"/>
              </a:spcAft>
              <a:defRPr/>
            </a:pPr>
            <a:r>
              <a:rPr lang="en-US" sz="1800" b="1" dirty="0" smtClean="0"/>
              <a:t>4.7x4.7x0.054 mm</a:t>
            </a:r>
            <a:r>
              <a:rPr lang="en-US" sz="1800" b="1" baseline="30000" dirty="0" smtClean="0"/>
              <a:t>3</a:t>
            </a:r>
            <a:endParaRPr lang="en-US" sz="1800" b="1" dirty="0" smtClean="0"/>
          </a:p>
          <a:p>
            <a:pPr marL="0" indent="0">
              <a:spcBef>
                <a:spcPts val="0"/>
              </a:spcBef>
              <a:spcAft>
                <a:spcPts val="600"/>
              </a:spcAft>
              <a:buNone/>
              <a:defRPr/>
            </a:pPr>
            <a:r>
              <a:rPr lang="en-US" sz="1800" b="1" dirty="0" smtClean="0"/>
              <a:t>Lithographically patterned </a:t>
            </a:r>
          </a:p>
          <a:p>
            <a:pPr>
              <a:spcBef>
                <a:spcPts val="0"/>
              </a:spcBef>
              <a:spcAft>
                <a:spcPts val="600"/>
              </a:spcAft>
              <a:defRPr/>
            </a:pPr>
            <a:r>
              <a:rPr lang="en-US" sz="1800" dirty="0" smtClean="0"/>
              <a:t>60 µm pixels, 2x2 mm</a:t>
            </a:r>
            <a:r>
              <a:rPr lang="en-US" sz="1800" baseline="30000" dirty="0" smtClean="0"/>
              <a:t>2</a:t>
            </a:r>
            <a:r>
              <a:rPr lang="en-US" sz="1800" dirty="0" smtClean="0"/>
              <a:t> active area</a:t>
            </a:r>
            <a:endParaRPr lang="en-US" sz="1800" dirty="0"/>
          </a:p>
          <a:p>
            <a:pPr>
              <a:spcBef>
                <a:spcPts val="0"/>
              </a:spcBef>
              <a:spcAft>
                <a:spcPts val="600"/>
              </a:spcAft>
              <a:defRPr/>
            </a:pPr>
            <a:r>
              <a:rPr lang="en-US" sz="1800" dirty="0" smtClean="0"/>
              <a:t>Platinum metallization   </a:t>
            </a:r>
            <a:endParaRPr lang="en-US" sz="1800" dirty="0"/>
          </a:p>
          <a:p>
            <a:pPr>
              <a:spcBef>
                <a:spcPts val="0"/>
              </a:spcBef>
              <a:spcAft>
                <a:spcPts val="600"/>
              </a:spcAft>
              <a:buNone/>
              <a:defRPr/>
            </a:pPr>
            <a:r>
              <a:rPr lang="en-US" sz="1800" b="1" dirty="0" smtClean="0"/>
              <a:t>Brazed by Applied Diamond</a:t>
            </a:r>
          </a:p>
          <a:p>
            <a:pPr>
              <a:spcBef>
                <a:spcPts val="0"/>
              </a:spcBef>
              <a:spcAft>
                <a:spcPts val="600"/>
              </a:spcAft>
              <a:defRPr/>
            </a:pPr>
            <a:r>
              <a:rPr lang="en-US" sz="1800" dirty="0" smtClean="0"/>
              <a:t>13 mm diameter polycrystalline diamond</a:t>
            </a:r>
          </a:p>
          <a:p>
            <a:pPr>
              <a:spcBef>
                <a:spcPts val="0"/>
              </a:spcBef>
              <a:spcAft>
                <a:spcPts val="600"/>
              </a:spcAft>
              <a:defRPr/>
            </a:pPr>
            <a:r>
              <a:rPr lang="en-US" sz="1800" dirty="0" smtClean="0"/>
              <a:t>Laser cut 3.3 mm square</a:t>
            </a:r>
          </a:p>
          <a:p>
            <a:pPr>
              <a:spcBef>
                <a:spcPts val="0"/>
              </a:spcBef>
              <a:spcAft>
                <a:spcPts val="600"/>
              </a:spcAft>
              <a:defRPr/>
            </a:pPr>
            <a:r>
              <a:rPr lang="en-US" sz="1800" dirty="0" smtClean="0"/>
              <a:t>Brazed w/o compromising </a:t>
            </a:r>
            <a:r>
              <a:rPr lang="en-US" sz="1800" dirty="0" err="1" smtClean="0"/>
              <a:t>metalization</a:t>
            </a:r>
            <a:endParaRPr lang="en-US" sz="1800" dirty="0" smtClean="0"/>
          </a:p>
          <a:p>
            <a:pPr marL="0" indent="0">
              <a:spcBef>
                <a:spcPts val="0"/>
              </a:spcBef>
              <a:spcAft>
                <a:spcPts val="600"/>
              </a:spcAft>
              <a:buNone/>
              <a:defRPr/>
            </a:pPr>
            <a:r>
              <a:rPr lang="en-US" sz="1800" b="1" dirty="0" smtClean="0"/>
              <a:t>Custom boards</a:t>
            </a:r>
          </a:p>
          <a:p>
            <a:pPr marL="230188" lvl="1">
              <a:spcBef>
                <a:spcPts val="0"/>
              </a:spcBef>
              <a:spcAft>
                <a:spcPts val="600"/>
              </a:spcAft>
              <a:defRPr/>
            </a:pPr>
            <a:r>
              <a:rPr lang="en-US" sz="1800" dirty="0" err="1" smtClean="0"/>
              <a:t>Wirebonded</a:t>
            </a:r>
            <a:r>
              <a:rPr lang="en-US" sz="1800" dirty="0" smtClean="0"/>
              <a:t> front and back to individual circuit boards as in final device</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b="0" dirty="0" smtClean="0">
                <a:latin typeface="+mn-lt"/>
              </a:rPr>
              <a:t>Brazed Detector Test at CHESS</a:t>
            </a:r>
            <a:endParaRPr lang="en-US" sz="3600" b="0" dirty="0">
              <a:latin typeface="+mn-lt"/>
            </a:endParaRPr>
          </a:p>
        </p:txBody>
      </p:sp>
      <p:pic>
        <p:nvPicPr>
          <p:cNvPr id="4" name="6.23.2015_Cornell G3_IIA_Single Pixel Walking.wmv">
            <a:hlinkClick r:id="" action="ppaction://media"/>
          </p:cNvPr>
          <p:cNvPicPr>
            <a:picLocks noRot="1" noChangeAspect="1"/>
          </p:cNvPicPr>
          <p:nvPr>
            <a:videoFile r:link="rId1"/>
          </p:nvPr>
        </p:nvPicPr>
        <p:blipFill>
          <a:blip r:embed="rId3" cstate="print"/>
          <a:stretch>
            <a:fillRect/>
          </a:stretch>
        </p:blipFill>
        <p:spPr>
          <a:xfrm>
            <a:off x="-702782" y="685800"/>
            <a:ext cx="10972800" cy="6172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27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p:cTn id="12"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0" y="0"/>
            <a:ext cx="9144000" cy="685800"/>
          </a:xfrm>
        </p:spPr>
        <p:txBody>
          <a:bodyPr/>
          <a:lstStyle/>
          <a:p>
            <a:pPr eaLnBrk="1" hangingPunct="1"/>
            <a:r>
              <a:rPr lang="en-US" dirty="0" smtClean="0">
                <a:latin typeface="Calibri" pitchFamily="34" charset="0"/>
              </a:rPr>
              <a:t>Conclusions</a:t>
            </a:r>
          </a:p>
        </p:txBody>
      </p:sp>
      <p:sp>
        <p:nvSpPr>
          <p:cNvPr id="22531" name="Content Placeholder 2"/>
          <p:cNvSpPr>
            <a:spLocks noGrp="1"/>
          </p:cNvSpPr>
          <p:nvPr>
            <p:ph idx="1"/>
          </p:nvPr>
        </p:nvSpPr>
        <p:spPr>
          <a:xfrm>
            <a:off x="257175" y="685800"/>
            <a:ext cx="8629650" cy="5105400"/>
          </a:xfrm>
        </p:spPr>
        <p:txBody>
          <a:bodyPr>
            <a:noAutofit/>
          </a:bodyPr>
          <a:lstStyle/>
          <a:p>
            <a:pPr eaLnBrk="1" hangingPunct="1"/>
            <a:r>
              <a:rPr lang="en-US" sz="1800" dirty="0" smtClean="0">
                <a:latin typeface="Calibri" pitchFamily="34" charset="0"/>
              </a:rPr>
              <a:t>From </a:t>
            </a:r>
            <a:r>
              <a:rPr lang="en-US" sz="1800" dirty="0" err="1" smtClean="0">
                <a:latin typeface="Calibri" pitchFamily="34" charset="0"/>
              </a:rPr>
              <a:t>Photocahtodes</a:t>
            </a:r>
            <a:r>
              <a:rPr lang="en-US" sz="1800" dirty="0" smtClean="0">
                <a:latin typeface="Calibri" pitchFamily="34" charset="0"/>
              </a:rPr>
              <a:t> to X-ray diagnostics, we can use our tools to build better ones</a:t>
            </a:r>
          </a:p>
          <a:p>
            <a:pPr eaLnBrk="1" hangingPunct="1"/>
            <a:r>
              <a:rPr lang="en-US" sz="1800" dirty="0" smtClean="0">
                <a:latin typeface="Calibri" pitchFamily="34" charset="0"/>
              </a:rPr>
              <a:t>Alkali </a:t>
            </a:r>
            <a:r>
              <a:rPr lang="en-US" sz="1800" dirty="0" err="1" smtClean="0">
                <a:latin typeface="Calibri" pitchFamily="34" charset="0"/>
              </a:rPr>
              <a:t>Antimonide</a:t>
            </a:r>
            <a:r>
              <a:rPr lang="en-US" sz="1800" dirty="0" smtClean="0">
                <a:latin typeface="Calibri" pitchFamily="34" charset="0"/>
              </a:rPr>
              <a:t> cathodes </a:t>
            </a:r>
          </a:p>
          <a:p>
            <a:pPr lvl="1"/>
            <a:r>
              <a:rPr lang="en-US" sz="1800" dirty="0" smtClean="0">
                <a:latin typeface="Calibri" pitchFamily="34" charset="0"/>
              </a:rPr>
              <a:t>Peak QE of 35% and a green QE of 7.5% have been achieved</a:t>
            </a:r>
          </a:p>
          <a:p>
            <a:pPr lvl="1"/>
            <a:r>
              <a:rPr lang="en-US" sz="1800" dirty="0" smtClean="0">
                <a:latin typeface="Calibri" pitchFamily="34" charset="0"/>
              </a:rPr>
              <a:t>We can optimize cathodes for structure as well as QE</a:t>
            </a:r>
          </a:p>
          <a:p>
            <a:pPr lvl="1"/>
            <a:r>
              <a:rPr lang="en-US" sz="1800" dirty="0" smtClean="0">
                <a:latin typeface="Calibri" pitchFamily="34" charset="0"/>
              </a:rPr>
              <a:t>Traditional cathodes are </a:t>
            </a:r>
            <a:r>
              <a:rPr lang="en-US" sz="1800" i="1" dirty="0" smtClean="0">
                <a:latin typeface="Calibri" pitchFamily="34" charset="0"/>
              </a:rPr>
              <a:t>very</a:t>
            </a:r>
            <a:r>
              <a:rPr lang="en-US" sz="1800" dirty="0" smtClean="0">
                <a:latin typeface="Calibri" pitchFamily="34" charset="0"/>
              </a:rPr>
              <a:t> rough… but we are learning to make them smoother</a:t>
            </a:r>
          </a:p>
          <a:p>
            <a:pPr lvl="1"/>
            <a:r>
              <a:rPr lang="en-US" sz="1800" dirty="0" smtClean="0">
                <a:latin typeface="Calibri" pitchFamily="34" charset="0"/>
              </a:rPr>
              <a:t>Sputter growth may open new opportunities for this material</a:t>
            </a:r>
          </a:p>
          <a:p>
            <a:r>
              <a:rPr lang="en-US" sz="1800" dirty="0" smtClean="0">
                <a:latin typeface="Calibri" pitchFamily="34" charset="0"/>
              </a:rPr>
              <a:t>Secondary yield</a:t>
            </a:r>
          </a:p>
          <a:p>
            <a:pPr lvl="1"/>
            <a:r>
              <a:rPr lang="en-US" sz="1800" dirty="0" smtClean="0">
                <a:latin typeface="Calibri" pitchFamily="34" charset="0"/>
              </a:rPr>
              <a:t>Diamond, when operated as an active drift device with NEA, has a SEY of &gt;100</a:t>
            </a:r>
          </a:p>
          <a:p>
            <a:pPr lvl="1"/>
            <a:r>
              <a:rPr lang="en-US" sz="1800" dirty="0" err="1" smtClean="0">
                <a:latin typeface="Calibri" pitchFamily="34" charset="0"/>
              </a:rPr>
              <a:t>SiN</a:t>
            </a:r>
            <a:r>
              <a:rPr lang="en-US" sz="1800" dirty="0" smtClean="0">
                <a:latin typeface="Calibri" pitchFamily="34" charset="0"/>
              </a:rPr>
              <a:t> with ALD Alumina coating can achieve SEY of 3.5 in “diffusion” mode</a:t>
            </a:r>
            <a:endParaRPr lang="en-US" sz="1400" dirty="0" smtClean="0">
              <a:latin typeface="Calibri" pitchFamily="34" charset="0"/>
            </a:endParaRPr>
          </a:p>
          <a:p>
            <a:pPr eaLnBrk="1" hangingPunct="1"/>
            <a:r>
              <a:rPr lang="en-US" sz="1800" dirty="0" err="1" smtClean="0">
                <a:latin typeface="Calibri" pitchFamily="34" charset="0"/>
              </a:rPr>
              <a:t>DiamondDetectors</a:t>
            </a:r>
            <a:endParaRPr lang="en-US" sz="1800" dirty="0" smtClean="0">
              <a:latin typeface="Calibri" pitchFamily="34" charset="0"/>
            </a:endParaRPr>
          </a:p>
          <a:p>
            <a:pPr lvl="1"/>
            <a:r>
              <a:rPr lang="en-US" sz="1800" dirty="0" smtClean="0">
                <a:latin typeface="Calibri" pitchFamily="34" charset="0"/>
              </a:rPr>
              <a:t>Flux linearity demonstrated over </a:t>
            </a:r>
            <a:r>
              <a:rPr lang="en-US" sz="1800" b="1" i="1" dirty="0" smtClean="0">
                <a:latin typeface="Calibri" pitchFamily="34" charset="0"/>
              </a:rPr>
              <a:t>11 orders of magnitude</a:t>
            </a:r>
            <a:endParaRPr lang="en-US" sz="1800" dirty="0" smtClean="0">
              <a:latin typeface="Calibri" pitchFamily="34" charset="0"/>
            </a:endParaRPr>
          </a:p>
          <a:p>
            <a:pPr lvl="1"/>
            <a:r>
              <a:rPr lang="en-US" sz="1800" dirty="0" smtClean="0">
                <a:latin typeface="Calibri" pitchFamily="34" charset="0"/>
              </a:rPr>
              <a:t>Position resolution of better than 50nm, and single bunch flux and position have been achieved</a:t>
            </a:r>
          </a:p>
          <a:p>
            <a:pPr lvl="1"/>
            <a:r>
              <a:rPr lang="en-US" sz="1800" dirty="0" smtClean="0">
                <a:latin typeface="Calibri" pitchFamily="34" charset="0"/>
              </a:rPr>
              <a:t>50 devices delivered or on order world wide (APS, CHESS, Diamond, NSLS-II)</a:t>
            </a:r>
          </a:p>
          <a:p>
            <a:pPr lvl="1"/>
            <a:r>
              <a:rPr lang="en-US" sz="1800" dirty="0" smtClean="0">
                <a:latin typeface="Calibri" pitchFamily="34" charset="0"/>
              </a:rPr>
              <a:t>1k Pixel beam imaging system demonstrated for both white and monochromatic beams</a:t>
            </a:r>
          </a:p>
          <a:p>
            <a:pPr lvl="1"/>
            <a:endParaRPr lang="en-US" sz="1800" dirty="0" smtClean="0">
              <a:latin typeface="Calibri" pitchFamily="34" charset="0"/>
            </a:endParaRPr>
          </a:p>
          <a:p>
            <a:pPr eaLnBrk="1" hangingPunct="1">
              <a:buNone/>
            </a:pPr>
            <a:endParaRPr lang="en-US" sz="1800" dirty="0" smtClean="0">
              <a:latin typeface="Calibri" pitchFamily="34" charset="0"/>
            </a:endParaRPr>
          </a:p>
        </p:txBody>
      </p:sp>
      <p:sp>
        <p:nvSpPr>
          <p:cNvPr id="4" name="Title 1"/>
          <p:cNvSpPr txBox="1">
            <a:spLocks/>
          </p:cNvSpPr>
          <p:nvPr/>
        </p:nvSpPr>
        <p:spPr bwMode="auto">
          <a:xfrm>
            <a:off x="0" y="5949950"/>
            <a:ext cx="9144000" cy="908050"/>
          </a:xfrm>
          <a:prstGeom prst="rect">
            <a:avLst/>
          </a:prstGeom>
          <a:noFill/>
          <a:ln w="12700">
            <a:noFill/>
            <a:miter lim="800000"/>
            <a:headEnd/>
            <a:tailEnd/>
          </a:ln>
        </p:spPr>
        <p:txBody>
          <a:bodyPr vert="horz" wrap="square" lIns="90488" tIns="44450" rIns="90488" bIns="44450" numCol="1" anchor="ctr" anchorCtr="1" compatLnSpc="1">
            <a:prstTxWarp prst="textNoShape">
              <a:avLst/>
            </a:prstTxWarp>
          </a:body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sz="4000" b="1" i="0" u="none" strike="noStrike" kern="0" cap="none" spc="0" normalizeH="0" baseline="0" noProof="0" dirty="0" smtClean="0">
                <a:ln>
                  <a:noFill/>
                </a:ln>
                <a:solidFill>
                  <a:schemeClr val="tx2"/>
                </a:solidFill>
                <a:effectLst/>
                <a:uLnTx/>
                <a:uFillTx/>
                <a:latin typeface="Calibri" pitchFamily="34" charset="0"/>
                <a:ea typeface="+mj-ea"/>
                <a:cs typeface="+mj-cs"/>
              </a:rPr>
              <a:t>Thank you!</a:t>
            </a:r>
            <a:endParaRPr kumimoji="0" lang="en-US" sz="4000" b="1" i="0" u="none" strike="noStrike" kern="0" cap="none" spc="0" normalizeH="0" baseline="0" noProof="0" dirty="0">
              <a:ln>
                <a:noFill/>
              </a:ln>
              <a:solidFill>
                <a:schemeClr val="tx2"/>
              </a:solidFill>
              <a:effectLst/>
              <a:uLnTx/>
              <a:uFillTx/>
              <a:latin typeface="Calibri" pitchFamily="34" charset="0"/>
              <a:ea typeface="+mj-ea"/>
              <a:cs typeface="+mj-cs"/>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27105" name="Object 7"/>
          <p:cNvGraphicFramePr>
            <a:graphicFrameLocks noChangeAspect="1"/>
          </p:cNvGraphicFramePr>
          <p:nvPr/>
        </p:nvGraphicFramePr>
        <p:xfrm>
          <a:off x="6858000" y="5943600"/>
          <a:ext cx="1914525" cy="746125"/>
        </p:xfrm>
        <a:graphic>
          <a:graphicData uri="http://schemas.openxmlformats.org/presentationml/2006/ole">
            <mc:AlternateContent xmlns:mc="http://schemas.openxmlformats.org/markup-compatibility/2006">
              <mc:Choice xmlns:v="urn:schemas-microsoft-com:vml" Requires="v">
                <p:oleObj spid="_x0000_s1144835" name="Photo Editor Photo" r:id="rId4" imgW="4742857" imgH="1848108" progId="">
                  <p:embed/>
                </p:oleObj>
              </mc:Choice>
              <mc:Fallback>
                <p:oleObj name="Photo Editor Photo" r:id="rId4" imgW="4742857" imgH="1848108" progId="">
                  <p:embed/>
                  <p:pic>
                    <p:nvPicPr>
                      <p:cNvPr id="0" name="Object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0" y="5943600"/>
                        <a:ext cx="1914525" cy="746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5" name="Picture 7" descr="D:\Google Drive\Work\StonyBrook\BNL - Instrumentation\Documents\Logos\Stony Brook\SBU stack_2clr_trans.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2045" y="6002595"/>
            <a:ext cx="1828800" cy="64453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D:\Google Drive\Work\StonyBrook\BNL - Instrumentation\Documents\Conferences\2009FallMRS\BNL_Logo_Trans.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64130" y="5976626"/>
            <a:ext cx="1828800" cy="67050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x28_window_group_April_2014.jpg"/>
          <p:cNvPicPr>
            <a:picLocks noChangeAspect="1"/>
          </p:cNvPicPr>
          <p:nvPr/>
        </p:nvPicPr>
        <p:blipFill>
          <a:blip r:embed="rId8" cstate="print"/>
          <a:stretch>
            <a:fillRect/>
          </a:stretch>
        </p:blipFill>
        <p:spPr>
          <a:xfrm>
            <a:off x="228600" y="1600200"/>
            <a:ext cx="4285140" cy="3213213"/>
          </a:xfrm>
          <a:prstGeom prst="rect">
            <a:avLst/>
          </a:prstGeom>
        </p:spPr>
      </p:pic>
      <p:pic>
        <p:nvPicPr>
          <p:cNvPr id="8" name="Content Placeholder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572000" y="1371600"/>
            <a:ext cx="4213860" cy="4213860"/>
          </a:xfrm>
          <a:prstGeom prst="rect">
            <a:avLst/>
          </a:prstGeom>
        </p:spPr>
      </p:pic>
      <p:pic>
        <p:nvPicPr>
          <p:cNvPr id="9" name="Picture 8" descr="group name contest (2).png"/>
          <p:cNvPicPr>
            <a:picLocks noChangeAspect="1"/>
          </p:cNvPicPr>
          <p:nvPr/>
        </p:nvPicPr>
        <p:blipFill>
          <a:blip r:embed="rId10" cstate="print"/>
          <a:stretch>
            <a:fillRect/>
          </a:stretch>
        </p:blipFill>
        <p:spPr>
          <a:xfrm>
            <a:off x="0" y="0"/>
            <a:ext cx="8960380" cy="993566"/>
          </a:xfrm>
          <a:prstGeom prst="rect">
            <a:avLst/>
          </a:prstGeom>
        </p:spPr>
      </p:pic>
      <p:pic>
        <p:nvPicPr>
          <p:cNvPr id="12" name="Picture 7" descr="http://eetd.lbl.gov/images/lbnl-logo.gif"/>
          <p:cNvPicPr>
            <a:picLocks noChangeAspect="1" noChangeArrowheads="1"/>
          </p:cNvPicPr>
          <p:nvPr/>
        </p:nvPicPr>
        <p:blipFill>
          <a:blip r:embed="rId11" cstate="print"/>
          <a:srcRect/>
          <a:stretch>
            <a:fillRect/>
          </a:stretch>
        </p:blipFill>
        <p:spPr bwMode="auto">
          <a:xfrm>
            <a:off x="2590800" y="5867400"/>
            <a:ext cx="1371600" cy="84171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5153"/>
            <a:ext cx="9144000" cy="639762"/>
          </a:xfrm>
        </p:spPr>
        <p:txBody>
          <a:bodyPr>
            <a:normAutofit fontScale="90000"/>
          </a:bodyPr>
          <a:lstStyle/>
          <a:p>
            <a:r>
              <a:rPr lang="en-US" dirty="0" smtClean="0"/>
              <a:t>Thanks for your attention!</a:t>
            </a:r>
            <a:endParaRPr lang="en-US" dirty="0"/>
          </a:p>
        </p:txBody>
      </p:sp>
      <p:sp>
        <p:nvSpPr>
          <p:cNvPr id="3" name="Content Placeholder 2"/>
          <p:cNvSpPr>
            <a:spLocks noGrp="1"/>
          </p:cNvSpPr>
          <p:nvPr>
            <p:ph idx="1"/>
          </p:nvPr>
        </p:nvSpPr>
        <p:spPr>
          <a:xfrm>
            <a:off x="228600" y="762000"/>
            <a:ext cx="8610600" cy="5257800"/>
          </a:xfrm>
        </p:spPr>
        <p:txBody>
          <a:bodyPr>
            <a:normAutofit fontScale="77500" lnSpcReduction="20000"/>
          </a:bodyPr>
          <a:lstStyle/>
          <a:p>
            <a:pPr>
              <a:defRPr/>
            </a:pPr>
            <a:r>
              <a:rPr lang="en-US" dirty="0" smtClean="0"/>
              <a:t>Thanks to </a:t>
            </a:r>
            <a:r>
              <a:rPr lang="en-US" dirty="0" smtClean="0">
                <a:latin typeface="Calibri" pitchFamily="34" charset="0"/>
              </a:rPr>
              <a:t>K. </a:t>
            </a:r>
            <a:r>
              <a:rPr lang="en-US" dirty="0" err="1" smtClean="0">
                <a:latin typeface="Calibri" pitchFamily="34" charset="0"/>
              </a:rPr>
              <a:t>Attenkofer</a:t>
            </a:r>
            <a:r>
              <a:rPr lang="en-US" dirty="0" smtClean="0">
                <a:latin typeface="Calibri" pitchFamily="34" charset="0"/>
              </a:rPr>
              <a:t>, J. Mead, W. Ding, T. Zhou, M. </a:t>
            </a:r>
            <a:r>
              <a:rPr lang="en-US" dirty="0" err="1" smtClean="0">
                <a:latin typeface="Calibri" pitchFamily="34" charset="0"/>
              </a:rPr>
              <a:t>Maggipinto</a:t>
            </a:r>
            <a:r>
              <a:rPr lang="en-US" dirty="0" smtClean="0">
                <a:latin typeface="Calibri" pitchFamily="34" charset="0"/>
              </a:rPr>
              <a:t>, </a:t>
            </a:r>
            <a:r>
              <a:rPr lang="en-US" dirty="0" smtClean="0"/>
              <a:t>A. Della </a:t>
            </a:r>
            <a:r>
              <a:rPr lang="en-US" dirty="0" err="1" smtClean="0"/>
              <a:t>Penna</a:t>
            </a:r>
            <a:r>
              <a:rPr lang="en-US" dirty="0" smtClean="0"/>
              <a:t>, T. </a:t>
            </a:r>
            <a:r>
              <a:rPr lang="en-US" dirty="0" err="1" smtClean="0"/>
              <a:t>Rao</a:t>
            </a:r>
            <a:r>
              <a:rPr lang="en-US" dirty="0" smtClean="0"/>
              <a:t>, S. Schubert, M. Ruiz </a:t>
            </a:r>
            <a:r>
              <a:rPr lang="en-US" dirty="0" err="1" smtClean="0"/>
              <a:t>Oses</a:t>
            </a:r>
            <a:r>
              <a:rPr lang="en-US" dirty="0" smtClean="0"/>
              <a:t>, J. </a:t>
            </a:r>
            <a:r>
              <a:rPr lang="en-US" dirty="0" err="1" smtClean="0"/>
              <a:t>Xie</a:t>
            </a:r>
            <a:r>
              <a:rPr lang="en-US" dirty="0" smtClean="0"/>
              <a:t>, J. Wang, H. </a:t>
            </a:r>
            <a:r>
              <a:rPr lang="en-US" dirty="0" err="1" smtClean="0"/>
              <a:t>Padmore</a:t>
            </a:r>
            <a:r>
              <a:rPr lang="en-US" dirty="0" smtClean="0"/>
              <a:t>, </a:t>
            </a:r>
            <a:r>
              <a:rPr lang="en-US" dirty="0" smtClean="0">
                <a:latin typeface="Calibri" pitchFamily="34" charset="0"/>
              </a:rPr>
              <a:t>E. M. Muller, J. </a:t>
            </a:r>
            <a:r>
              <a:rPr lang="en-US" dirty="0" err="1" smtClean="0">
                <a:latin typeface="Calibri" pitchFamily="34" charset="0"/>
              </a:rPr>
              <a:t>Bohon</a:t>
            </a:r>
            <a:r>
              <a:rPr lang="en-US" dirty="0" smtClean="0">
                <a:latin typeface="Calibri" pitchFamily="34" charset="0"/>
              </a:rPr>
              <a:t>, J. Mead, M. </a:t>
            </a:r>
            <a:r>
              <a:rPr lang="en-US" dirty="0" err="1" smtClean="0">
                <a:latin typeface="Calibri" pitchFamily="34" charset="0"/>
              </a:rPr>
              <a:t>Gaowei</a:t>
            </a:r>
            <a:r>
              <a:rPr lang="en-US" dirty="0" smtClean="0">
                <a:latin typeface="Calibri" pitchFamily="34" charset="0"/>
              </a:rPr>
              <a:t>, A. </a:t>
            </a:r>
            <a:r>
              <a:rPr lang="en-US" dirty="0" err="1" smtClean="0">
                <a:latin typeface="Calibri" pitchFamily="34" charset="0"/>
              </a:rPr>
              <a:t>Héroux</a:t>
            </a:r>
            <a:r>
              <a:rPr lang="en-US" dirty="0" smtClean="0">
                <a:latin typeface="Calibri" pitchFamily="34" charset="0"/>
              </a:rPr>
              <a:t>, L. Berman, M. Sullivan, R. </a:t>
            </a:r>
            <a:r>
              <a:rPr lang="en-US" dirty="0" err="1" smtClean="0">
                <a:latin typeface="Calibri" pitchFamily="34" charset="0"/>
              </a:rPr>
              <a:t>Beuttenmuller</a:t>
            </a:r>
            <a:r>
              <a:rPr lang="en-US" dirty="0" smtClean="0">
                <a:latin typeface="Calibri" pitchFamily="34" charset="0"/>
              </a:rPr>
              <a:t>, J. Jordan-Sweet, J. </a:t>
            </a:r>
            <a:r>
              <a:rPr lang="en-US" dirty="0" err="1" smtClean="0">
                <a:latin typeface="Calibri" pitchFamily="34" charset="0"/>
              </a:rPr>
              <a:t>Keister</a:t>
            </a:r>
            <a:r>
              <a:rPr lang="en-US" dirty="0" smtClean="0">
                <a:latin typeface="Calibri" pitchFamily="34" charset="0"/>
              </a:rPr>
              <a:t>, A. </a:t>
            </a:r>
            <a:r>
              <a:rPr lang="en-US" dirty="0" err="1" smtClean="0">
                <a:latin typeface="Calibri" pitchFamily="34" charset="0"/>
              </a:rPr>
              <a:t>Sumant</a:t>
            </a:r>
            <a:r>
              <a:rPr lang="en-US" dirty="0" smtClean="0">
                <a:latin typeface="Calibri" pitchFamily="34" charset="0"/>
              </a:rPr>
              <a:t>, </a:t>
            </a:r>
            <a:r>
              <a:rPr lang="en-US" dirty="0" smtClean="0"/>
              <a:t>E. </a:t>
            </a:r>
            <a:r>
              <a:rPr lang="en-US" dirty="0" err="1" smtClean="0"/>
              <a:t>DiMasi</a:t>
            </a:r>
            <a:r>
              <a:rPr lang="en-US" dirty="0" smtClean="0"/>
              <a:t>, J. Walsh, B. </a:t>
            </a:r>
            <a:r>
              <a:rPr lang="en-US" dirty="0" err="1" smtClean="0"/>
              <a:t>Raghothamachar</a:t>
            </a:r>
            <a:r>
              <a:rPr lang="en-US" dirty="0" smtClean="0"/>
              <a:t>, J. </a:t>
            </a:r>
            <a:r>
              <a:rPr lang="en-US" dirty="0" err="1" smtClean="0"/>
              <a:t>Distel</a:t>
            </a:r>
            <a:r>
              <a:rPr lang="en-US" dirty="0" smtClean="0"/>
              <a:t>, K. Vetter, G. </a:t>
            </a:r>
            <a:r>
              <a:rPr lang="en-US" dirty="0" err="1" smtClean="0"/>
              <a:t>DeGeronimo</a:t>
            </a:r>
            <a:r>
              <a:rPr lang="en-US" dirty="0" smtClean="0"/>
              <a:t>, B. Dong, D. </a:t>
            </a:r>
            <a:r>
              <a:rPr lang="en-US" dirty="0" err="1" smtClean="0"/>
              <a:t>Dimitrov</a:t>
            </a:r>
            <a:r>
              <a:rPr lang="en-US" dirty="0" smtClean="0"/>
              <a:t>, D. </a:t>
            </a:r>
            <a:r>
              <a:rPr lang="en-US" dirty="0" err="1" smtClean="0"/>
              <a:t>Pinelli</a:t>
            </a:r>
            <a:r>
              <a:rPr lang="en-US" dirty="0" smtClean="0"/>
              <a:t>, J. Skinner, M. Cowan, S. Ross, R. </a:t>
            </a:r>
            <a:r>
              <a:rPr lang="en-US" dirty="0" err="1" smtClean="0"/>
              <a:t>Tappero</a:t>
            </a:r>
            <a:r>
              <a:rPr lang="en-US" dirty="0" smtClean="0"/>
              <a:t>, B. Ravel, C. </a:t>
            </a:r>
            <a:r>
              <a:rPr lang="en-US" dirty="0" err="1" smtClean="0"/>
              <a:t>Jaye</a:t>
            </a:r>
            <a:r>
              <a:rPr lang="en-US" dirty="0" smtClean="0"/>
              <a:t>, D. Fischer, M. Lu, F. Camino, D. Abel, I. Ben-</a:t>
            </a:r>
            <a:r>
              <a:rPr lang="en-US" dirty="0" err="1" smtClean="0"/>
              <a:t>Zvi</a:t>
            </a:r>
            <a:r>
              <a:rPr lang="en-US" dirty="0" smtClean="0"/>
              <a:t>, T. </a:t>
            </a:r>
            <a:r>
              <a:rPr lang="en-US" dirty="0" err="1" smtClean="0"/>
              <a:t>Vecchione</a:t>
            </a:r>
            <a:r>
              <a:rPr lang="en-US" dirty="0" smtClean="0"/>
              <a:t>, X. Liang, J. Rameau, P. Johnson, J. </a:t>
            </a:r>
            <a:r>
              <a:rPr lang="en-US" dirty="0" err="1" smtClean="0"/>
              <a:t>Sinshiemer</a:t>
            </a:r>
            <a:r>
              <a:rPr lang="en-US" dirty="0" smtClean="0"/>
              <a:t>, </a:t>
            </a:r>
            <a:r>
              <a:rPr lang="en-US" b="1" dirty="0" smtClean="0"/>
              <a:t>H. van </a:t>
            </a:r>
            <a:r>
              <a:rPr lang="en-US" b="1" dirty="0" err="1" smtClean="0"/>
              <a:t>der</a:t>
            </a:r>
            <a:r>
              <a:rPr lang="en-US" b="1" dirty="0" smtClean="0"/>
              <a:t> Graff and the </a:t>
            </a:r>
            <a:r>
              <a:rPr lang="en-US" b="1" dirty="0" err="1" smtClean="0"/>
              <a:t>MEMBrane</a:t>
            </a:r>
            <a:r>
              <a:rPr lang="en-US" b="1" dirty="0" smtClean="0"/>
              <a:t> collaboration</a:t>
            </a:r>
          </a:p>
          <a:p>
            <a:r>
              <a:rPr lang="en-US" dirty="0" err="1" smtClean="0"/>
              <a:t>Beamlines</a:t>
            </a:r>
            <a:r>
              <a:rPr lang="en-US" dirty="0" smtClean="0"/>
              <a:t> (and staff): U2A, U2B, U3C, U7A, U13, X3B, X6B, X8A, X15A, X16C, X19C, X20A&amp;C, X21, X23, X24, X25, X28C &amp; APS ID 11D &amp; CHESS G3</a:t>
            </a:r>
          </a:p>
          <a:p>
            <a:r>
              <a:rPr lang="en-US" dirty="0" smtClean="0"/>
              <a:t>DOE Office of Science – Basic Energy Science and High-Energy Physics, NSF IDBR Program</a:t>
            </a:r>
          </a:p>
          <a:p>
            <a:pPr>
              <a:buNone/>
            </a:pPr>
            <a:endParaRPr lang="en-US" dirty="0"/>
          </a:p>
        </p:txBody>
      </p:sp>
      <p:graphicFrame>
        <p:nvGraphicFramePr>
          <p:cNvPr id="1327105" name="Object 7"/>
          <p:cNvGraphicFramePr>
            <a:graphicFrameLocks noChangeAspect="1"/>
          </p:cNvGraphicFramePr>
          <p:nvPr/>
        </p:nvGraphicFramePr>
        <p:xfrm>
          <a:off x="6858000" y="5943600"/>
          <a:ext cx="1914525" cy="746125"/>
        </p:xfrm>
        <a:graphic>
          <a:graphicData uri="http://schemas.openxmlformats.org/presentationml/2006/ole">
            <mc:AlternateContent xmlns:mc="http://schemas.openxmlformats.org/markup-compatibility/2006">
              <mc:Choice xmlns:v="urn:schemas-microsoft-com:vml" Requires="v">
                <p:oleObj spid="_x0000_s1145859" name="Photo Editor Photo" r:id="rId4" imgW="4742857" imgH="1848108" progId="">
                  <p:embed/>
                </p:oleObj>
              </mc:Choice>
              <mc:Fallback>
                <p:oleObj name="Photo Editor Photo" r:id="rId4" imgW="4742857" imgH="1848108" progId="">
                  <p:embed/>
                  <p:pic>
                    <p:nvPicPr>
                      <p:cNvPr id="0" name="Object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0" y="5943600"/>
                        <a:ext cx="1914525" cy="746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5" name="Picture 7" descr="D:\Google Drive\Work\StonyBrook\BNL - Instrumentation\Documents\Logos\Stony Brook\SBU stack_2clr_trans.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2045" y="6002595"/>
            <a:ext cx="1828800" cy="64453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D:\Google Drive\Work\StonyBrook\BNL - Instrumentation\Documents\Conferences\2009FallMRS\BNL_Logo_Trans.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64130" y="5976626"/>
            <a:ext cx="1828800" cy="67050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7" descr="http://eetd.lbl.gov/images/lbnl-logo.gif"/>
          <p:cNvPicPr>
            <a:picLocks noChangeAspect="1" noChangeArrowheads="1"/>
          </p:cNvPicPr>
          <p:nvPr/>
        </p:nvPicPr>
        <p:blipFill>
          <a:blip r:embed="rId8" cstate="print"/>
          <a:srcRect/>
          <a:stretch>
            <a:fillRect/>
          </a:stretch>
        </p:blipFill>
        <p:spPr bwMode="auto">
          <a:xfrm>
            <a:off x="2590800" y="5867400"/>
            <a:ext cx="1371600" cy="84171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erik\Google Drive\diamondshare\collaborators\lidestri\Lidestri_B_00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4849" y="406948"/>
            <a:ext cx="2920698" cy="280537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858529" y="423475"/>
            <a:ext cx="3353561" cy="3085378"/>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4096" y="3805381"/>
            <a:ext cx="4325383" cy="2613890"/>
          </a:xfrm>
          <a:prstGeom prst="rect">
            <a:avLst/>
          </a:prstGeom>
        </p:spPr>
      </p:pic>
      <p:sp>
        <p:nvSpPr>
          <p:cNvPr id="4" name="TextBox 3"/>
          <p:cNvSpPr txBox="1"/>
          <p:nvPr/>
        </p:nvSpPr>
        <p:spPr>
          <a:xfrm>
            <a:off x="6049818" y="624696"/>
            <a:ext cx="3001818" cy="2585323"/>
          </a:xfrm>
          <a:prstGeom prst="rect">
            <a:avLst/>
          </a:prstGeom>
          <a:noFill/>
        </p:spPr>
        <p:txBody>
          <a:bodyPr wrap="square" rtlCol="0">
            <a:spAutoFit/>
          </a:bodyPr>
          <a:lstStyle/>
          <a:p>
            <a:r>
              <a:rPr lang="en-US" b="1" dirty="0" smtClean="0"/>
              <a:t>Quad detectors for NYSBC</a:t>
            </a:r>
          </a:p>
          <a:p>
            <a:pPr marL="176213" indent="-165100">
              <a:buFont typeface="Arial" panose="020B0604020202020204" pitchFamily="34" charset="0"/>
              <a:buChar char="•"/>
              <a:tabLst>
                <a:tab pos="341313" algn="l"/>
              </a:tabLst>
            </a:pPr>
            <a:r>
              <a:rPr lang="en-US" sz="1600" dirty="0" smtClean="0"/>
              <a:t>2 quad detectors (65µm and 80</a:t>
            </a:r>
            <a:r>
              <a:rPr lang="en-US" sz="1600" dirty="0"/>
              <a:t>µ</a:t>
            </a:r>
            <a:r>
              <a:rPr lang="en-US" sz="1600" dirty="0" smtClean="0"/>
              <a:t>m thick)</a:t>
            </a:r>
          </a:p>
          <a:p>
            <a:pPr marL="176213" indent="-165100">
              <a:buFont typeface="Arial" panose="020B0604020202020204" pitchFamily="34" charset="0"/>
              <a:buChar char="•"/>
              <a:tabLst>
                <a:tab pos="341313" algn="l"/>
              </a:tabLst>
            </a:pPr>
            <a:r>
              <a:rPr lang="en-US" sz="1600" dirty="0"/>
              <a:t>3.6mm x 3.6mm </a:t>
            </a:r>
            <a:r>
              <a:rPr lang="en-US" sz="1600" dirty="0" smtClean="0"/>
              <a:t>x 30nm Pt contacts, 20µm streets</a:t>
            </a:r>
          </a:p>
          <a:p>
            <a:pPr marL="176213" indent="-165100">
              <a:buFont typeface="Arial" panose="020B0604020202020204" pitchFamily="34" charset="0"/>
              <a:buChar char="•"/>
              <a:tabLst>
                <a:tab pos="341313" algn="l"/>
              </a:tabLst>
            </a:pPr>
            <a:r>
              <a:rPr lang="en-US" sz="1600" dirty="0" smtClean="0"/>
              <a:t>High thermal conductivity ceramic circuit board (</a:t>
            </a:r>
            <a:r>
              <a:rPr lang="en-US" sz="1600" dirty="0" err="1" smtClean="0"/>
              <a:t>Beryllia</a:t>
            </a:r>
            <a:r>
              <a:rPr lang="en-US" sz="1600" dirty="0" smtClean="0"/>
              <a:t>)</a:t>
            </a:r>
          </a:p>
          <a:p>
            <a:pPr marL="176213" indent="-165100">
              <a:buFont typeface="Arial" panose="020B0604020202020204" pitchFamily="34" charset="0"/>
              <a:buChar char="•"/>
              <a:tabLst>
                <a:tab pos="341313" algn="l"/>
              </a:tabLst>
            </a:pPr>
            <a:r>
              <a:rPr lang="en-US" sz="1600" dirty="0" smtClean="0"/>
              <a:t>Integrated vacuum seal</a:t>
            </a:r>
          </a:p>
          <a:p>
            <a:pPr marL="176213" indent="-165100">
              <a:buFont typeface="Arial" panose="020B0604020202020204" pitchFamily="34" charset="0"/>
              <a:buChar char="•"/>
              <a:tabLst>
                <a:tab pos="341313" algn="l"/>
              </a:tabLst>
            </a:pPr>
            <a:r>
              <a:rPr lang="en-US" sz="1600" dirty="0" smtClean="0"/>
              <a:t>Operating voltage 10V.</a:t>
            </a:r>
          </a:p>
          <a:p>
            <a:pPr marL="176213" indent="-165100">
              <a:buFont typeface="Arial" panose="020B0604020202020204" pitchFamily="34" charset="0"/>
              <a:buChar char="•"/>
              <a:tabLst>
                <a:tab pos="341313" algn="l"/>
              </a:tabLst>
            </a:pPr>
            <a:r>
              <a:rPr lang="en-US" sz="1600" dirty="0" smtClean="0"/>
              <a:t>Self-aligning </a:t>
            </a:r>
            <a:r>
              <a:rPr lang="en-US" sz="1600" dirty="0" err="1" smtClean="0"/>
              <a:t>defractometer</a:t>
            </a:r>
            <a:endParaRPr lang="en-US" sz="1600" dirty="0" smtClean="0"/>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2231" y="3805381"/>
            <a:ext cx="4252779" cy="2613890"/>
          </a:xfrm>
          <a:prstGeom prst="rect">
            <a:avLst/>
          </a:prstGeom>
        </p:spPr>
      </p:pic>
    </p:spTree>
    <p:extLst>
      <p:ext uri="{BB962C8B-B14F-4D97-AF65-F5344CB8AC3E}">
        <p14:creationId xmlns:p14="http://schemas.microsoft.com/office/powerpoint/2010/main" val="292368584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0"/>
          <p:cNvSpPr>
            <a:spLocks noChangeArrowheads="1"/>
          </p:cNvSpPr>
          <p:nvPr/>
        </p:nvSpPr>
        <p:spPr bwMode="auto">
          <a:xfrm>
            <a:off x="609600" y="3373438"/>
            <a:ext cx="2359025" cy="1198562"/>
          </a:xfrm>
          <a:prstGeom prst="rect">
            <a:avLst/>
          </a:prstGeom>
          <a:solidFill>
            <a:srgbClr val="FF0000">
              <a:alpha val="50195"/>
            </a:srgbClr>
          </a:solidFill>
          <a:ln w="9525">
            <a:noFill/>
            <a:miter lim="800000"/>
            <a:headEnd/>
            <a:tailEnd/>
          </a:ln>
        </p:spPr>
        <p:txBody>
          <a:bodyPr wrap="none" anchor="ctr"/>
          <a:lstStyle/>
          <a:p>
            <a:endParaRPr lang="en-US"/>
          </a:p>
        </p:txBody>
      </p:sp>
      <p:sp>
        <p:nvSpPr>
          <p:cNvPr id="92163" name="Rectangle 2"/>
          <p:cNvSpPr>
            <a:spLocks noChangeArrowheads="1"/>
          </p:cNvSpPr>
          <p:nvPr/>
        </p:nvSpPr>
        <p:spPr bwMode="auto">
          <a:xfrm>
            <a:off x="609600" y="990600"/>
            <a:ext cx="2359025" cy="5105400"/>
          </a:xfrm>
          <a:prstGeom prst="rect">
            <a:avLst/>
          </a:prstGeom>
          <a:solidFill>
            <a:srgbClr val="99CCFF">
              <a:alpha val="50195"/>
            </a:srgbClr>
          </a:solidFill>
          <a:ln w="9525">
            <a:noFill/>
            <a:miter lim="800000"/>
            <a:headEnd/>
            <a:tailEnd/>
          </a:ln>
        </p:spPr>
        <p:txBody>
          <a:bodyPr wrap="none" anchor="ctr"/>
          <a:lstStyle/>
          <a:p>
            <a:endParaRPr lang="en-US"/>
          </a:p>
        </p:txBody>
      </p:sp>
      <p:sp>
        <p:nvSpPr>
          <p:cNvPr id="92164" name="Line 3"/>
          <p:cNvSpPr>
            <a:spLocks noChangeShapeType="1"/>
          </p:cNvSpPr>
          <p:nvPr/>
        </p:nvSpPr>
        <p:spPr bwMode="auto">
          <a:xfrm flipH="1" flipV="1">
            <a:off x="2968625" y="2667000"/>
            <a:ext cx="4763" cy="3429000"/>
          </a:xfrm>
          <a:prstGeom prst="line">
            <a:avLst/>
          </a:prstGeom>
          <a:noFill/>
          <a:ln w="9525">
            <a:solidFill>
              <a:schemeClr val="tx1"/>
            </a:solidFill>
            <a:round/>
            <a:headEnd/>
            <a:tailEnd/>
          </a:ln>
        </p:spPr>
        <p:txBody>
          <a:bodyPr/>
          <a:lstStyle/>
          <a:p>
            <a:endParaRPr lang="en-US"/>
          </a:p>
        </p:txBody>
      </p:sp>
      <p:sp>
        <p:nvSpPr>
          <p:cNvPr id="92165" name="Text Box 4"/>
          <p:cNvSpPr txBox="1">
            <a:spLocks noChangeArrowheads="1"/>
          </p:cNvSpPr>
          <p:nvPr/>
        </p:nvSpPr>
        <p:spPr bwMode="auto">
          <a:xfrm rot="5400000">
            <a:off x="-220663" y="4433888"/>
            <a:ext cx="1203325" cy="457200"/>
          </a:xfrm>
          <a:prstGeom prst="rect">
            <a:avLst/>
          </a:prstGeom>
          <a:noFill/>
          <a:ln w="9525">
            <a:noFill/>
            <a:miter lim="800000"/>
            <a:headEnd/>
            <a:tailEnd/>
          </a:ln>
        </p:spPr>
        <p:txBody>
          <a:bodyPr>
            <a:spAutoFit/>
          </a:bodyPr>
          <a:lstStyle/>
          <a:p>
            <a:pPr algn="ctr">
              <a:spcBef>
                <a:spcPct val="50000"/>
              </a:spcBef>
            </a:pPr>
            <a:r>
              <a:rPr lang="en-US" sz="2400">
                <a:latin typeface="Times New Roman" pitchFamily="18" charset="0"/>
              </a:rPr>
              <a:t>Energy</a:t>
            </a:r>
          </a:p>
        </p:txBody>
      </p:sp>
      <p:sp>
        <p:nvSpPr>
          <p:cNvPr id="92166" name="Text Box 5"/>
          <p:cNvSpPr txBox="1">
            <a:spLocks noChangeArrowheads="1"/>
          </p:cNvSpPr>
          <p:nvPr/>
        </p:nvSpPr>
        <p:spPr bwMode="auto">
          <a:xfrm>
            <a:off x="1117600" y="6183313"/>
            <a:ext cx="1371600" cy="457200"/>
          </a:xfrm>
          <a:prstGeom prst="rect">
            <a:avLst/>
          </a:prstGeom>
          <a:noFill/>
          <a:ln w="9525">
            <a:noFill/>
            <a:miter lim="800000"/>
            <a:headEnd/>
            <a:tailEnd/>
          </a:ln>
        </p:spPr>
        <p:txBody>
          <a:bodyPr>
            <a:spAutoFit/>
          </a:bodyPr>
          <a:lstStyle/>
          <a:p>
            <a:pPr>
              <a:spcBef>
                <a:spcPct val="50000"/>
              </a:spcBef>
            </a:pPr>
            <a:r>
              <a:rPr lang="en-US" sz="2400">
                <a:latin typeface="Times New Roman" pitchFamily="18" charset="0"/>
              </a:rPr>
              <a:t>Medium</a:t>
            </a:r>
          </a:p>
        </p:txBody>
      </p:sp>
      <p:sp>
        <p:nvSpPr>
          <p:cNvPr id="92167" name="Text Box 6"/>
          <p:cNvSpPr txBox="1">
            <a:spLocks noChangeArrowheads="1"/>
          </p:cNvSpPr>
          <p:nvPr/>
        </p:nvSpPr>
        <p:spPr bwMode="auto">
          <a:xfrm>
            <a:off x="3121025" y="6183313"/>
            <a:ext cx="1600200" cy="457200"/>
          </a:xfrm>
          <a:prstGeom prst="rect">
            <a:avLst/>
          </a:prstGeom>
          <a:noFill/>
          <a:ln w="9525">
            <a:noFill/>
            <a:miter lim="800000"/>
            <a:headEnd/>
            <a:tailEnd/>
          </a:ln>
        </p:spPr>
        <p:txBody>
          <a:bodyPr>
            <a:spAutoFit/>
          </a:bodyPr>
          <a:lstStyle/>
          <a:p>
            <a:pPr algn="ctr">
              <a:spcBef>
                <a:spcPct val="50000"/>
              </a:spcBef>
            </a:pPr>
            <a:r>
              <a:rPr lang="en-US" sz="2400">
                <a:latin typeface="Times New Roman" pitchFamily="18" charset="0"/>
              </a:rPr>
              <a:t>Vacuum</a:t>
            </a:r>
          </a:p>
        </p:txBody>
      </p:sp>
      <p:sp>
        <p:nvSpPr>
          <p:cNvPr id="92168" name="Line 7"/>
          <p:cNvSpPr>
            <a:spLocks noChangeShapeType="1"/>
          </p:cNvSpPr>
          <p:nvPr/>
        </p:nvSpPr>
        <p:spPr bwMode="auto">
          <a:xfrm flipV="1">
            <a:off x="609600" y="990600"/>
            <a:ext cx="0" cy="5334000"/>
          </a:xfrm>
          <a:prstGeom prst="line">
            <a:avLst/>
          </a:prstGeom>
          <a:noFill/>
          <a:ln w="9525">
            <a:solidFill>
              <a:schemeClr val="tx1"/>
            </a:solidFill>
            <a:round/>
            <a:headEnd/>
            <a:tailEnd type="triangle" w="med" len="med"/>
          </a:ln>
        </p:spPr>
        <p:txBody>
          <a:bodyPr/>
          <a:lstStyle/>
          <a:p>
            <a:endParaRPr lang="en-US"/>
          </a:p>
        </p:txBody>
      </p:sp>
      <p:sp>
        <p:nvSpPr>
          <p:cNvPr id="92169" name="Line 8"/>
          <p:cNvSpPr>
            <a:spLocks noChangeShapeType="1"/>
          </p:cNvSpPr>
          <p:nvPr/>
        </p:nvSpPr>
        <p:spPr bwMode="auto">
          <a:xfrm>
            <a:off x="609600" y="4572000"/>
            <a:ext cx="2349500" cy="0"/>
          </a:xfrm>
          <a:prstGeom prst="line">
            <a:avLst/>
          </a:prstGeom>
          <a:noFill/>
          <a:ln w="9525">
            <a:solidFill>
              <a:schemeClr val="tx1"/>
            </a:solidFill>
            <a:round/>
            <a:headEnd/>
            <a:tailEnd/>
          </a:ln>
        </p:spPr>
        <p:txBody>
          <a:bodyPr/>
          <a:lstStyle/>
          <a:p>
            <a:endParaRPr lang="en-US"/>
          </a:p>
        </p:txBody>
      </p:sp>
      <p:sp>
        <p:nvSpPr>
          <p:cNvPr id="92170" name="Line 9"/>
          <p:cNvSpPr>
            <a:spLocks noChangeShapeType="1"/>
          </p:cNvSpPr>
          <p:nvPr/>
        </p:nvSpPr>
        <p:spPr bwMode="auto">
          <a:xfrm>
            <a:off x="2968625" y="2667000"/>
            <a:ext cx="1295400" cy="0"/>
          </a:xfrm>
          <a:prstGeom prst="line">
            <a:avLst/>
          </a:prstGeom>
          <a:noFill/>
          <a:ln w="9525">
            <a:solidFill>
              <a:schemeClr val="tx1"/>
            </a:solidFill>
            <a:round/>
            <a:headEnd/>
            <a:tailEnd/>
          </a:ln>
        </p:spPr>
        <p:txBody>
          <a:bodyPr/>
          <a:lstStyle/>
          <a:p>
            <a:endParaRPr lang="en-US"/>
          </a:p>
        </p:txBody>
      </p:sp>
      <p:sp>
        <p:nvSpPr>
          <p:cNvPr id="92171" name="Oval 10"/>
          <p:cNvSpPr>
            <a:spLocks noChangeArrowheads="1"/>
          </p:cNvSpPr>
          <p:nvPr/>
        </p:nvSpPr>
        <p:spPr bwMode="auto">
          <a:xfrm>
            <a:off x="1422400" y="5727700"/>
            <a:ext cx="152400" cy="1524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92172" name="Oval 11"/>
          <p:cNvSpPr>
            <a:spLocks noChangeArrowheads="1"/>
          </p:cNvSpPr>
          <p:nvPr/>
        </p:nvSpPr>
        <p:spPr bwMode="auto">
          <a:xfrm>
            <a:off x="1749425" y="4800600"/>
            <a:ext cx="152400" cy="1524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92173" name="Oval 12"/>
          <p:cNvSpPr>
            <a:spLocks noChangeArrowheads="1"/>
          </p:cNvSpPr>
          <p:nvPr/>
        </p:nvSpPr>
        <p:spPr bwMode="auto">
          <a:xfrm>
            <a:off x="1825625" y="5029200"/>
            <a:ext cx="152400" cy="1524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92174" name="Oval 13"/>
          <p:cNvSpPr>
            <a:spLocks noChangeArrowheads="1"/>
          </p:cNvSpPr>
          <p:nvPr/>
        </p:nvSpPr>
        <p:spPr bwMode="auto">
          <a:xfrm>
            <a:off x="2435225" y="5334000"/>
            <a:ext cx="152400" cy="1524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92175" name="Oval 14"/>
          <p:cNvSpPr>
            <a:spLocks noChangeArrowheads="1"/>
          </p:cNvSpPr>
          <p:nvPr/>
        </p:nvSpPr>
        <p:spPr bwMode="auto">
          <a:xfrm>
            <a:off x="2206625" y="5029200"/>
            <a:ext cx="152400" cy="1524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92176" name="Oval 15"/>
          <p:cNvSpPr>
            <a:spLocks noChangeArrowheads="1"/>
          </p:cNvSpPr>
          <p:nvPr/>
        </p:nvSpPr>
        <p:spPr bwMode="auto">
          <a:xfrm>
            <a:off x="1978025" y="4724400"/>
            <a:ext cx="152400" cy="1524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92177" name="Oval 16"/>
          <p:cNvSpPr>
            <a:spLocks noChangeArrowheads="1"/>
          </p:cNvSpPr>
          <p:nvPr/>
        </p:nvSpPr>
        <p:spPr bwMode="auto">
          <a:xfrm>
            <a:off x="2587625" y="4800600"/>
            <a:ext cx="152400" cy="1524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92178" name="Line 17"/>
          <p:cNvSpPr>
            <a:spLocks noChangeShapeType="1"/>
          </p:cNvSpPr>
          <p:nvPr/>
        </p:nvSpPr>
        <p:spPr bwMode="auto">
          <a:xfrm flipV="1">
            <a:off x="3121025" y="2667000"/>
            <a:ext cx="0" cy="1905000"/>
          </a:xfrm>
          <a:prstGeom prst="line">
            <a:avLst/>
          </a:prstGeom>
          <a:noFill/>
          <a:ln w="9525">
            <a:solidFill>
              <a:schemeClr val="tx1"/>
            </a:solidFill>
            <a:round/>
            <a:headEnd/>
            <a:tailEnd type="triangle" w="med" len="med"/>
          </a:ln>
        </p:spPr>
        <p:txBody>
          <a:bodyPr/>
          <a:lstStyle/>
          <a:p>
            <a:endParaRPr lang="en-US"/>
          </a:p>
        </p:txBody>
      </p:sp>
      <p:sp>
        <p:nvSpPr>
          <p:cNvPr id="92179" name="Text Box 18"/>
          <p:cNvSpPr txBox="1">
            <a:spLocks noChangeArrowheads="1"/>
          </p:cNvSpPr>
          <p:nvPr/>
        </p:nvSpPr>
        <p:spPr bwMode="auto">
          <a:xfrm>
            <a:off x="3181350" y="3165475"/>
            <a:ext cx="406400" cy="457200"/>
          </a:xfrm>
          <a:prstGeom prst="rect">
            <a:avLst/>
          </a:prstGeom>
          <a:noFill/>
          <a:ln w="9525">
            <a:noFill/>
            <a:miter lim="800000"/>
            <a:headEnd/>
            <a:tailEnd/>
          </a:ln>
        </p:spPr>
        <p:txBody>
          <a:bodyPr wrap="none">
            <a:spAutoFit/>
          </a:bodyPr>
          <a:lstStyle/>
          <a:p>
            <a:r>
              <a:rPr lang="en-US" sz="2400">
                <a:latin typeface="Times New Roman" pitchFamily="18" charset="0"/>
                <a:cs typeface="Times New Roman" pitchFamily="18" charset="0"/>
              </a:rPr>
              <a:t>Φ</a:t>
            </a:r>
            <a:endParaRPr lang="en-US" sz="2400">
              <a:latin typeface="Times New Roman" pitchFamily="18" charset="0"/>
            </a:endParaRPr>
          </a:p>
        </p:txBody>
      </p:sp>
      <p:sp>
        <p:nvSpPr>
          <p:cNvPr id="92180" name="Text Box 19"/>
          <p:cNvSpPr txBox="1">
            <a:spLocks noChangeArrowheads="1"/>
          </p:cNvSpPr>
          <p:nvPr/>
        </p:nvSpPr>
        <p:spPr bwMode="auto">
          <a:xfrm>
            <a:off x="3121025" y="2590800"/>
            <a:ext cx="1905000" cy="457200"/>
          </a:xfrm>
          <a:prstGeom prst="rect">
            <a:avLst/>
          </a:prstGeom>
          <a:noFill/>
          <a:ln w="9525">
            <a:noFill/>
            <a:miter lim="800000"/>
            <a:headEnd/>
            <a:tailEnd/>
          </a:ln>
        </p:spPr>
        <p:txBody>
          <a:bodyPr>
            <a:spAutoFit/>
          </a:bodyPr>
          <a:lstStyle/>
          <a:p>
            <a:pPr>
              <a:spcBef>
                <a:spcPct val="50000"/>
              </a:spcBef>
            </a:pPr>
            <a:r>
              <a:rPr lang="en-US" sz="2400">
                <a:latin typeface="Times New Roman" pitchFamily="18" charset="0"/>
              </a:rPr>
              <a:t>Vacuum level</a:t>
            </a:r>
          </a:p>
        </p:txBody>
      </p:sp>
      <p:sp>
        <p:nvSpPr>
          <p:cNvPr id="27670" name="Text Box 20"/>
          <p:cNvSpPr txBox="1">
            <a:spLocks noChangeArrowheads="1"/>
          </p:cNvSpPr>
          <p:nvPr/>
        </p:nvSpPr>
        <p:spPr bwMode="auto">
          <a:xfrm>
            <a:off x="0" y="0"/>
            <a:ext cx="9144000" cy="584775"/>
          </a:xfrm>
          <a:prstGeom prst="rect">
            <a:avLst/>
          </a:prstGeom>
          <a:noFill/>
          <a:ln w="9525">
            <a:noFill/>
            <a:miter lim="800000"/>
            <a:headEnd/>
            <a:tailEnd/>
          </a:ln>
        </p:spPr>
        <p:txBody>
          <a:bodyPr>
            <a:spAutoFit/>
          </a:bodyPr>
          <a:lstStyle/>
          <a:p>
            <a:pPr algn="ctr">
              <a:spcBef>
                <a:spcPct val="50000"/>
              </a:spcBef>
              <a:defRPr/>
            </a:pPr>
            <a:r>
              <a:rPr lang="en-US" sz="3200" dirty="0">
                <a:latin typeface="+mj-lt"/>
              </a:rPr>
              <a:t>Three Step Model of Photoemission - Semiconductors</a:t>
            </a:r>
          </a:p>
        </p:txBody>
      </p:sp>
      <p:sp>
        <p:nvSpPr>
          <p:cNvPr id="234517" name="AutoShape 21"/>
          <p:cNvSpPr>
            <a:spLocks noChangeArrowheads="1"/>
          </p:cNvSpPr>
          <p:nvPr/>
        </p:nvSpPr>
        <p:spPr bwMode="auto">
          <a:xfrm rot="988501">
            <a:off x="2968625" y="5105400"/>
            <a:ext cx="1828800" cy="533400"/>
          </a:xfrm>
          <a:prstGeom prst="leftArrow">
            <a:avLst>
              <a:gd name="adj1" fmla="val 50000"/>
              <a:gd name="adj2" fmla="val 88397"/>
            </a:avLst>
          </a:prstGeom>
          <a:solidFill>
            <a:srgbClr val="3366FF"/>
          </a:solidFill>
          <a:ln w="9525">
            <a:solidFill>
              <a:schemeClr val="tx1"/>
            </a:solidFill>
            <a:miter lim="800000"/>
            <a:headEnd/>
            <a:tailEnd/>
          </a:ln>
        </p:spPr>
        <p:txBody>
          <a:bodyPr wrap="none" anchor="ctr"/>
          <a:lstStyle/>
          <a:p>
            <a:endParaRPr lang="en-US"/>
          </a:p>
        </p:txBody>
      </p:sp>
      <p:sp>
        <p:nvSpPr>
          <p:cNvPr id="234518" name="AutoShape 22"/>
          <p:cNvSpPr>
            <a:spLocks noChangeArrowheads="1"/>
          </p:cNvSpPr>
          <p:nvPr/>
        </p:nvSpPr>
        <p:spPr bwMode="auto">
          <a:xfrm rot="776572">
            <a:off x="2643188" y="4875213"/>
            <a:ext cx="304800" cy="76200"/>
          </a:xfrm>
          <a:prstGeom prst="leftArrow">
            <a:avLst>
              <a:gd name="adj1" fmla="val 50000"/>
              <a:gd name="adj2" fmla="val 100000"/>
            </a:avLst>
          </a:prstGeom>
          <a:solidFill>
            <a:srgbClr val="3366FF"/>
          </a:solidFill>
          <a:ln w="9525">
            <a:solidFill>
              <a:schemeClr val="tx1"/>
            </a:solidFill>
            <a:miter lim="800000"/>
            <a:headEnd/>
            <a:tailEnd/>
          </a:ln>
        </p:spPr>
        <p:txBody>
          <a:bodyPr wrap="none" anchor="ctr"/>
          <a:lstStyle/>
          <a:p>
            <a:endParaRPr lang="en-US"/>
          </a:p>
        </p:txBody>
      </p:sp>
      <p:sp>
        <p:nvSpPr>
          <p:cNvPr id="234519" name="AutoShape 23"/>
          <p:cNvSpPr>
            <a:spLocks noChangeArrowheads="1"/>
          </p:cNvSpPr>
          <p:nvPr/>
        </p:nvSpPr>
        <p:spPr bwMode="auto">
          <a:xfrm rot="776572">
            <a:off x="1816100" y="4953000"/>
            <a:ext cx="1143000" cy="76200"/>
          </a:xfrm>
          <a:prstGeom prst="leftArrow">
            <a:avLst>
              <a:gd name="adj1" fmla="val 50000"/>
              <a:gd name="adj2" fmla="val 375000"/>
            </a:avLst>
          </a:prstGeom>
          <a:solidFill>
            <a:srgbClr val="3366FF"/>
          </a:solidFill>
          <a:ln w="9525">
            <a:solidFill>
              <a:schemeClr val="tx1"/>
            </a:solidFill>
            <a:miter lim="800000"/>
            <a:headEnd/>
            <a:tailEnd/>
          </a:ln>
        </p:spPr>
        <p:txBody>
          <a:bodyPr wrap="none" anchor="ctr"/>
          <a:lstStyle/>
          <a:p>
            <a:endParaRPr lang="en-US"/>
          </a:p>
        </p:txBody>
      </p:sp>
      <p:sp>
        <p:nvSpPr>
          <p:cNvPr id="234520" name="AutoShape 24"/>
          <p:cNvSpPr>
            <a:spLocks noChangeArrowheads="1"/>
          </p:cNvSpPr>
          <p:nvPr/>
        </p:nvSpPr>
        <p:spPr bwMode="auto">
          <a:xfrm rot="-1649529">
            <a:off x="1917700" y="5400675"/>
            <a:ext cx="1055688" cy="68263"/>
          </a:xfrm>
          <a:prstGeom prst="leftArrow">
            <a:avLst>
              <a:gd name="adj1" fmla="val 50000"/>
              <a:gd name="adj2" fmla="val 386625"/>
            </a:avLst>
          </a:prstGeom>
          <a:solidFill>
            <a:srgbClr val="3366FF"/>
          </a:solidFill>
          <a:ln w="9525">
            <a:solidFill>
              <a:schemeClr val="tx1"/>
            </a:solidFill>
            <a:miter lim="800000"/>
            <a:headEnd/>
            <a:tailEnd/>
          </a:ln>
        </p:spPr>
        <p:txBody>
          <a:bodyPr wrap="none" anchor="ctr"/>
          <a:lstStyle/>
          <a:p>
            <a:endParaRPr lang="en-US"/>
          </a:p>
        </p:txBody>
      </p:sp>
      <p:sp>
        <p:nvSpPr>
          <p:cNvPr id="234521" name="AutoShape 25"/>
          <p:cNvSpPr>
            <a:spLocks noChangeArrowheads="1"/>
          </p:cNvSpPr>
          <p:nvPr/>
        </p:nvSpPr>
        <p:spPr bwMode="auto">
          <a:xfrm rot="20823428" flipH="1">
            <a:off x="2989263" y="4800600"/>
            <a:ext cx="1371600" cy="152400"/>
          </a:xfrm>
          <a:prstGeom prst="leftArrow">
            <a:avLst>
              <a:gd name="adj1" fmla="val 50000"/>
              <a:gd name="adj2" fmla="val 225000"/>
            </a:avLst>
          </a:prstGeom>
          <a:solidFill>
            <a:srgbClr val="3366FF"/>
          </a:solidFill>
          <a:ln w="9525">
            <a:solidFill>
              <a:schemeClr val="tx1"/>
            </a:solidFill>
            <a:miter lim="800000"/>
            <a:headEnd/>
            <a:tailEnd/>
          </a:ln>
        </p:spPr>
        <p:txBody>
          <a:bodyPr wrap="none" anchor="ctr"/>
          <a:lstStyle/>
          <a:p>
            <a:endParaRPr lang="en-US"/>
          </a:p>
        </p:txBody>
      </p:sp>
      <p:sp>
        <p:nvSpPr>
          <p:cNvPr id="234522" name="AutoShape 26"/>
          <p:cNvSpPr>
            <a:spLocks noChangeArrowheads="1"/>
          </p:cNvSpPr>
          <p:nvPr/>
        </p:nvSpPr>
        <p:spPr bwMode="auto">
          <a:xfrm rot="776572">
            <a:off x="2054225" y="4867275"/>
            <a:ext cx="919163" cy="109538"/>
          </a:xfrm>
          <a:prstGeom prst="leftArrow">
            <a:avLst>
              <a:gd name="adj1" fmla="val 50000"/>
              <a:gd name="adj2" fmla="val 209782"/>
            </a:avLst>
          </a:prstGeom>
          <a:solidFill>
            <a:srgbClr val="3366FF"/>
          </a:solidFill>
          <a:ln w="9525">
            <a:solidFill>
              <a:schemeClr val="tx1"/>
            </a:solidFill>
            <a:miter lim="800000"/>
            <a:headEnd/>
            <a:tailEnd/>
          </a:ln>
        </p:spPr>
        <p:txBody>
          <a:bodyPr wrap="none" anchor="ctr"/>
          <a:lstStyle/>
          <a:p>
            <a:endParaRPr lang="en-US"/>
          </a:p>
        </p:txBody>
      </p:sp>
      <p:sp>
        <p:nvSpPr>
          <p:cNvPr id="234523" name="Line 27"/>
          <p:cNvSpPr>
            <a:spLocks noChangeShapeType="1"/>
          </p:cNvSpPr>
          <p:nvPr/>
        </p:nvSpPr>
        <p:spPr bwMode="auto">
          <a:xfrm flipV="1">
            <a:off x="1825625" y="2057400"/>
            <a:ext cx="0" cy="2743200"/>
          </a:xfrm>
          <a:prstGeom prst="line">
            <a:avLst/>
          </a:prstGeom>
          <a:noFill/>
          <a:ln w="28575">
            <a:solidFill>
              <a:schemeClr val="tx1"/>
            </a:solidFill>
            <a:prstDash val="sysDot"/>
            <a:round/>
            <a:headEnd/>
            <a:tailEnd type="triangle" w="med" len="med"/>
          </a:ln>
        </p:spPr>
        <p:txBody>
          <a:bodyPr/>
          <a:lstStyle/>
          <a:p>
            <a:endParaRPr lang="en-US"/>
          </a:p>
        </p:txBody>
      </p:sp>
      <p:sp>
        <p:nvSpPr>
          <p:cNvPr id="234524" name="Oval 28"/>
          <p:cNvSpPr>
            <a:spLocks noChangeArrowheads="1"/>
          </p:cNvSpPr>
          <p:nvPr/>
        </p:nvSpPr>
        <p:spPr bwMode="auto">
          <a:xfrm>
            <a:off x="2587625" y="1905000"/>
            <a:ext cx="152400" cy="152400"/>
          </a:xfrm>
          <a:prstGeom prst="ellipse">
            <a:avLst/>
          </a:prstGeom>
          <a:solidFill>
            <a:srgbClr val="FF3300"/>
          </a:solidFill>
          <a:ln w="9525">
            <a:solidFill>
              <a:schemeClr val="tx1"/>
            </a:solidFill>
            <a:round/>
            <a:headEnd/>
            <a:tailEnd/>
          </a:ln>
        </p:spPr>
        <p:txBody>
          <a:bodyPr wrap="none" anchor="ctr"/>
          <a:lstStyle/>
          <a:p>
            <a:endParaRPr lang="en-US"/>
          </a:p>
        </p:txBody>
      </p:sp>
      <p:sp>
        <p:nvSpPr>
          <p:cNvPr id="234525" name="Oval 29"/>
          <p:cNvSpPr>
            <a:spLocks noChangeArrowheads="1"/>
          </p:cNvSpPr>
          <p:nvPr/>
        </p:nvSpPr>
        <p:spPr bwMode="auto">
          <a:xfrm>
            <a:off x="1749425" y="1905000"/>
            <a:ext cx="152400" cy="152400"/>
          </a:xfrm>
          <a:prstGeom prst="ellipse">
            <a:avLst/>
          </a:prstGeom>
          <a:solidFill>
            <a:srgbClr val="FF3300"/>
          </a:solidFill>
          <a:ln w="9525">
            <a:solidFill>
              <a:schemeClr val="tx1"/>
            </a:solidFill>
            <a:round/>
            <a:headEnd/>
            <a:tailEnd/>
          </a:ln>
        </p:spPr>
        <p:txBody>
          <a:bodyPr wrap="none" anchor="ctr"/>
          <a:lstStyle/>
          <a:p>
            <a:endParaRPr lang="en-US"/>
          </a:p>
        </p:txBody>
      </p:sp>
      <p:sp>
        <p:nvSpPr>
          <p:cNvPr id="234526" name="Line 30"/>
          <p:cNvSpPr>
            <a:spLocks noChangeShapeType="1"/>
          </p:cNvSpPr>
          <p:nvPr/>
        </p:nvSpPr>
        <p:spPr bwMode="auto">
          <a:xfrm flipV="1">
            <a:off x="2054225" y="1981200"/>
            <a:ext cx="0" cy="2743200"/>
          </a:xfrm>
          <a:prstGeom prst="line">
            <a:avLst/>
          </a:prstGeom>
          <a:noFill/>
          <a:ln w="28575">
            <a:solidFill>
              <a:schemeClr val="tx1"/>
            </a:solidFill>
            <a:prstDash val="sysDot"/>
            <a:round/>
            <a:headEnd/>
            <a:tailEnd type="triangle" w="med" len="med"/>
          </a:ln>
        </p:spPr>
        <p:txBody>
          <a:bodyPr/>
          <a:lstStyle/>
          <a:p>
            <a:endParaRPr lang="en-US"/>
          </a:p>
        </p:txBody>
      </p:sp>
      <p:sp>
        <p:nvSpPr>
          <p:cNvPr id="234527" name="Oval 31"/>
          <p:cNvSpPr>
            <a:spLocks noChangeArrowheads="1"/>
          </p:cNvSpPr>
          <p:nvPr/>
        </p:nvSpPr>
        <p:spPr bwMode="auto">
          <a:xfrm>
            <a:off x="1978025" y="1828800"/>
            <a:ext cx="152400" cy="152400"/>
          </a:xfrm>
          <a:prstGeom prst="ellipse">
            <a:avLst/>
          </a:prstGeom>
          <a:solidFill>
            <a:srgbClr val="FF3300"/>
          </a:solidFill>
          <a:ln w="9525">
            <a:solidFill>
              <a:schemeClr val="tx1"/>
            </a:solidFill>
            <a:round/>
            <a:headEnd/>
            <a:tailEnd/>
          </a:ln>
        </p:spPr>
        <p:txBody>
          <a:bodyPr wrap="none" anchor="ctr"/>
          <a:lstStyle/>
          <a:p>
            <a:endParaRPr lang="en-US"/>
          </a:p>
        </p:txBody>
      </p:sp>
      <p:sp>
        <p:nvSpPr>
          <p:cNvPr id="234528" name="Line 32"/>
          <p:cNvSpPr>
            <a:spLocks noChangeShapeType="1"/>
          </p:cNvSpPr>
          <p:nvPr/>
        </p:nvSpPr>
        <p:spPr bwMode="auto">
          <a:xfrm flipV="1">
            <a:off x="2663825" y="2057400"/>
            <a:ext cx="0" cy="2743200"/>
          </a:xfrm>
          <a:prstGeom prst="line">
            <a:avLst/>
          </a:prstGeom>
          <a:noFill/>
          <a:ln w="28575">
            <a:solidFill>
              <a:schemeClr val="tx1"/>
            </a:solidFill>
            <a:prstDash val="sysDot"/>
            <a:round/>
            <a:headEnd/>
            <a:tailEnd type="triangle" w="med" len="med"/>
          </a:ln>
        </p:spPr>
        <p:txBody>
          <a:bodyPr/>
          <a:lstStyle/>
          <a:p>
            <a:endParaRPr lang="en-US"/>
          </a:p>
        </p:txBody>
      </p:sp>
      <p:sp>
        <p:nvSpPr>
          <p:cNvPr id="234529" name="Oval 33"/>
          <p:cNvSpPr>
            <a:spLocks noChangeArrowheads="1"/>
          </p:cNvSpPr>
          <p:nvPr/>
        </p:nvSpPr>
        <p:spPr bwMode="auto">
          <a:xfrm>
            <a:off x="2822575" y="3241675"/>
            <a:ext cx="152400" cy="152400"/>
          </a:xfrm>
          <a:prstGeom prst="ellipse">
            <a:avLst/>
          </a:prstGeom>
          <a:solidFill>
            <a:srgbClr val="66FF33"/>
          </a:solidFill>
          <a:ln w="9525">
            <a:solidFill>
              <a:schemeClr val="tx1"/>
            </a:solidFill>
            <a:round/>
            <a:headEnd/>
            <a:tailEnd/>
          </a:ln>
        </p:spPr>
        <p:txBody>
          <a:bodyPr wrap="none" anchor="ctr"/>
          <a:lstStyle/>
          <a:p>
            <a:endParaRPr lang="en-US"/>
          </a:p>
        </p:txBody>
      </p:sp>
      <p:cxnSp>
        <p:nvCxnSpPr>
          <p:cNvPr id="234530" name="AutoShape 34"/>
          <p:cNvCxnSpPr>
            <a:cxnSpLocks noChangeShapeType="1"/>
            <a:stCxn id="234525" idx="5"/>
            <a:endCxn id="234529" idx="1"/>
          </p:cNvCxnSpPr>
          <p:nvPr/>
        </p:nvCxnSpPr>
        <p:spPr bwMode="auto">
          <a:xfrm>
            <a:off x="1879600" y="2035175"/>
            <a:ext cx="965200" cy="1228725"/>
          </a:xfrm>
          <a:prstGeom prst="straightConnector1">
            <a:avLst/>
          </a:prstGeom>
          <a:noFill/>
          <a:ln w="28575">
            <a:solidFill>
              <a:schemeClr val="tx1"/>
            </a:solidFill>
            <a:prstDash val="sysDot"/>
            <a:round/>
            <a:headEnd/>
            <a:tailEnd type="triangle" w="med" len="med"/>
          </a:ln>
        </p:spPr>
      </p:cxnSp>
      <p:sp>
        <p:nvSpPr>
          <p:cNvPr id="234531" name="Oval 35"/>
          <p:cNvSpPr>
            <a:spLocks noChangeArrowheads="1"/>
          </p:cNvSpPr>
          <p:nvPr/>
        </p:nvSpPr>
        <p:spPr bwMode="auto">
          <a:xfrm>
            <a:off x="2816225" y="2438400"/>
            <a:ext cx="152400" cy="152400"/>
          </a:xfrm>
          <a:prstGeom prst="ellipse">
            <a:avLst/>
          </a:prstGeom>
          <a:solidFill>
            <a:srgbClr val="FF3399"/>
          </a:solidFill>
          <a:ln w="9525">
            <a:solidFill>
              <a:schemeClr val="tx1"/>
            </a:solidFill>
            <a:round/>
            <a:headEnd/>
            <a:tailEnd/>
          </a:ln>
        </p:spPr>
        <p:txBody>
          <a:bodyPr wrap="none" anchor="ctr"/>
          <a:lstStyle/>
          <a:p>
            <a:endParaRPr lang="en-US"/>
          </a:p>
        </p:txBody>
      </p:sp>
      <p:cxnSp>
        <p:nvCxnSpPr>
          <p:cNvPr id="234532" name="AutoShape 36"/>
          <p:cNvCxnSpPr>
            <a:cxnSpLocks noChangeShapeType="1"/>
            <a:stCxn id="234524" idx="5"/>
            <a:endCxn id="234531" idx="0"/>
          </p:cNvCxnSpPr>
          <p:nvPr/>
        </p:nvCxnSpPr>
        <p:spPr bwMode="auto">
          <a:xfrm>
            <a:off x="2717800" y="2035175"/>
            <a:ext cx="174625" cy="403225"/>
          </a:xfrm>
          <a:prstGeom prst="straightConnector1">
            <a:avLst/>
          </a:prstGeom>
          <a:noFill/>
          <a:ln w="28575">
            <a:solidFill>
              <a:schemeClr val="tx1"/>
            </a:solidFill>
            <a:prstDash val="sysDot"/>
            <a:round/>
            <a:headEnd/>
            <a:tailEnd type="triangle" w="med" len="med"/>
          </a:ln>
        </p:spPr>
      </p:cxnSp>
      <p:sp>
        <p:nvSpPr>
          <p:cNvPr id="234533" name="Line 37"/>
          <p:cNvSpPr>
            <a:spLocks noChangeShapeType="1"/>
          </p:cNvSpPr>
          <p:nvPr/>
        </p:nvSpPr>
        <p:spPr bwMode="auto">
          <a:xfrm>
            <a:off x="2130425" y="1905000"/>
            <a:ext cx="838200" cy="0"/>
          </a:xfrm>
          <a:prstGeom prst="line">
            <a:avLst/>
          </a:prstGeom>
          <a:noFill/>
          <a:ln w="28575">
            <a:solidFill>
              <a:schemeClr val="tx1"/>
            </a:solidFill>
            <a:prstDash val="sysDot"/>
            <a:round/>
            <a:headEnd/>
            <a:tailEnd type="triangle" w="med" len="med"/>
          </a:ln>
        </p:spPr>
        <p:txBody>
          <a:bodyPr/>
          <a:lstStyle/>
          <a:p>
            <a:endParaRPr lang="en-US"/>
          </a:p>
        </p:txBody>
      </p:sp>
      <p:sp>
        <p:nvSpPr>
          <p:cNvPr id="234534" name="Line 38"/>
          <p:cNvSpPr>
            <a:spLocks noChangeShapeType="1"/>
          </p:cNvSpPr>
          <p:nvPr/>
        </p:nvSpPr>
        <p:spPr bwMode="auto">
          <a:xfrm>
            <a:off x="2968625" y="2514600"/>
            <a:ext cx="1524000" cy="0"/>
          </a:xfrm>
          <a:prstGeom prst="line">
            <a:avLst/>
          </a:prstGeom>
          <a:noFill/>
          <a:ln w="28575">
            <a:solidFill>
              <a:schemeClr val="tx1"/>
            </a:solidFill>
            <a:prstDash val="sysDot"/>
            <a:round/>
            <a:headEnd/>
            <a:tailEnd type="triangle" w="med" len="med"/>
          </a:ln>
        </p:spPr>
        <p:txBody>
          <a:bodyPr/>
          <a:lstStyle/>
          <a:p>
            <a:endParaRPr lang="en-US"/>
          </a:p>
        </p:txBody>
      </p:sp>
      <p:sp>
        <p:nvSpPr>
          <p:cNvPr id="234535" name="Oval 39"/>
          <p:cNvSpPr>
            <a:spLocks noChangeArrowheads="1"/>
          </p:cNvSpPr>
          <p:nvPr/>
        </p:nvSpPr>
        <p:spPr bwMode="auto">
          <a:xfrm>
            <a:off x="4492625" y="2438400"/>
            <a:ext cx="152400" cy="152400"/>
          </a:xfrm>
          <a:prstGeom prst="ellipse">
            <a:avLst/>
          </a:prstGeom>
          <a:solidFill>
            <a:srgbClr val="3366FF"/>
          </a:solidFill>
          <a:ln w="9525">
            <a:solidFill>
              <a:schemeClr val="tx1"/>
            </a:solidFill>
            <a:round/>
            <a:headEnd/>
            <a:tailEnd/>
          </a:ln>
        </p:spPr>
        <p:txBody>
          <a:bodyPr wrap="none" anchor="ctr"/>
          <a:lstStyle/>
          <a:p>
            <a:endParaRPr lang="en-US"/>
          </a:p>
        </p:txBody>
      </p:sp>
      <p:sp>
        <p:nvSpPr>
          <p:cNvPr id="234536" name="Oval 40"/>
          <p:cNvSpPr>
            <a:spLocks noChangeArrowheads="1"/>
          </p:cNvSpPr>
          <p:nvPr/>
        </p:nvSpPr>
        <p:spPr bwMode="auto">
          <a:xfrm>
            <a:off x="4492625" y="1828800"/>
            <a:ext cx="152400" cy="152400"/>
          </a:xfrm>
          <a:prstGeom prst="ellipse">
            <a:avLst/>
          </a:prstGeom>
          <a:solidFill>
            <a:srgbClr val="3366FF"/>
          </a:solidFill>
          <a:ln w="9525">
            <a:solidFill>
              <a:schemeClr val="tx1"/>
            </a:solidFill>
            <a:round/>
            <a:headEnd/>
            <a:tailEnd/>
          </a:ln>
        </p:spPr>
        <p:txBody>
          <a:bodyPr wrap="none" anchor="ctr"/>
          <a:lstStyle/>
          <a:p>
            <a:endParaRPr lang="en-US"/>
          </a:p>
        </p:txBody>
      </p:sp>
      <p:sp>
        <p:nvSpPr>
          <p:cNvPr id="234537" name="Line 41"/>
          <p:cNvSpPr>
            <a:spLocks noChangeShapeType="1"/>
          </p:cNvSpPr>
          <p:nvPr/>
        </p:nvSpPr>
        <p:spPr bwMode="auto">
          <a:xfrm>
            <a:off x="2968625" y="1905000"/>
            <a:ext cx="1524000" cy="0"/>
          </a:xfrm>
          <a:prstGeom prst="line">
            <a:avLst/>
          </a:prstGeom>
          <a:noFill/>
          <a:ln w="28575">
            <a:solidFill>
              <a:schemeClr val="tx1"/>
            </a:solidFill>
            <a:prstDash val="sysDot"/>
            <a:round/>
            <a:headEnd/>
            <a:tailEnd type="triangle" w="med" len="med"/>
          </a:ln>
        </p:spPr>
        <p:txBody>
          <a:bodyPr/>
          <a:lstStyle/>
          <a:p>
            <a:endParaRPr lang="en-US"/>
          </a:p>
        </p:txBody>
      </p:sp>
      <p:sp>
        <p:nvSpPr>
          <p:cNvPr id="92203" name="Oval 42"/>
          <p:cNvSpPr>
            <a:spLocks noChangeArrowheads="1"/>
          </p:cNvSpPr>
          <p:nvPr/>
        </p:nvSpPr>
        <p:spPr bwMode="auto">
          <a:xfrm>
            <a:off x="1854200" y="5651500"/>
            <a:ext cx="152400" cy="1524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234539" name="Line 43"/>
          <p:cNvSpPr>
            <a:spLocks noChangeShapeType="1"/>
          </p:cNvSpPr>
          <p:nvPr/>
        </p:nvSpPr>
        <p:spPr bwMode="auto">
          <a:xfrm flipV="1">
            <a:off x="1930400" y="2908300"/>
            <a:ext cx="0" cy="2743200"/>
          </a:xfrm>
          <a:prstGeom prst="line">
            <a:avLst/>
          </a:prstGeom>
          <a:noFill/>
          <a:ln w="28575">
            <a:solidFill>
              <a:schemeClr val="tx1"/>
            </a:solidFill>
            <a:prstDash val="sysDot"/>
            <a:round/>
            <a:headEnd/>
            <a:tailEnd type="triangle" w="med" len="med"/>
          </a:ln>
        </p:spPr>
        <p:txBody>
          <a:bodyPr/>
          <a:lstStyle/>
          <a:p>
            <a:endParaRPr lang="en-US"/>
          </a:p>
        </p:txBody>
      </p:sp>
      <p:sp>
        <p:nvSpPr>
          <p:cNvPr id="234540" name="Oval 44"/>
          <p:cNvSpPr>
            <a:spLocks noChangeArrowheads="1"/>
          </p:cNvSpPr>
          <p:nvPr/>
        </p:nvSpPr>
        <p:spPr bwMode="auto">
          <a:xfrm>
            <a:off x="1854200" y="2755900"/>
            <a:ext cx="152400" cy="152400"/>
          </a:xfrm>
          <a:prstGeom prst="ellipse">
            <a:avLst/>
          </a:prstGeom>
          <a:solidFill>
            <a:srgbClr val="FF3300"/>
          </a:solidFill>
          <a:ln w="9525">
            <a:solidFill>
              <a:schemeClr val="tx1"/>
            </a:solidFill>
            <a:round/>
            <a:headEnd/>
            <a:tailEnd/>
          </a:ln>
        </p:spPr>
        <p:txBody>
          <a:bodyPr wrap="none" anchor="ctr"/>
          <a:lstStyle/>
          <a:p>
            <a:endParaRPr lang="en-US"/>
          </a:p>
        </p:txBody>
      </p:sp>
      <p:sp>
        <p:nvSpPr>
          <p:cNvPr id="92206" name="Text Box 45"/>
          <p:cNvSpPr txBox="1">
            <a:spLocks noChangeArrowheads="1"/>
          </p:cNvSpPr>
          <p:nvPr/>
        </p:nvSpPr>
        <p:spPr bwMode="auto">
          <a:xfrm rot="5400000">
            <a:off x="91281" y="5090319"/>
            <a:ext cx="1373188" cy="336550"/>
          </a:xfrm>
          <a:prstGeom prst="rect">
            <a:avLst/>
          </a:prstGeom>
          <a:noFill/>
          <a:ln w="9525">
            <a:noFill/>
            <a:miter lim="800000"/>
            <a:headEnd/>
            <a:tailEnd/>
          </a:ln>
        </p:spPr>
        <p:txBody>
          <a:bodyPr>
            <a:spAutoFit/>
          </a:bodyPr>
          <a:lstStyle/>
          <a:p>
            <a:pPr algn="ctr">
              <a:spcBef>
                <a:spcPct val="50000"/>
              </a:spcBef>
            </a:pPr>
            <a:r>
              <a:rPr lang="en-US" sz="1600">
                <a:latin typeface="Times New Roman" pitchFamily="18" charset="0"/>
              </a:rPr>
              <a:t>Filled States</a:t>
            </a:r>
          </a:p>
        </p:txBody>
      </p:sp>
      <p:sp>
        <p:nvSpPr>
          <p:cNvPr id="92207" name="Text Box 46"/>
          <p:cNvSpPr txBox="1">
            <a:spLocks noChangeArrowheads="1"/>
          </p:cNvSpPr>
          <p:nvPr/>
        </p:nvSpPr>
        <p:spPr bwMode="auto">
          <a:xfrm rot="5400000">
            <a:off x="91281" y="2223294"/>
            <a:ext cx="1373188" cy="336550"/>
          </a:xfrm>
          <a:prstGeom prst="rect">
            <a:avLst/>
          </a:prstGeom>
          <a:noFill/>
          <a:ln w="9525">
            <a:noFill/>
            <a:miter lim="800000"/>
            <a:headEnd/>
            <a:tailEnd/>
          </a:ln>
        </p:spPr>
        <p:txBody>
          <a:bodyPr>
            <a:spAutoFit/>
          </a:bodyPr>
          <a:lstStyle/>
          <a:p>
            <a:pPr algn="ctr">
              <a:spcBef>
                <a:spcPct val="50000"/>
              </a:spcBef>
            </a:pPr>
            <a:r>
              <a:rPr lang="en-US" sz="1600">
                <a:latin typeface="Times New Roman" pitchFamily="18" charset="0"/>
              </a:rPr>
              <a:t>Empty States</a:t>
            </a:r>
          </a:p>
        </p:txBody>
      </p:sp>
      <p:sp>
        <p:nvSpPr>
          <p:cNvPr id="234543" name="Text Box 47"/>
          <p:cNvSpPr txBox="1">
            <a:spLocks noChangeArrowheads="1"/>
          </p:cNvSpPr>
          <p:nvPr/>
        </p:nvSpPr>
        <p:spPr bwMode="auto">
          <a:xfrm rot="-5400000">
            <a:off x="834231" y="3239294"/>
            <a:ext cx="719138" cy="336550"/>
          </a:xfrm>
          <a:prstGeom prst="rect">
            <a:avLst/>
          </a:prstGeom>
          <a:noFill/>
          <a:ln w="9525">
            <a:noFill/>
            <a:miter lim="800000"/>
            <a:headEnd/>
            <a:tailEnd/>
          </a:ln>
        </p:spPr>
        <p:txBody>
          <a:bodyPr>
            <a:spAutoFit/>
          </a:bodyPr>
          <a:lstStyle/>
          <a:p>
            <a:pPr algn="ctr">
              <a:spcBef>
                <a:spcPct val="50000"/>
              </a:spcBef>
            </a:pPr>
            <a:r>
              <a:rPr lang="en-US" sz="1600">
                <a:latin typeface="Times New Roman" pitchFamily="18" charset="0"/>
              </a:rPr>
              <a:t>h</a:t>
            </a:r>
            <a:r>
              <a:rPr lang="en-US" sz="1600">
                <a:latin typeface="Times New Roman" pitchFamily="18" charset="0"/>
                <a:sym typeface="Symbol" pitchFamily="18" charset="2"/>
              </a:rPr>
              <a:t></a:t>
            </a:r>
          </a:p>
        </p:txBody>
      </p:sp>
      <p:sp>
        <p:nvSpPr>
          <p:cNvPr id="92209" name="Oval 48"/>
          <p:cNvSpPr>
            <a:spLocks noChangeArrowheads="1"/>
          </p:cNvSpPr>
          <p:nvPr/>
        </p:nvSpPr>
        <p:spPr bwMode="auto">
          <a:xfrm>
            <a:off x="1117600" y="5181600"/>
            <a:ext cx="152400" cy="1524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92210" name="Oval 49"/>
          <p:cNvSpPr>
            <a:spLocks noChangeArrowheads="1"/>
          </p:cNvSpPr>
          <p:nvPr/>
        </p:nvSpPr>
        <p:spPr bwMode="auto">
          <a:xfrm>
            <a:off x="1117600" y="5651500"/>
            <a:ext cx="152400" cy="1524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92211" name="Oval 50"/>
          <p:cNvSpPr>
            <a:spLocks noChangeArrowheads="1"/>
          </p:cNvSpPr>
          <p:nvPr/>
        </p:nvSpPr>
        <p:spPr bwMode="auto">
          <a:xfrm>
            <a:off x="1444625" y="5334000"/>
            <a:ext cx="152400" cy="1524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92212" name="Rectangle 51"/>
          <p:cNvSpPr>
            <a:spLocks noChangeArrowheads="1"/>
          </p:cNvSpPr>
          <p:nvPr/>
        </p:nvSpPr>
        <p:spPr bwMode="auto">
          <a:xfrm>
            <a:off x="5026025" y="1350963"/>
            <a:ext cx="4038600" cy="5078313"/>
          </a:xfrm>
          <a:prstGeom prst="rect">
            <a:avLst/>
          </a:prstGeom>
          <a:noFill/>
          <a:ln w="9525">
            <a:noFill/>
            <a:miter lim="800000"/>
            <a:headEnd/>
            <a:tailEnd/>
          </a:ln>
        </p:spPr>
        <p:txBody>
          <a:bodyPr>
            <a:spAutoFit/>
          </a:bodyPr>
          <a:lstStyle/>
          <a:p>
            <a:pPr marL="342900" indent="-342900">
              <a:buFontTx/>
              <a:buAutoNum type="arabicParenR"/>
            </a:pPr>
            <a:r>
              <a:rPr lang="en-US" sz="2400" dirty="0">
                <a:solidFill>
                  <a:srgbClr val="FF3300"/>
                </a:solidFill>
              </a:rPr>
              <a:t> </a:t>
            </a:r>
            <a:r>
              <a:rPr lang="en-US" sz="2400" dirty="0"/>
              <a:t>Excitation of e</a:t>
            </a:r>
            <a:r>
              <a:rPr lang="en-US" sz="2400" baseline="30000" dirty="0"/>
              <a:t>-</a:t>
            </a:r>
            <a:endParaRPr lang="en-US" sz="2400" dirty="0"/>
          </a:p>
          <a:p>
            <a:pPr marL="800100" lvl="1" indent="-342900"/>
            <a:r>
              <a:rPr lang="en-US" dirty="0"/>
              <a:t>Reflection, </a:t>
            </a:r>
            <a:r>
              <a:rPr lang="en-US" dirty="0" smtClean="0"/>
              <a:t>Transmission</a:t>
            </a:r>
            <a:endParaRPr lang="en-US" dirty="0"/>
          </a:p>
          <a:p>
            <a:pPr marL="800100" lvl="1" indent="-342900"/>
            <a:r>
              <a:rPr lang="en-US" dirty="0"/>
              <a:t>Energy distribution of excited e</a:t>
            </a:r>
            <a:r>
              <a:rPr lang="en-US" baseline="30000" dirty="0"/>
              <a:t>-</a:t>
            </a:r>
            <a:endParaRPr lang="en-US" dirty="0"/>
          </a:p>
          <a:p>
            <a:pPr marL="342900" indent="-342900"/>
            <a:r>
              <a:rPr lang="en-US" sz="2400" dirty="0">
                <a:solidFill>
                  <a:srgbClr val="FF3300"/>
                </a:solidFill>
              </a:rPr>
              <a:t>2)</a:t>
            </a:r>
            <a:r>
              <a:rPr lang="en-US" sz="2400" dirty="0"/>
              <a:t> Transit to the Surface</a:t>
            </a:r>
          </a:p>
          <a:p>
            <a:pPr marL="800100" lvl="1" indent="-342900"/>
            <a:r>
              <a:rPr lang="en-US" dirty="0"/>
              <a:t>e</a:t>
            </a:r>
            <a:r>
              <a:rPr lang="en-US" baseline="30000" dirty="0"/>
              <a:t>-</a:t>
            </a:r>
            <a:r>
              <a:rPr lang="en-US" dirty="0"/>
              <a:t>-phonon </a:t>
            </a:r>
            <a:r>
              <a:rPr lang="en-US" dirty="0" smtClean="0"/>
              <a:t>scattering</a:t>
            </a:r>
          </a:p>
          <a:p>
            <a:pPr marL="800100" lvl="1" indent="-342900"/>
            <a:r>
              <a:rPr lang="en-US" dirty="0" smtClean="0"/>
              <a:t>e</a:t>
            </a:r>
            <a:r>
              <a:rPr lang="en-US" baseline="30000" dirty="0" smtClean="0"/>
              <a:t>-</a:t>
            </a:r>
            <a:r>
              <a:rPr lang="en-US" dirty="0" smtClean="0"/>
              <a:t>-defect scattering</a:t>
            </a:r>
            <a:endParaRPr lang="en-US" dirty="0"/>
          </a:p>
          <a:p>
            <a:pPr marL="800100" lvl="1" indent="-342900"/>
            <a:r>
              <a:rPr lang="en-US" dirty="0"/>
              <a:t>e</a:t>
            </a:r>
            <a:r>
              <a:rPr lang="en-US" baseline="30000" dirty="0"/>
              <a:t>-</a:t>
            </a:r>
            <a:r>
              <a:rPr lang="en-US" dirty="0"/>
              <a:t>-e</a:t>
            </a:r>
            <a:r>
              <a:rPr lang="en-US" baseline="30000" dirty="0"/>
              <a:t>-</a:t>
            </a:r>
            <a:r>
              <a:rPr lang="en-US" dirty="0"/>
              <a:t> scattering</a:t>
            </a:r>
          </a:p>
          <a:p>
            <a:pPr marL="800100" lvl="1" indent="-342900"/>
            <a:r>
              <a:rPr lang="en-US" dirty="0"/>
              <a:t>Random Walk</a:t>
            </a:r>
          </a:p>
          <a:p>
            <a:pPr marL="342900" indent="-342900"/>
            <a:r>
              <a:rPr lang="en-US" sz="2400" dirty="0">
                <a:solidFill>
                  <a:srgbClr val="FF3300"/>
                </a:solidFill>
              </a:rPr>
              <a:t>3)</a:t>
            </a:r>
            <a:r>
              <a:rPr lang="en-US" sz="2400" dirty="0"/>
              <a:t> Escape surface</a:t>
            </a:r>
          </a:p>
          <a:p>
            <a:pPr marL="342900" indent="-342900"/>
            <a:r>
              <a:rPr lang="en-US" dirty="0"/>
              <a:t>       Overcome </a:t>
            </a:r>
            <a:r>
              <a:rPr lang="en-US" dirty="0" err="1"/>
              <a:t>Workfunction</a:t>
            </a:r>
            <a:endParaRPr lang="en-US" dirty="0"/>
          </a:p>
          <a:p>
            <a:pPr marL="342900" indent="-342900"/>
            <a:r>
              <a:rPr lang="en-US" dirty="0"/>
              <a:t>	  Multiple tries</a:t>
            </a:r>
          </a:p>
          <a:p>
            <a:pPr marL="342900" indent="-342900"/>
            <a:endParaRPr lang="en-US" dirty="0"/>
          </a:p>
          <a:p>
            <a:pPr marL="342900" indent="-342900"/>
            <a:endParaRPr lang="en-US" dirty="0"/>
          </a:p>
          <a:p>
            <a:pPr marL="342900" indent="-342900"/>
            <a:r>
              <a:rPr lang="en-US" dirty="0"/>
              <a:t>Need to account for Random Walk in cathode suggests Monte Carlo modeling</a:t>
            </a:r>
          </a:p>
          <a:p>
            <a:pPr marL="342900" indent="-342900"/>
            <a:r>
              <a:rPr lang="en-US" dirty="0"/>
              <a:t>  </a:t>
            </a:r>
          </a:p>
        </p:txBody>
      </p:sp>
      <p:sp>
        <p:nvSpPr>
          <p:cNvPr id="234548" name="Text Box 52"/>
          <p:cNvSpPr txBox="1">
            <a:spLocks noChangeArrowheads="1"/>
          </p:cNvSpPr>
          <p:nvPr/>
        </p:nvSpPr>
        <p:spPr bwMode="auto">
          <a:xfrm rot="990291">
            <a:off x="3348038" y="5232400"/>
            <a:ext cx="1373187" cy="336550"/>
          </a:xfrm>
          <a:prstGeom prst="rect">
            <a:avLst/>
          </a:prstGeom>
          <a:noFill/>
          <a:ln w="9525">
            <a:noFill/>
            <a:miter lim="800000"/>
            <a:headEnd/>
            <a:tailEnd/>
          </a:ln>
        </p:spPr>
        <p:txBody>
          <a:bodyPr>
            <a:spAutoFit/>
          </a:bodyPr>
          <a:lstStyle/>
          <a:p>
            <a:pPr algn="ctr">
              <a:spcBef>
                <a:spcPct val="50000"/>
              </a:spcBef>
            </a:pPr>
            <a:r>
              <a:rPr lang="en-US" sz="1600">
                <a:latin typeface="Times New Roman" pitchFamily="18" charset="0"/>
              </a:rPr>
              <a:t>Laser</a:t>
            </a:r>
          </a:p>
        </p:txBody>
      </p:sp>
      <p:sp>
        <p:nvSpPr>
          <p:cNvPr id="92214" name="Oval 65"/>
          <p:cNvSpPr>
            <a:spLocks noChangeArrowheads="1"/>
          </p:cNvSpPr>
          <p:nvPr/>
        </p:nvSpPr>
        <p:spPr bwMode="auto">
          <a:xfrm>
            <a:off x="1346200" y="4824413"/>
            <a:ext cx="152400" cy="1524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234562" name="Line 66"/>
          <p:cNvSpPr>
            <a:spLocks noChangeShapeType="1"/>
          </p:cNvSpPr>
          <p:nvPr/>
        </p:nvSpPr>
        <p:spPr bwMode="auto">
          <a:xfrm flipV="1">
            <a:off x="1422400" y="2081213"/>
            <a:ext cx="0" cy="2743200"/>
          </a:xfrm>
          <a:prstGeom prst="line">
            <a:avLst/>
          </a:prstGeom>
          <a:noFill/>
          <a:ln w="28575">
            <a:solidFill>
              <a:schemeClr val="tx1"/>
            </a:solidFill>
            <a:prstDash val="sysDot"/>
            <a:round/>
            <a:headEnd/>
            <a:tailEnd type="triangle" w="med" len="med"/>
          </a:ln>
        </p:spPr>
        <p:txBody>
          <a:bodyPr/>
          <a:lstStyle/>
          <a:p>
            <a:endParaRPr lang="en-US"/>
          </a:p>
        </p:txBody>
      </p:sp>
      <p:sp>
        <p:nvSpPr>
          <p:cNvPr id="234563" name="Oval 67"/>
          <p:cNvSpPr>
            <a:spLocks noChangeArrowheads="1"/>
          </p:cNvSpPr>
          <p:nvPr/>
        </p:nvSpPr>
        <p:spPr bwMode="auto">
          <a:xfrm>
            <a:off x="1346200" y="1928813"/>
            <a:ext cx="152400" cy="152400"/>
          </a:xfrm>
          <a:prstGeom prst="ellipse">
            <a:avLst/>
          </a:prstGeom>
          <a:solidFill>
            <a:srgbClr val="FF3300"/>
          </a:solidFill>
          <a:ln w="9525">
            <a:solidFill>
              <a:schemeClr val="tx1"/>
            </a:solidFill>
            <a:round/>
            <a:headEnd/>
            <a:tailEnd/>
          </a:ln>
        </p:spPr>
        <p:txBody>
          <a:bodyPr wrap="none" anchor="ctr"/>
          <a:lstStyle/>
          <a:p>
            <a:endParaRPr lang="en-US"/>
          </a:p>
        </p:txBody>
      </p:sp>
      <p:sp>
        <p:nvSpPr>
          <p:cNvPr id="234564" name="Line 68"/>
          <p:cNvSpPr>
            <a:spLocks noChangeShapeType="1"/>
          </p:cNvSpPr>
          <p:nvPr/>
        </p:nvSpPr>
        <p:spPr bwMode="auto">
          <a:xfrm flipH="1">
            <a:off x="990600" y="2009775"/>
            <a:ext cx="336550" cy="0"/>
          </a:xfrm>
          <a:prstGeom prst="line">
            <a:avLst/>
          </a:prstGeom>
          <a:noFill/>
          <a:ln w="28575">
            <a:solidFill>
              <a:schemeClr val="tx1"/>
            </a:solidFill>
            <a:prstDash val="sysDot"/>
            <a:round/>
            <a:headEnd/>
            <a:tailEnd type="triangle" w="med" len="med"/>
          </a:ln>
        </p:spPr>
        <p:txBody>
          <a:bodyPr/>
          <a:lstStyle/>
          <a:p>
            <a:endParaRPr lang="en-US"/>
          </a:p>
        </p:txBody>
      </p:sp>
      <p:sp>
        <p:nvSpPr>
          <p:cNvPr id="92218" name="Text Box 71"/>
          <p:cNvSpPr txBox="1">
            <a:spLocks noChangeArrowheads="1"/>
          </p:cNvSpPr>
          <p:nvPr/>
        </p:nvSpPr>
        <p:spPr bwMode="auto">
          <a:xfrm rot="5400000">
            <a:off x="75406" y="3782219"/>
            <a:ext cx="1373188" cy="336550"/>
          </a:xfrm>
          <a:prstGeom prst="rect">
            <a:avLst/>
          </a:prstGeom>
          <a:noFill/>
          <a:ln w="9525">
            <a:noFill/>
            <a:miter lim="800000"/>
            <a:headEnd/>
            <a:tailEnd/>
          </a:ln>
        </p:spPr>
        <p:txBody>
          <a:bodyPr>
            <a:spAutoFit/>
          </a:bodyPr>
          <a:lstStyle/>
          <a:p>
            <a:pPr algn="ctr">
              <a:spcBef>
                <a:spcPct val="50000"/>
              </a:spcBef>
            </a:pPr>
            <a:r>
              <a:rPr lang="en-US" sz="1600">
                <a:latin typeface="Times New Roman" pitchFamily="18" charset="0"/>
              </a:rPr>
              <a:t>No States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45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454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3452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3452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345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3452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345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456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3456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3452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3452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3454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3453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3454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3452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3452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34528"/>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3452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34530"/>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34529"/>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234532"/>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34531"/>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34533"/>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234564"/>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234537"/>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234536"/>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234534"/>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2345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4517" grpId="0" animBg="1"/>
      <p:bldP spid="234518" grpId="0" animBg="1"/>
      <p:bldP spid="234519" grpId="0" animBg="1"/>
      <p:bldP spid="234520" grpId="0" animBg="1"/>
      <p:bldP spid="234521" grpId="0" animBg="1"/>
      <p:bldP spid="234522" grpId="0" animBg="1"/>
      <p:bldP spid="234523" grpId="0" animBg="1"/>
      <p:bldP spid="234524" grpId="0" animBg="1"/>
      <p:bldP spid="234525" grpId="0" animBg="1"/>
      <p:bldP spid="234526" grpId="0" animBg="1"/>
      <p:bldP spid="234527" grpId="0" animBg="1"/>
      <p:bldP spid="234528" grpId="0" animBg="1"/>
      <p:bldP spid="234529" grpId="0" animBg="1"/>
      <p:bldP spid="234531" grpId="0" animBg="1"/>
      <p:bldP spid="234533" grpId="0" animBg="1"/>
      <p:bldP spid="234534" grpId="0" animBg="1"/>
      <p:bldP spid="234535" grpId="0" animBg="1"/>
      <p:bldP spid="234536" grpId="0" animBg="1"/>
      <p:bldP spid="234537" grpId="0" animBg="1"/>
      <p:bldP spid="234539" grpId="0" animBg="1"/>
      <p:bldP spid="234540" grpId="0" animBg="1"/>
      <p:bldP spid="234543" grpId="0"/>
      <p:bldP spid="234548" grpId="0"/>
      <p:bldP spid="234562" grpId="0" animBg="1"/>
      <p:bldP spid="234563" grpId="0" animBg="1"/>
      <p:bldP spid="234564"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Sealed Capsule </a:t>
            </a:r>
            <a:r>
              <a:rPr lang="en-US" dirty="0" err="1" smtClean="0"/>
              <a:t>Photocathodes</a:t>
            </a:r>
            <a:endParaRPr lang="en-US" dirty="0"/>
          </a:p>
        </p:txBody>
      </p:sp>
      <p:sp>
        <p:nvSpPr>
          <p:cNvPr id="3" name="Content Placeholder 2"/>
          <p:cNvSpPr>
            <a:spLocks noGrp="1"/>
          </p:cNvSpPr>
          <p:nvPr>
            <p:ph idx="1"/>
          </p:nvPr>
        </p:nvSpPr>
        <p:spPr>
          <a:xfrm>
            <a:off x="3962400" y="762000"/>
            <a:ext cx="5181600" cy="2514600"/>
          </a:xfrm>
        </p:spPr>
        <p:txBody>
          <a:bodyPr>
            <a:normAutofit/>
          </a:bodyPr>
          <a:lstStyle/>
          <a:p>
            <a:pPr>
              <a:buNone/>
            </a:pPr>
            <a:r>
              <a:rPr lang="en-US" sz="2800" dirty="0" err="1" smtClean="0"/>
              <a:t>Photonis</a:t>
            </a:r>
            <a:r>
              <a:rPr lang="en-US" sz="2800" dirty="0" smtClean="0"/>
              <a:t> USA, using detector growth process</a:t>
            </a:r>
          </a:p>
          <a:p>
            <a:pPr>
              <a:buNone/>
            </a:pPr>
            <a:r>
              <a:rPr lang="en-US" sz="2800" dirty="0" smtClean="0"/>
              <a:t>Shelf life of months at least</a:t>
            </a:r>
          </a:p>
          <a:p>
            <a:pPr>
              <a:buNone/>
            </a:pPr>
            <a:r>
              <a:rPr lang="en-US" sz="2800" dirty="0" smtClean="0"/>
              <a:t>NaK</a:t>
            </a:r>
            <a:r>
              <a:rPr lang="en-US" sz="2800" baseline="-25000" dirty="0" smtClean="0"/>
              <a:t>2</a:t>
            </a:r>
            <a:r>
              <a:rPr lang="en-US" sz="2800" dirty="0" smtClean="0"/>
              <a:t>Sb available</a:t>
            </a:r>
          </a:p>
          <a:p>
            <a:pPr>
              <a:buNone/>
            </a:pPr>
            <a:endParaRPr lang="en-US" dirty="0" smtClean="0"/>
          </a:p>
          <a:p>
            <a:pPr>
              <a:buNone/>
            </a:pPr>
            <a:endParaRPr lang="en-US" dirty="0"/>
          </a:p>
        </p:txBody>
      </p:sp>
      <p:pic>
        <p:nvPicPr>
          <p:cNvPr id="4" name="Chart 1"/>
          <p:cNvPicPr>
            <a:picLocks noChangeAspect="1" noChangeArrowheads="1"/>
          </p:cNvPicPr>
          <p:nvPr/>
        </p:nvPicPr>
        <p:blipFill>
          <a:blip r:embed="rId2" cstate="print"/>
          <a:srcRect l="3223" t="2710" r="2348" b="3424"/>
          <a:stretch>
            <a:fillRect/>
          </a:stretch>
        </p:blipFill>
        <p:spPr bwMode="auto">
          <a:xfrm>
            <a:off x="3767943" y="3657600"/>
            <a:ext cx="5376057" cy="3200400"/>
          </a:xfrm>
          <a:prstGeom prst="rect">
            <a:avLst/>
          </a:prstGeom>
          <a:noFill/>
          <a:ln w="9525">
            <a:noFill/>
            <a:miter lim="800000"/>
            <a:headEnd/>
            <a:tailEnd/>
          </a:ln>
        </p:spPr>
      </p:pic>
      <p:pic>
        <p:nvPicPr>
          <p:cNvPr id="5" name="Picture 2"/>
          <p:cNvPicPr>
            <a:picLocks noChangeAspect="1" noChangeArrowheads="1"/>
          </p:cNvPicPr>
          <p:nvPr/>
        </p:nvPicPr>
        <p:blipFill>
          <a:blip r:embed="rId3" cstate="print"/>
          <a:srcRect t="6942" r="52459" b="6004"/>
          <a:stretch>
            <a:fillRect/>
          </a:stretch>
        </p:blipFill>
        <p:spPr bwMode="auto">
          <a:xfrm>
            <a:off x="0" y="685800"/>
            <a:ext cx="3962400" cy="3962400"/>
          </a:xfrm>
          <a:prstGeom prst="rect">
            <a:avLst/>
          </a:prstGeom>
          <a:noFill/>
          <a:ln w="9525">
            <a:noFill/>
            <a:miter lim="800000"/>
            <a:headEnd/>
            <a:tailEnd/>
          </a:ln>
        </p:spPr>
      </p:pic>
      <p:sp>
        <p:nvSpPr>
          <p:cNvPr id="6" name="Rectangle 5"/>
          <p:cNvSpPr/>
          <p:nvPr/>
        </p:nvSpPr>
        <p:spPr>
          <a:xfrm>
            <a:off x="152400" y="4724400"/>
            <a:ext cx="3657600" cy="1384995"/>
          </a:xfrm>
          <a:prstGeom prst="rect">
            <a:avLst/>
          </a:prstGeom>
        </p:spPr>
        <p:txBody>
          <a:bodyPr wrap="square">
            <a:spAutoFit/>
          </a:bodyPr>
          <a:lstStyle/>
          <a:p>
            <a:pPr>
              <a:buNone/>
            </a:pPr>
            <a:r>
              <a:rPr lang="en-US" sz="2800" dirty="0" smtClean="0"/>
              <a:t>QE drops during heating to remove cap, but recovers</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a:defRPr/>
            </a:pPr>
            <a:endParaRPr lang="en-US"/>
          </a:p>
        </p:txBody>
      </p:sp>
      <p:pic>
        <p:nvPicPr>
          <p:cNvPr id="5" name="Picture 3"/>
          <p:cNvPicPr>
            <a:picLocks noChangeAspect="1" noChangeArrowheads="1"/>
          </p:cNvPicPr>
          <p:nvPr/>
        </p:nvPicPr>
        <p:blipFill>
          <a:blip r:embed="rId2" cstate="print"/>
          <a:srcRect/>
          <a:stretch>
            <a:fillRect/>
          </a:stretch>
        </p:blipFill>
        <p:spPr bwMode="auto">
          <a:xfrm>
            <a:off x="0" y="304800"/>
            <a:ext cx="8850313" cy="5041900"/>
          </a:xfrm>
          <a:prstGeom prst="rect">
            <a:avLst/>
          </a:prstGeom>
          <a:noFill/>
          <a:ln w="9525">
            <a:noFill/>
            <a:miter lim="800000"/>
            <a:headEnd/>
            <a:tailEnd/>
          </a:ln>
        </p:spPr>
      </p:pic>
      <p:sp>
        <p:nvSpPr>
          <p:cNvPr id="6" name="TextBox 5"/>
          <p:cNvSpPr txBox="1"/>
          <p:nvPr/>
        </p:nvSpPr>
        <p:spPr>
          <a:xfrm>
            <a:off x="228600" y="5105400"/>
            <a:ext cx="8763000" cy="1477328"/>
          </a:xfrm>
          <a:prstGeom prst="rect">
            <a:avLst/>
          </a:prstGeom>
          <a:noFill/>
        </p:spPr>
        <p:txBody>
          <a:bodyPr wrap="square" rtlCol="0">
            <a:spAutoFit/>
          </a:bodyPr>
          <a:lstStyle/>
          <a:p>
            <a:r>
              <a:rPr lang="en-US" dirty="0" smtClean="0"/>
              <a:t>Comparison to </a:t>
            </a:r>
            <a:r>
              <a:rPr lang="en-US" dirty="0" err="1" smtClean="0"/>
              <a:t>Photonis</a:t>
            </a:r>
            <a:r>
              <a:rPr lang="en-US" dirty="0" smtClean="0"/>
              <a:t> commercial PMT cathode</a:t>
            </a:r>
          </a:p>
          <a:p>
            <a:r>
              <a:rPr lang="en-US" dirty="0" smtClean="0"/>
              <a:t>	Similar texture (222 surface normal preferred)</a:t>
            </a:r>
          </a:p>
          <a:p>
            <a:r>
              <a:rPr lang="en-US" dirty="0" smtClean="0"/>
              <a:t>	Broader peaks imply smaller grain size </a:t>
            </a:r>
          </a:p>
          <a:p>
            <a:r>
              <a:rPr lang="en-US" dirty="0" smtClean="0"/>
              <a:t>	(50 nm for BNL cathode, 39 nm for </a:t>
            </a:r>
            <a:r>
              <a:rPr lang="en-US" dirty="0" err="1" smtClean="0"/>
              <a:t>Photonis</a:t>
            </a:r>
            <a:r>
              <a:rPr lang="en-US" dirty="0" smtClean="0"/>
              <a:t> cathode)</a:t>
            </a:r>
          </a:p>
          <a:p>
            <a:r>
              <a:rPr lang="en-US" dirty="0" smtClean="0"/>
              <a:t> </a:t>
            </a:r>
            <a:endParaRPr lang="en-US" dirty="0"/>
          </a:p>
        </p:txBody>
      </p:sp>
      <p:pic>
        <p:nvPicPr>
          <p:cNvPr id="7" name="Picture 133" descr="C:\Users\smedley\AppData\Local\Microsoft\Windows\Temporary Internet Files\Content.IE5\04V42N1Q\Pk003 (2).jpg"/>
          <p:cNvPicPr>
            <a:picLocks noChangeAspect="1" noChangeArrowheads="1"/>
          </p:cNvPicPr>
          <p:nvPr/>
        </p:nvPicPr>
        <p:blipFill>
          <a:blip r:embed="rId3" cstate="print"/>
          <a:srcRect t="7143" r="4578" b="8929"/>
          <a:stretch>
            <a:fillRect/>
          </a:stretch>
        </p:blipFill>
        <p:spPr bwMode="auto">
          <a:xfrm>
            <a:off x="838200" y="2438400"/>
            <a:ext cx="3429000" cy="1717546"/>
          </a:xfrm>
          <a:prstGeom prst="rect">
            <a:avLst/>
          </a:prstGeom>
          <a:noFill/>
          <a:ln w="9525">
            <a:noFill/>
            <a:miter lim="800000"/>
            <a:headEnd/>
            <a:tailEnd/>
          </a:ln>
        </p:spPr>
      </p:pic>
      <p:sp>
        <p:nvSpPr>
          <p:cNvPr id="9" name="Rectangle 8"/>
          <p:cNvSpPr/>
          <p:nvPr/>
        </p:nvSpPr>
        <p:spPr>
          <a:xfrm>
            <a:off x="3124200" y="533400"/>
            <a:ext cx="32766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a:spLocks noGrp="1"/>
          </p:cNvSpPr>
          <p:nvPr>
            <p:ph type="title"/>
          </p:nvPr>
        </p:nvSpPr>
        <p:spPr>
          <a:xfrm>
            <a:off x="0" y="0"/>
            <a:ext cx="9144000" cy="639762"/>
          </a:xfrm>
        </p:spPr>
        <p:txBody>
          <a:bodyPr>
            <a:normAutofit fontScale="90000"/>
          </a:bodyPr>
          <a:lstStyle/>
          <a:p>
            <a:r>
              <a:rPr lang="en-US" dirty="0" smtClean="0"/>
              <a:t>Sealed Capsule </a:t>
            </a:r>
            <a:r>
              <a:rPr lang="en-US" dirty="0" err="1" smtClean="0"/>
              <a:t>Photocathodes</a:t>
            </a:r>
            <a:endParaRPr lang="en-US"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3016" y="711088"/>
            <a:ext cx="3429000" cy="3211354"/>
          </a:xfrm>
          <a:prstGeom prst="rect">
            <a:avLst/>
          </a:prstGeom>
          <a:ln w="28575">
            <a:solidFill>
              <a:schemeClr val="tx1"/>
            </a:solidFill>
          </a:ln>
        </p:spPr>
      </p:pic>
      <p:graphicFrame>
        <p:nvGraphicFramePr>
          <p:cNvPr id="10" name="Table 9"/>
          <p:cNvGraphicFramePr>
            <a:graphicFrameLocks noGrp="1"/>
          </p:cNvGraphicFramePr>
          <p:nvPr>
            <p:extLst>
              <p:ext uri="{D42A27DB-BD31-4B8C-83A1-F6EECF244321}">
                <p14:modId xmlns:p14="http://schemas.microsoft.com/office/powerpoint/2010/main" val="1798217572"/>
              </p:ext>
            </p:extLst>
          </p:nvPr>
        </p:nvGraphicFramePr>
        <p:xfrm>
          <a:off x="790732" y="3944861"/>
          <a:ext cx="3353568" cy="2590800"/>
        </p:xfrm>
        <a:graphic>
          <a:graphicData uri="http://schemas.openxmlformats.org/drawingml/2006/table">
            <a:tbl>
              <a:tblPr firstRow="1" bandRow="1">
                <a:tableStyleId>{793D81CF-94F2-401A-BA57-92F5A7B2D0C5}</a:tableStyleId>
              </a:tblPr>
              <a:tblGrid>
                <a:gridCol w="1073431"/>
                <a:gridCol w="1140068"/>
                <a:gridCol w="1140069"/>
              </a:tblGrid>
              <a:tr h="327216">
                <a:tc>
                  <a:txBody>
                    <a:bodyPr/>
                    <a:lstStyle/>
                    <a:p>
                      <a:pPr algn="ctr"/>
                      <a:r>
                        <a:rPr lang="en-US" sz="1400" dirty="0" smtClean="0"/>
                        <a:t>layer</a:t>
                      </a:r>
                      <a:endParaRPr lang="en-US" sz="1400" dirty="0"/>
                    </a:p>
                  </a:txBody>
                  <a:tcPr marL="68580" marR="68580" anchor="ctr"/>
                </a:tc>
                <a:tc>
                  <a:txBody>
                    <a:bodyPr/>
                    <a:lstStyle/>
                    <a:p>
                      <a:pPr algn="ctr"/>
                      <a:r>
                        <a:rPr lang="en-US" sz="1400" dirty="0" smtClean="0"/>
                        <a:t>Roughness(Å)</a:t>
                      </a:r>
                      <a:endParaRPr lang="en-US" sz="1400" dirty="0"/>
                    </a:p>
                  </a:txBody>
                  <a:tcPr marL="68580" marR="68580" anchor="ctr"/>
                </a:tc>
                <a:tc>
                  <a:txBody>
                    <a:bodyPr/>
                    <a:lstStyle/>
                    <a:p>
                      <a:pPr algn="ctr"/>
                      <a:r>
                        <a:rPr lang="en-US" sz="1400" dirty="0" smtClean="0"/>
                        <a:t>Thickness(Å)</a:t>
                      </a:r>
                      <a:endParaRPr lang="en-US" sz="1400" dirty="0"/>
                    </a:p>
                  </a:txBody>
                  <a:tcPr marL="68580" marR="68580" anchor="ctr"/>
                </a:tc>
              </a:tr>
              <a:tr h="34925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t>3</a:t>
                      </a:r>
                      <a:r>
                        <a:rPr lang="en-US" sz="1400" baseline="30000" dirty="0" smtClean="0"/>
                        <a:t>rd</a:t>
                      </a:r>
                      <a:r>
                        <a:rPr lang="en-US" sz="1400" dirty="0" smtClean="0"/>
                        <a:t> layer</a:t>
                      </a:r>
                    </a:p>
                  </a:txBody>
                  <a:tcPr marL="68580" marR="68580" anchor="ctr"/>
                </a:tc>
                <a:tc>
                  <a:txBody>
                    <a:bodyPr/>
                    <a:lstStyle/>
                    <a:p>
                      <a:pPr algn="ctr"/>
                      <a:r>
                        <a:rPr lang="en-US" sz="1400" dirty="0" smtClean="0">
                          <a:solidFill>
                            <a:srgbClr val="FF0000"/>
                          </a:solidFill>
                        </a:rPr>
                        <a:t>6.87</a:t>
                      </a:r>
                      <a:r>
                        <a:rPr lang="en-US" sz="1400" dirty="0" smtClean="0"/>
                        <a:t> (-0.17, 0.19)</a:t>
                      </a:r>
                      <a:endParaRPr lang="en-US" sz="1400" dirty="0"/>
                    </a:p>
                  </a:txBody>
                  <a:tcPr marL="68580" marR="68580" anchor="ctr"/>
                </a:tc>
                <a:tc>
                  <a:txBody>
                    <a:bodyPr/>
                    <a:lstStyle/>
                    <a:p>
                      <a:pPr algn="ctr"/>
                      <a:r>
                        <a:rPr lang="en-US" sz="1400" dirty="0" smtClean="0">
                          <a:solidFill>
                            <a:srgbClr val="FF0000"/>
                          </a:solidFill>
                        </a:rPr>
                        <a:t>512</a:t>
                      </a:r>
                      <a:r>
                        <a:rPr lang="en-US" sz="1400" dirty="0" smtClean="0"/>
                        <a:t> (-1.17, 1.30)</a:t>
                      </a:r>
                      <a:endParaRPr lang="en-US" sz="1400" dirty="0"/>
                    </a:p>
                  </a:txBody>
                  <a:tcPr marL="68580" marR="68580" anchor="ctr"/>
                </a:tc>
              </a:tr>
              <a:tr h="349253">
                <a:tc>
                  <a:txBody>
                    <a:bodyPr/>
                    <a:lstStyle/>
                    <a:p>
                      <a:pPr algn="ctr"/>
                      <a:r>
                        <a:rPr lang="en-US" sz="1400" dirty="0" smtClean="0"/>
                        <a:t>2</a:t>
                      </a:r>
                      <a:r>
                        <a:rPr lang="en-US" sz="1400" baseline="30000" dirty="0" smtClean="0"/>
                        <a:t>nd</a:t>
                      </a:r>
                      <a:r>
                        <a:rPr lang="en-US" sz="1400" dirty="0" smtClean="0"/>
                        <a:t> layer</a:t>
                      </a:r>
                      <a:endParaRPr lang="en-US" sz="1400" dirty="0"/>
                    </a:p>
                  </a:txBody>
                  <a:tcPr marL="68580" marR="68580" anchor="ctr"/>
                </a:tc>
                <a:tc>
                  <a:txBody>
                    <a:bodyPr/>
                    <a:lstStyle/>
                    <a:p>
                      <a:pPr algn="ctr"/>
                      <a:r>
                        <a:rPr lang="en-US" sz="1400" dirty="0" smtClean="0">
                          <a:solidFill>
                            <a:srgbClr val="FF0000"/>
                          </a:solidFill>
                        </a:rPr>
                        <a:t>6.20</a:t>
                      </a:r>
                      <a:r>
                        <a:rPr lang="en-US" sz="1400" dirty="0" smtClean="0"/>
                        <a:t> (-0.19, 0.33)</a:t>
                      </a:r>
                      <a:endParaRPr lang="en-US" sz="1400" dirty="0"/>
                    </a:p>
                  </a:txBody>
                  <a:tcPr marL="68580" marR="68580" anchor="ctr"/>
                </a:tc>
                <a:tc>
                  <a:txBody>
                    <a:bodyPr/>
                    <a:lstStyle/>
                    <a:p>
                      <a:pPr algn="ctr"/>
                      <a:r>
                        <a:rPr lang="en-US" sz="1400" dirty="0" smtClean="0">
                          <a:solidFill>
                            <a:srgbClr val="FF0000"/>
                          </a:solidFill>
                        </a:rPr>
                        <a:t>336</a:t>
                      </a:r>
                      <a:r>
                        <a:rPr lang="en-US" sz="1400" dirty="0" smtClean="0"/>
                        <a:t> (-1.35, 1.04)</a:t>
                      </a:r>
                      <a:endParaRPr lang="en-US" sz="1400" dirty="0"/>
                    </a:p>
                  </a:txBody>
                  <a:tcPr marL="68580" marR="68580" anchor="ctr"/>
                </a:tc>
              </a:tr>
              <a:tr h="349253">
                <a:tc>
                  <a:txBody>
                    <a:bodyPr/>
                    <a:lstStyle/>
                    <a:p>
                      <a:pPr algn="ctr"/>
                      <a:r>
                        <a:rPr lang="en-US" sz="1400" dirty="0" smtClean="0"/>
                        <a:t>1</a:t>
                      </a:r>
                      <a:r>
                        <a:rPr lang="en-US" sz="1400" baseline="30000" dirty="0" smtClean="0"/>
                        <a:t>st</a:t>
                      </a:r>
                      <a:r>
                        <a:rPr lang="en-US" sz="1400" dirty="0" smtClean="0"/>
                        <a:t> layer</a:t>
                      </a:r>
                      <a:endParaRPr lang="en-US" sz="1400" dirty="0"/>
                    </a:p>
                  </a:txBody>
                  <a:tcPr marL="68580" marR="68580" anchor="ctr"/>
                </a:tc>
                <a:tc>
                  <a:txBody>
                    <a:bodyPr/>
                    <a:lstStyle/>
                    <a:p>
                      <a:pPr algn="ctr"/>
                      <a:r>
                        <a:rPr lang="en-US" sz="1400" dirty="0" smtClean="0">
                          <a:solidFill>
                            <a:srgbClr val="FF0000"/>
                          </a:solidFill>
                        </a:rPr>
                        <a:t>6.05</a:t>
                      </a:r>
                      <a:r>
                        <a:rPr lang="en-US" sz="1400" dirty="0" smtClean="0"/>
                        <a:t> (-0.23, 0.18)</a:t>
                      </a:r>
                      <a:endParaRPr lang="en-US" sz="1400" dirty="0"/>
                    </a:p>
                  </a:txBody>
                  <a:tcPr marL="68580" marR="68580" anchor="ctr"/>
                </a:tc>
                <a:tc>
                  <a:txBody>
                    <a:bodyPr/>
                    <a:lstStyle/>
                    <a:p>
                      <a:pPr algn="ctr"/>
                      <a:r>
                        <a:rPr lang="en-US" sz="1400" dirty="0" smtClean="0">
                          <a:solidFill>
                            <a:srgbClr val="FF0000"/>
                          </a:solidFill>
                        </a:rPr>
                        <a:t>178</a:t>
                      </a:r>
                      <a:r>
                        <a:rPr lang="en-US" sz="1400" dirty="0" smtClean="0"/>
                        <a:t> (-0.54, 0.47)</a:t>
                      </a:r>
                      <a:endParaRPr lang="en-US" sz="1400" dirty="0"/>
                    </a:p>
                  </a:txBody>
                  <a:tcPr marL="68580" marR="68580" anchor="ctr"/>
                </a:tc>
              </a:tr>
              <a:tr h="349253">
                <a:tc>
                  <a:txBody>
                    <a:bodyPr/>
                    <a:lstStyle/>
                    <a:p>
                      <a:pPr algn="ctr"/>
                      <a:r>
                        <a:rPr lang="en-US" sz="1400" dirty="0" smtClean="0"/>
                        <a:t>Substrate (</a:t>
                      </a:r>
                      <a:r>
                        <a:rPr lang="en-US" sz="1400" dirty="0" err="1" smtClean="0"/>
                        <a:t>MgO</a:t>
                      </a:r>
                      <a:r>
                        <a:rPr lang="en-US" sz="1400" dirty="0" smtClean="0"/>
                        <a:t>)</a:t>
                      </a:r>
                      <a:endParaRPr lang="en-US" sz="1400" dirty="0"/>
                    </a:p>
                  </a:txBody>
                  <a:tcPr marL="68580" marR="68580" anchor="ctr"/>
                </a:tc>
                <a:tc>
                  <a:txBody>
                    <a:bodyPr/>
                    <a:lstStyle/>
                    <a:p>
                      <a:pPr algn="ctr"/>
                      <a:r>
                        <a:rPr lang="en-US" sz="1400" dirty="0" smtClean="0">
                          <a:solidFill>
                            <a:srgbClr val="FF0000"/>
                          </a:solidFill>
                        </a:rPr>
                        <a:t>2.43</a:t>
                      </a:r>
                      <a:r>
                        <a:rPr lang="en-US" sz="1400" dirty="0" smtClean="0"/>
                        <a:t> (-, -)</a:t>
                      </a:r>
                      <a:endParaRPr lang="en-US" sz="1400" dirty="0"/>
                    </a:p>
                  </a:txBody>
                  <a:tcPr marL="68580" marR="68580" anchor="ctr"/>
                </a:tc>
                <a:tc>
                  <a:txBody>
                    <a:bodyPr/>
                    <a:lstStyle/>
                    <a:p>
                      <a:pPr algn="ctr"/>
                      <a:endParaRPr lang="en-US" sz="1400" dirty="0"/>
                    </a:p>
                  </a:txBody>
                  <a:tcPr marL="68580" marR="68580" anchor="ctr">
                    <a:lnBlToTr w="12700" cap="flat" cmpd="sng" algn="ctr">
                      <a:solidFill>
                        <a:schemeClr val="tx1"/>
                      </a:solidFill>
                      <a:prstDash val="solid"/>
                      <a:round/>
                      <a:headEnd type="none" w="med" len="med"/>
                      <a:tailEnd type="none" w="med" len="med"/>
                    </a:lnBlToTr>
                  </a:tcPr>
                </a:tc>
              </a:tr>
            </a:tbl>
          </a:graphicData>
        </a:graphic>
      </p:graphicFrame>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99841" y="704932"/>
            <a:ext cx="3429000" cy="3211354"/>
          </a:xfrm>
          <a:prstGeom prst="rect">
            <a:avLst/>
          </a:prstGeom>
          <a:ln w="28575">
            <a:solidFill>
              <a:schemeClr val="tx1"/>
            </a:solidFill>
          </a:ln>
        </p:spPr>
      </p:pic>
      <p:graphicFrame>
        <p:nvGraphicFramePr>
          <p:cNvPr id="11" name="Table 10"/>
          <p:cNvGraphicFramePr>
            <a:graphicFrameLocks noGrp="1"/>
          </p:cNvGraphicFramePr>
          <p:nvPr>
            <p:extLst>
              <p:ext uri="{D42A27DB-BD31-4B8C-83A1-F6EECF244321}">
                <p14:modId xmlns:p14="http://schemas.microsoft.com/office/powerpoint/2010/main" val="1297071749"/>
              </p:ext>
            </p:extLst>
          </p:nvPr>
        </p:nvGraphicFramePr>
        <p:xfrm>
          <a:off x="4876800" y="4114800"/>
          <a:ext cx="3608582" cy="2160664"/>
        </p:xfrm>
        <a:graphic>
          <a:graphicData uri="http://schemas.openxmlformats.org/drawingml/2006/table">
            <a:tbl>
              <a:tblPr firstRow="1" bandRow="1">
                <a:tableStyleId>{793D81CF-94F2-401A-BA57-92F5A7B2D0C5}</a:tableStyleId>
              </a:tblPr>
              <a:tblGrid>
                <a:gridCol w="871101"/>
                <a:gridCol w="1385433"/>
                <a:gridCol w="1352048"/>
              </a:tblGrid>
              <a:tr h="375727">
                <a:tc>
                  <a:txBody>
                    <a:bodyPr/>
                    <a:lstStyle/>
                    <a:p>
                      <a:pPr algn="ctr"/>
                      <a:r>
                        <a:rPr lang="en-US" sz="1400" dirty="0" smtClean="0"/>
                        <a:t>layer</a:t>
                      </a:r>
                      <a:endParaRPr lang="en-US" sz="1400" dirty="0"/>
                    </a:p>
                  </a:txBody>
                  <a:tcPr marL="68580" marR="68580" anchor="ctr"/>
                </a:tc>
                <a:tc>
                  <a:txBody>
                    <a:bodyPr/>
                    <a:lstStyle/>
                    <a:p>
                      <a:pPr algn="ctr"/>
                      <a:r>
                        <a:rPr lang="en-US" sz="1400" dirty="0" smtClean="0"/>
                        <a:t>Roughness(Å)</a:t>
                      </a:r>
                      <a:endParaRPr lang="en-US" sz="1400" dirty="0"/>
                    </a:p>
                  </a:txBody>
                  <a:tcPr marL="68580" marR="68580" anchor="ctr"/>
                </a:tc>
                <a:tc>
                  <a:txBody>
                    <a:bodyPr/>
                    <a:lstStyle/>
                    <a:p>
                      <a:pPr algn="ctr"/>
                      <a:r>
                        <a:rPr lang="en-US" sz="1400" dirty="0" smtClean="0"/>
                        <a:t>Thickness(Å)</a:t>
                      </a:r>
                      <a:endParaRPr lang="en-US" sz="1400" dirty="0"/>
                    </a:p>
                  </a:txBody>
                  <a:tcPr marL="68580" marR="68580" anchor="ctr"/>
                </a:tc>
              </a:tr>
              <a:tr h="594979">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t>After Cs</a:t>
                      </a:r>
                    </a:p>
                  </a:txBody>
                  <a:tcPr marL="68580" marR="68580" anchor="ctr"/>
                </a:tc>
                <a:tc>
                  <a:txBody>
                    <a:bodyPr/>
                    <a:lstStyle/>
                    <a:p>
                      <a:pPr algn="ctr"/>
                      <a:r>
                        <a:rPr lang="en-US" sz="1400" dirty="0" smtClean="0">
                          <a:solidFill>
                            <a:srgbClr val="FF0000"/>
                          </a:solidFill>
                        </a:rPr>
                        <a:t>7.56</a:t>
                      </a:r>
                      <a:r>
                        <a:rPr lang="en-US" sz="1400" dirty="0" smtClean="0"/>
                        <a:t> (-0.20, 0.13)</a:t>
                      </a:r>
                      <a:endParaRPr lang="en-US" sz="1400" dirty="0"/>
                    </a:p>
                  </a:txBody>
                  <a:tcPr marL="68580" marR="68580" anchor="ctr"/>
                </a:tc>
                <a:tc>
                  <a:txBody>
                    <a:bodyPr/>
                    <a:lstStyle/>
                    <a:p>
                      <a:pPr algn="ctr"/>
                      <a:r>
                        <a:rPr lang="en-US" sz="1400" dirty="0" smtClean="0">
                          <a:solidFill>
                            <a:srgbClr val="FF0000"/>
                          </a:solidFill>
                        </a:rPr>
                        <a:t>776.0</a:t>
                      </a:r>
                      <a:r>
                        <a:rPr lang="en-US" sz="1400" dirty="0" smtClean="0"/>
                        <a:t> (-75.7, 71.0)</a:t>
                      </a:r>
                      <a:endParaRPr lang="en-US" sz="1400" dirty="0"/>
                    </a:p>
                  </a:txBody>
                  <a:tcPr marL="68580" marR="68580" anchor="ctr"/>
                </a:tc>
              </a:tr>
              <a:tr h="594979">
                <a:tc>
                  <a:txBody>
                    <a:bodyPr/>
                    <a:lstStyle/>
                    <a:p>
                      <a:pPr algn="ctr"/>
                      <a:r>
                        <a:rPr lang="en-US" sz="1400" dirty="0" smtClean="0"/>
                        <a:t>1</a:t>
                      </a:r>
                      <a:r>
                        <a:rPr lang="en-US" sz="1400" baseline="30000" dirty="0" smtClean="0"/>
                        <a:t>st</a:t>
                      </a:r>
                      <a:r>
                        <a:rPr lang="en-US" sz="1400" baseline="0" dirty="0" smtClean="0"/>
                        <a:t> layer</a:t>
                      </a:r>
                      <a:endParaRPr lang="en-US" sz="1400" dirty="0"/>
                    </a:p>
                  </a:txBody>
                  <a:tcPr marL="68580" marR="68580" anchor="ctr"/>
                </a:tc>
                <a:tc>
                  <a:txBody>
                    <a:bodyPr/>
                    <a:lstStyle/>
                    <a:p>
                      <a:pPr algn="ctr"/>
                      <a:r>
                        <a:rPr lang="en-US" sz="1400" dirty="0" smtClean="0">
                          <a:solidFill>
                            <a:srgbClr val="FF0000"/>
                          </a:solidFill>
                        </a:rPr>
                        <a:t>8.21</a:t>
                      </a:r>
                      <a:r>
                        <a:rPr lang="en-US" sz="1400" dirty="0" smtClean="0"/>
                        <a:t> (-0.068, 0.13)</a:t>
                      </a:r>
                      <a:endParaRPr lang="en-US" sz="1400" dirty="0"/>
                    </a:p>
                  </a:txBody>
                  <a:tcPr marL="68580" marR="68580" anchor="ctr"/>
                </a:tc>
                <a:tc>
                  <a:txBody>
                    <a:bodyPr/>
                    <a:lstStyle/>
                    <a:p>
                      <a:pPr algn="ctr"/>
                      <a:r>
                        <a:rPr lang="en-US" sz="1400" dirty="0" smtClean="0">
                          <a:solidFill>
                            <a:srgbClr val="FF0000"/>
                          </a:solidFill>
                        </a:rPr>
                        <a:t>555.4</a:t>
                      </a:r>
                      <a:r>
                        <a:rPr lang="en-US" sz="1400" dirty="0" smtClean="0"/>
                        <a:t> (-2.6, 3.3)</a:t>
                      </a:r>
                      <a:endParaRPr lang="en-US" sz="1400" dirty="0"/>
                    </a:p>
                  </a:txBody>
                  <a:tcPr marL="68580" marR="68580" anchor="ctr"/>
                </a:tc>
              </a:tr>
              <a:tr h="594979">
                <a:tc>
                  <a:txBody>
                    <a:bodyPr/>
                    <a:lstStyle/>
                    <a:p>
                      <a:pPr algn="ctr"/>
                      <a:r>
                        <a:rPr lang="en-US" sz="1400" dirty="0" smtClean="0"/>
                        <a:t>Substrate (</a:t>
                      </a:r>
                      <a:r>
                        <a:rPr lang="en-US" sz="1400" dirty="0" err="1" smtClean="0"/>
                        <a:t>MgO</a:t>
                      </a:r>
                      <a:r>
                        <a:rPr lang="en-US" sz="1400" dirty="0" smtClean="0"/>
                        <a:t>)</a:t>
                      </a:r>
                      <a:endParaRPr lang="en-US" sz="1400" dirty="0"/>
                    </a:p>
                  </a:txBody>
                  <a:tcPr marL="68580" marR="68580" anchor="ctr"/>
                </a:tc>
                <a:tc>
                  <a:txBody>
                    <a:bodyPr/>
                    <a:lstStyle/>
                    <a:p>
                      <a:pPr algn="ctr"/>
                      <a:r>
                        <a:rPr lang="en-US" sz="1400" dirty="0" smtClean="0">
                          <a:solidFill>
                            <a:srgbClr val="FF0000"/>
                          </a:solidFill>
                        </a:rPr>
                        <a:t>3.93</a:t>
                      </a:r>
                      <a:r>
                        <a:rPr lang="en-US" sz="1400" dirty="0" smtClean="0"/>
                        <a:t> (-0.03, 0.03)</a:t>
                      </a:r>
                      <a:endParaRPr lang="en-US" sz="1400" dirty="0"/>
                    </a:p>
                  </a:txBody>
                  <a:tcPr marL="68580" marR="68580" anchor="ctr"/>
                </a:tc>
                <a:tc>
                  <a:txBody>
                    <a:bodyPr/>
                    <a:lstStyle/>
                    <a:p>
                      <a:pPr algn="ctr"/>
                      <a:endParaRPr lang="en-US" sz="1400" dirty="0"/>
                    </a:p>
                  </a:txBody>
                  <a:tcPr marL="68580" marR="68580" anchor="ctr">
                    <a:lnBlToTr w="12700" cap="flat" cmpd="sng" algn="ctr">
                      <a:solidFill>
                        <a:schemeClr val="tx1"/>
                      </a:solidFill>
                      <a:prstDash val="solid"/>
                      <a:round/>
                      <a:headEnd type="none" w="med" len="med"/>
                      <a:tailEnd type="none" w="med" len="med"/>
                    </a:lnBlToTr>
                  </a:tcPr>
                </a:tc>
              </a:tr>
            </a:tbl>
          </a:graphicData>
        </a:graphic>
      </p:graphicFrame>
    </p:spTree>
    <p:extLst>
      <p:ext uri="{BB962C8B-B14F-4D97-AF65-F5344CB8AC3E}">
        <p14:creationId xmlns:p14="http://schemas.microsoft.com/office/powerpoint/2010/main" val="15649741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noGrp="1"/>
          </p:cNvGraphicFramePr>
          <p:nvPr/>
        </p:nvGraphicFramePr>
        <p:xfrm>
          <a:off x="762000" y="990600"/>
          <a:ext cx="7991474" cy="5432652"/>
        </p:xfrm>
        <a:graphic>
          <a:graphicData uri="http://schemas.openxmlformats.org/drawingml/2006/chart">
            <c:chart xmlns:c="http://schemas.openxmlformats.org/drawingml/2006/chart" xmlns:r="http://schemas.openxmlformats.org/officeDocument/2006/relationships" r:id="rId3"/>
          </a:graphicData>
        </a:graphic>
      </p:graphicFrame>
      <p:sp>
        <p:nvSpPr>
          <p:cNvPr id="3" name="Title 4"/>
          <p:cNvSpPr txBox="1">
            <a:spLocks/>
          </p:cNvSpPr>
          <p:nvPr/>
        </p:nvSpPr>
        <p:spPr bwMode="auto">
          <a:xfrm>
            <a:off x="0" y="0"/>
            <a:ext cx="9144000"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smtClean="0">
                <a:ln>
                  <a:noFill/>
                </a:ln>
                <a:solidFill>
                  <a:schemeClr val="tx1"/>
                </a:solidFill>
                <a:effectLst/>
                <a:uLnTx/>
                <a:uFillTx/>
                <a:latin typeface="Calibri" pitchFamily="34" charset="0"/>
                <a:ea typeface="+mj-ea"/>
                <a:cs typeface="+mj-cs"/>
              </a:rPr>
              <a:t>Temporal Response, Hard X-rays</a:t>
            </a:r>
            <a:endParaRPr kumimoji="0" lang="en-US" sz="4000" b="1" i="0" u="none" strike="noStrike" kern="1200" cap="none" spc="0" normalizeH="0" baseline="0" noProof="0" dirty="0">
              <a:ln>
                <a:noFill/>
              </a:ln>
              <a:solidFill>
                <a:schemeClr val="tx1"/>
              </a:solidFill>
              <a:effectLst/>
              <a:uLnTx/>
              <a:uFillTx/>
              <a:latin typeface="Calibri" pitchFamily="34" charset="0"/>
              <a:ea typeface="+mj-ea"/>
              <a:cs typeface="+mj-cs"/>
            </a:endParaRPr>
          </a:p>
        </p:txBody>
      </p:sp>
      <p:sp>
        <p:nvSpPr>
          <p:cNvPr id="5" name="TextBox 6"/>
          <p:cNvSpPr txBox="1">
            <a:spLocks noChangeArrowheads="1"/>
          </p:cNvSpPr>
          <p:nvPr/>
        </p:nvSpPr>
        <p:spPr bwMode="auto">
          <a:xfrm>
            <a:off x="4724400" y="1066800"/>
            <a:ext cx="3733800" cy="584775"/>
          </a:xfrm>
          <a:prstGeom prst="rect">
            <a:avLst/>
          </a:prstGeom>
          <a:noFill/>
          <a:ln w="9525">
            <a:noFill/>
            <a:miter lim="800000"/>
            <a:headEnd/>
            <a:tailEnd/>
          </a:ln>
        </p:spPr>
        <p:txBody>
          <a:bodyPr wrap="square">
            <a:spAutoFit/>
          </a:bodyPr>
          <a:lstStyle/>
          <a:p>
            <a:r>
              <a:rPr lang="sv-SE" sz="1600" dirty="0" smtClean="0"/>
              <a:t>J. Bohon, E. Muller and J. Smedley, J. Synchrotron Rad. 17, 711-718 (2010)</a:t>
            </a:r>
            <a:endParaRPr lang="sv-SE" sz="1600"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noGrp="1"/>
          </p:cNvGraphicFramePr>
          <p:nvPr/>
        </p:nvGraphicFramePr>
        <p:xfrm>
          <a:off x="621506" y="990600"/>
          <a:ext cx="7900987" cy="5272087"/>
        </p:xfrm>
        <a:graphic>
          <a:graphicData uri="http://schemas.openxmlformats.org/drawingml/2006/chart">
            <c:chart xmlns:c="http://schemas.openxmlformats.org/drawingml/2006/chart" xmlns:r="http://schemas.openxmlformats.org/officeDocument/2006/relationships" r:id="rId3"/>
          </a:graphicData>
        </a:graphic>
      </p:graphicFrame>
      <p:sp>
        <p:nvSpPr>
          <p:cNvPr id="3" name="Title 4"/>
          <p:cNvSpPr txBox="1">
            <a:spLocks/>
          </p:cNvSpPr>
          <p:nvPr/>
        </p:nvSpPr>
        <p:spPr bwMode="auto">
          <a:xfrm>
            <a:off x="0" y="0"/>
            <a:ext cx="91440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i="0" u="none" strike="noStrike" kern="1200" cap="none" spc="0" normalizeH="0" baseline="0" noProof="0" dirty="0" smtClean="0">
                <a:ln>
                  <a:noFill/>
                </a:ln>
                <a:solidFill>
                  <a:schemeClr val="tx1"/>
                </a:solidFill>
                <a:effectLst/>
                <a:uLnTx/>
                <a:uFillTx/>
                <a:latin typeface="Calibri" pitchFamily="34" charset="0"/>
                <a:ea typeface="+mj-ea"/>
                <a:cs typeface="+mj-cs"/>
              </a:rPr>
              <a:t>Temporal Response, Soft X-rays</a:t>
            </a:r>
            <a:endParaRPr kumimoji="0" lang="en-US" sz="3600" i="0" u="none" strike="noStrike" kern="1200" cap="none" spc="0" normalizeH="0" baseline="0" noProof="0" dirty="0">
              <a:ln>
                <a:noFill/>
              </a:ln>
              <a:solidFill>
                <a:schemeClr val="tx1"/>
              </a:solidFill>
              <a:effectLst/>
              <a:uLnTx/>
              <a:uFillTx/>
              <a:latin typeface="Calibri" pitchFamily="34" charset="0"/>
              <a:ea typeface="+mj-ea"/>
              <a:cs typeface="+mj-cs"/>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What do we want out of an electron source?</a:t>
            </a:r>
            <a:endParaRPr lang="en-US" b="1" dirty="0"/>
          </a:p>
        </p:txBody>
      </p:sp>
      <p:sp>
        <p:nvSpPr>
          <p:cNvPr id="3" name="Content Placeholder 2"/>
          <p:cNvSpPr>
            <a:spLocks noGrp="1"/>
          </p:cNvSpPr>
          <p:nvPr>
            <p:ph idx="1"/>
          </p:nvPr>
        </p:nvSpPr>
        <p:spPr>
          <a:xfrm>
            <a:off x="228600" y="838200"/>
            <a:ext cx="8610600" cy="5715000"/>
          </a:xfrm>
        </p:spPr>
        <p:txBody>
          <a:bodyPr>
            <a:normAutofit fontScale="92500" lnSpcReduction="20000"/>
          </a:bodyPr>
          <a:lstStyle/>
          <a:p>
            <a:r>
              <a:rPr lang="en-US" sz="2800" dirty="0" smtClean="0"/>
              <a:t>The electron beam properties determine the photon beam properties</a:t>
            </a:r>
          </a:p>
          <a:p>
            <a:pPr lvl="1"/>
            <a:r>
              <a:rPr lang="en-US" dirty="0" smtClean="0"/>
              <a:t>Pulse duration, degree of coherence, flux</a:t>
            </a:r>
          </a:p>
          <a:p>
            <a:r>
              <a:rPr lang="en-US" sz="2800" dirty="0" smtClean="0"/>
              <a:t>In all light sources through 3</a:t>
            </a:r>
            <a:r>
              <a:rPr lang="en-US" sz="2800" baseline="30000" dirty="0" smtClean="0"/>
              <a:t>rd</a:t>
            </a:r>
            <a:r>
              <a:rPr lang="en-US" sz="2800" dirty="0" smtClean="0"/>
              <a:t> generation, the phase space is determined by the ring</a:t>
            </a:r>
          </a:p>
          <a:p>
            <a:endParaRPr lang="en-US" sz="2800" dirty="0" smtClean="0"/>
          </a:p>
          <a:p>
            <a:pPr>
              <a:buNone/>
            </a:pPr>
            <a:endParaRPr lang="en-US" sz="2800" dirty="0" smtClean="0"/>
          </a:p>
          <a:p>
            <a:pPr>
              <a:buNone/>
            </a:pPr>
            <a:endParaRPr lang="en-US" sz="2800" dirty="0" smtClean="0"/>
          </a:p>
          <a:p>
            <a:pPr>
              <a:buNone/>
            </a:pPr>
            <a:endParaRPr lang="en-US" sz="2800" dirty="0" smtClean="0"/>
          </a:p>
          <a:p>
            <a:r>
              <a:rPr lang="en-US" sz="2800" dirty="0" smtClean="0"/>
              <a:t>In 4</a:t>
            </a:r>
            <a:r>
              <a:rPr lang="en-US" sz="2800" baseline="30000" dirty="0" smtClean="0"/>
              <a:t>th</a:t>
            </a:r>
            <a:r>
              <a:rPr lang="en-US" sz="2800" dirty="0" smtClean="0"/>
              <a:t> generation sources (LCLS, XFEL, NGLS), this will change – the electron source will determine the beam properties</a:t>
            </a:r>
          </a:p>
          <a:p>
            <a:r>
              <a:rPr lang="en-US" sz="2800" dirty="0" smtClean="0"/>
              <a:t>The highest brightness sources available are photoinjectors, which use a laser on a photocathode to control the spatial and temporal profile of the emitted electron beam</a:t>
            </a:r>
            <a:endParaRPr lang="en-US" sz="2800" dirty="0"/>
          </a:p>
        </p:txBody>
      </p:sp>
      <p:pic>
        <p:nvPicPr>
          <p:cNvPr id="4" name="Picture 3" descr="NSLS 2.jpg"/>
          <p:cNvPicPr>
            <a:picLocks noChangeAspect="1"/>
          </p:cNvPicPr>
          <p:nvPr/>
        </p:nvPicPr>
        <p:blipFill>
          <a:blip r:embed="rId2" cstate="print"/>
          <a:srcRect l="10833" t="34444" b="37778"/>
          <a:stretch>
            <a:fillRect/>
          </a:stretch>
        </p:blipFill>
        <p:spPr>
          <a:xfrm>
            <a:off x="1714500" y="2743200"/>
            <a:ext cx="5715000" cy="1335280"/>
          </a:xfrm>
          <a:prstGeom prst="rect">
            <a:avLst/>
          </a:prstGeom>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What do we want out of photocathode?</a:t>
            </a:r>
            <a:endParaRPr lang="en-US" b="1" dirty="0"/>
          </a:p>
        </p:txBody>
      </p:sp>
      <p:sp>
        <p:nvSpPr>
          <p:cNvPr id="3" name="Content Placeholder 2"/>
          <p:cNvSpPr>
            <a:spLocks noGrp="1"/>
          </p:cNvSpPr>
          <p:nvPr>
            <p:ph idx="1"/>
          </p:nvPr>
        </p:nvSpPr>
        <p:spPr>
          <a:xfrm>
            <a:off x="228600" y="838200"/>
            <a:ext cx="8610600" cy="5715000"/>
          </a:xfrm>
        </p:spPr>
        <p:txBody>
          <a:bodyPr>
            <a:normAutofit/>
          </a:bodyPr>
          <a:lstStyle/>
          <a:p>
            <a:r>
              <a:rPr lang="en-US" sz="2800" dirty="0" smtClean="0"/>
              <a:t>High Brightness: 		</a:t>
            </a:r>
          </a:p>
          <a:p>
            <a:pPr lvl="1"/>
            <a:r>
              <a:rPr lang="en-US" sz="2400" dirty="0" smtClean="0"/>
              <a:t>large number of electrons in a small volume of phase space</a:t>
            </a:r>
          </a:p>
          <a:p>
            <a:pPr>
              <a:buNone/>
            </a:pPr>
            <a:endParaRPr lang="en-US" sz="1200" dirty="0" smtClean="0"/>
          </a:p>
          <a:p>
            <a:r>
              <a:rPr lang="en-US" sz="2800" dirty="0" smtClean="0"/>
              <a:t>Low </a:t>
            </a:r>
            <a:r>
              <a:rPr lang="en-US" sz="2800" dirty="0" err="1" smtClean="0"/>
              <a:t>Emittance</a:t>
            </a:r>
            <a:r>
              <a:rPr lang="en-US" sz="2800" dirty="0" smtClean="0"/>
              <a:t>: </a:t>
            </a:r>
          </a:p>
          <a:p>
            <a:pPr lvl="1"/>
            <a:r>
              <a:rPr lang="en-US" sz="2400" dirty="0" smtClean="0"/>
              <a:t>Determines the electron energy required for an X-FEL at a given wavelength</a:t>
            </a:r>
          </a:p>
          <a:p>
            <a:r>
              <a:rPr lang="en-US" sz="2800" dirty="0" smtClean="0"/>
              <a:t>High Quantum Efficiency </a:t>
            </a:r>
            <a:endParaRPr lang="en-US" sz="2400" dirty="0" smtClean="0"/>
          </a:p>
          <a:p>
            <a:pPr lvl="1"/>
            <a:r>
              <a:rPr lang="en-US" sz="2400" dirty="0" smtClean="0"/>
              <a:t>High Average Current</a:t>
            </a:r>
          </a:p>
          <a:p>
            <a:r>
              <a:rPr lang="en-US" sz="2800" dirty="0" smtClean="0"/>
              <a:t>Long Operational Lifetime</a:t>
            </a:r>
          </a:p>
          <a:p>
            <a:pPr lvl="1"/>
            <a:r>
              <a:rPr lang="en-US" sz="2400" dirty="0" smtClean="0"/>
              <a:t>Chemical Contamination</a:t>
            </a:r>
          </a:p>
          <a:p>
            <a:pPr lvl="1"/>
            <a:r>
              <a:rPr lang="en-US" sz="2400" dirty="0" smtClean="0"/>
              <a:t>Ion back bombardment</a:t>
            </a:r>
          </a:p>
          <a:p>
            <a:r>
              <a:rPr lang="en-US" sz="2800" dirty="0" smtClean="0"/>
              <a:t>Sub-</a:t>
            </a:r>
            <a:r>
              <a:rPr lang="en-US" sz="2800" dirty="0" err="1" smtClean="0"/>
              <a:t>ps</a:t>
            </a:r>
            <a:r>
              <a:rPr lang="en-US" sz="2800" dirty="0" smtClean="0"/>
              <a:t> response time</a:t>
            </a:r>
          </a:p>
          <a:p>
            <a:pPr lvl="1"/>
            <a:endParaRPr lang="en-US" sz="2400" dirty="0"/>
          </a:p>
        </p:txBody>
      </p:sp>
      <p:graphicFrame>
        <p:nvGraphicFramePr>
          <p:cNvPr id="6" name="Object 2"/>
          <p:cNvGraphicFramePr>
            <a:graphicFrameLocks noChangeAspect="1"/>
          </p:cNvGraphicFramePr>
          <p:nvPr/>
        </p:nvGraphicFramePr>
        <p:xfrm>
          <a:off x="3124200" y="762001"/>
          <a:ext cx="1360488" cy="700088"/>
        </p:xfrm>
        <a:graphic>
          <a:graphicData uri="http://schemas.openxmlformats.org/presentationml/2006/ole">
            <mc:AlternateContent xmlns:mc="http://schemas.openxmlformats.org/markup-compatibility/2006">
              <mc:Choice xmlns:v="urn:schemas-microsoft-com:vml" Requires="v">
                <p:oleObj spid="_x0000_s1146885" name="Equation" r:id="rId3" imgW="863280" imgH="444240" progId="Equation.3">
                  <p:embed/>
                </p:oleObj>
              </mc:Choice>
              <mc:Fallback>
                <p:oleObj name="Equation" r:id="rId3" imgW="863280" imgH="444240" progId="Equation.3">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4200" y="762001"/>
                        <a:ext cx="1360488" cy="7000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81637" name="Object 4"/>
          <p:cNvGraphicFramePr>
            <a:graphicFrameLocks noChangeAspect="1"/>
          </p:cNvGraphicFramePr>
          <p:nvPr/>
        </p:nvGraphicFramePr>
        <p:xfrm>
          <a:off x="2971801" y="1828800"/>
          <a:ext cx="2200275" cy="869950"/>
        </p:xfrm>
        <a:graphic>
          <a:graphicData uri="http://schemas.openxmlformats.org/presentationml/2006/ole">
            <mc:AlternateContent xmlns:mc="http://schemas.openxmlformats.org/markup-compatibility/2006">
              <mc:Choice xmlns:v="urn:schemas-microsoft-com:vml" Requires="v">
                <p:oleObj spid="_x0000_s1146886" name="Equation" r:id="rId5" imgW="1155600" imgH="457200" progId="">
                  <p:embed/>
                </p:oleObj>
              </mc:Choice>
              <mc:Fallback>
                <p:oleObj name="Equation" r:id="rId5" imgW="1155600" imgH="457200" progId="">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71801" y="1828800"/>
                        <a:ext cx="2200275" cy="869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 name="Object 2"/>
          <p:cNvGraphicFramePr>
            <a:graphicFrameLocks noChangeAspect="1"/>
          </p:cNvGraphicFramePr>
          <p:nvPr/>
        </p:nvGraphicFramePr>
        <p:xfrm>
          <a:off x="3276600" y="2819402"/>
          <a:ext cx="1981200" cy="606425"/>
        </p:xfrm>
        <a:graphic>
          <a:graphicData uri="http://schemas.openxmlformats.org/presentationml/2006/ole">
            <mc:AlternateContent xmlns:mc="http://schemas.openxmlformats.org/markup-compatibility/2006">
              <mc:Choice xmlns:v="urn:schemas-microsoft-com:vml" Requires="v">
                <p:oleObj spid="_x0000_s1146887" name="Equation" r:id="rId7" imgW="1371600" imgH="419040" progId="Equation.3">
                  <p:embed/>
                </p:oleObj>
              </mc:Choice>
              <mc:Fallback>
                <p:oleObj name="Equation" r:id="rId7" imgW="1371600" imgH="419040" progId="Equation.3">
                  <p:embed/>
                  <p:pic>
                    <p:nvPicPr>
                      <p:cNvPr id="0"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76600" y="2819402"/>
                        <a:ext cx="1981200" cy="6064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TextBox 10"/>
          <p:cNvSpPr txBox="1"/>
          <p:nvPr/>
        </p:nvSpPr>
        <p:spPr>
          <a:xfrm>
            <a:off x="4572000" y="3429002"/>
            <a:ext cx="4657044" cy="3108543"/>
          </a:xfrm>
          <a:prstGeom prst="rect">
            <a:avLst/>
          </a:prstGeom>
          <a:noFill/>
        </p:spPr>
        <p:txBody>
          <a:bodyPr wrap="none" rtlCol="0">
            <a:spAutoFit/>
          </a:bodyPr>
          <a:lstStyle/>
          <a:p>
            <a:r>
              <a:rPr lang="en-US" sz="2800" i="1" dirty="0" smtClean="0">
                <a:solidFill>
                  <a:srgbClr val="0070C0"/>
                </a:solidFill>
              </a:rPr>
              <a:t>The optimal cathode is still </a:t>
            </a:r>
          </a:p>
          <a:p>
            <a:r>
              <a:rPr lang="en-US" sz="2800" i="1" dirty="0" smtClean="0">
                <a:solidFill>
                  <a:srgbClr val="0070C0"/>
                </a:solidFill>
              </a:rPr>
              <a:t>a work in progress</a:t>
            </a:r>
          </a:p>
          <a:p>
            <a:r>
              <a:rPr lang="en-US" sz="2800" i="1" dirty="0" smtClean="0">
                <a:solidFill>
                  <a:srgbClr val="0070C0"/>
                </a:solidFill>
              </a:rPr>
              <a:t>It is becoming increasingly </a:t>
            </a:r>
          </a:p>
          <a:p>
            <a:r>
              <a:rPr lang="en-US" sz="2800" i="1" dirty="0" smtClean="0">
                <a:solidFill>
                  <a:srgbClr val="0070C0"/>
                </a:solidFill>
              </a:rPr>
              <a:t>clear that material parameters</a:t>
            </a:r>
          </a:p>
          <a:p>
            <a:r>
              <a:rPr lang="en-US" sz="2800" i="1" dirty="0" smtClean="0">
                <a:solidFill>
                  <a:srgbClr val="0070C0"/>
                </a:solidFill>
              </a:rPr>
              <a:t>such as texture and surface</a:t>
            </a:r>
          </a:p>
          <a:p>
            <a:r>
              <a:rPr lang="en-US" sz="2800" i="1" dirty="0" smtClean="0">
                <a:solidFill>
                  <a:srgbClr val="0070C0"/>
                </a:solidFill>
              </a:rPr>
              <a:t>roughness may play an </a:t>
            </a:r>
          </a:p>
          <a:p>
            <a:r>
              <a:rPr lang="en-US" sz="2800" i="1" dirty="0" smtClean="0">
                <a:solidFill>
                  <a:srgbClr val="0070C0"/>
                </a:solidFill>
              </a:rPr>
              <a:t>important role</a:t>
            </a:r>
            <a:endParaRPr lang="en-US" sz="2800" i="1" dirty="0">
              <a:solidFill>
                <a:srgbClr val="0070C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3"/>
          <p:cNvGrpSpPr>
            <a:grpSpLocks noChangeAspect="1"/>
          </p:cNvGrpSpPr>
          <p:nvPr/>
        </p:nvGrpSpPr>
        <p:grpSpPr>
          <a:xfrm>
            <a:off x="914400" y="609600"/>
            <a:ext cx="6781800" cy="3449377"/>
            <a:chOff x="0" y="838200"/>
            <a:chExt cx="3886200" cy="1976609"/>
          </a:xfrm>
        </p:grpSpPr>
        <p:pic>
          <p:nvPicPr>
            <p:cNvPr id="12" name="Picture 11"/>
            <p:cNvPicPr>
              <a:picLocks noChangeAspect="1" noChangeArrowheads="1"/>
            </p:cNvPicPr>
            <p:nvPr/>
          </p:nvPicPr>
          <p:blipFill>
            <a:blip r:embed="rId3" cstate="print"/>
            <a:srcRect l="14429" t="6364" b="46364"/>
            <a:stretch>
              <a:fillRect/>
            </a:stretch>
          </p:blipFill>
          <p:spPr bwMode="auto">
            <a:xfrm>
              <a:off x="274873" y="838200"/>
              <a:ext cx="3611327" cy="1759125"/>
            </a:xfrm>
            <a:prstGeom prst="rect">
              <a:avLst/>
            </a:prstGeom>
            <a:noFill/>
            <a:ln w="9525">
              <a:noFill/>
              <a:miter lim="800000"/>
              <a:headEnd/>
              <a:tailEnd/>
            </a:ln>
          </p:spPr>
        </p:pic>
        <p:pic>
          <p:nvPicPr>
            <p:cNvPr id="14" name="Picture 3"/>
            <p:cNvPicPr>
              <a:picLocks noChangeAspect="1" noChangeArrowheads="1"/>
            </p:cNvPicPr>
            <p:nvPr/>
          </p:nvPicPr>
          <p:blipFill>
            <a:blip r:embed="rId3" cstate="print"/>
            <a:srcRect l="7916" t="78033" b="11827"/>
            <a:stretch>
              <a:fillRect/>
            </a:stretch>
          </p:blipFill>
          <p:spPr bwMode="auto">
            <a:xfrm>
              <a:off x="0" y="2289648"/>
              <a:ext cx="3886200" cy="377352"/>
            </a:xfrm>
            <a:prstGeom prst="rect">
              <a:avLst/>
            </a:prstGeom>
            <a:noFill/>
            <a:ln w="9525">
              <a:noFill/>
              <a:miter lim="800000"/>
              <a:headEnd/>
              <a:tailEnd/>
            </a:ln>
          </p:spPr>
        </p:pic>
        <p:cxnSp>
          <p:nvCxnSpPr>
            <p:cNvPr id="15" name="Straight Connector 14"/>
            <p:cNvCxnSpPr/>
            <p:nvPr/>
          </p:nvCxnSpPr>
          <p:spPr>
            <a:xfrm flipV="1">
              <a:off x="522514" y="2286000"/>
              <a:ext cx="76200" cy="7620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522514" y="2253344"/>
              <a:ext cx="76200" cy="7620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1600200" y="2618601"/>
              <a:ext cx="827069" cy="196208"/>
            </a:xfrm>
            <a:prstGeom prst="rect">
              <a:avLst/>
            </a:prstGeom>
            <a:noFill/>
          </p:spPr>
          <p:txBody>
            <a:bodyPr wrap="none" rtlCol="0">
              <a:spAutoFit/>
            </a:bodyPr>
            <a:lstStyle/>
            <a:p>
              <a:r>
                <a:rPr lang="en-US" b="1" dirty="0" smtClean="0">
                  <a:solidFill>
                    <a:schemeClr val="tx1">
                      <a:lumMod val="75000"/>
                      <a:lumOff val="25000"/>
                    </a:schemeClr>
                  </a:solidFill>
                  <a:latin typeface="Arial" pitchFamily="34" charset="0"/>
                  <a:cs typeface="Arial" pitchFamily="34" charset="0"/>
                </a:rPr>
                <a:t>Field (MV/m)</a:t>
              </a:r>
              <a:endParaRPr lang="en-US" b="1" dirty="0">
                <a:solidFill>
                  <a:schemeClr val="tx1">
                    <a:lumMod val="75000"/>
                    <a:lumOff val="25000"/>
                  </a:schemeClr>
                </a:solidFill>
                <a:latin typeface="Arial" pitchFamily="34" charset="0"/>
                <a:cs typeface="Arial" pitchFamily="34" charset="0"/>
              </a:endParaRPr>
            </a:p>
          </p:txBody>
        </p:sp>
        <p:sp>
          <p:nvSpPr>
            <p:cNvPr id="18" name="TextBox 17"/>
            <p:cNvSpPr txBox="1"/>
            <p:nvPr/>
          </p:nvSpPr>
          <p:spPr>
            <a:xfrm rot="16200000">
              <a:off x="-595964" y="1659086"/>
              <a:ext cx="1524526" cy="196208"/>
            </a:xfrm>
            <a:prstGeom prst="rect">
              <a:avLst/>
            </a:prstGeom>
            <a:noFill/>
          </p:spPr>
          <p:txBody>
            <a:bodyPr wrap="none" rtlCol="0">
              <a:spAutoFit/>
            </a:bodyPr>
            <a:lstStyle/>
            <a:p>
              <a:r>
                <a:rPr lang="en-US" b="1" dirty="0" err="1" smtClean="0">
                  <a:solidFill>
                    <a:schemeClr val="tx1">
                      <a:lumMod val="75000"/>
                      <a:lumOff val="25000"/>
                    </a:schemeClr>
                  </a:solidFill>
                  <a:latin typeface="Arial" pitchFamily="34" charset="0"/>
                  <a:cs typeface="Arial" pitchFamily="34" charset="0"/>
                </a:rPr>
                <a:t>Emittance</a:t>
              </a:r>
              <a:r>
                <a:rPr lang="en-US" b="1" dirty="0" smtClean="0">
                  <a:solidFill>
                    <a:schemeClr val="tx1">
                      <a:lumMod val="75000"/>
                      <a:lumOff val="25000"/>
                    </a:schemeClr>
                  </a:solidFill>
                  <a:latin typeface="Arial" pitchFamily="34" charset="0"/>
                  <a:cs typeface="Arial" pitchFamily="34" charset="0"/>
                </a:rPr>
                <a:t> (µm/ mm </a:t>
              </a:r>
              <a:r>
                <a:rPr lang="en-US" b="1" dirty="0" err="1" smtClean="0">
                  <a:solidFill>
                    <a:schemeClr val="tx1">
                      <a:lumMod val="75000"/>
                      <a:lumOff val="25000"/>
                    </a:schemeClr>
                  </a:solidFill>
                  <a:latin typeface="Arial" pitchFamily="34" charset="0"/>
                  <a:cs typeface="Arial" pitchFamily="34" charset="0"/>
                </a:rPr>
                <a:t>rms</a:t>
              </a:r>
              <a:r>
                <a:rPr lang="en-US" b="1" dirty="0" smtClean="0">
                  <a:solidFill>
                    <a:schemeClr val="tx1">
                      <a:lumMod val="75000"/>
                      <a:lumOff val="25000"/>
                    </a:schemeClr>
                  </a:solidFill>
                  <a:latin typeface="Arial" pitchFamily="34" charset="0"/>
                  <a:cs typeface="Arial" pitchFamily="34" charset="0"/>
                </a:rPr>
                <a:t>)</a:t>
              </a:r>
              <a:endParaRPr lang="en-US" b="1" dirty="0">
                <a:solidFill>
                  <a:schemeClr val="tx1">
                    <a:lumMod val="75000"/>
                    <a:lumOff val="25000"/>
                  </a:schemeClr>
                </a:solidFill>
                <a:latin typeface="Arial" pitchFamily="34" charset="0"/>
                <a:cs typeface="Arial" pitchFamily="34" charset="0"/>
              </a:endParaRPr>
            </a:p>
          </p:txBody>
        </p:sp>
      </p:grpSp>
      <p:sp>
        <p:nvSpPr>
          <p:cNvPr id="4" name="Rectangle 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5" name="Object 4"/>
          <p:cNvGraphicFramePr>
            <a:graphicFrameLocks noChangeAspect="1"/>
          </p:cNvGraphicFramePr>
          <p:nvPr>
            <p:extLst>
              <p:ext uri="{D42A27DB-BD31-4B8C-83A1-F6EECF244321}">
                <p14:modId xmlns:p14="http://schemas.microsoft.com/office/powerpoint/2010/main" val="4247594071"/>
              </p:ext>
            </p:extLst>
          </p:nvPr>
        </p:nvGraphicFramePr>
        <p:xfrm>
          <a:off x="2209800" y="914400"/>
          <a:ext cx="2467343" cy="802265"/>
        </p:xfrm>
        <a:graphic>
          <a:graphicData uri="http://schemas.openxmlformats.org/presentationml/2006/ole">
            <mc:AlternateContent xmlns:mc="http://schemas.openxmlformats.org/markup-compatibility/2006">
              <mc:Choice xmlns:v="urn:schemas-microsoft-com:vml" Requires="v">
                <p:oleObj spid="_x0000_s1143811" name="Equation" r:id="rId4" imgW="1549400" imgH="508000" progId="">
                  <p:embed/>
                </p:oleObj>
              </mc:Choice>
              <mc:Fallback>
                <p:oleObj name="Equation" r:id="rId4" imgW="1549400" imgH="508000" progId="">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09800" y="914400"/>
                        <a:ext cx="2467343" cy="802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70C0"/>
                            </a:solidFill>
                            <a:miter lim="800000"/>
                            <a:headEnd/>
                            <a:tailEnd/>
                          </a14:hiddenLine>
                        </a:ext>
                      </a:extLst>
                    </p:spPr>
                  </p:pic>
                </p:oleObj>
              </mc:Fallback>
            </mc:AlternateContent>
          </a:graphicData>
        </a:graphic>
      </p:graphicFrame>
      <p:sp>
        <p:nvSpPr>
          <p:cNvPr id="8" name="TextBox 7"/>
          <p:cNvSpPr txBox="1"/>
          <p:nvPr/>
        </p:nvSpPr>
        <p:spPr>
          <a:xfrm>
            <a:off x="0" y="0"/>
            <a:ext cx="9144000" cy="954107"/>
          </a:xfrm>
          <a:prstGeom prst="rect">
            <a:avLst/>
          </a:prstGeom>
          <a:noFill/>
        </p:spPr>
        <p:txBody>
          <a:bodyPr wrap="square" rtlCol="0">
            <a:spAutoFit/>
          </a:bodyPr>
          <a:lstStyle/>
          <a:p>
            <a:pPr algn="ctr"/>
            <a:r>
              <a:rPr lang="en-US" sz="2800" dirty="0" smtClean="0"/>
              <a:t>Effects of roughness seen in the </a:t>
            </a:r>
            <a:r>
              <a:rPr lang="en-US" sz="2800" dirty="0" err="1" smtClean="0"/>
              <a:t>emittance</a:t>
            </a:r>
            <a:r>
              <a:rPr lang="en-US" sz="2800" dirty="0" smtClean="0"/>
              <a:t> of thick multilayer K</a:t>
            </a:r>
            <a:r>
              <a:rPr lang="en-US" sz="2800" baseline="-25000" dirty="0" smtClean="0"/>
              <a:t>2</a:t>
            </a:r>
            <a:r>
              <a:rPr lang="en-US" sz="2800" dirty="0" smtClean="0"/>
              <a:t>CsSb</a:t>
            </a:r>
            <a:endParaRPr lang="en-US" sz="2800" dirty="0"/>
          </a:p>
        </p:txBody>
      </p:sp>
      <p:sp>
        <p:nvSpPr>
          <p:cNvPr id="10" name="TextBox 9"/>
          <p:cNvSpPr txBox="1"/>
          <p:nvPr/>
        </p:nvSpPr>
        <p:spPr>
          <a:xfrm>
            <a:off x="0" y="4038600"/>
            <a:ext cx="9144000" cy="2677656"/>
          </a:xfrm>
          <a:prstGeom prst="rect">
            <a:avLst/>
          </a:prstGeom>
          <a:noFill/>
        </p:spPr>
        <p:txBody>
          <a:bodyPr wrap="square" rtlCol="0">
            <a:spAutoFit/>
          </a:bodyPr>
          <a:lstStyle/>
          <a:p>
            <a:pPr marL="285750" indent="-285750"/>
            <a:r>
              <a:rPr lang="en-US" sz="2000" dirty="0" smtClean="0"/>
              <a:t>Thin films grown at high rate  give ~ expected </a:t>
            </a:r>
            <a:r>
              <a:rPr lang="en-US" sz="2000" dirty="0" err="1" smtClean="0"/>
              <a:t>emittance</a:t>
            </a:r>
            <a:r>
              <a:rPr lang="en-US" sz="2000" dirty="0" smtClean="0"/>
              <a:t> (very low field dependence)</a:t>
            </a:r>
          </a:p>
          <a:p>
            <a:pPr marL="285750" indent="-285750"/>
            <a:r>
              <a:rPr lang="en-US" sz="2000" dirty="0" smtClean="0"/>
              <a:t>Films grown in a multilayered manner were shown to give higher QE but</a:t>
            </a:r>
          </a:p>
          <a:p>
            <a:r>
              <a:rPr lang="en-US" sz="2000" dirty="0"/>
              <a:t>  </a:t>
            </a:r>
            <a:r>
              <a:rPr lang="en-US" sz="2000" dirty="0" smtClean="0"/>
              <a:t>      showed marked </a:t>
            </a:r>
            <a:r>
              <a:rPr lang="en-US" sz="2000" dirty="0" err="1" smtClean="0"/>
              <a:t>emittance</a:t>
            </a:r>
            <a:r>
              <a:rPr lang="en-US" sz="2000" dirty="0" smtClean="0"/>
              <a:t> growth with field</a:t>
            </a:r>
            <a:endParaRPr lang="en-US" sz="2000" dirty="0"/>
          </a:p>
          <a:p>
            <a:pPr marL="285750" indent="-285750"/>
            <a:r>
              <a:rPr lang="en-US" sz="2000" dirty="0" smtClean="0"/>
              <a:t>Can be explained by invoking a simple roughness model.  </a:t>
            </a:r>
          </a:p>
          <a:p>
            <a:pPr marL="285750" indent="-285750"/>
            <a:r>
              <a:rPr lang="en-US" sz="2000" dirty="0" smtClean="0"/>
              <a:t>	   Fitting gave reasonable roughness parameters, confirmed by in vacuum AFM</a:t>
            </a:r>
            <a:endParaRPr lang="en-US" sz="2000" dirty="0"/>
          </a:p>
          <a:p>
            <a:pPr algn="ctr"/>
            <a:r>
              <a:rPr lang="en-US" sz="2400" b="1" dirty="0" smtClean="0">
                <a:solidFill>
                  <a:srgbClr val="FF0000"/>
                </a:solidFill>
              </a:rPr>
              <a:t>Roughness in high gradient guns looks to be an issue based on current in-situ measurements of cathode surfaces</a:t>
            </a:r>
          </a:p>
          <a:p>
            <a:pPr lvl="1"/>
            <a:r>
              <a:rPr lang="en-US" sz="2000" dirty="0"/>
              <a:t>	</a:t>
            </a:r>
          </a:p>
        </p:txBody>
      </p:sp>
      <p:sp>
        <p:nvSpPr>
          <p:cNvPr id="21" name="Rectangle 20"/>
          <p:cNvSpPr/>
          <p:nvPr/>
        </p:nvSpPr>
        <p:spPr>
          <a:xfrm>
            <a:off x="152400" y="6488668"/>
            <a:ext cx="8686800" cy="369332"/>
          </a:xfrm>
          <a:prstGeom prst="rect">
            <a:avLst/>
          </a:prstGeom>
        </p:spPr>
        <p:txBody>
          <a:bodyPr wrap="square">
            <a:spAutoFit/>
          </a:bodyPr>
          <a:lstStyle/>
          <a:p>
            <a:r>
              <a:rPr lang="en-US" dirty="0" smtClean="0"/>
              <a:t>T. </a:t>
            </a:r>
            <a:r>
              <a:rPr lang="en-US" dirty="0" err="1" smtClean="0"/>
              <a:t>Vecchione</a:t>
            </a:r>
            <a:r>
              <a:rPr lang="en-US" dirty="0" smtClean="0"/>
              <a:t> et al., Proceedings of FEL2011, Shanghai, China 179 (2011)</a:t>
            </a:r>
          </a:p>
        </p:txBody>
      </p:sp>
    </p:spTree>
    <p:extLst>
      <p:ext uri="{BB962C8B-B14F-4D97-AF65-F5344CB8AC3E}">
        <p14:creationId xmlns:p14="http://schemas.microsoft.com/office/powerpoint/2010/main" val="322514662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14"/>
          <p:cNvGrpSpPr/>
          <p:nvPr/>
        </p:nvGrpSpPr>
        <p:grpSpPr>
          <a:xfrm>
            <a:off x="4572000" y="533400"/>
            <a:ext cx="4098925" cy="3657600"/>
            <a:chOff x="457200" y="2743200"/>
            <a:chExt cx="4098925" cy="3657600"/>
          </a:xfrm>
        </p:grpSpPr>
        <p:pic>
          <p:nvPicPr>
            <p:cNvPr id="1033" name="Picture 9"/>
            <p:cNvPicPr>
              <a:picLocks noChangeAspect="1" noChangeArrowheads="1"/>
            </p:cNvPicPr>
            <p:nvPr/>
          </p:nvPicPr>
          <p:blipFill>
            <a:blip r:embed="rId2" cstate="print"/>
            <a:srcRect/>
            <a:stretch>
              <a:fillRect/>
            </a:stretch>
          </p:blipFill>
          <p:spPr bwMode="auto">
            <a:xfrm>
              <a:off x="457200" y="2743200"/>
              <a:ext cx="4098925" cy="3657600"/>
            </a:xfrm>
            <a:prstGeom prst="rect">
              <a:avLst/>
            </a:prstGeom>
            <a:noFill/>
            <a:ln w="9525">
              <a:noFill/>
              <a:miter lim="800000"/>
              <a:headEnd/>
              <a:tailEnd/>
            </a:ln>
            <a:effectLst/>
          </p:spPr>
        </p:pic>
        <p:pic>
          <p:nvPicPr>
            <p:cNvPr id="1031" name="Picture 7"/>
            <p:cNvPicPr>
              <a:picLocks noChangeAspect="1" noChangeArrowheads="1"/>
            </p:cNvPicPr>
            <p:nvPr/>
          </p:nvPicPr>
          <p:blipFill>
            <a:blip r:embed="rId3" cstate="print"/>
            <a:srcRect/>
            <a:stretch>
              <a:fillRect/>
            </a:stretch>
          </p:blipFill>
          <p:spPr bwMode="auto">
            <a:xfrm>
              <a:off x="457200" y="2979225"/>
              <a:ext cx="3270250" cy="3263169"/>
            </a:xfrm>
            <a:prstGeom prst="rect">
              <a:avLst/>
            </a:prstGeom>
            <a:noFill/>
            <a:ln w="9525">
              <a:noFill/>
              <a:miter lim="800000"/>
              <a:headEnd/>
              <a:tailEnd/>
            </a:ln>
          </p:spPr>
        </p:pic>
      </p:grpSp>
      <p:pic>
        <p:nvPicPr>
          <p:cNvPr id="1027" name="Picture 3"/>
          <p:cNvPicPr>
            <a:picLocks noChangeAspect="1" noChangeArrowheads="1"/>
          </p:cNvPicPr>
          <p:nvPr/>
        </p:nvPicPr>
        <p:blipFill>
          <a:blip r:embed="rId4" cstate="print"/>
          <a:srcRect b="15385"/>
          <a:stretch>
            <a:fillRect/>
          </a:stretch>
        </p:blipFill>
        <p:spPr bwMode="auto">
          <a:xfrm>
            <a:off x="381000" y="762000"/>
            <a:ext cx="3962400" cy="3352800"/>
          </a:xfrm>
          <a:prstGeom prst="rect">
            <a:avLst/>
          </a:prstGeom>
          <a:noFill/>
          <a:ln w="9525">
            <a:noFill/>
            <a:miter lim="800000"/>
            <a:headEnd/>
            <a:tailEnd/>
          </a:ln>
        </p:spPr>
      </p:pic>
      <p:sp>
        <p:nvSpPr>
          <p:cNvPr id="2" name="CasellaDiTesto 1"/>
          <p:cNvSpPr txBox="1"/>
          <p:nvPr/>
        </p:nvSpPr>
        <p:spPr>
          <a:xfrm>
            <a:off x="609602" y="990600"/>
            <a:ext cx="849913" cy="369332"/>
          </a:xfrm>
          <a:prstGeom prst="rect">
            <a:avLst/>
          </a:prstGeom>
          <a:noFill/>
        </p:spPr>
        <p:txBody>
          <a:bodyPr wrap="none" rtlCol="0">
            <a:spAutoFit/>
          </a:bodyPr>
          <a:lstStyle/>
          <a:p>
            <a:r>
              <a:rPr lang="en-US" dirty="0" smtClean="0">
                <a:solidFill>
                  <a:schemeClr val="bg1"/>
                </a:solidFill>
              </a:rPr>
              <a:t>QE~1%</a:t>
            </a:r>
            <a:endParaRPr lang="en-US" dirty="0">
              <a:solidFill>
                <a:schemeClr val="bg1"/>
              </a:solidFill>
            </a:endParaRPr>
          </a:p>
        </p:txBody>
      </p:sp>
      <p:sp>
        <p:nvSpPr>
          <p:cNvPr id="17" name="CasellaDiTesto 16"/>
          <p:cNvSpPr txBox="1"/>
          <p:nvPr/>
        </p:nvSpPr>
        <p:spPr>
          <a:xfrm>
            <a:off x="4267202" y="213630"/>
            <a:ext cx="1151277" cy="369332"/>
          </a:xfrm>
          <a:prstGeom prst="rect">
            <a:avLst/>
          </a:prstGeom>
          <a:noFill/>
        </p:spPr>
        <p:txBody>
          <a:bodyPr wrap="none" rtlCol="0">
            <a:spAutoFit/>
          </a:bodyPr>
          <a:lstStyle/>
          <a:p>
            <a:r>
              <a:rPr lang="en-US" dirty="0" smtClean="0">
                <a:solidFill>
                  <a:schemeClr val="bg1"/>
                </a:solidFill>
              </a:rPr>
              <a:t>QE~0!!!!%</a:t>
            </a:r>
            <a:endParaRPr lang="en-US" dirty="0">
              <a:solidFill>
                <a:schemeClr val="bg1"/>
              </a:solidFill>
            </a:endParaRPr>
          </a:p>
        </p:txBody>
      </p:sp>
      <p:sp>
        <p:nvSpPr>
          <p:cNvPr id="9" name="Title 1"/>
          <p:cNvSpPr txBox="1">
            <a:spLocks/>
          </p:cNvSpPr>
          <p:nvPr/>
        </p:nvSpPr>
        <p:spPr>
          <a:xfrm>
            <a:off x="0" y="0"/>
            <a:ext cx="9144000" cy="639762"/>
          </a:xfrm>
          <a:prstGeom prst="rect">
            <a:avLst/>
          </a:prstGeom>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1" i="1" u="none" strike="noStrike" kern="1200" cap="none" spc="0" normalizeH="0" baseline="0" noProof="0" dirty="0" smtClean="0">
                <a:ln>
                  <a:noFill/>
                </a:ln>
                <a:solidFill>
                  <a:schemeClr val="tx1"/>
                </a:solidFill>
                <a:effectLst/>
                <a:uLnTx/>
                <a:uFillTx/>
                <a:latin typeface="+mj-lt"/>
                <a:ea typeface="+mj-ea"/>
                <a:cs typeface="+mj-cs"/>
              </a:rPr>
              <a:t>in-situ</a:t>
            </a:r>
            <a:r>
              <a:rPr kumimoji="0" lang="en-US" sz="3600" b="1" i="0" u="none" strike="noStrike" kern="1200" cap="none" spc="0" normalizeH="0" baseline="0" noProof="0" dirty="0" smtClean="0">
                <a:ln>
                  <a:noFill/>
                </a:ln>
                <a:solidFill>
                  <a:schemeClr val="tx1"/>
                </a:solidFill>
                <a:effectLst/>
                <a:uLnTx/>
                <a:uFillTx/>
                <a:latin typeface="+mj-lt"/>
                <a:ea typeface="+mj-ea"/>
                <a:cs typeface="+mj-cs"/>
              </a:rPr>
              <a:t> AFM on cathode at CFN</a:t>
            </a:r>
            <a:endParaRPr kumimoji="0" lang="en-US" sz="3600" b="1" i="1" u="none" strike="noStrike" kern="1200" cap="none" spc="0" normalizeH="0" baseline="0" noProof="0" dirty="0">
              <a:ln>
                <a:noFill/>
              </a:ln>
              <a:solidFill>
                <a:schemeClr val="tx1"/>
              </a:solidFill>
              <a:effectLst/>
              <a:uLnTx/>
              <a:uFillTx/>
              <a:latin typeface="+mj-lt"/>
              <a:ea typeface="+mj-ea"/>
              <a:cs typeface="+mj-cs"/>
            </a:endParaRPr>
          </a:p>
        </p:txBody>
      </p:sp>
      <p:sp>
        <p:nvSpPr>
          <p:cNvPr id="10" name="Content Placeholder 2"/>
          <p:cNvSpPr txBox="1">
            <a:spLocks/>
          </p:cNvSpPr>
          <p:nvPr/>
        </p:nvSpPr>
        <p:spPr>
          <a:xfrm>
            <a:off x="0" y="4191000"/>
            <a:ext cx="9144000" cy="2133600"/>
          </a:xfrm>
          <a:prstGeom prst="rect">
            <a:avLst/>
          </a:prstGeom>
        </p:spPr>
        <p:txBody>
          <a:bodyPr vert="horz" lIns="91440" tIns="45720" rIns="91440" bIns="45720" rtlCol="0">
            <a:normAutofit fontScale="77500" lnSpcReduction="20000"/>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800" b="0" i="0" u="none" strike="noStrike" kern="1200" cap="none" spc="0" normalizeH="0" baseline="0" noProof="0" dirty="0" smtClean="0">
                <a:ln>
                  <a:noFill/>
                </a:ln>
                <a:effectLst/>
                <a:uLnTx/>
                <a:uFillTx/>
                <a:latin typeface="+mn-lt"/>
                <a:ea typeface="+mn-ea"/>
                <a:cs typeface="+mn-cs"/>
              </a:rPr>
              <a:t>10 nm</a:t>
            </a:r>
            <a:r>
              <a:rPr kumimoji="0" lang="en-US" sz="2800" b="0" i="0" u="none" strike="noStrike" kern="1200" cap="none" spc="0" normalizeH="0" noProof="0" dirty="0" smtClean="0">
                <a:ln>
                  <a:noFill/>
                </a:ln>
                <a:effectLst/>
                <a:uLnTx/>
                <a:uFillTx/>
                <a:latin typeface="+mn-lt"/>
                <a:ea typeface="+mn-ea"/>
                <a:cs typeface="+mn-cs"/>
              </a:rPr>
              <a:t> Antimony film evaporated at room temperature</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lang="en-US" sz="2800" baseline="0" dirty="0" smtClean="0"/>
              <a:t>Potassium</a:t>
            </a:r>
            <a:r>
              <a:rPr lang="en-US" sz="2800" dirty="0" smtClean="0"/>
              <a:t> and Cs added by monitoring QE </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800" b="0" i="0" u="none" strike="noStrike" kern="1200" cap="none" spc="0" normalizeH="0" baseline="0" noProof="0" dirty="0" smtClean="0">
                <a:ln>
                  <a:noFill/>
                </a:ln>
                <a:effectLst/>
                <a:uLnTx/>
                <a:uFillTx/>
                <a:latin typeface="+mn-lt"/>
                <a:ea typeface="+mn-ea"/>
                <a:cs typeface="+mn-cs"/>
              </a:rPr>
              <a:t>Should</a:t>
            </a:r>
            <a:r>
              <a:rPr kumimoji="0" lang="en-US" sz="2800" b="0" i="0" u="none" strike="noStrike" kern="1200" cap="none" spc="0" normalizeH="0" noProof="0" dirty="0" smtClean="0">
                <a:ln>
                  <a:noFill/>
                </a:ln>
                <a:effectLst/>
                <a:uLnTx/>
                <a:uFillTx/>
                <a:latin typeface="+mn-lt"/>
                <a:ea typeface="+mn-ea"/>
                <a:cs typeface="+mn-cs"/>
              </a:rPr>
              <a:t> result in a 50 nm thick final film</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lang="en-US" sz="2800" baseline="0" dirty="0" smtClean="0"/>
              <a:t>Observed </a:t>
            </a:r>
            <a:r>
              <a:rPr lang="en-US" sz="2800" b="1" baseline="0" dirty="0" smtClean="0"/>
              <a:t>25 nm </a:t>
            </a:r>
            <a:r>
              <a:rPr lang="en-US" sz="2800" baseline="0" dirty="0" smtClean="0"/>
              <a:t>RMS roughness, with a 100</a:t>
            </a:r>
            <a:r>
              <a:rPr lang="en-US" sz="2800" dirty="0" smtClean="0"/>
              <a:t> nm spatial period</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lang="en-US" sz="2800" dirty="0" err="1" smtClean="0"/>
              <a:t>Nano</a:t>
            </a:r>
            <a:r>
              <a:rPr lang="en-US" sz="2800" dirty="0" smtClean="0"/>
              <a:t>-pillars of uniform height – consistent with XRR and GISAXS</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100" b="1" i="0" u="none" strike="noStrike" kern="1200" cap="none" spc="0" normalizeH="0" baseline="0" noProof="0" dirty="0" smtClean="0">
                <a:ln>
                  <a:noFill/>
                </a:ln>
                <a:solidFill>
                  <a:srgbClr val="FF0000"/>
                </a:solidFill>
                <a:effectLst/>
                <a:uLnTx/>
                <a:uFillTx/>
                <a:latin typeface="+mn-lt"/>
                <a:ea typeface="+mn-ea"/>
                <a:cs typeface="+mn-cs"/>
              </a:rPr>
              <a:t>Likely the source of the Field dependence of the intrinsic </a:t>
            </a:r>
            <a:r>
              <a:rPr kumimoji="0" lang="en-US" sz="3100" b="1" i="0" u="none" strike="noStrike" kern="1200" cap="none" spc="0" normalizeH="0" baseline="0" noProof="0" dirty="0" err="1" smtClean="0">
                <a:ln>
                  <a:noFill/>
                </a:ln>
                <a:solidFill>
                  <a:srgbClr val="FF0000"/>
                </a:solidFill>
                <a:effectLst/>
                <a:uLnTx/>
                <a:uFillTx/>
                <a:latin typeface="+mn-lt"/>
                <a:ea typeface="+mn-ea"/>
                <a:cs typeface="+mn-cs"/>
              </a:rPr>
              <a:t>emittance</a:t>
            </a:r>
            <a:endParaRPr kumimoji="0" lang="en-US" sz="3100" b="1" i="0" u="none" strike="noStrike" kern="1200" cap="none" spc="0" normalizeH="0" baseline="0" noProof="0" dirty="0">
              <a:ln>
                <a:noFill/>
              </a:ln>
              <a:solidFill>
                <a:srgbClr val="FF0000"/>
              </a:solidFill>
              <a:effectLst/>
              <a:uLnTx/>
              <a:uFillTx/>
              <a:latin typeface="+mn-lt"/>
              <a:ea typeface="+mn-ea"/>
              <a:cs typeface="+mn-cs"/>
            </a:endParaRPr>
          </a:p>
        </p:txBody>
      </p:sp>
      <p:sp>
        <p:nvSpPr>
          <p:cNvPr id="11" name="Rectangle 10"/>
          <p:cNvSpPr/>
          <p:nvPr/>
        </p:nvSpPr>
        <p:spPr>
          <a:xfrm>
            <a:off x="2286000" y="6248400"/>
            <a:ext cx="4800600" cy="369332"/>
          </a:xfrm>
          <a:prstGeom prst="rect">
            <a:avLst/>
          </a:prstGeom>
        </p:spPr>
        <p:txBody>
          <a:bodyPr wrap="square">
            <a:spAutoFit/>
          </a:bodyPr>
          <a:lstStyle/>
          <a:p>
            <a:r>
              <a:rPr lang="en-US" dirty="0" smtClean="0"/>
              <a:t>S. G. Schubert, et al, APL Mater. </a:t>
            </a:r>
            <a:r>
              <a:rPr lang="en-US" b="1" dirty="0" smtClean="0"/>
              <a:t>1</a:t>
            </a:r>
            <a:r>
              <a:rPr lang="en-US" dirty="0" smtClean="0"/>
              <a:t>, 032119 (2013)</a:t>
            </a:r>
            <a:endParaRPr lang="en-US" dirty="0"/>
          </a:p>
        </p:txBody>
      </p:sp>
    </p:spTree>
    <p:extLst>
      <p:ext uri="{BB962C8B-B14F-4D97-AF65-F5344CB8AC3E}">
        <p14:creationId xmlns:p14="http://schemas.microsoft.com/office/powerpoint/2010/main" val="158430016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2000"/>
          </a:xfrm>
        </p:spPr>
        <p:txBody>
          <a:bodyPr/>
          <a:lstStyle/>
          <a:p>
            <a:r>
              <a:rPr lang="en-US" sz="3600" b="0" dirty="0" smtClean="0">
                <a:latin typeface="Calibri" pitchFamily="34" charset="0"/>
              </a:rPr>
              <a:t>Experimental Setup</a:t>
            </a:r>
            <a:endParaRPr lang="en-US" sz="3600" b="0" dirty="0">
              <a:latin typeface="Calibri" pitchFamily="34" charset="0"/>
            </a:endParaRPr>
          </a:p>
        </p:txBody>
      </p:sp>
      <p:sp>
        <p:nvSpPr>
          <p:cNvPr id="3" name="Content Placeholder 2"/>
          <p:cNvSpPr>
            <a:spLocks noGrp="1"/>
          </p:cNvSpPr>
          <p:nvPr>
            <p:ph idx="1"/>
          </p:nvPr>
        </p:nvSpPr>
        <p:spPr>
          <a:xfrm>
            <a:off x="228600" y="533400"/>
            <a:ext cx="4314825" cy="4735512"/>
          </a:xfrm>
        </p:spPr>
        <p:txBody>
          <a:bodyPr/>
          <a:lstStyle/>
          <a:p>
            <a:r>
              <a:rPr lang="en-US" sz="2800" dirty="0" smtClean="0">
                <a:latin typeface="Calibri" pitchFamily="34" charset="0"/>
              </a:rPr>
              <a:t>Monochromatic beam tests demonstrate flux linearity from 100 </a:t>
            </a:r>
            <a:r>
              <a:rPr lang="en-US" sz="2800" dirty="0" err="1" smtClean="0">
                <a:latin typeface="Calibri" pitchFamily="34" charset="0"/>
              </a:rPr>
              <a:t>pW</a:t>
            </a:r>
            <a:r>
              <a:rPr lang="en-US" sz="2800" dirty="0" smtClean="0">
                <a:latin typeface="Calibri" pitchFamily="34" charset="0"/>
              </a:rPr>
              <a:t> to 10 µW</a:t>
            </a:r>
          </a:p>
          <a:p>
            <a:r>
              <a:rPr lang="en-US" sz="2800" dirty="0" smtClean="0">
                <a:latin typeface="Calibri" pitchFamily="34" charset="0"/>
              </a:rPr>
              <a:t>Reach &gt;10 W (&gt;3kW/cm</a:t>
            </a:r>
            <a:r>
              <a:rPr lang="en-US" sz="2800" baseline="30000" dirty="0" smtClean="0">
                <a:latin typeface="Calibri" pitchFamily="34" charset="0"/>
              </a:rPr>
              <a:t>2</a:t>
            </a:r>
            <a:r>
              <a:rPr lang="en-US" sz="2800" dirty="0" smtClean="0">
                <a:latin typeface="Calibri" pitchFamily="34" charset="0"/>
              </a:rPr>
              <a:t>) with focused white beam</a:t>
            </a:r>
            <a:endParaRPr lang="en-US" sz="2800" dirty="0">
              <a:latin typeface="Calibri" pitchFamily="34" charset="0"/>
            </a:endParaRPr>
          </a:p>
        </p:txBody>
      </p:sp>
      <p:grpSp>
        <p:nvGrpSpPr>
          <p:cNvPr id="4" name="Group 3"/>
          <p:cNvGrpSpPr/>
          <p:nvPr/>
        </p:nvGrpSpPr>
        <p:grpSpPr>
          <a:xfrm>
            <a:off x="4572000" y="2209800"/>
            <a:ext cx="4267200" cy="2971800"/>
            <a:chOff x="5181600" y="2333622"/>
            <a:chExt cx="2438400" cy="1676400"/>
          </a:xfrm>
        </p:grpSpPr>
        <p:sp>
          <p:nvSpPr>
            <p:cNvPr id="5" name="Can 4"/>
            <p:cNvSpPr/>
            <p:nvPr/>
          </p:nvSpPr>
          <p:spPr>
            <a:xfrm rot="16200000">
              <a:off x="7048500" y="2890841"/>
              <a:ext cx="457200" cy="685800"/>
            </a:xfrm>
            <a:prstGeom prst="can">
              <a:avLst/>
            </a:prstGeom>
            <a:gradFill flip="none" rotWithShape="1">
              <a:gsLst>
                <a:gs pos="100000">
                  <a:schemeClr val="tx1">
                    <a:lumMod val="75000"/>
                    <a:lumOff val="25000"/>
                  </a:schemeClr>
                </a:gs>
                <a:gs pos="0">
                  <a:schemeClr val="bg1">
                    <a:lumMod val="50000"/>
                  </a:schemeClr>
                </a:gs>
                <a:gs pos="17000">
                  <a:schemeClr val="tx1">
                    <a:lumMod val="75000"/>
                    <a:lumOff val="25000"/>
                  </a:schemeClr>
                </a:gs>
                <a:gs pos="47000">
                  <a:srgbClr val="E6E6E6"/>
                </a:gs>
                <a:gs pos="85001">
                  <a:srgbClr val="7D8496"/>
                </a:gs>
                <a:gs pos="100000">
                  <a:srgbClr val="E6E6E6"/>
                </a:gs>
              </a:gsLst>
              <a:lin ang="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ube 5"/>
            <p:cNvSpPr/>
            <p:nvPr/>
          </p:nvSpPr>
          <p:spPr>
            <a:xfrm flipH="1">
              <a:off x="5181600" y="2333622"/>
              <a:ext cx="1676400" cy="1676400"/>
            </a:xfrm>
            <a:prstGeom prst="cub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p:nvPr/>
          </p:nvCxnSpPr>
          <p:spPr>
            <a:xfrm rot="10800000">
              <a:off x="6858000" y="2920652"/>
              <a:ext cx="381000" cy="762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rot="10800000" flipV="1">
              <a:off x="6858000" y="3462341"/>
              <a:ext cx="381000"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Oval 8"/>
            <p:cNvSpPr/>
            <p:nvPr/>
          </p:nvSpPr>
          <p:spPr>
            <a:xfrm>
              <a:off x="6629400" y="2967037"/>
              <a:ext cx="76200" cy="5334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p:cNvCxnSpPr/>
            <p:nvPr/>
          </p:nvCxnSpPr>
          <p:spPr>
            <a:xfrm rot="5400000">
              <a:off x="5820447" y="2965131"/>
              <a:ext cx="1234440" cy="0"/>
            </a:xfrm>
            <a:prstGeom prst="line">
              <a:avLst/>
            </a:prstGeom>
            <a:ln w="25400">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5195889" y="3586866"/>
              <a:ext cx="1219200" cy="0"/>
            </a:xfrm>
            <a:prstGeom prst="line">
              <a:avLst/>
            </a:prstGeom>
            <a:ln w="25400">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rot="120000">
              <a:off x="6425242" y="3595184"/>
              <a:ext cx="429768" cy="393192"/>
            </a:xfrm>
            <a:prstGeom prst="line">
              <a:avLst/>
            </a:prstGeom>
            <a:ln w="25400">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sp>
          <p:nvSpPr>
            <p:cNvPr id="13" name="Can 12"/>
            <p:cNvSpPr/>
            <p:nvPr/>
          </p:nvSpPr>
          <p:spPr>
            <a:xfrm>
              <a:off x="5715000" y="3352800"/>
              <a:ext cx="152400" cy="457200"/>
            </a:xfrm>
            <a:prstGeom prst="can">
              <a:avLst/>
            </a:prstGeom>
            <a:solidFill>
              <a:schemeClr val="tx1">
                <a:lumMod val="65000"/>
                <a:lumOff val="3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ube 13"/>
            <p:cNvSpPr/>
            <p:nvPr/>
          </p:nvSpPr>
          <p:spPr>
            <a:xfrm flipH="1">
              <a:off x="5638800" y="3095630"/>
              <a:ext cx="304800" cy="304800"/>
            </a:xfrm>
            <a:prstGeom prst="cube">
              <a:avLst/>
            </a:prstGeom>
            <a:solidFill>
              <a:schemeClr val="tx1">
                <a:lumMod val="50000"/>
                <a:lumOff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an 14"/>
            <p:cNvSpPr/>
            <p:nvPr/>
          </p:nvSpPr>
          <p:spPr>
            <a:xfrm rot="16200000">
              <a:off x="5253029" y="3124201"/>
              <a:ext cx="152400" cy="152400"/>
            </a:xfrm>
            <a:prstGeom prst="can">
              <a:avLst/>
            </a:prstGeom>
            <a:solidFill>
              <a:schemeClr val="accent6">
                <a:lumMod val="75000"/>
              </a:schemeClr>
            </a:solidFill>
            <a:ln w="127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an 15"/>
            <p:cNvSpPr/>
            <p:nvPr/>
          </p:nvSpPr>
          <p:spPr>
            <a:xfrm>
              <a:off x="6096001" y="3581400"/>
              <a:ext cx="76199" cy="228600"/>
            </a:xfrm>
            <a:prstGeom prst="can">
              <a:avLst/>
            </a:prstGeom>
            <a:solidFill>
              <a:schemeClr val="tx1">
                <a:lumMod val="65000"/>
                <a:lumOff val="3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an 16"/>
            <p:cNvSpPr/>
            <p:nvPr/>
          </p:nvSpPr>
          <p:spPr>
            <a:xfrm>
              <a:off x="6400800" y="3276600"/>
              <a:ext cx="76200" cy="533400"/>
            </a:xfrm>
            <a:prstGeom prst="can">
              <a:avLst/>
            </a:prstGeom>
            <a:solidFill>
              <a:schemeClr val="tx1">
                <a:lumMod val="65000"/>
                <a:lumOff val="3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ube 17"/>
            <p:cNvSpPr/>
            <p:nvPr/>
          </p:nvSpPr>
          <p:spPr>
            <a:xfrm>
              <a:off x="6343652" y="3048000"/>
              <a:ext cx="182880" cy="381000"/>
            </a:xfrm>
            <a:prstGeom prst="cube">
              <a:avLst/>
            </a:prstGeom>
            <a:solidFill>
              <a:schemeClr val="tx1">
                <a:lumMod val="50000"/>
                <a:lumOff val="50000"/>
              </a:schemeClr>
            </a:solidFill>
            <a:ln w="15875">
              <a:solidFill>
                <a:schemeClr val="tx1"/>
              </a:solidFill>
            </a:ln>
            <a:scene3d>
              <a:camera prst="orthographicFront">
                <a:rot lat="0" lon="13499984"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6376985" y="3157533"/>
              <a:ext cx="18288" cy="152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ube 19"/>
            <p:cNvSpPr/>
            <p:nvPr/>
          </p:nvSpPr>
          <p:spPr>
            <a:xfrm flipH="1">
              <a:off x="5981696" y="3467120"/>
              <a:ext cx="304800" cy="152400"/>
            </a:xfrm>
            <a:prstGeom prst="cube">
              <a:avLst/>
            </a:prstGeom>
            <a:solidFill>
              <a:schemeClr val="tx1">
                <a:lumMod val="50000"/>
                <a:lumOff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an 20"/>
            <p:cNvSpPr/>
            <p:nvPr/>
          </p:nvSpPr>
          <p:spPr>
            <a:xfrm flipV="1">
              <a:off x="6024563" y="3414727"/>
              <a:ext cx="228600" cy="76200"/>
            </a:xfrm>
            <a:prstGeom prst="can">
              <a:avLst/>
            </a:prstGeom>
            <a:ln w="12700">
              <a:solidFill>
                <a:schemeClr val="tx1"/>
              </a:solidFill>
            </a:ln>
            <a:scene3d>
              <a:camera prst="orthographicFront">
                <a:rot lat="20999973" lon="10799999" rev="10799999"/>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ube 21"/>
            <p:cNvSpPr/>
            <p:nvPr/>
          </p:nvSpPr>
          <p:spPr>
            <a:xfrm flipH="1">
              <a:off x="6145533" y="3267082"/>
              <a:ext cx="18288" cy="152400"/>
            </a:xfrm>
            <a:prstGeom prst="cube">
              <a:avLst/>
            </a:prstGeom>
            <a:solidFill>
              <a:schemeClr val="accent6">
                <a:lumMod val="7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flipH="1">
              <a:off x="6107436" y="3181356"/>
              <a:ext cx="54864" cy="152400"/>
            </a:xfrm>
            <a:prstGeom prst="ellipse">
              <a:avLst/>
            </a:prstGeom>
            <a:solidFill>
              <a:schemeClr val="bg1"/>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Arrow Connector 23"/>
            <p:cNvCxnSpPr/>
            <p:nvPr/>
          </p:nvCxnSpPr>
          <p:spPr>
            <a:xfrm rot="10800000">
              <a:off x="6243638" y="3232145"/>
              <a:ext cx="776285" cy="1588"/>
            </a:xfrm>
            <a:prstGeom prst="straightConnector1">
              <a:avLst/>
            </a:prstGeom>
            <a:ln w="2222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rot="5400000" flipH="1" flipV="1">
              <a:off x="6667500" y="3238500"/>
              <a:ext cx="762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Oval 25"/>
            <p:cNvSpPr/>
            <p:nvPr/>
          </p:nvSpPr>
          <p:spPr>
            <a:xfrm flipH="1">
              <a:off x="6115052" y="3200400"/>
              <a:ext cx="27432" cy="109728"/>
            </a:xfrm>
            <a:prstGeom prst="ellipse">
              <a:avLst/>
            </a:prstGeom>
            <a:solidFill>
              <a:schemeClr val="tx1">
                <a:lumMod val="65000"/>
                <a:lumOff val="35000"/>
              </a:schemeClr>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Cube 26"/>
            <p:cNvSpPr/>
            <p:nvPr/>
          </p:nvSpPr>
          <p:spPr>
            <a:xfrm flipH="1">
              <a:off x="6106282" y="3267082"/>
              <a:ext cx="18288" cy="152400"/>
            </a:xfrm>
            <a:prstGeom prst="cube">
              <a:avLst/>
            </a:prstGeom>
            <a:solidFill>
              <a:schemeClr val="accent6">
                <a:lumMod val="7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6396029" y="3086104"/>
              <a:ext cx="100584" cy="347472"/>
            </a:xfrm>
            <a:prstGeom prst="rect">
              <a:avLst/>
            </a:prstGeom>
            <a:solidFill>
              <a:schemeClr val="tx1">
                <a:lumMod val="50000"/>
                <a:lumOff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43"/>
            <p:cNvGrpSpPr/>
            <p:nvPr/>
          </p:nvGrpSpPr>
          <p:grpSpPr>
            <a:xfrm>
              <a:off x="6481796" y="2586037"/>
              <a:ext cx="72179" cy="529349"/>
              <a:chOff x="6481796" y="2586037"/>
              <a:chExt cx="72179" cy="529349"/>
            </a:xfrm>
          </p:grpSpPr>
          <p:sp>
            <p:nvSpPr>
              <p:cNvPr id="38" name="Flowchart: Data 27"/>
              <p:cNvSpPr/>
              <p:nvPr/>
            </p:nvSpPr>
            <p:spPr>
              <a:xfrm rot="4372470">
                <a:off x="6369536" y="2930947"/>
                <a:ext cx="296699" cy="72179"/>
              </a:xfrm>
              <a:prstGeom prst="flowChartInputOutput">
                <a:avLst/>
              </a:prstGeom>
              <a:solidFill>
                <a:schemeClr val="tx1">
                  <a:lumMod val="75000"/>
                  <a:lumOff val="25000"/>
                </a:schemeClr>
              </a:solidFill>
              <a:ln>
                <a:noFill/>
              </a:ln>
              <a:scene3d>
                <a:camera prst="orthographicFront">
                  <a:rot lat="2700000" lon="1200001"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 name="Straight Connector 38"/>
              <p:cNvCxnSpPr/>
              <p:nvPr/>
            </p:nvCxnSpPr>
            <p:spPr>
              <a:xfrm rot="16200000" flipV="1">
                <a:off x="6371191" y="2714478"/>
                <a:ext cx="262819" cy="5938"/>
              </a:xfrm>
              <a:prstGeom prst="line">
                <a:avLst/>
              </a:prstGeom>
              <a:ln w="158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30" name="Group 45"/>
            <p:cNvGrpSpPr/>
            <p:nvPr/>
          </p:nvGrpSpPr>
          <p:grpSpPr>
            <a:xfrm>
              <a:off x="6634196" y="2590800"/>
              <a:ext cx="72179" cy="529349"/>
              <a:chOff x="6481796" y="2586037"/>
              <a:chExt cx="72179" cy="529349"/>
            </a:xfrm>
          </p:grpSpPr>
          <p:sp>
            <p:nvSpPr>
              <p:cNvPr id="36" name="Flowchart: Data 35"/>
              <p:cNvSpPr/>
              <p:nvPr/>
            </p:nvSpPr>
            <p:spPr>
              <a:xfrm rot="4372470">
                <a:off x="6369536" y="2930947"/>
                <a:ext cx="296699" cy="72179"/>
              </a:xfrm>
              <a:prstGeom prst="flowChartInputOutput">
                <a:avLst/>
              </a:prstGeom>
              <a:solidFill>
                <a:schemeClr val="tx1">
                  <a:lumMod val="75000"/>
                  <a:lumOff val="25000"/>
                </a:schemeClr>
              </a:solidFill>
              <a:ln>
                <a:noFill/>
              </a:ln>
              <a:scene3d>
                <a:camera prst="orthographicFront">
                  <a:rot lat="2700000" lon="1200001"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7" name="Straight Connector 36"/>
              <p:cNvCxnSpPr/>
              <p:nvPr/>
            </p:nvCxnSpPr>
            <p:spPr>
              <a:xfrm rot="16200000" flipV="1">
                <a:off x="6371191" y="2714478"/>
                <a:ext cx="262819" cy="5938"/>
              </a:xfrm>
              <a:prstGeom prst="line">
                <a:avLst/>
              </a:prstGeom>
              <a:ln w="158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31" name="Group 49"/>
            <p:cNvGrpSpPr/>
            <p:nvPr/>
          </p:nvGrpSpPr>
          <p:grpSpPr>
            <a:xfrm>
              <a:off x="6557221" y="2590800"/>
              <a:ext cx="72179" cy="529349"/>
              <a:chOff x="6481796" y="2586037"/>
              <a:chExt cx="72179" cy="529349"/>
            </a:xfrm>
          </p:grpSpPr>
          <p:sp>
            <p:nvSpPr>
              <p:cNvPr id="34" name="Flowchart: Data 33"/>
              <p:cNvSpPr/>
              <p:nvPr/>
            </p:nvSpPr>
            <p:spPr>
              <a:xfrm rot="4372470">
                <a:off x="6369536" y="2930947"/>
                <a:ext cx="296699" cy="72179"/>
              </a:xfrm>
              <a:prstGeom prst="flowChartInputOutput">
                <a:avLst/>
              </a:prstGeom>
              <a:solidFill>
                <a:schemeClr val="tx1">
                  <a:lumMod val="75000"/>
                  <a:lumOff val="25000"/>
                </a:schemeClr>
              </a:solidFill>
              <a:ln>
                <a:noFill/>
              </a:ln>
              <a:scene3d>
                <a:camera prst="orthographicFront">
                  <a:rot lat="2700000" lon="1200001"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5" name="Straight Connector 34"/>
              <p:cNvCxnSpPr/>
              <p:nvPr/>
            </p:nvCxnSpPr>
            <p:spPr>
              <a:xfrm rot="16200000" flipV="1">
                <a:off x="6371191" y="2714478"/>
                <a:ext cx="262819" cy="5938"/>
              </a:xfrm>
              <a:prstGeom prst="line">
                <a:avLst/>
              </a:prstGeom>
              <a:ln w="158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cxnSp>
          <p:nvCxnSpPr>
            <p:cNvPr id="32" name="Straight Connector 31"/>
            <p:cNvCxnSpPr/>
            <p:nvPr/>
          </p:nvCxnSpPr>
          <p:spPr>
            <a:xfrm>
              <a:off x="6412705" y="2750343"/>
              <a:ext cx="274320" cy="158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rot="5400000">
              <a:off x="6819902" y="3238498"/>
              <a:ext cx="76198" cy="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41" name="Picture 2" descr="C:\Users\John Smedley\Desktop\x28c\Pictures\100_3881.jpg"/>
          <p:cNvPicPr>
            <a:picLocks noChangeAspect="1" noChangeArrowheads="1"/>
          </p:cNvPicPr>
          <p:nvPr/>
        </p:nvPicPr>
        <p:blipFill>
          <a:blip r:embed="rId3" cstate="print"/>
          <a:srcRect l="23333" t="13333" r="30833" b="12222"/>
          <a:stretch>
            <a:fillRect/>
          </a:stretch>
        </p:blipFill>
        <p:spPr bwMode="auto">
          <a:xfrm>
            <a:off x="609600" y="3429000"/>
            <a:ext cx="2627194" cy="3200400"/>
          </a:xfrm>
          <a:prstGeom prst="rect">
            <a:avLst/>
          </a:prstGeom>
          <a:noFill/>
        </p:spPr>
      </p:pic>
      <p:cxnSp>
        <p:nvCxnSpPr>
          <p:cNvPr id="43" name="Straight Arrow Connector 42"/>
          <p:cNvCxnSpPr/>
          <p:nvPr/>
        </p:nvCxnSpPr>
        <p:spPr>
          <a:xfrm rot="5400000">
            <a:off x="1981200" y="4572000"/>
            <a:ext cx="609600" cy="4572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4800600" y="5181600"/>
            <a:ext cx="4191000" cy="1477328"/>
          </a:xfrm>
          <a:prstGeom prst="rect">
            <a:avLst/>
          </a:prstGeom>
          <a:noFill/>
        </p:spPr>
        <p:txBody>
          <a:bodyPr wrap="square" rtlCol="0">
            <a:spAutoFit/>
          </a:bodyPr>
          <a:lstStyle/>
          <a:p>
            <a:r>
              <a:rPr lang="en-US" dirty="0" smtClean="0"/>
              <a:t>X-ray port (A)</a:t>
            </a:r>
          </a:p>
          <a:p>
            <a:r>
              <a:rPr lang="en-US" dirty="0" smtClean="0"/>
              <a:t>Beam defining aperture (B)</a:t>
            </a:r>
          </a:p>
          <a:p>
            <a:r>
              <a:rPr lang="en-US" dirty="0" smtClean="0"/>
              <a:t>Diamond Detector (C)</a:t>
            </a:r>
          </a:p>
          <a:p>
            <a:r>
              <a:rPr lang="en-US" dirty="0" smtClean="0"/>
              <a:t>Ion Chamber or Diode (D)</a:t>
            </a:r>
          </a:p>
          <a:p>
            <a:r>
              <a:rPr lang="en-US" dirty="0" smtClean="0"/>
              <a:t>Calorimeter (E)</a:t>
            </a:r>
            <a:endParaRPr lang="en-US" dirty="0"/>
          </a:p>
        </p:txBody>
      </p:sp>
      <p:cxnSp>
        <p:nvCxnSpPr>
          <p:cNvPr id="46" name="Straight Arrow Connector 45"/>
          <p:cNvCxnSpPr/>
          <p:nvPr/>
        </p:nvCxnSpPr>
        <p:spPr>
          <a:xfrm rot="10800000">
            <a:off x="2590800" y="4495800"/>
            <a:ext cx="2209800" cy="838200"/>
          </a:xfrm>
          <a:prstGeom prst="straightConnector1">
            <a:avLst/>
          </a:prstGeom>
          <a:ln w="254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rot="10800000">
            <a:off x="2514600" y="4648200"/>
            <a:ext cx="2286000" cy="990600"/>
          </a:xfrm>
          <a:prstGeom prst="straightConnector1">
            <a:avLst/>
          </a:prstGeom>
          <a:ln w="254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rot="10800000">
            <a:off x="2362200" y="4724400"/>
            <a:ext cx="2438400" cy="1219200"/>
          </a:xfrm>
          <a:prstGeom prst="straightConnector1">
            <a:avLst/>
          </a:prstGeom>
          <a:ln w="254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rot="10800000">
            <a:off x="2362200" y="5029201"/>
            <a:ext cx="2438400" cy="1143003"/>
          </a:xfrm>
          <a:prstGeom prst="straightConnector1">
            <a:avLst/>
          </a:prstGeom>
          <a:ln w="254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rot="10800000">
            <a:off x="2133600" y="5181600"/>
            <a:ext cx="2667000" cy="1295400"/>
          </a:xfrm>
          <a:prstGeom prst="straightConnector1">
            <a:avLst/>
          </a:prstGeom>
          <a:ln w="25400">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60" name="TextBox 59"/>
          <p:cNvSpPr txBox="1"/>
          <p:nvPr/>
        </p:nvSpPr>
        <p:spPr>
          <a:xfrm>
            <a:off x="8077200" y="3657600"/>
            <a:ext cx="304800" cy="369332"/>
          </a:xfrm>
          <a:prstGeom prst="rect">
            <a:avLst/>
          </a:prstGeom>
          <a:noFill/>
        </p:spPr>
        <p:txBody>
          <a:bodyPr wrap="square" rtlCol="0">
            <a:spAutoFit/>
          </a:bodyPr>
          <a:lstStyle/>
          <a:p>
            <a:r>
              <a:rPr lang="en-US" dirty="0" smtClean="0"/>
              <a:t>A</a:t>
            </a:r>
            <a:endParaRPr lang="en-US" dirty="0"/>
          </a:p>
        </p:txBody>
      </p:sp>
      <p:sp>
        <p:nvSpPr>
          <p:cNvPr id="61" name="TextBox 60"/>
          <p:cNvSpPr txBox="1"/>
          <p:nvPr/>
        </p:nvSpPr>
        <p:spPr>
          <a:xfrm>
            <a:off x="6629400" y="4876800"/>
            <a:ext cx="304800" cy="369332"/>
          </a:xfrm>
          <a:prstGeom prst="rect">
            <a:avLst/>
          </a:prstGeom>
          <a:noFill/>
        </p:spPr>
        <p:txBody>
          <a:bodyPr wrap="square" rtlCol="0">
            <a:spAutoFit/>
          </a:bodyPr>
          <a:lstStyle/>
          <a:p>
            <a:r>
              <a:rPr lang="en-US" dirty="0" smtClean="0"/>
              <a:t>B</a:t>
            </a:r>
            <a:endParaRPr lang="en-US" dirty="0"/>
          </a:p>
        </p:txBody>
      </p:sp>
      <p:sp>
        <p:nvSpPr>
          <p:cNvPr id="62" name="TextBox 61"/>
          <p:cNvSpPr txBox="1"/>
          <p:nvPr/>
        </p:nvSpPr>
        <p:spPr>
          <a:xfrm>
            <a:off x="6019800" y="3276600"/>
            <a:ext cx="304800" cy="369332"/>
          </a:xfrm>
          <a:prstGeom prst="rect">
            <a:avLst/>
          </a:prstGeom>
          <a:noFill/>
        </p:spPr>
        <p:txBody>
          <a:bodyPr wrap="square" rtlCol="0">
            <a:spAutoFit/>
          </a:bodyPr>
          <a:lstStyle/>
          <a:p>
            <a:r>
              <a:rPr lang="en-US" dirty="0" smtClean="0"/>
              <a:t>C</a:t>
            </a:r>
            <a:endParaRPr lang="en-US" dirty="0"/>
          </a:p>
        </p:txBody>
      </p:sp>
      <p:sp>
        <p:nvSpPr>
          <p:cNvPr id="63" name="TextBox 62"/>
          <p:cNvSpPr txBox="1"/>
          <p:nvPr/>
        </p:nvSpPr>
        <p:spPr>
          <a:xfrm>
            <a:off x="5486400" y="3124200"/>
            <a:ext cx="304800" cy="369332"/>
          </a:xfrm>
          <a:prstGeom prst="rect">
            <a:avLst/>
          </a:prstGeom>
          <a:noFill/>
        </p:spPr>
        <p:txBody>
          <a:bodyPr wrap="square" rtlCol="0">
            <a:spAutoFit/>
          </a:bodyPr>
          <a:lstStyle/>
          <a:p>
            <a:r>
              <a:rPr lang="en-US" dirty="0" smtClean="0"/>
              <a:t>D</a:t>
            </a:r>
            <a:endParaRPr lang="en-US" dirty="0"/>
          </a:p>
        </p:txBody>
      </p:sp>
      <p:sp>
        <p:nvSpPr>
          <p:cNvPr id="64" name="TextBox 63"/>
          <p:cNvSpPr txBox="1"/>
          <p:nvPr/>
        </p:nvSpPr>
        <p:spPr>
          <a:xfrm>
            <a:off x="4724400" y="3124200"/>
            <a:ext cx="304800" cy="369332"/>
          </a:xfrm>
          <a:prstGeom prst="rect">
            <a:avLst/>
          </a:prstGeom>
          <a:noFill/>
        </p:spPr>
        <p:txBody>
          <a:bodyPr wrap="square" rtlCol="0">
            <a:spAutoFit/>
          </a:bodyPr>
          <a:lstStyle/>
          <a:p>
            <a:r>
              <a:rPr lang="en-US" dirty="0" smtClean="0"/>
              <a:t>E</a:t>
            </a:r>
            <a:endParaRPr lang="en-US" dirty="0"/>
          </a:p>
        </p:txBody>
      </p:sp>
      <p:sp>
        <p:nvSpPr>
          <p:cNvPr id="65" name="Content Placeholder 2"/>
          <p:cNvSpPr txBox="1">
            <a:spLocks/>
          </p:cNvSpPr>
          <p:nvPr/>
        </p:nvSpPr>
        <p:spPr bwMode="auto">
          <a:xfrm>
            <a:off x="4572000" y="609600"/>
            <a:ext cx="4314825" cy="4735512"/>
          </a:xfrm>
          <a:prstGeom prst="rect">
            <a:avLst/>
          </a:prstGeom>
          <a:noFill/>
          <a:ln w="12700">
            <a:noFill/>
            <a:miter lim="800000"/>
            <a:headEnd/>
            <a:tailEnd/>
          </a:ln>
        </p:spPr>
        <p:txBody>
          <a:bodyPr vert="horz" wrap="square" lIns="90488" tIns="44450" rIns="90488" bIns="44450" numCol="1" anchor="t" anchorCtr="0" compatLnSpc="1">
            <a:prstTxWarp prst="textNoShape">
              <a:avLst/>
            </a:prstTxWarp>
          </a:bodyPr>
          <a:lstStyle/>
          <a:p>
            <a:pPr marL="342900" marR="0" lvl="0" indent="-342900" fontAlgn="base">
              <a:lnSpc>
                <a:spcPct val="90000"/>
              </a:lnSpc>
              <a:spcBef>
                <a:spcPct val="20000"/>
              </a:spcBef>
              <a:spcAft>
                <a:spcPct val="0"/>
              </a:spcAft>
              <a:buSzPct val="100000"/>
              <a:buFont typeface="Arial" pitchFamily="34" charset="0"/>
              <a:buChar char="•"/>
              <a:tabLst/>
              <a:defRPr/>
            </a:pPr>
            <a:r>
              <a:rPr lang="en-US" sz="2800" dirty="0" smtClean="0">
                <a:latin typeface="Calibri" pitchFamily="34" charset="0"/>
              </a:rPr>
              <a:t>Calorimeter, Diode and Ion Chamber</a:t>
            </a:r>
          </a:p>
          <a:p>
            <a:pPr marL="342900" marR="0" lvl="0" indent="-342900" fontAlgn="base">
              <a:lnSpc>
                <a:spcPct val="90000"/>
              </a:lnSpc>
              <a:spcBef>
                <a:spcPct val="20000"/>
              </a:spcBef>
              <a:spcAft>
                <a:spcPct val="0"/>
              </a:spcAft>
              <a:buSzPct val="100000"/>
              <a:buFont typeface="Arial" pitchFamily="34" charset="0"/>
              <a:buChar char="•"/>
              <a:tabLst/>
              <a:defRPr/>
            </a:pPr>
            <a:r>
              <a:rPr lang="en-US" sz="2800" dirty="0" smtClean="0">
                <a:latin typeface="Calibri" pitchFamily="34" charset="0"/>
              </a:rPr>
              <a:t>Nitrogen Enclosure or Vacuum</a:t>
            </a:r>
            <a:endParaRPr lang="en-US" sz="2800" dirty="0">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ChangeArrowheads="1"/>
          </p:cNvSpPr>
          <p:nvPr/>
        </p:nvSpPr>
        <p:spPr bwMode="auto">
          <a:xfrm>
            <a:off x="1219200" y="6172200"/>
            <a:ext cx="6365875" cy="369888"/>
          </a:xfrm>
          <a:prstGeom prst="rect">
            <a:avLst/>
          </a:prstGeom>
          <a:noFill/>
          <a:ln w="9525">
            <a:noFill/>
            <a:miter lim="800000"/>
            <a:headEnd/>
            <a:tailEnd/>
          </a:ln>
        </p:spPr>
        <p:txBody>
          <a:bodyPr wrap="none">
            <a:spAutoFit/>
          </a:bodyPr>
          <a:lstStyle/>
          <a:p>
            <a:r>
              <a:rPr lang="en-US" dirty="0"/>
              <a:t>A.R.H.F. </a:t>
            </a:r>
            <a:r>
              <a:rPr lang="en-US" dirty="0" err="1"/>
              <a:t>Ettema</a:t>
            </a:r>
            <a:r>
              <a:rPr lang="en-US" dirty="0"/>
              <a:t> and R.A. de </a:t>
            </a:r>
            <a:r>
              <a:rPr lang="en-US" dirty="0" err="1"/>
              <a:t>Groot</a:t>
            </a:r>
            <a:r>
              <a:rPr lang="en-US" dirty="0"/>
              <a:t>, Phys. Rev. B </a:t>
            </a:r>
            <a:r>
              <a:rPr lang="en-US" b="1" dirty="0"/>
              <a:t>66</a:t>
            </a:r>
            <a:r>
              <a:rPr lang="en-US" dirty="0"/>
              <a:t>, 115102 (2002)</a:t>
            </a:r>
          </a:p>
        </p:txBody>
      </p:sp>
      <p:graphicFrame>
        <p:nvGraphicFramePr>
          <p:cNvPr id="5" name="Chart 4"/>
          <p:cNvGraphicFramePr>
            <a:graphicFrameLocks noGrp="1"/>
          </p:cNvGraphicFramePr>
          <p:nvPr/>
        </p:nvGraphicFramePr>
        <p:xfrm>
          <a:off x="280987" y="0"/>
          <a:ext cx="8582025" cy="6067425"/>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30529" y="995614"/>
            <a:ext cx="8271511" cy="294554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fontScale="90000"/>
          </a:bodyPr>
          <a:lstStyle/>
          <a:p>
            <a:r>
              <a:rPr lang="en-US" dirty="0" smtClean="0"/>
              <a:t>X28C – motion and focusing tests</a:t>
            </a:r>
            <a:endParaRPr lang="en-US" dirty="0"/>
          </a:p>
        </p:txBody>
      </p:sp>
      <p:pic>
        <p:nvPicPr>
          <p:cNvPr id="4" name="Focus_No_Sound_sl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cstate="print"/>
          <a:stretch>
            <a:fillRect/>
          </a:stretch>
        </p:blipFill>
        <p:spPr>
          <a:xfrm>
            <a:off x="3513455" y="1239037"/>
            <a:ext cx="4803775" cy="2702123"/>
          </a:xfrm>
          <a:prstGeom prst="rect">
            <a:avLst/>
          </a:prstGeom>
        </p:spPr>
      </p:pic>
      <p:pic>
        <p:nvPicPr>
          <p:cNvPr id="6" name="xpong-1920">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7" cstate="print"/>
          <a:stretch>
            <a:fillRect/>
          </a:stretch>
        </p:blipFill>
        <p:spPr>
          <a:xfrm>
            <a:off x="490537" y="1239037"/>
            <a:ext cx="3121343" cy="2341007"/>
          </a:xfrm>
          <a:prstGeom prst="rect">
            <a:avLst/>
          </a:prstGeom>
        </p:spPr>
      </p:pic>
      <p:pic>
        <p:nvPicPr>
          <p:cNvPr id="7" name="Picture 6"/>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86359" y="5045871"/>
            <a:ext cx="3145025" cy="1660167"/>
          </a:xfrm>
          <a:prstGeom prst="rect">
            <a:avLst/>
          </a:prstGeom>
        </p:spPr>
      </p:pic>
      <p:sp>
        <p:nvSpPr>
          <p:cNvPr id="9" name="TextBox 8"/>
          <p:cNvSpPr txBox="1"/>
          <p:nvPr/>
        </p:nvSpPr>
        <p:spPr>
          <a:xfrm>
            <a:off x="350266" y="3941160"/>
            <a:ext cx="3181351" cy="954107"/>
          </a:xfrm>
          <a:prstGeom prst="rect">
            <a:avLst/>
          </a:prstGeom>
          <a:noFill/>
        </p:spPr>
        <p:txBody>
          <a:bodyPr wrap="square" rtlCol="0">
            <a:spAutoFit/>
          </a:bodyPr>
          <a:lstStyle/>
          <a:p>
            <a:pPr marL="177800" indent="-177800">
              <a:buFont typeface="Arial" panose="020B0604020202020204" pitchFamily="34" charset="0"/>
              <a:buChar char="•"/>
            </a:pPr>
            <a:r>
              <a:rPr lang="en-US" altLang="zh-CN" sz="1400" dirty="0" smtClean="0">
                <a:latin typeface="Cambria" panose="02040503050406030204" pitchFamily="18" charset="0"/>
              </a:rPr>
              <a:t>Detector Bias: 8V</a:t>
            </a:r>
          </a:p>
          <a:p>
            <a:pPr marL="177800" indent="-177800">
              <a:buFont typeface="Arial" panose="020B0604020202020204" pitchFamily="34" charset="0"/>
              <a:buChar char="•"/>
            </a:pPr>
            <a:r>
              <a:rPr lang="en-US" altLang="zh-CN" sz="1400" dirty="0" smtClean="0">
                <a:latin typeface="Cambria" panose="02040503050406030204" pitchFamily="18" charset="0"/>
              </a:rPr>
              <a:t>Circular aperture </a:t>
            </a:r>
            <a:r>
              <a:rPr lang="en-US" altLang="zh-CN" sz="1400" dirty="0">
                <a:latin typeface="Cambria" panose="02040503050406030204" pitchFamily="18" charset="0"/>
              </a:rPr>
              <a:t>1.6 mm in diameter.</a:t>
            </a:r>
          </a:p>
          <a:p>
            <a:pPr marL="177800" indent="-177800">
              <a:buFont typeface="Arial" panose="020B0604020202020204" pitchFamily="34" charset="0"/>
              <a:buChar char="•"/>
            </a:pPr>
            <a:r>
              <a:rPr lang="en-US" altLang="zh-CN" sz="1400" dirty="0" smtClean="0">
                <a:latin typeface="Cambria" panose="02040503050406030204" pitchFamily="18" charset="0"/>
              </a:rPr>
              <a:t>Scanned horizontally </a:t>
            </a:r>
            <a:r>
              <a:rPr lang="en-US" altLang="zh-CN" sz="1400" dirty="0">
                <a:latin typeface="Cambria" panose="02040503050406030204" pitchFamily="18" charset="0"/>
              </a:rPr>
              <a:t>and vertically in 200 µm </a:t>
            </a:r>
            <a:r>
              <a:rPr lang="en-US" altLang="zh-CN" sz="1400" dirty="0" smtClean="0">
                <a:latin typeface="Cambria" panose="02040503050406030204" pitchFamily="18" charset="0"/>
              </a:rPr>
              <a:t>steps</a:t>
            </a:r>
            <a:endParaRPr lang="en-US" altLang="zh-CN" sz="1400" b="1" dirty="0" smtClean="0">
              <a:latin typeface="Cambria" panose="02040503050406030204" pitchFamily="18" charset="0"/>
            </a:endParaRPr>
          </a:p>
        </p:txBody>
      </p:sp>
      <p:grpSp>
        <p:nvGrpSpPr>
          <p:cNvPr id="10" name="Group 27"/>
          <p:cNvGrpSpPr>
            <a:grpSpLocks noChangeAspect="1"/>
          </p:cNvGrpSpPr>
          <p:nvPr/>
        </p:nvGrpSpPr>
        <p:grpSpPr>
          <a:xfrm>
            <a:off x="5257800" y="4495800"/>
            <a:ext cx="2859316" cy="1965780"/>
            <a:chOff x="5181600" y="2333622"/>
            <a:chExt cx="2438400" cy="1676400"/>
          </a:xfrm>
        </p:grpSpPr>
        <p:cxnSp>
          <p:nvCxnSpPr>
            <p:cNvPr id="11" name="Straight Connector 10"/>
            <p:cNvCxnSpPr/>
            <p:nvPr/>
          </p:nvCxnSpPr>
          <p:spPr>
            <a:xfrm>
              <a:off x="5195889" y="3586866"/>
              <a:ext cx="1219200" cy="0"/>
            </a:xfrm>
            <a:prstGeom prst="line">
              <a:avLst/>
            </a:prstGeom>
            <a:ln w="25400">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sp>
          <p:nvSpPr>
            <p:cNvPr id="12" name="Can 11"/>
            <p:cNvSpPr/>
            <p:nvPr/>
          </p:nvSpPr>
          <p:spPr>
            <a:xfrm rot="16200000">
              <a:off x="7048500" y="2890841"/>
              <a:ext cx="457200" cy="685800"/>
            </a:xfrm>
            <a:prstGeom prst="can">
              <a:avLst/>
            </a:prstGeom>
            <a:gradFill flip="none" rotWithShape="1">
              <a:gsLst>
                <a:gs pos="100000">
                  <a:schemeClr val="tx1">
                    <a:lumMod val="75000"/>
                    <a:lumOff val="25000"/>
                  </a:schemeClr>
                </a:gs>
                <a:gs pos="0">
                  <a:schemeClr val="bg1">
                    <a:lumMod val="50000"/>
                  </a:schemeClr>
                </a:gs>
                <a:gs pos="17000">
                  <a:schemeClr val="tx1">
                    <a:lumMod val="75000"/>
                    <a:lumOff val="25000"/>
                  </a:schemeClr>
                </a:gs>
                <a:gs pos="47000">
                  <a:srgbClr val="E6E6E6"/>
                </a:gs>
                <a:gs pos="85001">
                  <a:srgbClr val="7D8496"/>
                </a:gs>
                <a:gs pos="100000">
                  <a:srgbClr val="E6E6E6"/>
                </a:gs>
              </a:gsLst>
              <a:lin ang="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ube 12"/>
            <p:cNvSpPr/>
            <p:nvPr/>
          </p:nvSpPr>
          <p:spPr>
            <a:xfrm flipH="1">
              <a:off x="5181600" y="2333622"/>
              <a:ext cx="1676400" cy="1676400"/>
            </a:xfrm>
            <a:prstGeom prst="cub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p:cNvCxnSpPr/>
            <p:nvPr/>
          </p:nvCxnSpPr>
          <p:spPr>
            <a:xfrm rot="10800000">
              <a:off x="6858000" y="2920652"/>
              <a:ext cx="381000" cy="762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10800000" flipV="1">
              <a:off x="6858000" y="3462341"/>
              <a:ext cx="381000"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Oval 15"/>
            <p:cNvSpPr/>
            <p:nvPr/>
          </p:nvSpPr>
          <p:spPr>
            <a:xfrm>
              <a:off x="6629400" y="2967037"/>
              <a:ext cx="76200" cy="5334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p:cNvCxnSpPr/>
            <p:nvPr/>
          </p:nvCxnSpPr>
          <p:spPr>
            <a:xfrm rot="5400000">
              <a:off x="5820447" y="2965131"/>
              <a:ext cx="1234440" cy="0"/>
            </a:xfrm>
            <a:prstGeom prst="line">
              <a:avLst/>
            </a:prstGeom>
            <a:ln w="25400">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20000">
              <a:off x="6425242" y="3595184"/>
              <a:ext cx="429768" cy="393192"/>
            </a:xfrm>
            <a:prstGeom prst="line">
              <a:avLst/>
            </a:prstGeom>
            <a:ln w="25400">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sp>
          <p:nvSpPr>
            <p:cNvPr id="19" name="Can 18"/>
            <p:cNvSpPr/>
            <p:nvPr/>
          </p:nvSpPr>
          <p:spPr>
            <a:xfrm>
              <a:off x="5867400" y="3352800"/>
              <a:ext cx="152400" cy="457200"/>
            </a:xfrm>
            <a:prstGeom prst="can">
              <a:avLst/>
            </a:prstGeom>
            <a:solidFill>
              <a:schemeClr val="tx1">
                <a:lumMod val="65000"/>
                <a:lumOff val="3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ube 19"/>
            <p:cNvSpPr/>
            <p:nvPr/>
          </p:nvSpPr>
          <p:spPr>
            <a:xfrm flipH="1">
              <a:off x="5638800" y="3048000"/>
              <a:ext cx="533400" cy="504830"/>
            </a:xfrm>
            <a:prstGeom prst="cube">
              <a:avLst>
                <a:gd name="adj" fmla="val 8962"/>
              </a:avLst>
            </a:prstGeom>
            <a:solidFill>
              <a:schemeClr val="tx1">
                <a:lumMod val="50000"/>
                <a:lumOff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an 20"/>
            <p:cNvSpPr/>
            <p:nvPr/>
          </p:nvSpPr>
          <p:spPr>
            <a:xfrm>
              <a:off x="6400800" y="3276600"/>
              <a:ext cx="76200" cy="533400"/>
            </a:xfrm>
            <a:prstGeom prst="can">
              <a:avLst/>
            </a:prstGeom>
            <a:solidFill>
              <a:schemeClr val="tx1">
                <a:lumMod val="65000"/>
                <a:lumOff val="3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ube 21"/>
            <p:cNvSpPr/>
            <p:nvPr/>
          </p:nvSpPr>
          <p:spPr>
            <a:xfrm>
              <a:off x="6379375" y="3048000"/>
              <a:ext cx="133348" cy="381000"/>
            </a:xfrm>
            <a:prstGeom prst="cube">
              <a:avLst>
                <a:gd name="adj" fmla="val 65365"/>
              </a:avLst>
            </a:prstGeom>
            <a:solidFill>
              <a:schemeClr val="tx1">
                <a:lumMod val="50000"/>
                <a:lumOff val="50000"/>
              </a:schemeClr>
            </a:solidFill>
            <a:ln w="15875">
              <a:solidFill>
                <a:schemeClr val="tx1"/>
              </a:solidFill>
            </a:ln>
            <a:scene3d>
              <a:camera prst="orthographicFront">
                <a:rot lat="0" lon="12299984"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flipH="1">
              <a:off x="6400796" y="3190876"/>
              <a:ext cx="45719" cy="88104"/>
            </a:xfrm>
            <a:prstGeom prst="ellipse">
              <a:avLst/>
            </a:prstGeom>
            <a:solidFill>
              <a:schemeClr val="bg1"/>
            </a:solidFill>
            <a:ln>
              <a:noFill/>
            </a:ln>
            <a:scene3d>
              <a:camera prst="orthographicFront">
                <a:rot lat="0" lon="42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Cube 23"/>
            <p:cNvSpPr/>
            <p:nvPr/>
          </p:nvSpPr>
          <p:spPr>
            <a:xfrm flipH="1">
              <a:off x="5791200" y="3252790"/>
              <a:ext cx="381000" cy="152400"/>
            </a:xfrm>
            <a:prstGeom prst="cube">
              <a:avLst>
                <a:gd name="adj" fmla="val 76562"/>
              </a:avLst>
            </a:prstGeom>
            <a:solidFill>
              <a:schemeClr val="tx1">
                <a:lumMod val="50000"/>
                <a:lumOff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Arrow Connector 24"/>
            <p:cNvCxnSpPr/>
            <p:nvPr/>
          </p:nvCxnSpPr>
          <p:spPr>
            <a:xfrm rot="10800000">
              <a:off x="6243638" y="3232145"/>
              <a:ext cx="776285" cy="1588"/>
            </a:xfrm>
            <a:prstGeom prst="straightConnector1">
              <a:avLst/>
            </a:prstGeom>
            <a:ln w="2222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5400000" flipH="1" flipV="1">
              <a:off x="6667500" y="3238500"/>
              <a:ext cx="762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Rectangle 26"/>
            <p:cNvSpPr/>
            <p:nvPr/>
          </p:nvSpPr>
          <p:spPr>
            <a:xfrm>
              <a:off x="6462714" y="3133724"/>
              <a:ext cx="45719" cy="295276"/>
            </a:xfrm>
            <a:prstGeom prst="rect">
              <a:avLst/>
            </a:prstGeom>
            <a:solidFill>
              <a:schemeClr val="tx1">
                <a:lumMod val="50000"/>
                <a:lumOff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43"/>
            <p:cNvGrpSpPr/>
            <p:nvPr/>
          </p:nvGrpSpPr>
          <p:grpSpPr>
            <a:xfrm>
              <a:off x="6481796" y="2586037"/>
              <a:ext cx="72179" cy="529349"/>
              <a:chOff x="6481796" y="2586037"/>
              <a:chExt cx="72179" cy="529349"/>
            </a:xfrm>
          </p:grpSpPr>
          <p:sp>
            <p:nvSpPr>
              <p:cNvPr id="39" name="Flowchart: Data 38"/>
              <p:cNvSpPr/>
              <p:nvPr/>
            </p:nvSpPr>
            <p:spPr>
              <a:xfrm rot="4372470">
                <a:off x="6369536" y="2930947"/>
                <a:ext cx="296699" cy="72179"/>
              </a:xfrm>
              <a:prstGeom prst="flowChartInputOutput">
                <a:avLst/>
              </a:prstGeom>
              <a:solidFill>
                <a:schemeClr val="tx1">
                  <a:lumMod val="75000"/>
                  <a:lumOff val="25000"/>
                </a:schemeClr>
              </a:solidFill>
              <a:ln>
                <a:noFill/>
              </a:ln>
              <a:scene3d>
                <a:camera prst="orthographicFront">
                  <a:rot lat="2700000" lon="1200001"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0" name="Straight Connector 39"/>
              <p:cNvCxnSpPr/>
              <p:nvPr/>
            </p:nvCxnSpPr>
            <p:spPr>
              <a:xfrm rot="16200000" flipV="1">
                <a:off x="6371191" y="2714478"/>
                <a:ext cx="262819" cy="5938"/>
              </a:xfrm>
              <a:prstGeom prst="line">
                <a:avLst/>
              </a:prstGeom>
              <a:ln w="158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29" name="Group 45"/>
            <p:cNvGrpSpPr/>
            <p:nvPr/>
          </p:nvGrpSpPr>
          <p:grpSpPr>
            <a:xfrm>
              <a:off x="6634196" y="2590800"/>
              <a:ext cx="72179" cy="529349"/>
              <a:chOff x="6481796" y="2586037"/>
              <a:chExt cx="72179" cy="529349"/>
            </a:xfrm>
          </p:grpSpPr>
          <p:sp>
            <p:nvSpPr>
              <p:cNvPr id="37" name="Flowchart: Data 36"/>
              <p:cNvSpPr/>
              <p:nvPr/>
            </p:nvSpPr>
            <p:spPr>
              <a:xfrm rot="4372470">
                <a:off x="6369536" y="2930947"/>
                <a:ext cx="296699" cy="72179"/>
              </a:xfrm>
              <a:prstGeom prst="flowChartInputOutput">
                <a:avLst/>
              </a:prstGeom>
              <a:solidFill>
                <a:schemeClr val="tx1">
                  <a:lumMod val="75000"/>
                  <a:lumOff val="25000"/>
                </a:schemeClr>
              </a:solidFill>
              <a:ln>
                <a:noFill/>
              </a:ln>
              <a:scene3d>
                <a:camera prst="orthographicFront">
                  <a:rot lat="2700000" lon="1200001"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8" name="Straight Connector 37"/>
              <p:cNvCxnSpPr/>
              <p:nvPr/>
            </p:nvCxnSpPr>
            <p:spPr>
              <a:xfrm rot="16200000" flipV="1">
                <a:off x="6371191" y="2714478"/>
                <a:ext cx="262819" cy="5938"/>
              </a:xfrm>
              <a:prstGeom prst="line">
                <a:avLst/>
              </a:prstGeom>
              <a:ln w="158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30" name="Group 49"/>
            <p:cNvGrpSpPr/>
            <p:nvPr/>
          </p:nvGrpSpPr>
          <p:grpSpPr>
            <a:xfrm>
              <a:off x="6557221" y="2590800"/>
              <a:ext cx="72179" cy="529349"/>
              <a:chOff x="6481796" y="2586037"/>
              <a:chExt cx="72179" cy="529349"/>
            </a:xfrm>
          </p:grpSpPr>
          <p:sp>
            <p:nvSpPr>
              <p:cNvPr id="35" name="Flowchart: Data 34"/>
              <p:cNvSpPr/>
              <p:nvPr/>
            </p:nvSpPr>
            <p:spPr>
              <a:xfrm rot="4372470">
                <a:off x="6369536" y="2930947"/>
                <a:ext cx="296699" cy="72179"/>
              </a:xfrm>
              <a:prstGeom prst="flowChartInputOutput">
                <a:avLst/>
              </a:prstGeom>
              <a:solidFill>
                <a:schemeClr val="tx1">
                  <a:lumMod val="75000"/>
                  <a:lumOff val="25000"/>
                </a:schemeClr>
              </a:solidFill>
              <a:ln>
                <a:noFill/>
              </a:ln>
              <a:scene3d>
                <a:camera prst="orthographicFront">
                  <a:rot lat="2700000" lon="1200001"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Straight Connector 35"/>
              <p:cNvCxnSpPr/>
              <p:nvPr/>
            </p:nvCxnSpPr>
            <p:spPr>
              <a:xfrm rot="16200000" flipV="1">
                <a:off x="6371191" y="2714478"/>
                <a:ext cx="262819" cy="5938"/>
              </a:xfrm>
              <a:prstGeom prst="line">
                <a:avLst/>
              </a:prstGeom>
              <a:ln w="158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cxnSp>
          <p:nvCxnSpPr>
            <p:cNvPr id="31" name="Straight Connector 30"/>
            <p:cNvCxnSpPr/>
            <p:nvPr/>
          </p:nvCxnSpPr>
          <p:spPr>
            <a:xfrm>
              <a:off x="6412705" y="2753274"/>
              <a:ext cx="274320" cy="158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rot="5400000">
              <a:off x="6819902" y="3238498"/>
              <a:ext cx="76198" cy="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Cube 32"/>
            <p:cNvSpPr/>
            <p:nvPr/>
          </p:nvSpPr>
          <p:spPr>
            <a:xfrm flipH="1">
              <a:off x="5876922" y="3183733"/>
              <a:ext cx="228601" cy="121439"/>
            </a:xfrm>
            <a:prstGeom prst="cube">
              <a:avLst>
                <a:gd name="adj" fmla="val 80454"/>
              </a:avLst>
            </a:prstGeom>
            <a:solidFill>
              <a:schemeClr val="accent6"/>
            </a:solidFill>
            <a:ln w="12700">
              <a:solidFill>
                <a:schemeClr val="tx1"/>
              </a:solidFill>
            </a:ln>
            <a:scene3d>
              <a:camera prst="orthographicFront">
                <a:rot lat="20099978" lon="10799999" rev="54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5962648" y="3226599"/>
              <a:ext cx="27432" cy="27432"/>
            </a:xfrm>
            <a:prstGeom prst="rect">
              <a:avLst/>
            </a:prstGeom>
            <a:solidFill>
              <a:schemeClr val="bg1"/>
            </a:solidFill>
            <a:ln>
              <a:noFill/>
            </a:ln>
            <a:scene3d>
              <a:camera prst="orthographicFront">
                <a:rot lat="1445587" lon="4411784" rev="2118708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50399381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video>
              <p:cMediaNode vol="80000">
                <p:cTn id="13" fill="hold" display="0">
                  <p:stCondLst>
                    <p:cond delay="indefinite"/>
                  </p:stCondLst>
                </p:cTn>
                <p:tgtEl>
                  <p:spTgt spid="6"/>
                </p:tgtEl>
              </p:cMediaNode>
            </p:vide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Imaging Testing at X28C</a:t>
            </a:r>
            <a:endParaRPr lang="en-US" dirty="0"/>
          </a:p>
        </p:txBody>
      </p:sp>
      <p:pic>
        <p:nvPicPr>
          <p:cNvPr id="3" name="DiamondWind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cstate="print"/>
          <a:stretch>
            <a:fillRect/>
          </a:stretch>
        </p:blipFill>
        <p:spPr>
          <a:xfrm>
            <a:off x="3867216" y="817177"/>
            <a:ext cx="5025882" cy="3769412"/>
          </a:xfrm>
          <a:prstGeom prst="rect">
            <a:avLst/>
          </a:prstGeom>
        </p:spPr>
      </p:pic>
      <p:grpSp>
        <p:nvGrpSpPr>
          <p:cNvPr id="5" name="Group 4"/>
          <p:cNvGrpSpPr>
            <a:grpSpLocks noChangeAspect="1"/>
          </p:cNvGrpSpPr>
          <p:nvPr/>
        </p:nvGrpSpPr>
        <p:grpSpPr>
          <a:xfrm>
            <a:off x="368422" y="817177"/>
            <a:ext cx="2859316" cy="1965780"/>
            <a:chOff x="5181600" y="2333622"/>
            <a:chExt cx="2438400" cy="1676400"/>
          </a:xfrm>
        </p:grpSpPr>
        <p:cxnSp>
          <p:nvCxnSpPr>
            <p:cNvPr id="6" name="Straight Connector 5"/>
            <p:cNvCxnSpPr/>
            <p:nvPr/>
          </p:nvCxnSpPr>
          <p:spPr>
            <a:xfrm>
              <a:off x="5195889" y="3586866"/>
              <a:ext cx="1219200" cy="0"/>
            </a:xfrm>
            <a:prstGeom prst="line">
              <a:avLst/>
            </a:prstGeom>
            <a:ln w="25400">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sp>
          <p:nvSpPr>
            <p:cNvPr id="7" name="Can 6"/>
            <p:cNvSpPr/>
            <p:nvPr/>
          </p:nvSpPr>
          <p:spPr>
            <a:xfrm rot="16200000">
              <a:off x="7048500" y="2890841"/>
              <a:ext cx="457200" cy="685800"/>
            </a:xfrm>
            <a:prstGeom prst="can">
              <a:avLst/>
            </a:prstGeom>
            <a:gradFill flip="none" rotWithShape="1">
              <a:gsLst>
                <a:gs pos="100000">
                  <a:schemeClr val="tx1">
                    <a:lumMod val="75000"/>
                    <a:lumOff val="25000"/>
                  </a:schemeClr>
                </a:gs>
                <a:gs pos="0">
                  <a:schemeClr val="bg1">
                    <a:lumMod val="50000"/>
                  </a:schemeClr>
                </a:gs>
                <a:gs pos="17000">
                  <a:schemeClr val="tx1">
                    <a:lumMod val="75000"/>
                    <a:lumOff val="25000"/>
                  </a:schemeClr>
                </a:gs>
                <a:gs pos="47000">
                  <a:srgbClr val="E6E6E6"/>
                </a:gs>
                <a:gs pos="85001">
                  <a:srgbClr val="7D8496"/>
                </a:gs>
                <a:gs pos="100000">
                  <a:srgbClr val="E6E6E6"/>
                </a:gs>
              </a:gsLst>
              <a:lin ang="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aramond" panose="02020404030301010803" pitchFamily="18" charset="0"/>
              </a:endParaRPr>
            </a:p>
          </p:txBody>
        </p:sp>
        <p:sp>
          <p:nvSpPr>
            <p:cNvPr id="8" name="Cube 7"/>
            <p:cNvSpPr/>
            <p:nvPr/>
          </p:nvSpPr>
          <p:spPr>
            <a:xfrm flipH="1">
              <a:off x="5181600" y="2333622"/>
              <a:ext cx="1676400" cy="1676400"/>
            </a:xfrm>
            <a:prstGeom prst="cub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aramond" panose="02020404030301010803" pitchFamily="18" charset="0"/>
              </a:endParaRPr>
            </a:p>
          </p:txBody>
        </p:sp>
        <p:cxnSp>
          <p:nvCxnSpPr>
            <p:cNvPr id="9" name="Straight Connector 8"/>
            <p:cNvCxnSpPr/>
            <p:nvPr/>
          </p:nvCxnSpPr>
          <p:spPr>
            <a:xfrm rot="10800000">
              <a:off x="6858000" y="2920652"/>
              <a:ext cx="381000" cy="762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rot="10800000" flipV="1">
              <a:off x="6858000" y="3462341"/>
              <a:ext cx="381000"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Oval 10"/>
            <p:cNvSpPr/>
            <p:nvPr/>
          </p:nvSpPr>
          <p:spPr>
            <a:xfrm>
              <a:off x="6629400" y="2967037"/>
              <a:ext cx="76200" cy="5334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aramond" panose="02020404030301010803" pitchFamily="18" charset="0"/>
              </a:endParaRPr>
            </a:p>
          </p:txBody>
        </p:sp>
        <p:cxnSp>
          <p:nvCxnSpPr>
            <p:cNvPr id="12" name="Straight Connector 11"/>
            <p:cNvCxnSpPr/>
            <p:nvPr/>
          </p:nvCxnSpPr>
          <p:spPr>
            <a:xfrm rot="5400000">
              <a:off x="5820447" y="2965131"/>
              <a:ext cx="1234440" cy="0"/>
            </a:xfrm>
            <a:prstGeom prst="line">
              <a:avLst/>
            </a:prstGeom>
            <a:ln w="25400">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120000">
              <a:off x="6425242" y="3595184"/>
              <a:ext cx="429768" cy="393192"/>
            </a:xfrm>
            <a:prstGeom prst="line">
              <a:avLst/>
            </a:prstGeom>
            <a:ln w="25400">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sp>
          <p:nvSpPr>
            <p:cNvPr id="14" name="Can 13"/>
            <p:cNvSpPr/>
            <p:nvPr/>
          </p:nvSpPr>
          <p:spPr>
            <a:xfrm>
              <a:off x="5867400" y="3352800"/>
              <a:ext cx="152400" cy="457200"/>
            </a:xfrm>
            <a:prstGeom prst="can">
              <a:avLst/>
            </a:prstGeom>
            <a:solidFill>
              <a:schemeClr val="tx1">
                <a:lumMod val="65000"/>
                <a:lumOff val="3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aramond" panose="02020404030301010803" pitchFamily="18" charset="0"/>
              </a:endParaRPr>
            </a:p>
          </p:txBody>
        </p:sp>
        <p:sp>
          <p:nvSpPr>
            <p:cNvPr id="15" name="Cube 14"/>
            <p:cNvSpPr/>
            <p:nvPr/>
          </p:nvSpPr>
          <p:spPr>
            <a:xfrm flipH="1">
              <a:off x="5638800" y="3048000"/>
              <a:ext cx="533400" cy="504830"/>
            </a:xfrm>
            <a:prstGeom prst="cube">
              <a:avLst>
                <a:gd name="adj" fmla="val 8962"/>
              </a:avLst>
            </a:prstGeom>
            <a:solidFill>
              <a:schemeClr val="tx1">
                <a:lumMod val="50000"/>
                <a:lumOff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aramond" panose="02020404030301010803" pitchFamily="18" charset="0"/>
              </a:endParaRPr>
            </a:p>
          </p:txBody>
        </p:sp>
        <p:sp>
          <p:nvSpPr>
            <p:cNvPr id="16" name="Can 15"/>
            <p:cNvSpPr/>
            <p:nvPr/>
          </p:nvSpPr>
          <p:spPr>
            <a:xfrm>
              <a:off x="6400800" y="3276600"/>
              <a:ext cx="76200" cy="533400"/>
            </a:xfrm>
            <a:prstGeom prst="can">
              <a:avLst/>
            </a:prstGeom>
            <a:solidFill>
              <a:schemeClr val="tx1">
                <a:lumMod val="65000"/>
                <a:lumOff val="3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aramond" panose="02020404030301010803" pitchFamily="18" charset="0"/>
              </a:endParaRPr>
            </a:p>
          </p:txBody>
        </p:sp>
        <p:sp>
          <p:nvSpPr>
            <p:cNvPr id="17" name="Cube 16"/>
            <p:cNvSpPr/>
            <p:nvPr/>
          </p:nvSpPr>
          <p:spPr>
            <a:xfrm>
              <a:off x="6379375" y="3048000"/>
              <a:ext cx="133348" cy="381000"/>
            </a:xfrm>
            <a:prstGeom prst="cube">
              <a:avLst>
                <a:gd name="adj" fmla="val 65365"/>
              </a:avLst>
            </a:prstGeom>
            <a:solidFill>
              <a:schemeClr val="tx1">
                <a:lumMod val="50000"/>
                <a:lumOff val="50000"/>
              </a:schemeClr>
            </a:solidFill>
            <a:ln w="15875">
              <a:solidFill>
                <a:schemeClr val="tx1"/>
              </a:solidFill>
            </a:ln>
            <a:scene3d>
              <a:camera prst="orthographicFront">
                <a:rot lat="0" lon="12299984"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aramond" panose="02020404030301010803" pitchFamily="18" charset="0"/>
              </a:endParaRPr>
            </a:p>
          </p:txBody>
        </p:sp>
        <p:sp>
          <p:nvSpPr>
            <p:cNvPr id="18" name="Oval 17"/>
            <p:cNvSpPr/>
            <p:nvPr/>
          </p:nvSpPr>
          <p:spPr>
            <a:xfrm flipH="1">
              <a:off x="6400796" y="3190876"/>
              <a:ext cx="45719" cy="88104"/>
            </a:xfrm>
            <a:prstGeom prst="ellipse">
              <a:avLst/>
            </a:prstGeom>
            <a:solidFill>
              <a:schemeClr val="bg1"/>
            </a:solidFill>
            <a:ln>
              <a:noFill/>
            </a:ln>
            <a:scene3d>
              <a:camera prst="orthographicFront">
                <a:rot lat="0" lon="42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aramond" panose="02020404030301010803" pitchFamily="18" charset="0"/>
              </a:endParaRPr>
            </a:p>
          </p:txBody>
        </p:sp>
        <p:sp>
          <p:nvSpPr>
            <p:cNvPr id="19" name="Cube 18"/>
            <p:cNvSpPr/>
            <p:nvPr/>
          </p:nvSpPr>
          <p:spPr>
            <a:xfrm flipH="1">
              <a:off x="5791200" y="3252790"/>
              <a:ext cx="381000" cy="152400"/>
            </a:xfrm>
            <a:prstGeom prst="cube">
              <a:avLst>
                <a:gd name="adj" fmla="val 76562"/>
              </a:avLst>
            </a:prstGeom>
            <a:solidFill>
              <a:schemeClr val="tx1">
                <a:lumMod val="50000"/>
                <a:lumOff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aramond" panose="02020404030301010803" pitchFamily="18" charset="0"/>
              </a:endParaRPr>
            </a:p>
          </p:txBody>
        </p:sp>
        <p:cxnSp>
          <p:nvCxnSpPr>
            <p:cNvPr id="20" name="Straight Arrow Connector 19"/>
            <p:cNvCxnSpPr/>
            <p:nvPr/>
          </p:nvCxnSpPr>
          <p:spPr>
            <a:xfrm rot="10800000">
              <a:off x="6243638" y="3232145"/>
              <a:ext cx="776285" cy="1588"/>
            </a:xfrm>
            <a:prstGeom prst="straightConnector1">
              <a:avLst/>
            </a:prstGeom>
            <a:ln w="2222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5400000" flipH="1" flipV="1">
              <a:off x="6667500" y="3238500"/>
              <a:ext cx="762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6462714" y="3133724"/>
              <a:ext cx="45719" cy="295276"/>
            </a:xfrm>
            <a:prstGeom prst="rect">
              <a:avLst/>
            </a:prstGeom>
            <a:solidFill>
              <a:schemeClr val="tx1">
                <a:lumMod val="50000"/>
                <a:lumOff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aramond" panose="02020404030301010803" pitchFamily="18" charset="0"/>
              </a:endParaRPr>
            </a:p>
          </p:txBody>
        </p:sp>
        <p:grpSp>
          <p:nvGrpSpPr>
            <p:cNvPr id="23" name="Group 43"/>
            <p:cNvGrpSpPr/>
            <p:nvPr/>
          </p:nvGrpSpPr>
          <p:grpSpPr>
            <a:xfrm>
              <a:off x="6481796" y="2586037"/>
              <a:ext cx="72179" cy="529349"/>
              <a:chOff x="6481796" y="2586037"/>
              <a:chExt cx="72179" cy="529349"/>
            </a:xfrm>
          </p:grpSpPr>
          <p:sp>
            <p:nvSpPr>
              <p:cNvPr id="34" name="Flowchart: Data 33"/>
              <p:cNvSpPr/>
              <p:nvPr/>
            </p:nvSpPr>
            <p:spPr>
              <a:xfrm rot="4372470">
                <a:off x="6369536" y="2930947"/>
                <a:ext cx="296699" cy="72179"/>
              </a:xfrm>
              <a:prstGeom prst="flowChartInputOutput">
                <a:avLst/>
              </a:prstGeom>
              <a:solidFill>
                <a:schemeClr val="tx1">
                  <a:lumMod val="75000"/>
                  <a:lumOff val="25000"/>
                </a:schemeClr>
              </a:solidFill>
              <a:ln>
                <a:noFill/>
              </a:ln>
              <a:scene3d>
                <a:camera prst="orthographicFront">
                  <a:rot lat="2700000" lon="1200001"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aramond" panose="02020404030301010803" pitchFamily="18" charset="0"/>
                </a:endParaRPr>
              </a:p>
            </p:txBody>
          </p:sp>
          <p:cxnSp>
            <p:nvCxnSpPr>
              <p:cNvPr id="35" name="Straight Connector 34"/>
              <p:cNvCxnSpPr/>
              <p:nvPr/>
            </p:nvCxnSpPr>
            <p:spPr>
              <a:xfrm rot="16200000" flipV="1">
                <a:off x="6371191" y="2714478"/>
                <a:ext cx="262819" cy="5938"/>
              </a:xfrm>
              <a:prstGeom prst="line">
                <a:avLst/>
              </a:prstGeom>
              <a:ln w="158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24" name="Group 45"/>
            <p:cNvGrpSpPr/>
            <p:nvPr/>
          </p:nvGrpSpPr>
          <p:grpSpPr>
            <a:xfrm>
              <a:off x="6634196" y="2590800"/>
              <a:ext cx="72179" cy="529349"/>
              <a:chOff x="6481796" y="2586037"/>
              <a:chExt cx="72179" cy="529349"/>
            </a:xfrm>
          </p:grpSpPr>
          <p:sp>
            <p:nvSpPr>
              <p:cNvPr id="32" name="Flowchart: Data 31"/>
              <p:cNvSpPr/>
              <p:nvPr/>
            </p:nvSpPr>
            <p:spPr>
              <a:xfrm rot="4372470">
                <a:off x="6369536" y="2930947"/>
                <a:ext cx="296699" cy="72179"/>
              </a:xfrm>
              <a:prstGeom prst="flowChartInputOutput">
                <a:avLst/>
              </a:prstGeom>
              <a:solidFill>
                <a:schemeClr val="tx1">
                  <a:lumMod val="75000"/>
                  <a:lumOff val="25000"/>
                </a:schemeClr>
              </a:solidFill>
              <a:ln>
                <a:noFill/>
              </a:ln>
              <a:scene3d>
                <a:camera prst="orthographicFront">
                  <a:rot lat="2700000" lon="1200001"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aramond" panose="02020404030301010803" pitchFamily="18" charset="0"/>
                </a:endParaRPr>
              </a:p>
            </p:txBody>
          </p:sp>
          <p:cxnSp>
            <p:nvCxnSpPr>
              <p:cNvPr id="33" name="Straight Connector 32"/>
              <p:cNvCxnSpPr/>
              <p:nvPr/>
            </p:nvCxnSpPr>
            <p:spPr>
              <a:xfrm rot="16200000" flipV="1">
                <a:off x="6371191" y="2714478"/>
                <a:ext cx="262819" cy="5938"/>
              </a:xfrm>
              <a:prstGeom prst="line">
                <a:avLst/>
              </a:prstGeom>
              <a:ln w="158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25" name="Group 49"/>
            <p:cNvGrpSpPr/>
            <p:nvPr/>
          </p:nvGrpSpPr>
          <p:grpSpPr>
            <a:xfrm>
              <a:off x="6557221" y="2590800"/>
              <a:ext cx="72179" cy="529349"/>
              <a:chOff x="6481796" y="2586037"/>
              <a:chExt cx="72179" cy="529349"/>
            </a:xfrm>
          </p:grpSpPr>
          <p:sp>
            <p:nvSpPr>
              <p:cNvPr id="30" name="Flowchart: Data 29"/>
              <p:cNvSpPr/>
              <p:nvPr/>
            </p:nvSpPr>
            <p:spPr>
              <a:xfrm rot="4372470">
                <a:off x="6369536" y="2930947"/>
                <a:ext cx="296699" cy="72179"/>
              </a:xfrm>
              <a:prstGeom prst="flowChartInputOutput">
                <a:avLst/>
              </a:prstGeom>
              <a:solidFill>
                <a:schemeClr val="tx1">
                  <a:lumMod val="75000"/>
                  <a:lumOff val="25000"/>
                </a:schemeClr>
              </a:solidFill>
              <a:ln>
                <a:noFill/>
              </a:ln>
              <a:scene3d>
                <a:camera prst="orthographicFront">
                  <a:rot lat="2700000" lon="1200001"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aramond" panose="02020404030301010803" pitchFamily="18" charset="0"/>
                </a:endParaRPr>
              </a:p>
            </p:txBody>
          </p:sp>
          <p:cxnSp>
            <p:nvCxnSpPr>
              <p:cNvPr id="31" name="Straight Connector 30"/>
              <p:cNvCxnSpPr/>
              <p:nvPr/>
            </p:nvCxnSpPr>
            <p:spPr>
              <a:xfrm rot="16200000" flipV="1">
                <a:off x="6371191" y="2714478"/>
                <a:ext cx="262819" cy="5938"/>
              </a:xfrm>
              <a:prstGeom prst="line">
                <a:avLst/>
              </a:prstGeom>
              <a:ln w="158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cxnSp>
          <p:nvCxnSpPr>
            <p:cNvPr id="26" name="Straight Connector 25"/>
            <p:cNvCxnSpPr/>
            <p:nvPr/>
          </p:nvCxnSpPr>
          <p:spPr>
            <a:xfrm>
              <a:off x="6412705" y="2753274"/>
              <a:ext cx="274320" cy="158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rot="5400000">
              <a:off x="6819902" y="3238498"/>
              <a:ext cx="76198" cy="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Cube 27"/>
            <p:cNvSpPr/>
            <p:nvPr/>
          </p:nvSpPr>
          <p:spPr>
            <a:xfrm flipH="1">
              <a:off x="5876922" y="3183733"/>
              <a:ext cx="228601" cy="121439"/>
            </a:xfrm>
            <a:prstGeom prst="cube">
              <a:avLst>
                <a:gd name="adj" fmla="val 80454"/>
              </a:avLst>
            </a:prstGeom>
            <a:solidFill>
              <a:schemeClr val="accent6"/>
            </a:solidFill>
            <a:ln w="12700">
              <a:solidFill>
                <a:schemeClr val="tx1"/>
              </a:solidFill>
            </a:ln>
            <a:scene3d>
              <a:camera prst="orthographicFront">
                <a:rot lat="20099978" lon="10799999" rev="54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aramond" panose="02020404030301010803" pitchFamily="18" charset="0"/>
              </a:endParaRPr>
            </a:p>
          </p:txBody>
        </p:sp>
        <p:sp>
          <p:nvSpPr>
            <p:cNvPr id="29" name="Rectangle 28"/>
            <p:cNvSpPr/>
            <p:nvPr/>
          </p:nvSpPr>
          <p:spPr>
            <a:xfrm>
              <a:off x="5962648" y="3226599"/>
              <a:ext cx="27432" cy="27432"/>
            </a:xfrm>
            <a:prstGeom prst="rect">
              <a:avLst/>
            </a:prstGeom>
            <a:solidFill>
              <a:schemeClr val="bg1"/>
            </a:solidFill>
            <a:ln>
              <a:noFill/>
            </a:ln>
            <a:scene3d>
              <a:camera prst="orthographicFront">
                <a:rot lat="1445587" lon="4411784" rev="2118708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aramond" panose="02020404030301010803" pitchFamily="18" charset="0"/>
              </a:endParaRPr>
            </a:p>
          </p:txBody>
        </p:sp>
      </p:grpSp>
      <p:sp>
        <p:nvSpPr>
          <p:cNvPr id="36" name="TextBox 35"/>
          <p:cNvSpPr txBox="1"/>
          <p:nvPr/>
        </p:nvSpPr>
        <p:spPr>
          <a:xfrm>
            <a:off x="266483" y="2988807"/>
            <a:ext cx="2694611" cy="1231106"/>
          </a:xfrm>
          <a:prstGeom prst="rect">
            <a:avLst/>
          </a:prstGeom>
          <a:noFill/>
        </p:spPr>
        <p:txBody>
          <a:bodyPr wrap="square" rtlCol="0">
            <a:spAutoFit/>
          </a:bodyPr>
          <a:lstStyle/>
          <a:p>
            <a:r>
              <a:rPr lang="en-US" altLang="zh-CN" sz="1400" b="1" dirty="0" smtClean="0">
                <a:latin typeface="Garamond" panose="02020404030301010803" pitchFamily="18" charset="0"/>
              </a:rPr>
              <a:t>Test Setup</a:t>
            </a:r>
          </a:p>
          <a:p>
            <a:pPr marL="177800" indent="-177800">
              <a:buFont typeface="Arial" panose="020B0604020202020204" pitchFamily="34" charset="0"/>
              <a:buChar char="•"/>
            </a:pPr>
            <a:r>
              <a:rPr lang="en-US" altLang="zh-CN" sz="1200" dirty="0" smtClean="0">
                <a:latin typeface="Garamond" panose="02020404030301010803" pitchFamily="18" charset="0"/>
              </a:rPr>
              <a:t>Detector mounted on x-z stage.</a:t>
            </a:r>
          </a:p>
          <a:p>
            <a:pPr marL="177800" indent="-177800">
              <a:buFont typeface="Arial" panose="020B0604020202020204" pitchFamily="34" charset="0"/>
              <a:buChar char="•"/>
            </a:pPr>
            <a:r>
              <a:rPr lang="en-US" altLang="zh-CN" sz="1200" dirty="0" smtClean="0">
                <a:latin typeface="Garamond" panose="02020404030301010803" pitchFamily="18" charset="0"/>
              </a:rPr>
              <a:t>Pinhole to define beam size</a:t>
            </a:r>
          </a:p>
          <a:p>
            <a:pPr marL="177800" indent="-177800">
              <a:buFont typeface="Arial" panose="020B0604020202020204" pitchFamily="34" charset="0"/>
              <a:buChar char="•"/>
            </a:pPr>
            <a:r>
              <a:rPr lang="en-US" altLang="zh-CN" sz="1200" dirty="0" smtClean="0">
                <a:latin typeface="Garamond" panose="02020404030301010803" pitchFamily="18" charset="0"/>
              </a:rPr>
              <a:t>Filters to change X-ray flux</a:t>
            </a:r>
          </a:p>
          <a:p>
            <a:pPr marL="177800" indent="-177800">
              <a:buFont typeface="Arial" panose="020B0604020202020204" pitchFamily="34" charset="0"/>
              <a:buChar char="•"/>
            </a:pPr>
            <a:r>
              <a:rPr lang="en-US" altLang="zh-CN" sz="1200" dirty="0" smtClean="0">
                <a:latin typeface="Garamond" panose="02020404030301010803" pitchFamily="18" charset="0"/>
              </a:rPr>
              <a:t>Nitrogen enclosure to avoid ozone depletion of contacts</a:t>
            </a:r>
          </a:p>
        </p:txBody>
      </p:sp>
      <p:grpSp>
        <p:nvGrpSpPr>
          <p:cNvPr id="38" name="Group 37"/>
          <p:cNvGrpSpPr/>
          <p:nvPr/>
        </p:nvGrpSpPr>
        <p:grpSpPr>
          <a:xfrm>
            <a:off x="160815" y="4775694"/>
            <a:ext cx="8354535" cy="1768737"/>
            <a:chOff x="160815" y="4775694"/>
            <a:chExt cx="8354535" cy="1768737"/>
          </a:xfrm>
        </p:grpSpPr>
        <p:pic>
          <p:nvPicPr>
            <p:cNvPr id="4" name="Picture 3"/>
            <p:cNvPicPr>
              <a:picLocks noChangeAspect="1"/>
            </p:cNvPicPr>
            <p:nvPr/>
          </p:nvPicPr>
          <p:blipFill>
            <a:blip r:embed="rId5" cstate="print"/>
            <a:stretch>
              <a:fillRect/>
            </a:stretch>
          </p:blipFill>
          <p:spPr>
            <a:xfrm>
              <a:off x="160815" y="4775694"/>
              <a:ext cx="3689689" cy="1768737"/>
            </a:xfrm>
            <a:prstGeom prst="rect">
              <a:avLst/>
            </a:prstGeom>
          </p:spPr>
        </p:pic>
        <p:sp>
          <p:nvSpPr>
            <p:cNvPr id="37" name="Rectangle 36"/>
            <p:cNvSpPr/>
            <p:nvPr/>
          </p:nvSpPr>
          <p:spPr>
            <a:xfrm>
              <a:off x="4674756" y="5604659"/>
              <a:ext cx="3840594" cy="307777"/>
            </a:xfrm>
            <a:prstGeom prst="rect">
              <a:avLst/>
            </a:prstGeom>
          </p:spPr>
          <p:txBody>
            <a:bodyPr wrap="square">
              <a:spAutoFit/>
            </a:bodyPr>
            <a:lstStyle/>
            <a:p>
              <a:r>
                <a:rPr lang="en-US" sz="1400" dirty="0">
                  <a:latin typeface="Garamond" panose="02020404030301010803" pitchFamily="18" charset="0"/>
                </a:rPr>
                <a:t>http://www.bnl.gov/newsroom/news.php?a=25299</a:t>
              </a:r>
            </a:p>
          </p:txBody>
        </p:sp>
      </p:grpSp>
    </p:spTree>
    <p:extLst>
      <p:ext uri="{BB962C8B-B14F-4D97-AF65-F5344CB8AC3E}">
        <p14:creationId xmlns:p14="http://schemas.microsoft.com/office/powerpoint/2010/main" val="4028562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3"/>
                </p:tgtEl>
              </p:cMediaNode>
            </p:vide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0486" y="814162"/>
            <a:ext cx="7886700" cy="262947"/>
          </a:xfrm>
        </p:spPr>
        <p:txBody>
          <a:bodyPr>
            <a:normAutofit fontScale="90000"/>
          </a:bodyPr>
          <a:lstStyle/>
          <a:p>
            <a:r>
              <a:rPr lang="en-US" dirty="0" smtClean="0"/>
              <a:t>Pixelated Diamond X-ray Detectors</a:t>
            </a:r>
            <a:endParaRPr lang="en-US" dirty="0"/>
          </a:p>
        </p:txBody>
      </p:sp>
      <p:sp>
        <p:nvSpPr>
          <p:cNvPr id="4" name="TextBox 3"/>
          <p:cNvSpPr txBox="1"/>
          <p:nvPr/>
        </p:nvSpPr>
        <p:spPr>
          <a:xfrm>
            <a:off x="4416879" y="1924098"/>
            <a:ext cx="4727121" cy="2723823"/>
          </a:xfrm>
          <a:prstGeom prst="rect">
            <a:avLst/>
          </a:prstGeom>
          <a:noFill/>
        </p:spPr>
        <p:txBody>
          <a:bodyPr wrap="square" rtlCol="0">
            <a:spAutoFit/>
          </a:bodyPr>
          <a:lstStyle/>
          <a:p>
            <a:r>
              <a:rPr lang="en-US" sz="1400" b="1" dirty="0" smtClean="0">
                <a:latin typeface="Garamond" panose="02020404030301010803" pitchFamily="18" charset="0"/>
                <a:cs typeface="Times New Roman" pitchFamily="18" charset="0"/>
              </a:rPr>
              <a:t>Early Prototypes</a:t>
            </a:r>
          </a:p>
          <a:p>
            <a:pPr marL="171450" indent="-171450">
              <a:buFont typeface="Arial" panose="020B0604020202020204" pitchFamily="34" charset="0"/>
              <a:buChar char="•"/>
            </a:pPr>
            <a:r>
              <a:rPr lang="en-US" sz="1200" dirty="0" smtClean="0">
                <a:latin typeface="Garamond" panose="02020404030301010803" pitchFamily="18" charset="0"/>
                <a:cs typeface="Times New Roman" pitchFamily="18" charset="0"/>
              </a:rPr>
              <a:t>16 Pixels – 4 strips each side, 1mm wide</a:t>
            </a:r>
          </a:p>
          <a:p>
            <a:pPr marL="171450" indent="-171450">
              <a:buFont typeface="Arial" panose="020B0604020202020204" pitchFamily="34" charset="0"/>
              <a:buChar char="•"/>
            </a:pPr>
            <a:r>
              <a:rPr lang="en-US" sz="1200" dirty="0" smtClean="0">
                <a:latin typeface="Garamond" panose="02020404030301010803" pitchFamily="18" charset="0"/>
                <a:cs typeface="Times New Roman" pitchFamily="18" charset="0"/>
              </a:rPr>
              <a:t>Standard Pt metallization, Al </a:t>
            </a:r>
            <a:r>
              <a:rPr lang="en-US" sz="1200" dirty="0" err="1" smtClean="0">
                <a:latin typeface="Garamond" panose="02020404030301010803" pitchFamily="18" charset="0"/>
                <a:cs typeface="Times New Roman" pitchFamily="18" charset="0"/>
              </a:rPr>
              <a:t>wirebonds</a:t>
            </a:r>
            <a:endParaRPr lang="en-US" sz="1200" dirty="0" smtClean="0">
              <a:latin typeface="Garamond" panose="02020404030301010803" pitchFamily="18" charset="0"/>
              <a:cs typeface="Times New Roman" pitchFamily="18" charset="0"/>
            </a:endParaRPr>
          </a:p>
          <a:p>
            <a:pPr marL="171450" indent="-171450">
              <a:buFont typeface="Arial" panose="020B0604020202020204" pitchFamily="34" charset="0"/>
              <a:buChar char="•"/>
            </a:pPr>
            <a:r>
              <a:rPr lang="en-US" sz="1200" dirty="0" smtClean="0">
                <a:latin typeface="Garamond" panose="02020404030301010803" pitchFamily="18" charset="0"/>
                <a:cs typeface="Times New Roman" pitchFamily="18" charset="0"/>
              </a:rPr>
              <a:t>Circuit board design, device assembly and wire bonding done at the Instrumentation Division</a:t>
            </a:r>
          </a:p>
          <a:p>
            <a:pPr marL="171450" indent="-171450">
              <a:buFont typeface="Arial" panose="020B0604020202020204" pitchFamily="34" charset="0"/>
              <a:buChar char="•"/>
            </a:pPr>
            <a:r>
              <a:rPr lang="en-US" sz="1200" dirty="0" smtClean="0">
                <a:latin typeface="Garamond" panose="02020404030301010803" pitchFamily="18" charset="0"/>
                <a:cs typeface="Times New Roman" pitchFamily="18" charset="0"/>
              </a:rPr>
              <a:t>Validated concept measuring both position, morphology and flux</a:t>
            </a:r>
          </a:p>
          <a:p>
            <a:endParaRPr lang="en-US" sz="1100" dirty="0" smtClean="0">
              <a:latin typeface="Garamond" panose="02020404030301010803" pitchFamily="18" charset="0"/>
              <a:cs typeface="Times New Roman" pitchFamily="18" charset="0"/>
            </a:endParaRPr>
          </a:p>
          <a:p>
            <a:r>
              <a:rPr lang="en-US" sz="1400" b="1" dirty="0" smtClean="0">
                <a:latin typeface="Garamond" panose="02020404030301010803" pitchFamily="18" charset="0"/>
                <a:cs typeface="Times New Roman" pitchFamily="18" charset="0"/>
              </a:rPr>
              <a:t>Current Prototypes</a:t>
            </a:r>
            <a:endParaRPr lang="en-US" sz="1400" dirty="0" smtClean="0">
              <a:latin typeface="Garamond" panose="02020404030301010803" pitchFamily="18" charset="0"/>
              <a:cs typeface="Times New Roman" pitchFamily="18" charset="0"/>
            </a:endParaRPr>
          </a:p>
          <a:p>
            <a:pPr marL="171450" indent="-171450">
              <a:buFont typeface="Arial" panose="020B0604020202020204" pitchFamily="34" charset="0"/>
              <a:buChar char="•"/>
            </a:pPr>
            <a:r>
              <a:rPr lang="en-US" sz="1200" dirty="0" smtClean="0">
                <a:latin typeface="Garamond" panose="02020404030301010803" pitchFamily="18" charset="0"/>
                <a:cs typeface="Times New Roman" pitchFamily="18" charset="0"/>
              </a:rPr>
              <a:t>Two devices – one using an Element Six diamond and one a IIA Technologies’</a:t>
            </a:r>
          </a:p>
          <a:p>
            <a:pPr marL="171450" indent="-171450">
              <a:buFont typeface="Arial" panose="020B0604020202020204" pitchFamily="34" charset="0"/>
              <a:buChar char="•"/>
            </a:pPr>
            <a:r>
              <a:rPr lang="en-US" sz="1200" dirty="0" smtClean="0">
                <a:latin typeface="Garamond" panose="02020404030301010803" pitchFamily="18" charset="0"/>
                <a:cs typeface="Times New Roman" pitchFamily="18" charset="0"/>
              </a:rPr>
              <a:t>1024 Pixels – 32 strips each side, pitch</a:t>
            </a:r>
            <a:r>
              <a:rPr lang="en-US" sz="1200" dirty="0">
                <a:latin typeface="Garamond" panose="02020404030301010803" pitchFamily="18" charset="0"/>
                <a:cs typeface="Times New Roman" pitchFamily="18" charset="0"/>
              </a:rPr>
              <a:t>: </a:t>
            </a:r>
            <a:r>
              <a:rPr lang="en-US" sz="1200" dirty="0" smtClean="0">
                <a:latin typeface="Garamond" panose="02020404030301010803" pitchFamily="18" charset="0"/>
                <a:cs typeface="Times New Roman" pitchFamily="18" charset="0"/>
              </a:rPr>
              <a:t>60 µm and 100 µm</a:t>
            </a:r>
          </a:p>
          <a:p>
            <a:pPr marL="171450" indent="-171450">
              <a:buFont typeface="Arial" panose="020B0604020202020204" pitchFamily="34" charset="0"/>
              <a:buChar char="•"/>
            </a:pPr>
            <a:r>
              <a:rPr lang="en-US" sz="1200" dirty="0">
                <a:latin typeface="Garamond" panose="02020404030301010803" pitchFamily="18" charset="0"/>
                <a:cs typeface="Times New Roman" pitchFamily="18" charset="0"/>
              </a:rPr>
              <a:t>Diamond thickness: </a:t>
            </a:r>
            <a:r>
              <a:rPr lang="en-US" sz="1200" dirty="0" smtClean="0">
                <a:latin typeface="Garamond" panose="02020404030301010803" pitchFamily="18" charset="0"/>
                <a:cs typeface="Times New Roman" pitchFamily="18" charset="0"/>
              </a:rPr>
              <a:t>50 µm</a:t>
            </a:r>
          </a:p>
          <a:p>
            <a:pPr marL="171450" indent="-171450">
              <a:buFont typeface="Arial" panose="020B0604020202020204" pitchFamily="34" charset="0"/>
              <a:buChar char="•"/>
            </a:pPr>
            <a:r>
              <a:rPr lang="en-US" sz="1200" dirty="0" smtClean="0">
                <a:latin typeface="Garamond" panose="02020404030301010803" pitchFamily="18" charset="0"/>
                <a:cs typeface="Times New Roman" pitchFamily="18" charset="0"/>
              </a:rPr>
              <a:t>Full image readout at video rate (limited by USB 2.0 transfer speeds). </a:t>
            </a:r>
          </a:p>
          <a:p>
            <a:pPr marL="171450" indent="-171450">
              <a:buFont typeface="Arial" panose="020B0604020202020204" pitchFamily="34" charset="0"/>
              <a:buChar char="•"/>
            </a:pPr>
            <a:r>
              <a:rPr lang="en-US" sz="1200" dirty="0" smtClean="0">
                <a:latin typeface="Garamond" panose="02020404030301010803" pitchFamily="18" charset="0"/>
                <a:cs typeface="Times New Roman" pitchFamily="18" charset="0"/>
              </a:rPr>
              <a:t>Fully calibrated position, flux and beam shape monitor</a:t>
            </a:r>
            <a:endParaRPr lang="en-US" sz="1200" dirty="0">
              <a:latin typeface="Garamond" panose="02020404030301010803" pitchFamily="18" charset="0"/>
              <a:cs typeface="Times New Roman" pitchFamily="18" charset="0"/>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3643" y="1800110"/>
            <a:ext cx="3963236" cy="2971800"/>
          </a:xfrm>
          <a:prstGeom prst="rect">
            <a:avLst/>
          </a:prstGeom>
        </p:spPr>
      </p:pic>
      <p:pic>
        <p:nvPicPr>
          <p:cNvPr id="5" name="Picture 4"/>
          <p:cNvPicPr>
            <a:picLocks/>
          </p:cNvPicPr>
          <p:nvPr/>
        </p:nvPicPr>
        <p:blipFill rotWithShape="1">
          <a:blip r:embed="rId3" cstate="print">
            <a:extLst>
              <a:ext uri="{28A0092B-C50C-407E-A947-70E740481C1C}">
                <a14:useLocalDpi xmlns:a14="http://schemas.microsoft.com/office/drawing/2010/main" val="0"/>
              </a:ext>
            </a:extLst>
          </a:blip>
          <a:srcRect l="11554" t="12158" r="180" b="403"/>
          <a:stretch/>
        </p:blipFill>
        <p:spPr>
          <a:xfrm flipH="1">
            <a:off x="453643" y="1800110"/>
            <a:ext cx="3963236" cy="2971800"/>
          </a:xfrm>
          <a:prstGeom prst="rect">
            <a:avLst/>
          </a:prstGeom>
        </p:spPr>
      </p:pic>
    </p:spTree>
    <p:extLst>
      <p:ext uri="{BB962C8B-B14F-4D97-AF65-F5344CB8AC3E}">
        <p14:creationId xmlns:p14="http://schemas.microsoft.com/office/powerpoint/2010/main" val="1536348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Diamond Instrumented </a:t>
            </a:r>
            <a:r>
              <a:rPr lang="en-US" dirty="0" smtClean="0"/>
              <a:t>Window</a:t>
            </a:r>
            <a:endParaRPr lang="en-US" dirty="0"/>
          </a:p>
        </p:txBody>
      </p:sp>
      <p:sp>
        <p:nvSpPr>
          <p:cNvPr id="3" name="Rectangle 2"/>
          <p:cNvSpPr/>
          <p:nvPr/>
        </p:nvSpPr>
        <p:spPr>
          <a:xfrm>
            <a:off x="1063776" y="778893"/>
            <a:ext cx="7016448" cy="523220"/>
          </a:xfrm>
          <a:prstGeom prst="rect">
            <a:avLst/>
          </a:prstGeom>
        </p:spPr>
        <p:txBody>
          <a:bodyPr wrap="square">
            <a:spAutoFit/>
          </a:bodyPr>
          <a:lstStyle/>
          <a:p>
            <a:pPr algn="ctr"/>
            <a:r>
              <a:rPr lang="en-US" sz="1400" b="1" dirty="0" smtClean="0">
                <a:latin typeface="Garamond" panose="02020404030301010803" pitchFamily="18" charset="0"/>
              </a:rPr>
              <a:t>Development of a diamond window which will provide position, flux and morphology of high flux x-ray beams while simultaneously acting as the vacuum-air interface</a:t>
            </a:r>
          </a:p>
        </p:txBody>
      </p:sp>
      <p:sp>
        <p:nvSpPr>
          <p:cNvPr id="5" name="TextBox 4"/>
          <p:cNvSpPr txBox="1"/>
          <p:nvPr/>
        </p:nvSpPr>
        <p:spPr>
          <a:xfrm>
            <a:off x="272082" y="4775413"/>
            <a:ext cx="4558710" cy="954107"/>
          </a:xfrm>
          <a:prstGeom prst="rect">
            <a:avLst/>
          </a:prstGeom>
          <a:noFill/>
        </p:spPr>
        <p:txBody>
          <a:bodyPr wrap="square" rtlCol="0">
            <a:spAutoFit/>
          </a:bodyPr>
          <a:lstStyle/>
          <a:p>
            <a:r>
              <a:rPr lang="en-US" altLang="zh-CN" sz="1400" b="1" dirty="0" smtClean="0">
                <a:latin typeface="Garamond" panose="02020404030301010803" pitchFamily="18" charset="0"/>
              </a:rPr>
              <a:t>Major Challenges for high flux </a:t>
            </a:r>
            <a:r>
              <a:rPr lang="en-US" altLang="zh-CN" sz="1400" b="1" dirty="0" err="1" smtClean="0">
                <a:latin typeface="Garamond" panose="02020404030301010803" pitchFamily="18" charset="0"/>
              </a:rPr>
              <a:t>beamlines</a:t>
            </a:r>
            <a:endParaRPr lang="en-US" altLang="zh-CN" sz="1400" dirty="0">
              <a:latin typeface="Garamond" panose="02020404030301010803" pitchFamily="18" charset="0"/>
            </a:endParaRPr>
          </a:p>
          <a:p>
            <a:pPr marL="342900" indent="-177800">
              <a:buFont typeface="Arial" panose="020B0604020202020204" pitchFamily="34" charset="0"/>
              <a:buChar char="•"/>
            </a:pPr>
            <a:r>
              <a:rPr lang="en-US" altLang="zh-CN" sz="1400" dirty="0" smtClean="0">
                <a:latin typeface="Garamond" panose="02020404030301010803" pitchFamily="18" charset="0"/>
              </a:rPr>
              <a:t>Heat load management in optics (including Be windows)</a:t>
            </a:r>
          </a:p>
          <a:p>
            <a:pPr marL="342900" indent="-177800">
              <a:buFont typeface="Arial" panose="020B0604020202020204" pitchFamily="34" charset="0"/>
              <a:buChar char="•"/>
            </a:pPr>
            <a:r>
              <a:rPr lang="en-US" altLang="zh-CN" sz="1400" dirty="0" smtClean="0">
                <a:latin typeface="Garamond" panose="02020404030301010803" pitchFamily="18" charset="0"/>
              </a:rPr>
              <a:t>Real-time volumetric measurement of beam properties such as flux, position, and morphology</a:t>
            </a:r>
          </a:p>
        </p:txBody>
      </p:sp>
      <p:grpSp>
        <p:nvGrpSpPr>
          <p:cNvPr id="4" name="Group 5"/>
          <p:cNvGrpSpPr/>
          <p:nvPr/>
        </p:nvGrpSpPr>
        <p:grpSpPr>
          <a:xfrm>
            <a:off x="5443276" y="4382239"/>
            <a:ext cx="948906" cy="630121"/>
            <a:chOff x="37126357" y="29330203"/>
            <a:chExt cx="948906" cy="630121"/>
          </a:xfrm>
        </p:grpSpPr>
        <p:sp>
          <p:nvSpPr>
            <p:cNvPr id="7" name="Moon 6"/>
            <p:cNvSpPr/>
            <p:nvPr/>
          </p:nvSpPr>
          <p:spPr>
            <a:xfrm rot="16200000">
              <a:off x="37462787" y="28993773"/>
              <a:ext cx="276046" cy="948906"/>
            </a:xfrm>
            <a:prstGeom prst="mo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Garamond" panose="02020404030301010803" pitchFamily="18" charset="0"/>
              </a:endParaRPr>
            </a:p>
          </p:txBody>
        </p:sp>
        <p:sp>
          <p:nvSpPr>
            <p:cNvPr id="8" name="Rectangle 7"/>
            <p:cNvSpPr/>
            <p:nvPr/>
          </p:nvSpPr>
          <p:spPr>
            <a:xfrm>
              <a:off x="37434922" y="29482890"/>
              <a:ext cx="365760" cy="9144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Garamond" panose="02020404030301010803" pitchFamily="18" charset="0"/>
              </a:endParaRPr>
            </a:p>
          </p:txBody>
        </p:sp>
        <p:sp>
          <p:nvSpPr>
            <p:cNvPr id="9" name="TextBox 8"/>
            <p:cNvSpPr txBox="1"/>
            <p:nvPr/>
          </p:nvSpPr>
          <p:spPr>
            <a:xfrm>
              <a:off x="37195366" y="29652547"/>
              <a:ext cx="785005" cy="307777"/>
            </a:xfrm>
            <a:prstGeom prst="rect">
              <a:avLst/>
            </a:prstGeom>
            <a:noFill/>
          </p:spPr>
          <p:txBody>
            <a:bodyPr wrap="square" rtlCol="0">
              <a:spAutoFit/>
            </a:bodyPr>
            <a:lstStyle/>
            <a:p>
              <a:pPr algn="ctr"/>
              <a:r>
                <a:rPr lang="en-US" altLang="zh-CN" sz="1400" dirty="0" smtClean="0">
                  <a:latin typeface="Garamond" panose="02020404030301010803" pitchFamily="18" charset="0"/>
                </a:rPr>
                <a:t>400 µm</a:t>
              </a:r>
              <a:endParaRPr lang="zh-CN" altLang="en-US" sz="1400" dirty="0">
                <a:latin typeface="Garamond" panose="02020404030301010803" pitchFamily="18" charset="0"/>
              </a:endParaRPr>
            </a:p>
          </p:txBody>
        </p:sp>
      </p:grpSp>
      <p:grpSp>
        <p:nvGrpSpPr>
          <p:cNvPr id="6" name="Group 9"/>
          <p:cNvGrpSpPr/>
          <p:nvPr/>
        </p:nvGrpSpPr>
        <p:grpSpPr>
          <a:xfrm>
            <a:off x="6982393" y="3767366"/>
            <a:ext cx="1348846" cy="1581413"/>
            <a:chOff x="28526505" y="29544200"/>
            <a:chExt cx="1348846" cy="1581413"/>
          </a:xfrm>
        </p:grpSpPr>
        <p:sp>
          <p:nvSpPr>
            <p:cNvPr id="11" name="Moon 10"/>
            <p:cNvSpPr/>
            <p:nvPr/>
          </p:nvSpPr>
          <p:spPr>
            <a:xfrm rot="16200000">
              <a:off x="28578173" y="29492532"/>
              <a:ext cx="1245509" cy="1348846"/>
            </a:xfrm>
            <a:prstGeom prst="mo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Garamond" panose="02020404030301010803" pitchFamily="18" charset="0"/>
              </a:endParaRPr>
            </a:p>
          </p:txBody>
        </p:sp>
        <p:sp>
          <p:nvSpPr>
            <p:cNvPr id="12" name="Oval 11"/>
            <p:cNvSpPr/>
            <p:nvPr/>
          </p:nvSpPr>
          <p:spPr>
            <a:xfrm>
              <a:off x="28887243" y="30175686"/>
              <a:ext cx="627367" cy="62736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Garamond" panose="02020404030301010803" pitchFamily="18" charset="0"/>
              </a:endParaRPr>
            </a:p>
          </p:txBody>
        </p:sp>
        <p:sp>
          <p:nvSpPr>
            <p:cNvPr id="13" name="TextBox 12"/>
            <p:cNvSpPr txBox="1"/>
            <p:nvPr/>
          </p:nvSpPr>
          <p:spPr>
            <a:xfrm>
              <a:off x="28577075" y="30817836"/>
              <a:ext cx="1247702" cy="307777"/>
            </a:xfrm>
            <a:prstGeom prst="rect">
              <a:avLst/>
            </a:prstGeom>
            <a:noFill/>
          </p:spPr>
          <p:txBody>
            <a:bodyPr wrap="square" rtlCol="0">
              <a:spAutoFit/>
            </a:bodyPr>
            <a:lstStyle/>
            <a:p>
              <a:pPr algn="ctr"/>
              <a:r>
                <a:rPr lang="en-US" altLang="zh-CN" sz="1400" dirty="0" smtClean="0">
                  <a:latin typeface="Garamond" panose="02020404030301010803" pitchFamily="18" charset="0"/>
                </a:rPr>
                <a:t>2.5 mm</a:t>
              </a:r>
              <a:endParaRPr lang="zh-CN" altLang="en-US" sz="1400" dirty="0">
                <a:latin typeface="Garamond" panose="02020404030301010803" pitchFamily="18" charset="0"/>
              </a:endParaRPr>
            </a:p>
          </p:txBody>
        </p:sp>
      </p:grpSp>
      <p:sp>
        <p:nvSpPr>
          <p:cNvPr id="14" name="TextBox 13"/>
          <p:cNvSpPr txBox="1"/>
          <p:nvPr/>
        </p:nvSpPr>
        <p:spPr>
          <a:xfrm>
            <a:off x="4839415" y="3296805"/>
            <a:ext cx="4220062" cy="523220"/>
          </a:xfrm>
          <a:prstGeom prst="rect">
            <a:avLst/>
          </a:prstGeom>
          <a:noFill/>
        </p:spPr>
        <p:txBody>
          <a:bodyPr wrap="square" rtlCol="0">
            <a:spAutoFit/>
          </a:bodyPr>
          <a:lstStyle/>
          <a:p>
            <a:r>
              <a:rPr lang="en-US" altLang="zh-CN" sz="1400" b="1" dirty="0" smtClean="0">
                <a:latin typeface="Garamond" panose="02020404030301010803" pitchFamily="18" charset="0"/>
              </a:rPr>
              <a:t>Target Morphologies</a:t>
            </a:r>
            <a:r>
              <a:rPr lang="en-US" altLang="zh-CN" sz="1400" dirty="0" smtClean="0">
                <a:latin typeface="Garamond" panose="02020404030301010803" pitchFamily="18" charset="0"/>
              </a:rPr>
              <a:t> for the current target application (x-ray footprinting: NSLS X28C and NSLS-II XFP)</a:t>
            </a:r>
          </a:p>
        </p:txBody>
      </p:sp>
      <p:sp>
        <p:nvSpPr>
          <p:cNvPr id="15" name="TextBox 14"/>
          <p:cNvSpPr txBox="1"/>
          <p:nvPr/>
        </p:nvSpPr>
        <p:spPr>
          <a:xfrm>
            <a:off x="4806139" y="5330459"/>
            <a:ext cx="2009774" cy="523220"/>
          </a:xfrm>
          <a:prstGeom prst="rect">
            <a:avLst/>
          </a:prstGeom>
          <a:noFill/>
        </p:spPr>
        <p:txBody>
          <a:bodyPr wrap="square" rtlCol="0">
            <a:spAutoFit/>
          </a:bodyPr>
          <a:lstStyle/>
          <a:p>
            <a:pPr algn="ctr"/>
            <a:r>
              <a:rPr lang="en-US" altLang="zh-CN" sz="1400" dirty="0" smtClean="0">
                <a:latin typeface="Garamond" panose="02020404030301010803" pitchFamily="18" charset="0"/>
              </a:rPr>
              <a:t>Flow cell (capillary and quench-flow)</a:t>
            </a:r>
          </a:p>
        </p:txBody>
      </p:sp>
      <p:sp>
        <p:nvSpPr>
          <p:cNvPr id="16" name="TextBox 15"/>
          <p:cNvSpPr txBox="1"/>
          <p:nvPr/>
        </p:nvSpPr>
        <p:spPr>
          <a:xfrm>
            <a:off x="6842426" y="5330464"/>
            <a:ext cx="1628775" cy="523220"/>
          </a:xfrm>
          <a:prstGeom prst="rect">
            <a:avLst/>
          </a:prstGeom>
          <a:noFill/>
        </p:spPr>
        <p:txBody>
          <a:bodyPr wrap="square" rtlCol="0">
            <a:spAutoFit/>
          </a:bodyPr>
          <a:lstStyle/>
          <a:p>
            <a:pPr algn="ctr"/>
            <a:r>
              <a:rPr lang="en-US" altLang="zh-CN" sz="1400" dirty="0" smtClean="0">
                <a:latin typeface="Garamond" panose="02020404030301010803" pitchFamily="18" charset="0"/>
              </a:rPr>
              <a:t>PCR tube (5µL volume)</a:t>
            </a:r>
          </a:p>
        </p:txBody>
      </p:sp>
      <p:pic>
        <p:nvPicPr>
          <p:cNvPr id="17" name="Picture 16" descr="http://csb.case.edu/images-x28c/X28C-2013-sampleholder.jpg"/>
          <p:cNvPicPr>
            <a:picLocks noChangeAspect="1"/>
          </p:cNvPicPr>
          <p:nvPr/>
        </p:nvPicPr>
        <p:blipFill>
          <a:blip r:embed="rId2" cstate="print"/>
          <a:srcRect t="20588" r="13958"/>
          <a:stretch>
            <a:fillRect/>
          </a:stretch>
        </p:blipFill>
        <p:spPr bwMode="auto">
          <a:xfrm>
            <a:off x="296218" y="1449247"/>
            <a:ext cx="4073760" cy="2484408"/>
          </a:xfrm>
          <a:prstGeom prst="rect">
            <a:avLst/>
          </a:prstGeom>
          <a:noFill/>
          <a:ln w="9525">
            <a:noFill/>
            <a:miter lim="800000"/>
            <a:headEnd/>
            <a:tailEnd/>
          </a:ln>
        </p:spPr>
      </p:pic>
      <p:sp>
        <p:nvSpPr>
          <p:cNvPr id="19" name="TextBox 18"/>
          <p:cNvSpPr txBox="1"/>
          <p:nvPr/>
        </p:nvSpPr>
        <p:spPr>
          <a:xfrm>
            <a:off x="4525469" y="1371553"/>
            <a:ext cx="4566763" cy="1815882"/>
          </a:xfrm>
          <a:prstGeom prst="rect">
            <a:avLst/>
          </a:prstGeom>
          <a:noFill/>
        </p:spPr>
        <p:txBody>
          <a:bodyPr wrap="square" rtlCol="0">
            <a:spAutoFit/>
          </a:bodyPr>
          <a:lstStyle/>
          <a:p>
            <a:r>
              <a:rPr lang="en-US" altLang="zh-CN" sz="1400" b="1" dirty="0" smtClean="0">
                <a:latin typeface="Garamond" panose="02020404030301010803" pitchFamily="18" charset="0"/>
              </a:rPr>
              <a:t>X-ray Footprinting (XFP) at NSLS-II</a:t>
            </a:r>
            <a:endParaRPr lang="en-US" altLang="zh-CN" sz="1400" dirty="0">
              <a:latin typeface="Garamond" panose="02020404030301010803" pitchFamily="18" charset="0"/>
            </a:endParaRPr>
          </a:p>
          <a:p>
            <a:pPr marL="342900" indent="-177800">
              <a:buFont typeface="Arial" panose="020B0604020202020204" pitchFamily="34" charset="0"/>
              <a:buChar char="•"/>
            </a:pPr>
            <a:r>
              <a:rPr lang="en-US" altLang="zh-CN" sz="1400" dirty="0" smtClean="0">
                <a:latin typeface="Garamond" panose="02020404030301010803" pitchFamily="18" charset="0"/>
              </a:rPr>
              <a:t>Structural biology: X-ray Footprinting for </a:t>
            </a:r>
            <a:r>
              <a:rPr lang="en-US" altLang="zh-CN" sz="1400" i="1" dirty="0" smtClean="0">
                <a:latin typeface="Garamond" panose="02020404030301010803" pitchFamily="18" charset="0"/>
              </a:rPr>
              <a:t>In Vitro </a:t>
            </a:r>
            <a:r>
              <a:rPr lang="en-US" altLang="zh-CN" sz="1400" dirty="0" smtClean="0">
                <a:latin typeface="Garamond" panose="02020404030301010803" pitchFamily="18" charset="0"/>
              </a:rPr>
              <a:t>and </a:t>
            </a:r>
            <a:r>
              <a:rPr lang="en-US" altLang="zh-CN" sz="1400" i="1" dirty="0" smtClean="0">
                <a:latin typeface="Garamond" panose="02020404030301010803" pitchFamily="18" charset="0"/>
              </a:rPr>
              <a:t>In Vivo</a:t>
            </a:r>
            <a:r>
              <a:rPr lang="en-US" altLang="zh-CN" sz="1400" dirty="0" smtClean="0">
                <a:latin typeface="Garamond" panose="02020404030301010803" pitchFamily="18" charset="0"/>
              </a:rPr>
              <a:t> Structural Studies of Biological Macromolecules</a:t>
            </a:r>
          </a:p>
          <a:p>
            <a:pPr marL="342900" indent="-177800">
              <a:buFont typeface="Arial" panose="020B0604020202020204" pitchFamily="34" charset="0"/>
              <a:buChar char="•"/>
            </a:pPr>
            <a:r>
              <a:rPr lang="en-US" altLang="zh-CN" sz="1400" dirty="0" smtClean="0">
                <a:latin typeface="Garamond" panose="02020404030301010803" pitchFamily="18" charset="0"/>
              </a:rPr>
              <a:t>Focused white beam (Expected incident x-ray power: ~100W )</a:t>
            </a:r>
          </a:p>
          <a:p>
            <a:pPr marL="342900" indent="-177800">
              <a:buFont typeface="Arial" panose="020B0604020202020204" pitchFamily="34" charset="0"/>
              <a:buChar char="•"/>
            </a:pPr>
            <a:r>
              <a:rPr lang="en-US" altLang="zh-CN" sz="1400" dirty="0" smtClean="0">
                <a:latin typeface="Garamond" panose="02020404030301010803" pitchFamily="18" charset="0"/>
              </a:rPr>
              <a:t>Variety of beam sizes/shapes needed</a:t>
            </a:r>
          </a:p>
          <a:p>
            <a:pPr marL="342900" indent="-177800">
              <a:buFont typeface="Arial" panose="020B0604020202020204" pitchFamily="34" charset="0"/>
              <a:buChar char="•"/>
            </a:pPr>
            <a:r>
              <a:rPr lang="en-US" altLang="zh-CN" sz="1400" dirty="0" smtClean="0">
                <a:latin typeface="Garamond" panose="02020404030301010803" pitchFamily="18" charset="0"/>
              </a:rPr>
              <a:t>Feedback and control systems for optical elements (toroidal focusing mirror) or sample positioning stages</a:t>
            </a:r>
            <a:endParaRPr lang="zh-CN" altLang="en-US" sz="1400" dirty="0">
              <a:latin typeface="Garamond" panose="02020404030301010803" pitchFamily="18" charset="0"/>
            </a:endParaRPr>
          </a:p>
        </p:txBody>
      </p:sp>
      <p:pic>
        <p:nvPicPr>
          <p:cNvPr id="22" name="Picture 21" descr="slitassys.jpg"/>
          <p:cNvPicPr>
            <a:picLocks noChangeAspect="1"/>
          </p:cNvPicPr>
          <p:nvPr/>
        </p:nvPicPr>
        <p:blipFill>
          <a:blip r:embed="rId3" cstate="print"/>
          <a:srcRect l="26698" t="7692" r="28491" b="10299"/>
          <a:stretch>
            <a:fillRect/>
          </a:stretch>
        </p:blipFill>
        <p:spPr>
          <a:xfrm>
            <a:off x="267417" y="3010616"/>
            <a:ext cx="1250100" cy="1242204"/>
          </a:xfrm>
          <a:prstGeom prst="rect">
            <a:avLst/>
          </a:prstGeom>
        </p:spPr>
      </p:pic>
      <p:sp>
        <p:nvSpPr>
          <p:cNvPr id="24" name="TextBox 23"/>
          <p:cNvSpPr txBox="1"/>
          <p:nvPr/>
        </p:nvSpPr>
        <p:spPr>
          <a:xfrm>
            <a:off x="1595887" y="3947341"/>
            <a:ext cx="1354348" cy="400110"/>
          </a:xfrm>
          <a:prstGeom prst="rect">
            <a:avLst/>
          </a:prstGeom>
          <a:noFill/>
        </p:spPr>
        <p:txBody>
          <a:bodyPr wrap="square" rtlCol="0">
            <a:spAutoFit/>
          </a:bodyPr>
          <a:lstStyle/>
          <a:p>
            <a:pPr algn="ctr"/>
            <a:r>
              <a:rPr lang="en-US" altLang="zh-CN" sz="1000" b="1" dirty="0" smtClean="0">
                <a:latin typeface="Arial" pitchFamily="34" charset="0"/>
                <a:cs typeface="Arial" pitchFamily="34" charset="0"/>
              </a:rPr>
              <a:t>Multiple Sample Holder (PCR tubes)</a:t>
            </a:r>
          </a:p>
        </p:txBody>
      </p:sp>
      <p:sp>
        <p:nvSpPr>
          <p:cNvPr id="25" name="TextBox 24"/>
          <p:cNvSpPr txBox="1"/>
          <p:nvPr/>
        </p:nvSpPr>
        <p:spPr>
          <a:xfrm>
            <a:off x="186905" y="4229139"/>
            <a:ext cx="1348594" cy="246221"/>
          </a:xfrm>
          <a:prstGeom prst="rect">
            <a:avLst/>
          </a:prstGeom>
          <a:noFill/>
        </p:spPr>
        <p:txBody>
          <a:bodyPr wrap="square" rtlCol="0">
            <a:spAutoFit/>
          </a:bodyPr>
          <a:lstStyle/>
          <a:p>
            <a:pPr algn="ctr"/>
            <a:r>
              <a:rPr lang="en-US" altLang="zh-CN" sz="1000" b="1" dirty="0" smtClean="0">
                <a:latin typeface="Arial" pitchFamily="34" charset="0"/>
                <a:cs typeface="Arial" pitchFamily="34" charset="0"/>
              </a:rPr>
              <a:t>Capillary Flow Cell</a:t>
            </a:r>
          </a:p>
        </p:txBody>
      </p:sp>
      <p:pic>
        <p:nvPicPr>
          <p:cNvPr id="21" name="Picture 20" descr="C:\Users\CWRU\Pictures\2013\Work 2013 pics\X28C\X28c Web Page Pics\DSC_0374.jpg"/>
          <p:cNvPicPr>
            <a:picLocks noChangeAspect="1"/>
          </p:cNvPicPr>
          <p:nvPr/>
        </p:nvPicPr>
        <p:blipFill>
          <a:blip r:embed="rId4" cstate="print"/>
          <a:srcRect/>
          <a:stretch>
            <a:fillRect/>
          </a:stretch>
        </p:blipFill>
        <p:spPr bwMode="auto">
          <a:xfrm>
            <a:off x="3001914" y="2470673"/>
            <a:ext cx="1449316" cy="2178589"/>
          </a:xfrm>
          <a:prstGeom prst="rect">
            <a:avLst/>
          </a:prstGeom>
          <a:noFill/>
          <a:ln w="9525">
            <a:noFill/>
            <a:miter lim="800000"/>
            <a:headEnd/>
            <a:tailEnd/>
          </a:ln>
        </p:spPr>
      </p:pic>
      <p:sp>
        <p:nvSpPr>
          <p:cNvPr id="23" name="TextBox 22"/>
          <p:cNvSpPr txBox="1"/>
          <p:nvPr/>
        </p:nvSpPr>
        <p:spPr>
          <a:xfrm>
            <a:off x="2050208" y="4444796"/>
            <a:ext cx="1020793" cy="246221"/>
          </a:xfrm>
          <a:prstGeom prst="rect">
            <a:avLst/>
          </a:prstGeom>
          <a:noFill/>
        </p:spPr>
        <p:txBody>
          <a:bodyPr wrap="square" rtlCol="0">
            <a:spAutoFit/>
          </a:bodyPr>
          <a:lstStyle/>
          <a:p>
            <a:pPr algn="ctr"/>
            <a:r>
              <a:rPr lang="en-US" altLang="zh-CN" sz="1000" b="1" dirty="0" smtClean="0">
                <a:latin typeface="Arial" pitchFamily="34" charset="0"/>
                <a:cs typeface="Arial" pitchFamily="34" charset="0"/>
              </a:rPr>
              <a:t>Quench-Flow</a:t>
            </a:r>
          </a:p>
        </p:txBody>
      </p:sp>
      <p:sp>
        <p:nvSpPr>
          <p:cNvPr id="26" name="Rectangle 25"/>
          <p:cNvSpPr/>
          <p:nvPr/>
        </p:nvSpPr>
        <p:spPr>
          <a:xfrm>
            <a:off x="267419" y="5770707"/>
            <a:ext cx="8609162" cy="830997"/>
          </a:xfrm>
          <a:prstGeom prst="rect">
            <a:avLst/>
          </a:prstGeom>
        </p:spPr>
        <p:txBody>
          <a:bodyPr wrap="square">
            <a:spAutoFit/>
          </a:bodyPr>
          <a:lstStyle/>
          <a:p>
            <a:pPr algn="ctr"/>
            <a:r>
              <a:rPr lang="en-US" sz="2400" b="1" dirty="0" smtClean="0">
                <a:solidFill>
                  <a:srgbClr val="FF0000"/>
                </a:solidFill>
                <a:latin typeface="Garamond" panose="02020404030301010803" pitchFamily="18" charset="0"/>
              </a:rPr>
              <a:t>The beam optimization capabilities of this device will be useful for almost every synchrotron technique!</a:t>
            </a:r>
          </a:p>
        </p:txBody>
      </p:sp>
    </p:spTree>
    <p:extLst>
      <p:ext uri="{BB962C8B-B14F-4D97-AF65-F5344CB8AC3E}">
        <p14:creationId xmlns:p14="http://schemas.microsoft.com/office/powerpoint/2010/main" val="3393641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a:t>Pixelated Diamond </a:t>
            </a:r>
            <a:r>
              <a:rPr lang="en-US" sz="2800" dirty="0" smtClean="0"/>
              <a:t>Window</a:t>
            </a:r>
            <a:endParaRPr lang="en-US" sz="2800" dirty="0"/>
          </a:p>
        </p:txBody>
      </p:sp>
      <p:pic>
        <p:nvPicPr>
          <p:cNvPr id="9" name="Imager3">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cstate="print"/>
          <a:stretch>
            <a:fillRect/>
          </a:stretch>
        </p:blipFill>
        <p:spPr>
          <a:xfrm>
            <a:off x="1371817" y="655387"/>
            <a:ext cx="6400366" cy="3600206"/>
          </a:xfrm>
          <a:prstGeom prst="rect">
            <a:avLst/>
          </a:prstGeom>
        </p:spPr>
      </p:pic>
      <p:sp>
        <p:nvSpPr>
          <p:cNvPr id="10" name="Rectangle 9"/>
          <p:cNvSpPr/>
          <p:nvPr/>
        </p:nvSpPr>
        <p:spPr>
          <a:xfrm>
            <a:off x="405114" y="4299009"/>
            <a:ext cx="8333772" cy="738664"/>
          </a:xfrm>
          <a:prstGeom prst="rect">
            <a:avLst/>
          </a:prstGeom>
        </p:spPr>
        <p:txBody>
          <a:bodyPr wrap="square">
            <a:spAutoFit/>
          </a:bodyPr>
          <a:lstStyle/>
          <a:p>
            <a:pPr algn="just"/>
            <a:r>
              <a:rPr lang="en-US" sz="1400" dirty="0" smtClean="0">
                <a:latin typeface="Garamond" panose="02020404030301010803" pitchFamily="18" charset="0"/>
              </a:rPr>
              <a:t>Pixels are created by metalizing one side of the diamond with horizontal stripes and the other with vertical stripes. As the x-rays pass through the diamond, the induced current is collected in each vertical stripe, while the bias is applied to individual stripes on the other side. This bias is cycled, allowing readout of one line of “pixels” at a time.</a:t>
            </a:r>
          </a:p>
        </p:txBody>
      </p:sp>
      <p:grpSp>
        <p:nvGrpSpPr>
          <p:cNvPr id="3" name="Group 2"/>
          <p:cNvGrpSpPr/>
          <p:nvPr/>
        </p:nvGrpSpPr>
        <p:grpSpPr>
          <a:xfrm>
            <a:off x="295564" y="5037673"/>
            <a:ext cx="8701940" cy="1600438"/>
            <a:chOff x="405113" y="4976066"/>
            <a:chExt cx="8500027" cy="1600438"/>
          </a:xfrm>
        </p:grpSpPr>
        <p:sp>
          <p:nvSpPr>
            <p:cNvPr id="11" name="TextBox 10"/>
            <p:cNvSpPr txBox="1"/>
            <p:nvPr/>
          </p:nvSpPr>
          <p:spPr>
            <a:xfrm>
              <a:off x="405113" y="4976066"/>
              <a:ext cx="4654937" cy="1600438"/>
            </a:xfrm>
            <a:prstGeom prst="rect">
              <a:avLst/>
            </a:prstGeom>
            <a:noFill/>
          </p:spPr>
          <p:txBody>
            <a:bodyPr wrap="square" rtlCol="0">
              <a:spAutoFit/>
            </a:bodyPr>
            <a:lstStyle/>
            <a:p>
              <a:r>
                <a:rPr lang="en-US" altLang="zh-CN" sz="1400" b="1" dirty="0" smtClean="0">
                  <a:latin typeface="Garamond" panose="02020404030301010803" pitchFamily="18" charset="0"/>
                </a:rPr>
                <a:t>Image Readout</a:t>
              </a:r>
            </a:p>
            <a:p>
              <a:pPr marL="177800" indent="-177800">
                <a:buFont typeface="Arial" panose="020B0604020202020204" pitchFamily="34" charset="0"/>
                <a:buChar char="•"/>
              </a:pPr>
              <a:r>
                <a:rPr lang="en-US" altLang="zh-CN" sz="1400" dirty="0" smtClean="0">
                  <a:latin typeface="Garamond" panose="02020404030301010803" pitchFamily="18" charset="0"/>
                </a:rPr>
                <a:t>32 x 32 stripes, yielding 1024 pixels</a:t>
              </a:r>
            </a:p>
            <a:p>
              <a:pPr marL="177800" indent="-177800">
                <a:buFont typeface="Arial" panose="020B0604020202020204" pitchFamily="34" charset="0"/>
                <a:buChar char="•"/>
              </a:pPr>
              <a:r>
                <a:rPr lang="en-US" altLang="zh-CN" sz="1400" dirty="0" smtClean="0">
                  <a:latin typeface="Garamond" panose="02020404030301010803" pitchFamily="18" charset="0"/>
                </a:rPr>
                <a:t>Only one row is active at a time minimizing </a:t>
              </a:r>
              <a:r>
                <a:rPr lang="en-US" altLang="zh-CN" sz="1400" dirty="0" err="1" smtClean="0">
                  <a:latin typeface="Garamond" panose="02020404030301010803" pitchFamily="18" charset="0"/>
                </a:rPr>
                <a:t>ohmic</a:t>
              </a:r>
              <a:r>
                <a:rPr lang="en-US" altLang="zh-CN" sz="1400" dirty="0" smtClean="0">
                  <a:latin typeface="Garamond" panose="02020404030301010803" pitchFamily="18" charset="0"/>
                </a:rPr>
                <a:t> heat generation.</a:t>
              </a:r>
            </a:p>
            <a:p>
              <a:pPr marL="177800" indent="-177800">
                <a:buFont typeface="Arial" panose="020B0604020202020204" pitchFamily="34" charset="0"/>
                <a:buChar char="•"/>
              </a:pPr>
              <a:r>
                <a:rPr lang="en-US" altLang="zh-CN" sz="1400" dirty="0" smtClean="0">
                  <a:latin typeface="Garamond" panose="02020404030301010803" pitchFamily="18" charset="0"/>
                </a:rPr>
                <a:t>Project goal of real time imaging at 1 Hz, currently at 32 Hz</a:t>
              </a:r>
            </a:p>
            <a:p>
              <a:pPr marL="177800" indent="-177800">
                <a:buFont typeface="Arial" panose="020B0604020202020204" pitchFamily="34" charset="0"/>
                <a:buChar char="•"/>
              </a:pPr>
              <a:r>
                <a:rPr lang="en-US" altLang="zh-CN" sz="1400" dirty="0" smtClean="0">
                  <a:latin typeface="Garamond" panose="02020404030301010803" pitchFamily="18" charset="0"/>
                </a:rPr>
                <a:t>Up to ~10mA per pixel</a:t>
              </a:r>
            </a:p>
            <a:p>
              <a:pPr marL="177800" indent="-177800">
                <a:buFont typeface="Arial" panose="020B0604020202020204" pitchFamily="34" charset="0"/>
                <a:buChar char="•"/>
              </a:pPr>
              <a:endParaRPr lang="en-US" altLang="zh-CN" sz="1400" dirty="0" smtClean="0">
                <a:latin typeface="Garamond" panose="02020404030301010803" pitchFamily="18" charset="0"/>
              </a:endParaRPr>
            </a:p>
          </p:txBody>
        </p:sp>
        <p:sp>
          <p:nvSpPr>
            <p:cNvPr id="6" name="TextBox 5"/>
            <p:cNvSpPr txBox="1"/>
            <p:nvPr/>
          </p:nvSpPr>
          <p:spPr>
            <a:xfrm>
              <a:off x="5226304" y="4976066"/>
              <a:ext cx="3678836" cy="1384995"/>
            </a:xfrm>
            <a:prstGeom prst="rect">
              <a:avLst/>
            </a:prstGeom>
            <a:noFill/>
          </p:spPr>
          <p:txBody>
            <a:bodyPr wrap="square" rtlCol="0">
              <a:spAutoFit/>
            </a:bodyPr>
            <a:lstStyle/>
            <a:p>
              <a:r>
                <a:rPr lang="en-US" altLang="zh-CN" sz="1400" b="1" dirty="0" smtClean="0">
                  <a:latin typeface="Garamond" panose="02020404030301010803" pitchFamily="18" charset="0"/>
                </a:rPr>
                <a:t>Window Fabrication</a:t>
              </a:r>
            </a:p>
            <a:p>
              <a:pPr marL="177800" indent="-177800">
                <a:buFont typeface="Arial" panose="020B0604020202020204" pitchFamily="34" charset="0"/>
                <a:buChar char="•"/>
              </a:pPr>
              <a:r>
                <a:rPr lang="en-US" altLang="zh-CN" sz="1400" dirty="0" smtClean="0">
                  <a:latin typeface="Garamond" panose="02020404030301010803" pitchFamily="18" charset="0"/>
                </a:rPr>
                <a:t>The diamond sensor will be brazed to a stainless steel vacuum flange. </a:t>
              </a:r>
            </a:p>
            <a:p>
              <a:pPr marL="177800" indent="-177800">
                <a:buFont typeface="Arial" panose="020B0604020202020204" pitchFamily="34" charset="0"/>
                <a:buChar char="•"/>
              </a:pPr>
              <a:r>
                <a:rPr lang="en-US" altLang="zh-CN" sz="1400" dirty="0" smtClean="0">
                  <a:latin typeface="Garamond" panose="02020404030301010803" pitchFamily="18" charset="0"/>
                </a:rPr>
                <a:t>The diamond and electronic interconnects will be protected by a metal mask.</a:t>
              </a:r>
            </a:p>
            <a:p>
              <a:pPr marL="177800" indent="-177800">
                <a:buFont typeface="Arial" panose="020B0604020202020204" pitchFamily="34" charset="0"/>
                <a:buChar char="•"/>
              </a:pPr>
              <a:r>
                <a:rPr lang="en-US" altLang="zh-CN" sz="1400" dirty="0" smtClean="0">
                  <a:latin typeface="Garamond" panose="02020404030301010803" pitchFamily="18" charset="0"/>
                </a:rPr>
                <a:t>Heat dissipation provided by water cooling.</a:t>
              </a:r>
              <a:endParaRPr lang="en-US" altLang="zh-CN" sz="1400" dirty="0">
                <a:latin typeface="Garamond" panose="02020404030301010803" pitchFamily="18" charset="0"/>
              </a:endParaRPr>
            </a:p>
          </p:txBody>
        </p:sp>
      </p:grpSp>
      <p:sp>
        <p:nvSpPr>
          <p:cNvPr id="4" name="TextBox 3"/>
          <p:cNvSpPr txBox="1"/>
          <p:nvPr/>
        </p:nvSpPr>
        <p:spPr>
          <a:xfrm rot="16200000">
            <a:off x="7136622" y="3401094"/>
            <a:ext cx="1455848" cy="307777"/>
          </a:xfrm>
          <a:prstGeom prst="rect">
            <a:avLst/>
          </a:prstGeom>
          <a:noFill/>
        </p:spPr>
        <p:txBody>
          <a:bodyPr wrap="none" rtlCol="0">
            <a:spAutoFit/>
          </a:bodyPr>
          <a:lstStyle/>
          <a:p>
            <a:r>
              <a:rPr lang="en-US" sz="1400" dirty="0">
                <a:latin typeface="Garamond" panose="02020404030301010803" pitchFamily="18" charset="0"/>
              </a:rPr>
              <a:t>r</a:t>
            </a:r>
            <a:r>
              <a:rPr lang="en-US" sz="1400" dirty="0" smtClean="0">
                <a:latin typeface="Garamond" panose="02020404030301010803" pitchFamily="18" charset="0"/>
              </a:rPr>
              <a:t>eadout animation</a:t>
            </a:r>
            <a:endParaRPr lang="en-US" sz="1400" dirty="0">
              <a:latin typeface="Garamond" panose="02020404030301010803" pitchFamily="18" charset="0"/>
            </a:endParaRPr>
          </a:p>
        </p:txBody>
      </p:sp>
    </p:spTree>
    <p:extLst>
      <p:ext uri="{BB962C8B-B14F-4D97-AF65-F5344CB8AC3E}">
        <p14:creationId xmlns:p14="http://schemas.microsoft.com/office/powerpoint/2010/main" val="1215745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737"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par>
              <p:cTn id="11"/>
            </p:par>
            <p:video>
              <p:cMediaNode vol="80000">
                <p:cTn id="12" fill="hold" display="0">
                  <p:stCondLst>
                    <p:cond delay="indefinite"/>
                  </p:stCondLst>
                </p:cTn>
                <p:tgtEl>
                  <p:spTgt spid="9"/>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Parameters, and how to affect them</a:t>
            </a:r>
            <a:endParaRPr lang="en-US" b="1" dirty="0"/>
          </a:p>
        </p:txBody>
      </p:sp>
      <p:sp>
        <p:nvSpPr>
          <p:cNvPr id="3" name="Content Placeholder 2"/>
          <p:cNvSpPr>
            <a:spLocks noGrp="1"/>
          </p:cNvSpPr>
          <p:nvPr>
            <p:ph idx="1"/>
          </p:nvPr>
        </p:nvSpPr>
        <p:spPr>
          <a:xfrm>
            <a:off x="457200" y="762000"/>
            <a:ext cx="8229600" cy="5638800"/>
          </a:xfrm>
        </p:spPr>
        <p:txBody>
          <a:bodyPr>
            <a:normAutofit/>
          </a:bodyPr>
          <a:lstStyle/>
          <a:p>
            <a:pPr>
              <a:buNone/>
            </a:pPr>
            <a:r>
              <a:rPr lang="en-US" sz="2400" dirty="0" smtClean="0"/>
              <a:t>Increasing the electron MFP will improve the QE. Phonon scattering cannot be removed, but a more perfect crystal can reduce defect and impurity scattering:</a:t>
            </a:r>
          </a:p>
          <a:p>
            <a:pPr>
              <a:buNone/>
            </a:pPr>
            <a:endParaRPr lang="en-US" sz="2400" dirty="0" smtClean="0"/>
          </a:p>
          <a:p>
            <a:pPr>
              <a:buNone/>
            </a:pPr>
            <a:endParaRPr lang="en-US" sz="2400" dirty="0" smtClean="0"/>
          </a:p>
          <a:p>
            <a:pPr>
              <a:buNone/>
            </a:pPr>
            <a:r>
              <a:rPr lang="en-US" sz="2400" dirty="0" smtClean="0"/>
              <a:t>Control of surface roughness is critical to minimizing the intrinsic </a:t>
            </a:r>
            <a:r>
              <a:rPr lang="en-US" sz="2400" dirty="0" err="1" smtClean="0"/>
              <a:t>emittance</a:t>
            </a:r>
            <a:r>
              <a:rPr lang="en-US" sz="2400" dirty="0" smtClean="0"/>
              <a:t> – epitaxial growth?</a:t>
            </a:r>
          </a:p>
          <a:p>
            <a:pPr>
              <a:buNone/>
            </a:pPr>
            <a:endParaRPr lang="en-US" sz="2400" dirty="0" smtClean="0"/>
          </a:p>
          <a:p>
            <a:pPr>
              <a:buNone/>
            </a:pPr>
            <a:r>
              <a:rPr lang="en-US" sz="2400" dirty="0" smtClean="0"/>
              <a:t>A question to consider:  Why can </a:t>
            </a:r>
            <a:r>
              <a:rPr lang="en-US" sz="2400" dirty="0" err="1" smtClean="0"/>
              <a:t>CsI</a:t>
            </a:r>
            <a:r>
              <a:rPr lang="en-US" sz="2400" dirty="0" smtClean="0"/>
              <a:t> (another ionic crystal, PEA cathode) achieve QE&gt;80%?</a:t>
            </a:r>
          </a:p>
          <a:p>
            <a:pPr>
              <a:buNone/>
            </a:pPr>
            <a:endParaRPr lang="en-US" sz="2400" dirty="0" smtClean="0"/>
          </a:p>
          <a:p>
            <a:pPr>
              <a:buNone/>
            </a:pPr>
            <a:r>
              <a:rPr lang="en-US" sz="2400" dirty="0" smtClean="0"/>
              <a:t>	Large band gap and small electron affinity play a role, but, so does crystal quality. </a:t>
            </a:r>
          </a:p>
        </p:txBody>
      </p:sp>
      <p:pic>
        <p:nvPicPr>
          <p:cNvPr id="324610" name="Picture 2" descr="\frac{1}{\lambda_{MFP}} = \frac{1}{\lambda_{el-el}} + \frac{1}{\lambda_{ap}} + \frac{1}{\lambda_{op,ems}} + \frac{1}{\lambda_{op,abs}} + \frac{1}{\lambda_{impurity}} + \frac{1}{\lambda_{defect}} + \frac{1}{\lambda_{boundary}}"/>
          <p:cNvPicPr>
            <a:picLocks noChangeAspect="1" noChangeArrowheads="1"/>
          </p:cNvPicPr>
          <p:nvPr/>
        </p:nvPicPr>
        <p:blipFill>
          <a:blip r:embed="rId2" cstate="print"/>
          <a:srcRect/>
          <a:stretch>
            <a:fillRect/>
          </a:stretch>
        </p:blipFill>
        <p:spPr bwMode="auto">
          <a:xfrm>
            <a:off x="1633537" y="1981200"/>
            <a:ext cx="5876925" cy="447675"/>
          </a:xfrm>
          <a:prstGeom prst="rect">
            <a:avLst/>
          </a:prstGeom>
          <a:noFill/>
        </p:spPr>
      </p:pic>
      <p:sp>
        <p:nvSpPr>
          <p:cNvPr id="7" name="Rectangle 6"/>
          <p:cNvSpPr/>
          <p:nvPr/>
        </p:nvSpPr>
        <p:spPr>
          <a:xfrm>
            <a:off x="990600" y="4876800"/>
            <a:ext cx="8001000" cy="369332"/>
          </a:xfrm>
          <a:prstGeom prst="rect">
            <a:avLst/>
          </a:prstGeom>
        </p:spPr>
        <p:txBody>
          <a:bodyPr wrap="square">
            <a:spAutoFit/>
          </a:bodyPr>
          <a:lstStyle/>
          <a:p>
            <a:r>
              <a:rPr lang="en-US" dirty="0" smtClean="0"/>
              <a:t>T.H. Di Stefano and W.E. Spicer, Phys. Rev. B </a:t>
            </a:r>
            <a:r>
              <a:rPr lang="en-US" b="1" dirty="0" smtClean="0"/>
              <a:t>7</a:t>
            </a:r>
            <a:r>
              <a:rPr lang="en-US" dirty="0" smtClean="0"/>
              <a:t>, 1554 (1973)</a:t>
            </a:r>
            <a:endParaRPr 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p:txBody>
          <a:bodyPr/>
          <a:lstStyle/>
          <a:p>
            <a:endParaRPr lang="en-US"/>
          </a:p>
        </p:txBody>
      </p:sp>
      <p:pic>
        <p:nvPicPr>
          <p:cNvPr id="396290" name="Picture 2" descr="K2CsSb_april_2010"/>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52400" y="197289"/>
            <a:ext cx="8619744" cy="6660711"/>
          </a:xfrm>
          <a:prstGeom prst="rect">
            <a:avLst/>
          </a:prstGeom>
          <a:noFill/>
          <a:ln w="9525">
            <a:noFill/>
            <a:miter lim="800000"/>
            <a:headEnd/>
            <a:tailEnd/>
          </a:ln>
        </p:spPr>
      </p:pic>
      <p:sp>
        <p:nvSpPr>
          <p:cNvPr id="4" name="TextBox 3"/>
          <p:cNvSpPr txBox="1"/>
          <p:nvPr/>
        </p:nvSpPr>
        <p:spPr>
          <a:xfrm>
            <a:off x="6324600" y="5029200"/>
            <a:ext cx="2532937" cy="369332"/>
          </a:xfrm>
          <a:prstGeom prst="rect">
            <a:avLst/>
          </a:prstGeom>
          <a:noFill/>
        </p:spPr>
        <p:txBody>
          <a:bodyPr wrap="none" rtlCol="0">
            <a:spAutoFit/>
          </a:bodyPr>
          <a:lstStyle/>
          <a:p>
            <a:r>
              <a:rPr lang="en-US" dirty="0" smtClean="0"/>
              <a:t>Unproductive absorption</a:t>
            </a:r>
            <a:endParaRPr lang="en-US" dirty="0"/>
          </a:p>
        </p:txBody>
      </p:sp>
      <p:sp>
        <p:nvSpPr>
          <p:cNvPr id="5" name="TextBox 4"/>
          <p:cNvSpPr txBox="1"/>
          <p:nvPr/>
        </p:nvSpPr>
        <p:spPr>
          <a:xfrm>
            <a:off x="2438403" y="1905000"/>
            <a:ext cx="1971437" cy="369332"/>
          </a:xfrm>
          <a:prstGeom prst="rect">
            <a:avLst/>
          </a:prstGeom>
          <a:noFill/>
        </p:spPr>
        <p:txBody>
          <a:bodyPr wrap="none" rtlCol="0">
            <a:spAutoFit/>
          </a:bodyPr>
          <a:lstStyle/>
          <a:p>
            <a:r>
              <a:rPr lang="en-US" dirty="0" smtClean="0"/>
              <a:t>In “magic window”</a:t>
            </a:r>
            <a:endParaRPr lang="en-US" dirty="0"/>
          </a:p>
        </p:txBody>
      </p:sp>
      <p:sp>
        <p:nvSpPr>
          <p:cNvPr id="6" name="TextBox 5"/>
          <p:cNvSpPr txBox="1"/>
          <p:nvPr/>
        </p:nvSpPr>
        <p:spPr>
          <a:xfrm>
            <a:off x="1752602" y="5105402"/>
            <a:ext cx="1339213" cy="646331"/>
          </a:xfrm>
          <a:prstGeom prst="rect">
            <a:avLst/>
          </a:prstGeom>
          <a:noFill/>
        </p:spPr>
        <p:txBody>
          <a:bodyPr wrap="none" rtlCol="0">
            <a:spAutoFit/>
          </a:bodyPr>
          <a:lstStyle/>
          <a:p>
            <a:r>
              <a:rPr lang="en-US" dirty="0" smtClean="0"/>
              <a:t>Onset of e-e</a:t>
            </a:r>
          </a:p>
          <a:p>
            <a:r>
              <a:rPr lang="en-US" dirty="0" smtClean="0"/>
              <a:t>scattering</a:t>
            </a:r>
            <a:endParaRPr lang="en-US" dirty="0"/>
          </a:p>
        </p:txBody>
      </p:sp>
      <p:sp>
        <p:nvSpPr>
          <p:cNvPr id="8" name="Text Box 16"/>
          <p:cNvSpPr txBox="1">
            <a:spLocks noChangeArrowheads="1"/>
          </p:cNvSpPr>
          <p:nvPr/>
        </p:nvSpPr>
        <p:spPr bwMode="auto">
          <a:xfrm>
            <a:off x="0" y="1"/>
            <a:ext cx="9144000" cy="954107"/>
          </a:xfrm>
          <a:prstGeom prst="rect">
            <a:avLst/>
          </a:prstGeom>
          <a:noFill/>
          <a:ln w="9525">
            <a:noFill/>
            <a:miter lim="800000"/>
            <a:headEnd/>
            <a:tailEnd/>
          </a:ln>
          <a:effectLst/>
        </p:spPr>
        <p:txBody>
          <a:bodyPr wrap="square">
            <a:spAutoFit/>
          </a:bodyPr>
          <a:lstStyle/>
          <a:p>
            <a:pPr algn="ctr"/>
            <a:r>
              <a:rPr lang="en-US" sz="2800" dirty="0">
                <a:latin typeface="+mj-lt"/>
              </a:rPr>
              <a:t>K</a:t>
            </a:r>
            <a:r>
              <a:rPr lang="en-US" sz="2800" baseline="-25000" dirty="0">
                <a:latin typeface="+mj-lt"/>
              </a:rPr>
              <a:t>2</a:t>
            </a:r>
            <a:r>
              <a:rPr lang="en-US" sz="2800" dirty="0">
                <a:latin typeface="+mj-lt"/>
              </a:rPr>
              <a:t>CsSb: A cathode with excellent characteristics for </a:t>
            </a:r>
            <a:r>
              <a:rPr lang="en-US" sz="2800" dirty="0" smtClean="0">
                <a:latin typeface="+mj-lt"/>
              </a:rPr>
              <a:t>accelerators</a:t>
            </a:r>
            <a:endParaRPr lang="en-US" sz="2800" dirty="0">
              <a:latin typeface="+mj-lt"/>
            </a:endParaRPr>
          </a:p>
        </p:txBody>
      </p:sp>
      <p:sp>
        <p:nvSpPr>
          <p:cNvPr id="9" name="Rectangle 8"/>
          <p:cNvSpPr/>
          <p:nvPr/>
        </p:nvSpPr>
        <p:spPr>
          <a:xfrm>
            <a:off x="990600" y="6488668"/>
            <a:ext cx="8686800" cy="369332"/>
          </a:xfrm>
          <a:prstGeom prst="rect">
            <a:avLst/>
          </a:prstGeom>
        </p:spPr>
        <p:txBody>
          <a:bodyPr wrap="square">
            <a:spAutoFit/>
          </a:bodyPr>
          <a:lstStyle/>
          <a:p>
            <a:r>
              <a:rPr lang="en-US" dirty="0" smtClean="0"/>
              <a:t>T. </a:t>
            </a:r>
            <a:r>
              <a:rPr lang="en-US" dirty="0" err="1" smtClean="0"/>
              <a:t>Vecchione</a:t>
            </a:r>
            <a:r>
              <a:rPr lang="en-US" dirty="0" smtClean="0"/>
              <a:t> et al., </a:t>
            </a:r>
            <a:r>
              <a:rPr lang="en-US" i="1" dirty="0" smtClean="0"/>
              <a:t>Appl. Phys. </a:t>
            </a:r>
            <a:r>
              <a:rPr lang="en-US" i="1" dirty="0" err="1" smtClean="0"/>
              <a:t>Lett</a:t>
            </a:r>
            <a:r>
              <a:rPr lang="en-US" i="1" dirty="0" smtClean="0"/>
              <a:t>. </a:t>
            </a:r>
            <a:r>
              <a:rPr lang="en-US" b="1" dirty="0" smtClean="0"/>
              <a:t>99</a:t>
            </a:r>
            <a:r>
              <a:rPr lang="en-US" dirty="0" smtClean="0"/>
              <a:t>, 034103 (2011)</a:t>
            </a:r>
          </a:p>
        </p:txBody>
      </p:sp>
      <p:pic>
        <p:nvPicPr>
          <p:cNvPr id="10" name="Picture 12" descr="lifetime_new"/>
          <p:cNvPicPr>
            <a:picLocks noChangeAspect="1" noChangeArrowheads="1"/>
          </p:cNvPicPr>
          <p:nvPr/>
        </p:nvPicPr>
        <p:blipFill>
          <a:blip r:embed="rId4" cstate="print"/>
          <a:srcRect/>
          <a:stretch>
            <a:fillRect/>
          </a:stretch>
        </p:blipFill>
        <p:spPr bwMode="auto">
          <a:xfrm>
            <a:off x="5791200" y="679450"/>
            <a:ext cx="2895600" cy="2216150"/>
          </a:xfrm>
          <a:prstGeom prst="rect">
            <a:avLst/>
          </a:prstGeom>
          <a:noFill/>
        </p:spPr>
      </p:pic>
      <p:sp>
        <p:nvSpPr>
          <p:cNvPr id="11" name="Text Box 14"/>
          <p:cNvSpPr txBox="1">
            <a:spLocks noChangeArrowheads="1"/>
          </p:cNvSpPr>
          <p:nvPr/>
        </p:nvSpPr>
        <p:spPr bwMode="auto">
          <a:xfrm>
            <a:off x="7391400" y="970002"/>
            <a:ext cx="731290" cy="553998"/>
          </a:xfrm>
          <a:prstGeom prst="rect">
            <a:avLst/>
          </a:prstGeom>
          <a:solidFill>
            <a:schemeClr val="bg1"/>
          </a:solidFill>
          <a:ln w="9525">
            <a:solidFill>
              <a:schemeClr val="bg1"/>
            </a:solidFill>
            <a:miter lim="800000"/>
            <a:headEnd/>
            <a:tailEnd/>
          </a:ln>
          <a:effectLst/>
        </p:spPr>
        <p:txBody>
          <a:bodyPr wrap="none">
            <a:spAutoFit/>
          </a:bodyPr>
          <a:lstStyle/>
          <a:p>
            <a:r>
              <a:rPr lang="en-US" sz="1000" b="1" dirty="0">
                <a:solidFill>
                  <a:srgbClr val="0000FF"/>
                </a:solidFill>
              </a:rPr>
              <a:t>Good </a:t>
            </a:r>
          </a:p>
          <a:p>
            <a:r>
              <a:rPr lang="en-US" sz="1000" b="1" dirty="0">
                <a:solidFill>
                  <a:srgbClr val="0000FF"/>
                </a:solidFill>
              </a:rPr>
              <a:t>Lifetime</a:t>
            </a:r>
          </a:p>
          <a:p>
            <a:r>
              <a:rPr lang="en-US" sz="1000" b="1" dirty="0">
                <a:solidFill>
                  <a:srgbClr val="0000FF"/>
                </a:solidFill>
              </a:rPr>
              <a:t>1e-9 </a:t>
            </a:r>
            <a:r>
              <a:rPr lang="en-US" sz="1000" b="1" dirty="0" err="1">
                <a:solidFill>
                  <a:srgbClr val="0000FF"/>
                </a:solidFill>
              </a:rPr>
              <a:t>mBar</a:t>
            </a:r>
            <a:endParaRPr lang="en-US" sz="1000" b="1" dirty="0">
              <a:solidFill>
                <a:srgbClr val="0000FF"/>
              </a:solidFill>
            </a:endParaRPr>
          </a:p>
        </p:txBody>
      </p:sp>
      <p:pic>
        <p:nvPicPr>
          <p:cNvPr id="12" name="Picture 11" descr="moment_new"/>
          <p:cNvPicPr>
            <a:picLocks noChangeAspect="1" noChangeArrowheads="1"/>
          </p:cNvPicPr>
          <p:nvPr/>
        </p:nvPicPr>
        <p:blipFill>
          <a:blip r:embed="rId5" cstate="print"/>
          <a:srcRect/>
          <a:stretch>
            <a:fillRect/>
          </a:stretch>
        </p:blipFill>
        <p:spPr bwMode="auto">
          <a:xfrm>
            <a:off x="6248400" y="2870200"/>
            <a:ext cx="2819400" cy="2159000"/>
          </a:xfrm>
          <a:prstGeom prst="rect">
            <a:avLst/>
          </a:prstGeom>
          <a:noFill/>
        </p:spPr>
      </p:pic>
      <p:sp>
        <p:nvSpPr>
          <p:cNvPr id="13" name="Text Box 15"/>
          <p:cNvSpPr txBox="1">
            <a:spLocks noChangeArrowheads="1"/>
          </p:cNvSpPr>
          <p:nvPr/>
        </p:nvSpPr>
        <p:spPr bwMode="auto">
          <a:xfrm>
            <a:off x="7391400" y="3179802"/>
            <a:ext cx="1329210" cy="553998"/>
          </a:xfrm>
          <a:prstGeom prst="rect">
            <a:avLst/>
          </a:prstGeom>
          <a:noFill/>
          <a:ln w="9525">
            <a:solidFill>
              <a:schemeClr val="bg1"/>
            </a:solidFill>
            <a:miter lim="800000"/>
            <a:headEnd/>
            <a:tailEnd/>
          </a:ln>
          <a:effectLst/>
        </p:spPr>
        <p:txBody>
          <a:bodyPr wrap="none">
            <a:spAutoFit/>
          </a:bodyPr>
          <a:lstStyle/>
          <a:p>
            <a:r>
              <a:rPr lang="en-US" sz="1000" b="1" dirty="0">
                <a:solidFill>
                  <a:srgbClr val="0000FF"/>
                </a:solidFill>
              </a:rPr>
              <a:t>Low transverse</a:t>
            </a:r>
          </a:p>
          <a:p>
            <a:r>
              <a:rPr lang="en-US" sz="1000" b="1" dirty="0" smtClean="0">
                <a:solidFill>
                  <a:srgbClr val="0000FF"/>
                </a:solidFill>
              </a:rPr>
              <a:t>Momentum (543 nm)</a:t>
            </a:r>
          </a:p>
          <a:p>
            <a:r>
              <a:rPr lang="en-US" sz="1000" b="1" dirty="0" smtClean="0">
                <a:solidFill>
                  <a:srgbClr val="0000FF"/>
                </a:solidFill>
              </a:rPr>
              <a:t>0.36 µm/mm</a:t>
            </a:r>
            <a:endParaRPr lang="en-US" sz="1000" b="1" dirty="0">
              <a:solidFill>
                <a:srgbClr val="0000FF"/>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TextBox 7"/>
          <p:cNvSpPr txBox="1"/>
          <p:nvPr/>
        </p:nvSpPr>
        <p:spPr>
          <a:xfrm>
            <a:off x="0" y="0"/>
            <a:ext cx="9144000" cy="1200329"/>
          </a:xfrm>
          <a:prstGeom prst="rect">
            <a:avLst/>
          </a:prstGeom>
          <a:noFill/>
        </p:spPr>
        <p:txBody>
          <a:bodyPr wrap="square" rtlCol="0">
            <a:spAutoFit/>
          </a:bodyPr>
          <a:lstStyle/>
          <a:p>
            <a:pPr algn="ctr"/>
            <a:r>
              <a:rPr lang="en-US" sz="3600" dirty="0" smtClean="0"/>
              <a:t>Traditional Sequential Deposition of K</a:t>
            </a:r>
            <a:r>
              <a:rPr lang="en-US" sz="3600" baseline="-25000" dirty="0" smtClean="0"/>
              <a:t>2</a:t>
            </a:r>
            <a:r>
              <a:rPr lang="en-US" sz="3600" dirty="0" smtClean="0"/>
              <a:t>CsSb</a:t>
            </a:r>
          </a:p>
          <a:p>
            <a:pPr algn="ctr"/>
            <a:r>
              <a:rPr lang="en-US" sz="3600" dirty="0" smtClean="0"/>
              <a:t>High QE and Rough Surface</a:t>
            </a:r>
            <a:endParaRPr lang="en-US" sz="3600" dirty="0"/>
          </a:p>
        </p:txBody>
      </p:sp>
      <p:sp>
        <p:nvSpPr>
          <p:cNvPr id="19" name="Rectangle 18"/>
          <p:cNvSpPr/>
          <p:nvPr/>
        </p:nvSpPr>
        <p:spPr>
          <a:xfrm>
            <a:off x="459846" y="3429000"/>
            <a:ext cx="4267200" cy="338554"/>
          </a:xfrm>
          <a:prstGeom prst="rect">
            <a:avLst/>
          </a:prstGeom>
        </p:spPr>
        <p:txBody>
          <a:bodyPr wrap="square">
            <a:spAutoFit/>
          </a:bodyPr>
          <a:lstStyle/>
          <a:p>
            <a:pPr marL="0" lvl="1" algn="ctr">
              <a:spcBef>
                <a:spcPct val="20000"/>
              </a:spcBef>
              <a:defRPr/>
            </a:pPr>
            <a:r>
              <a:rPr lang="en-US" sz="1600" dirty="0" smtClean="0"/>
              <a:t>S. Schubert et al., APL Materials 1, 032119 (2013)</a:t>
            </a:r>
            <a:endParaRPr lang="en-US" sz="1600" b="1" dirty="0" smtClean="0">
              <a:latin typeface="Arial" pitchFamily="34" charset="0"/>
              <a:cs typeface="Arial" pitchFamily="34" charset="0"/>
            </a:endParaRPr>
          </a:p>
        </p:txBody>
      </p:sp>
      <p:pic>
        <p:nvPicPr>
          <p:cNvPr id="20" name="Picture 3"/>
          <p:cNvPicPr>
            <a:picLocks noChangeAspect="1" noChangeArrowheads="1"/>
          </p:cNvPicPr>
          <p:nvPr/>
        </p:nvPicPr>
        <p:blipFill>
          <a:blip r:embed="rId2" cstate="print"/>
          <a:srcRect b="15385"/>
          <a:stretch>
            <a:fillRect/>
          </a:stretch>
        </p:blipFill>
        <p:spPr bwMode="auto">
          <a:xfrm>
            <a:off x="459846" y="1447800"/>
            <a:ext cx="2431473" cy="2057400"/>
          </a:xfrm>
          <a:prstGeom prst="rect">
            <a:avLst/>
          </a:prstGeom>
          <a:noFill/>
          <a:ln w="9525">
            <a:noFill/>
            <a:miter lim="800000"/>
            <a:headEnd/>
            <a:tailEnd/>
          </a:ln>
        </p:spPr>
      </p:pic>
      <p:grpSp>
        <p:nvGrpSpPr>
          <p:cNvPr id="2" name="Group 14"/>
          <p:cNvGrpSpPr>
            <a:grpSpLocks noChangeAspect="1"/>
          </p:cNvGrpSpPr>
          <p:nvPr/>
        </p:nvGrpSpPr>
        <p:grpSpPr>
          <a:xfrm>
            <a:off x="2933766" y="1371600"/>
            <a:ext cx="2476434" cy="2209800"/>
            <a:chOff x="457200" y="2743200"/>
            <a:chExt cx="4098925" cy="3657600"/>
          </a:xfrm>
        </p:grpSpPr>
        <p:pic>
          <p:nvPicPr>
            <p:cNvPr id="23" name="Picture 9"/>
            <p:cNvPicPr>
              <a:picLocks noChangeAspect="1" noChangeArrowheads="1"/>
            </p:cNvPicPr>
            <p:nvPr/>
          </p:nvPicPr>
          <p:blipFill>
            <a:blip r:embed="rId3" cstate="print"/>
            <a:srcRect/>
            <a:stretch>
              <a:fillRect/>
            </a:stretch>
          </p:blipFill>
          <p:spPr bwMode="auto">
            <a:xfrm>
              <a:off x="457200" y="2743200"/>
              <a:ext cx="4098925" cy="3657600"/>
            </a:xfrm>
            <a:prstGeom prst="rect">
              <a:avLst/>
            </a:prstGeom>
            <a:noFill/>
            <a:ln w="9525">
              <a:noFill/>
              <a:miter lim="800000"/>
              <a:headEnd/>
              <a:tailEnd/>
            </a:ln>
            <a:effectLst/>
          </p:spPr>
        </p:pic>
        <p:pic>
          <p:nvPicPr>
            <p:cNvPr id="24" name="Picture 23"/>
            <p:cNvPicPr>
              <a:picLocks noChangeAspect="1" noChangeArrowheads="1"/>
            </p:cNvPicPr>
            <p:nvPr/>
          </p:nvPicPr>
          <p:blipFill>
            <a:blip r:embed="rId4" cstate="print"/>
            <a:srcRect/>
            <a:stretch>
              <a:fillRect/>
            </a:stretch>
          </p:blipFill>
          <p:spPr bwMode="auto">
            <a:xfrm>
              <a:off x="457200" y="2979225"/>
              <a:ext cx="3270250" cy="3263169"/>
            </a:xfrm>
            <a:prstGeom prst="rect">
              <a:avLst/>
            </a:prstGeom>
            <a:noFill/>
            <a:ln w="9525">
              <a:noFill/>
              <a:miter lim="800000"/>
              <a:headEnd/>
              <a:tailEnd/>
            </a:ln>
          </p:spPr>
        </p:pic>
      </p:grpSp>
      <p:sp>
        <p:nvSpPr>
          <p:cNvPr id="26" name="Rectangle 25"/>
          <p:cNvSpPr/>
          <p:nvPr/>
        </p:nvSpPr>
        <p:spPr>
          <a:xfrm>
            <a:off x="3505200" y="6519446"/>
            <a:ext cx="5410200" cy="338554"/>
          </a:xfrm>
          <a:prstGeom prst="rect">
            <a:avLst/>
          </a:prstGeom>
        </p:spPr>
        <p:txBody>
          <a:bodyPr wrap="square">
            <a:spAutoFit/>
          </a:bodyPr>
          <a:lstStyle/>
          <a:p>
            <a:pPr marL="0" lvl="1" algn="ctr">
              <a:spcBef>
                <a:spcPct val="20000"/>
              </a:spcBef>
              <a:defRPr/>
            </a:pPr>
            <a:r>
              <a:rPr lang="it-IT" sz="1600" dirty="0" smtClean="0"/>
              <a:t>T. Vecchione, et al, Proc. of IPAC12, 655 (2012)</a:t>
            </a:r>
            <a:endParaRPr lang="en-US" sz="1600" b="1" dirty="0" smtClean="0">
              <a:latin typeface="Arial" pitchFamily="34" charset="0"/>
              <a:cs typeface="Arial" pitchFamily="34" charset="0"/>
            </a:endParaRPr>
          </a:p>
        </p:txBody>
      </p:sp>
      <p:grpSp>
        <p:nvGrpSpPr>
          <p:cNvPr id="3" name="Group 26"/>
          <p:cNvGrpSpPr>
            <a:grpSpLocks noChangeAspect="1"/>
          </p:cNvGrpSpPr>
          <p:nvPr/>
        </p:nvGrpSpPr>
        <p:grpSpPr>
          <a:xfrm>
            <a:off x="3428999" y="3809999"/>
            <a:ext cx="5486401" cy="2673241"/>
            <a:chOff x="6086476" y="983396"/>
            <a:chExt cx="7096125" cy="3457575"/>
          </a:xfrm>
        </p:grpSpPr>
        <p:pic>
          <p:nvPicPr>
            <p:cNvPr id="28" name="Picture 3"/>
            <p:cNvPicPr>
              <a:picLocks noChangeAspect="1" noChangeArrowheads="1"/>
            </p:cNvPicPr>
            <p:nvPr/>
          </p:nvPicPr>
          <p:blipFill>
            <a:blip r:embed="rId5" cstate="print"/>
            <a:srcRect/>
            <a:stretch>
              <a:fillRect/>
            </a:stretch>
          </p:blipFill>
          <p:spPr bwMode="auto">
            <a:xfrm>
              <a:off x="6086476" y="983396"/>
              <a:ext cx="6791325" cy="3457575"/>
            </a:xfrm>
            <a:prstGeom prst="rect">
              <a:avLst/>
            </a:prstGeom>
            <a:noFill/>
            <a:ln w="9525">
              <a:noFill/>
              <a:miter lim="800000"/>
              <a:headEnd/>
              <a:tailEnd/>
            </a:ln>
            <a:effectLst/>
          </p:spPr>
        </p:pic>
        <p:sp>
          <p:nvSpPr>
            <p:cNvPr id="29" name="Rectangle 28"/>
            <p:cNvSpPr/>
            <p:nvPr/>
          </p:nvSpPr>
          <p:spPr>
            <a:xfrm>
              <a:off x="7924801" y="2735996"/>
              <a:ext cx="5257800"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Rectangle 12"/>
          <p:cNvSpPr/>
          <p:nvPr/>
        </p:nvSpPr>
        <p:spPr>
          <a:xfrm>
            <a:off x="5791200" y="2057400"/>
            <a:ext cx="2286000" cy="584775"/>
          </a:xfrm>
          <a:prstGeom prst="rect">
            <a:avLst/>
          </a:prstGeom>
        </p:spPr>
        <p:txBody>
          <a:bodyPr>
            <a:spAutoFit/>
          </a:bodyPr>
          <a:lstStyle/>
          <a:p>
            <a:pPr marL="0" lvl="1" algn="ctr">
              <a:spcBef>
                <a:spcPct val="20000"/>
              </a:spcBef>
              <a:defRPr/>
            </a:pPr>
            <a:r>
              <a:rPr lang="en-US" sz="1600" b="1" dirty="0" smtClean="0">
                <a:solidFill>
                  <a:prstClr val="black"/>
                </a:solidFill>
                <a:latin typeface="Arial" pitchFamily="34" charset="0"/>
                <a:cs typeface="Arial" pitchFamily="34" charset="0"/>
              </a:rPr>
              <a:t>25 nm roughness, 100 nm spatial period</a:t>
            </a:r>
          </a:p>
        </p:txBody>
      </p:sp>
      <p:sp>
        <p:nvSpPr>
          <p:cNvPr id="14" name="Rectangle 13"/>
          <p:cNvSpPr/>
          <p:nvPr/>
        </p:nvSpPr>
        <p:spPr>
          <a:xfrm>
            <a:off x="457200" y="4495800"/>
            <a:ext cx="2819400" cy="830997"/>
          </a:xfrm>
          <a:prstGeom prst="rect">
            <a:avLst/>
          </a:prstGeom>
        </p:spPr>
        <p:txBody>
          <a:bodyPr wrap="square">
            <a:spAutoFit/>
          </a:bodyPr>
          <a:lstStyle/>
          <a:p>
            <a:pPr marL="0" lvl="1" algn="ctr">
              <a:spcBef>
                <a:spcPct val="20000"/>
              </a:spcBef>
              <a:defRPr/>
            </a:pPr>
            <a:r>
              <a:rPr lang="en-US" sz="1600" b="1" dirty="0" err="1" smtClean="0">
                <a:solidFill>
                  <a:prstClr val="black"/>
                </a:solidFill>
                <a:latin typeface="Arial" pitchFamily="34" charset="0"/>
                <a:cs typeface="Arial" pitchFamily="34" charset="0"/>
              </a:rPr>
              <a:t>Emittance</a:t>
            </a:r>
            <a:r>
              <a:rPr lang="en-US" sz="1600" b="1" dirty="0" smtClean="0">
                <a:solidFill>
                  <a:prstClr val="black"/>
                </a:solidFill>
                <a:latin typeface="Arial" pitchFamily="34" charset="0"/>
                <a:cs typeface="Arial" pitchFamily="34" charset="0"/>
              </a:rPr>
              <a:t> </a:t>
            </a:r>
            <a:r>
              <a:rPr lang="en-US" sz="1600" b="1" dirty="0" err="1" smtClean="0">
                <a:solidFill>
                  <a:prstClr val="black"/>
                </a:solidFill>
                <a:latin typeface="Arial" pitchFamily="34" charset="0"/>
                <a:cs typeface="Arial" pitchFamily="34" charset="0"/>
              </a:rPr>
              <a:t>vs</a:t>
            </a:r>
            <a:r>
              <a:rPr lang="en-US" sz="1600" b="1" dirty="0" smtClean="0">
                <a:solidFill>
                  <a:prstClr val="black"/>
                </a:solidFill>
                <a:latin typeface="Arial" pitchFamily="34" charset="0"/>
                <a:cs typeface="Arial" pitchFamily="34" charset="0"/>
              </a:rPr>
              <a:t> field measured with </a:t>
            </a:r>
            <a:r>
              <a:rPr lang="en-US" sz="1600" b="1" dirty="0" err="1" smtClean="0">
                <a:solidFill>
                  <a:prstClr val="black"/>
                </a:solidFill>
                <a:latin typeface="Arial" pitchFamily="34" charset="0"/>
                <a:cs typeface="Arial" pitchFamily="34" charset="0"/>
              </a:rPr>
              <a:t>Momentatron</a:t>
            </a:r>
            <a:r>
              <a:rPr lang="en-US" sz="1600" b="1" dirty="0" smtClean="0">
                <a:solidFill>
                  <a:prstClr val="black"/>
                </a:solidFill>
                <a:latin typeface="Arial" pitchFamily="34" charset="0"/>
                <a:cs typeface="Arial" pitchFamily="34" charset="0"/>
              </a:rPr>
              <a:t>, 532 nm light</a:t>
            </a:r>
          </a:p>
        </p:txBody>
      </p:sp>
    </p:spTree>
    <p:extLst>
      <p:ext uri="{BB962C8B-B14F-4D97-AF65-F5344CB8AC3E}">
        <p14:creationId xmlns:p14="http://schemas.microsoft.com/office/powerpoint/2010/main" val="322514662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USPA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fontScheme name="USPA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11933</TotalTime>
  <Words>3950</Words>
  <Application>Microsoft Office PowerPoint</Application>
  <PresentationFormat>On-screen Show (4:3)</PresentationFormat>
  <Paragraphs>755</Paragraphs>
  <Slides>64</Slides>
  <Notes>28</Notes>
  <HiddenSlides>0</HiddenSlides>
  <MMClips>8</MMClips>
  <ScaleCrop>false</ScaleCrop>
  <HeadingPairs>
    <vt:vector size="8" baseType="variant">
      <vt:variant>
        <vt:lpstr>Fonts Used</vt:lpstr>
      </vt:variant>
      <vt:variant>
        <vt:i4>13</vt:i4>
      </vt:variant>
      <vt:variant>
        <vt:lpstr>Theme</vt:lpstr>
      </vt:variant>
      <vt:variant>
        <vt:i4>1</vt:i4>
      </vt:variant>
      <vt:variant>
        <vt:lpstr>Embedded OLE Servers</vt:lpstr>
      </vt:variant>
      <vt:variant>
        <vt:i4>2</vt:i4>
      </vt:variant>
      <vt:variant>
        <vt:lpstr>Slide Titles</vt:lpstr>
      </vt:variant>
      <vt:variant>
        <vt:i4>64</vt:i4>
      </vt:variant>
    </vt:vector>
  </HeadingPairs>
  <TitlesOfParts>
    <vt:vector size="80" baseType="lpstr">
      <vt:lpstr>굴림</vt:lpstr>
      <vt:lpstr>맑은 고딕</vt:lpstr>
      <vt:lpstr>ＭＳ Ｐゴシック</vt:lpstr>
      <vt:lpstr>宋体</vt:lpstr>
      <vt:lpstr>Arial</vt:lpstr>
      <vt:lpstr>Calibri</vt:lpstr>
      <vt:lpstr>Calibri (Body)</vt:lpstr>
      <vt:lpstr>Cambria</vt:lpstr>
      <vt:lpstr>Garamond</vt:lpstr>
      <vt:lpstr>Osaka</vt:lpstr>
      <vt:lpstr>Symbol</vt:lpstr>
      <vt:lpstr>Times New Roman</vt:lpstr>
      <vt:lpstr>Wingdings</vt:lpstr>
      <vt:lpstr>Office Theme</vt:lpstr>
      <vt:lpstr>Equation</vt:lpstr>
      <vt:lpstr>Photo Editor Photo</vt:lpstr>
      <vt:lpstr>Electron Emissive Devices A materials science approach to photocathodes and secondary emitters (with a bit of diamond thrown in at the end for fun)</vt:lpstr>
      <vt:lpstr>PowerPoint Presentation</vt:lpstr>
      <vt:lpstr>PowerPoint Presentation</vt:lpstr>
      <vt:lpstr>PowerPoint Presentation</vt:lpstr>
      <vt:lpstr>PowerPoint Presentation</vt:lpstr>
      <vt:lpstr>PowerPoint Presentation</vt:lpstr>
      <vt:lpstr>Parameters, and how to affect them</vt:lpstr>
      <vt:lpstr>PowerPoint Presentation</vt:lpstr>
      <vt:lpstr>PowerPoint Presentation</vt:lpstr>
      <vt:lpstr>PowerPoint Presentation</vt:lpstr>
      <vt:lpstr>PowerPoint Presentation</vt:lpstr>
      <vt:lpstr>165Å Sb at RT on Si(100)</vt:lpstr>
      <vt:lpstr>PowerPoint Presentation</vt:lpstr>
      <vt:lpstr>Cathode Texture</vt:lpstr>
      <vt:lpstr>PowerPoint Presentation</vt:lpstr>
      <vt:lpstr>Engineering a Smoother Cathode</vt:lpstr>
      <vt:lpstr>X-ray reflectometry (XRR) provides in-situ thickness monitoring</vt:lpstr>
      <vt:lpstr>XRR shows roughness evolution</vt:lpstr>
      <vt:lpstr>PowerPoint Presentation</vt:lpstr>
      <vt:lpstr>Yo-yo deposition</vt:lpstr>
      <vt:lpstr>PowerPoint Presentation</vt:lpstr>
      <vt:lpstr>PowerPoint Presentation</vt:lpstr>
      <vt:lpstr>PowerPoint Presentation</vt:lpstr>
      <vt:lpstr>Alkali Antimonide Cathodes  What we’ve learned</vt:lpstr>
      <vt:lpstr>Diamond Amplifier</vt:lpstr>
      <vt:lpstr>Diamond Amplifier Setup</vt:lpstr>
      <vt:lpstr>Diamond Amplifier Results</vt:lpstr>
      <vt:lpstr>PowerPoint Presentation</vt:lpstr>
      <vt:lpstr>PowerPoint Presentation</vt:lpstr>
      <vt:lpstr>6 eV Laser ARPES</vt:lpstr>
      <vt:lpstr>Functional Aspects of Tipsy</vt:lpstr>
      <vt:lpstr>Dynode Testing for Tispy (DyTest)</vt:lpstr>
      <vt:lpstr>Diamond as a X-ray sensor</vt:lpstr>
      <vt:lpstr>Responsivity vs Photon Energy</vt:lpstr>
      <vt:lpstr>PowerPoint Presentation</vt:lpstr>
      <vt:lpstr>PowerPoint Presentation</vt:lpstr>
      <vt:lpstr>PowerPoint Presentation</vt:lpstr>
      <vt:lpstr>PowerPoint Presentation</vt:lpstr>
      <vt:lpstr>Beam Position Monitors</vt:lpstr>
      <vt:lpstr>PowerPoint Presentation</vt:lpstr>
      <vt:lpstr>Pixelated Diamond Window</vt:lpstr>
      <vt:lpstr>Beam Imaging</vt:lpstr>
      <vt:lpstr>Beam Imaging</vt:lpstr>
      <vt:lpstr>Brazing the Way to the Instrumented Window</vt:lpstr>
      <vt:lpstr>Brazed Detector Test at CHESS</vt:lpstr>
      <vt:lpstr>Conclusions</vt:lpstr>
      <vt:lpstr>PowerPoint Presentation</vt:lpstr>
      <vt:lpstr>Thanks for your attention!</vt:lpstr>
      <vt:lpstr>PowerPoint Presentation</vt:lpstr>
      <vt:lpstr>Sealed Capsule Photocathodes</vt:lpstr>
      <vt:lpstr>Sealed Capsule Photocathodes</vt:lpstr>
      <vt:lpstr>PowerPoint Presentation</vt:lpstr>
      <vt:lpstr>PowerPoint Presentation</vt:lpstr>
      <vt:lpstr>PowerPoint Presentation</vt:lpstr>
      <vt:lpstr>What do we want out of an electron source?</vt:lpstr>
      <vt:lpstr>What do we want out of photocathode?</vt:lpstr>
      <vt:lpstr>PowerPoint Presentation</vt:lpstr>
      <vt:lpstr>PowerPoint Presentation</vt:lpstr>
      <vt:lpstr>Experimental Setup</vt:lpstr>
      <vt:lpstr>X28C – motion and focusing tests</vt:lpstr>
      <vt:lpstr>Imaging Testing at X28C</vt:lpstr>
      <vt:lpstr>Pixelated Diamond X-ray Detectors</vt:lpstr>
      <vt:lpstr>Diamond Instrumented Window</vt:lpstr>
      <vt:lpstr>Pixelated Diamond Window</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High Average Current Photocathodes for Accelerators</dc:title>
  <dc:creator>John Smedley</dc:creator>
  <cp:lastModifiedBy>Kirk T McDonald</cp:lastModifiedBy>
  <cp:revision>302</cp:revision>
  <dcterms:created xsi:type="dcterms:W3CDTF">2008-07-28T19:08:29Z</dcterms:created>
  <dcterms:modified xsi:type="dcterms:W3CDTF">2016-02-24T17:38:37Z</dcterms:modified>
</cp:coreProperties>
</file>