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84" r:id="rId3"/>
    <p:sldId id="278" r:id="rId4"/>
    <p:sldId id="285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89"/>
  </p:normalViewPr>
  <p:slideViewPr>
    <p:cSldViewPr snapToGrid="0" snapToObjects="1">
      <p:cViewPr varScale="1">
        <p:scale>
          <a:sx n="88" d="100"/>
          <a:sy n="88" d="100"/>
        </p:scale>
        <p:origin x="178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FAFF7-1348-A640-8C8C-9E284CBF985E}" type="datetimeFigureOut">
              <a:rPr lang="es-ES" smtClean="0"/>
              <a:t>2/8/18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E114-C5B2-5645-B526-B14AC99788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1510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FAFF7-1348-A640-8C8C-9E284CBF985E}" type="datetimeFigureOut">
              <a:rPr lang="es-ES" smtClean="0"/>
              <a:t>2/8/18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E114-C5B2-5645-B526-B14AC99788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9922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FAFF7-1348-A640-8C8C-9E284CBF985E}" type="datetimeFigureOut">
              <a:rPr lang="es-ES" smtClean="0"/>
              <a:t>2/8/18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E114-C5B2-5645-B526-B14AC99788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3834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FAFF7-1348-A640-8C8C-9E284CBF985E}" type="datetimeFigureOut">
              <a:rPr lang="es-ES" smtClean="0"/>
              <a:t>2/8/18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E114-C5B2-5645-B526-B14AC99788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2302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FAFF7-1348-A640-8C8C-9E284CBF985E}" type="datetimeFigureOut">
              <a:rPr lang="es-ES" smtClean="0"/>
              <a:t>2/8/18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E114-C5B2-5645-B526-B14AC99788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6407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FAFF7-1348-A640-8C8C-9E284CBF985E}" type="datetimeFigureOut">
              <a:rPr lang="es-ES" smtClean="0"/>
              <a:t>2/8/18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E114-C5B2-5645-B526-B14AC99788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0669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FAFF7-1348-A640-8C8C-9E284CBF985E}" type="datetimeFigureOut">
              <a:rPr lang="es-ES" smtClean="0"/>
              <a:t>2/8/18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E114-C5B2-5645-B526-B14AC99788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373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FAFF7-1348-A640-8C8C-9E284CBF985E}" type="datetimeFigureOut">
              <a:rPr lang="es-ES" smtClean="0"/>
              <a:t>2/8/18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E114-C5B2-5645-B526-B14AC99788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0278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FAFF7-1348-A640-8C8C-9E284CBF985E}" type="datetimeFigureOut">
              <a:rPr lang="es-ES" smtClean="0"/>
              <a:t>2/8/18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E114-C5B2-5645-B526-B14AC99788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8408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FAFF7-1348-A640-8C8C-9E284CBF985E}" type="datetimeFigureOut">
              <a:rPr lang="es-ES" smtClean="0"/>
              <a:t>2/8/18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E114-C5B2-5645-B526-B14AC99788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6434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FAFF7-1348-A640-8C8C-9E284CBF985E}" type="datetimeFigureOut">
              <a:rPr lang="es-ES" smtClean="0"/>
              <a:t>2/8/18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E114-C5B2-5645-B526-B14AC99788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6347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FAFF7-1348-A640-8C8C-9E284CBF985E}" type="datetimeFigureOut">
              <a:rPr lang="es-ES" smtClean="0"/>
              <a:t>2/8/18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4E114-C5B2-5645-B526-B14AC99788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6001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Designs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79501" y="1600200"/>
            <a:ext cx="8229600" cy="4525963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endParaRPr lang="es-E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1781" y="1600200"/>
            <a:ext cx="3208875" cy="196739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1781" y="3818937"/>
            <a:ext cx="3208875" cy="204923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2036" y="1618306"/>
            <a:ext cx="1960750" cy="194928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2036" y="3818937"/>
            <a:ext cx="2014764" cy="20492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1588157"/>
            <a:ext cx="2743201" cy="19794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3818936"/>
            <a:ext cx="2743201" cy="204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12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Designs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79501" y="1600200"/>
            <a:ext cx="8229600" cy="4525963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endParaRPr lang="es-E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256" y="2318513"/>
            <a:ext cx="3870418" cy="24888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1550" y="2318513"/>
            <a:ext cx="3875621" cy="248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53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BreakOut</a:t>
            </a:r>
            <a:r>
              <a:rPr lang="es-ES" dirty="0" smtClean="0"/>
              <a:t> </a:t>
            </a:r>
            <a:r>
              <a:rPr lang="es-ES" dirty="0" err="1" smtClean="0"/>
              <a:t>Board</a:t>
            </a:r>
            <a:endParaRPr lang="es-E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072" y="1831098"/>
            <a:ext cx="7301856" cy="382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3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BreakOut</a:t>
            </a:r>
            <a:r>
              <a:rPr lang="es-ES" dirty="0" smtClean="0"/>
              <a:t> </a:t>
            </a:r>
            <a:r>
              <a:rPr lang="es-ES" dirty="0" err="1" smtClean="0"/>
              <a:t>Board</a:t>
            </a:r>
            <a:endParaRPr lang="es-E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97" y="2184750"/>
            <a:ext cx="4041648" cy="25540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3148" y="2184749"/>
            <a:ext cx="3813652" cy="255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6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6</Words>
  <Application>Microsoft Macintosh PowerPoint</Application>
  <PresentationFormat>On-screen Show (4:3)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Tema de Office</vt:lpstr>
      <vt:lpstr>Designs</vt:lpstr>
      <vt:lpstr>Designs</vt:lpstr>
      <vt:lpstr>BreakOut Board</vt:lpstr>
      <vt:lpstr>BreakOut Board</vt:lpstr>
    </vt:vector>
  </TitlesOfParts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Carrier Board Design</dc:title>
  <dc:creator>Eduardo Hidalgo</dc:creator>
  <cp:lastModifiedBy>Microsoft Office User</cp:lastModifiedBy>
  <cp:revision>60</cp:revision>
  <dcterms:created xsi:type="dcterms:W3CDTF">2017-09-14T09:57:59Z</dcterms:created>
  <dcterms:modified xsi:type="dcterms:W3CDTF">2018-08-02T17:48:38Z</dcterms:modified>
</cp:coreProperties>
</file>