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7" r:id="rId4"/>
    <p:sldId id="267" r:id="rId5"/>
    <p:sldId id="284" r:id="rId6"/>
    <p:sldId id="278" r:id="rId7"/>
    <p:sldId id="285" r:id="rId8"/>
    <p:sldId id="274" r:id="rId9"/>
    <p:sldId id="281" r:id="rId10"/>
    <p:sldId id="282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51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92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83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30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40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66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7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027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40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43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34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AFF7-1348-A640-8C8C-9E284CBF985E}" type="datetimeFigureOut">
              <a:rPr lang="es-ES" smtClean="0"/>
              <a:t>10/11/2017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E114-C5B2-5645-B526-B14AC99788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0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Carrier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Eduardo Sevilla</a:t>
            </a:r>
          </a:p>
          <a:p>
            <a:r>
              <a:rPr lang="es-ES" smtClean="0"/>
              <a:t>10-11-2017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167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879" y="1417638"/>
            <a:ext cx="3872241" cy="44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4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Designs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700" y="16002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8271" y="3863182"/>
            <a:ext cx="2126138" cy="21261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85466" y="3863181"/>
            <a:ext cx="2130020" cy="2126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517" y="1600200"/>
            <a:ext cx="4148964" cy="2071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519142" y="3863181"/>
            <a:ext cx="2130486" cy="21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Mother Board (v9)</a:t>
            </a:r>
          </a:p>
          <a:p>
            <a:pPr lvl="1"/>
            <a:r>
              <a:rPr lang="en-US" dirty="0"/>
              <a:t>Delete Quenching Resistor</a:t>
            </a:r>
          </a:p>
          <a:p>
            <a:pPr lvl="1"/>
            <a:r>
              <a:rPr lang="en-US" dirty="0"/>
              <a:t>Include Input Protection</a:t>
            </a:r>
          </a:p>
          <a:p>
            <a:pPr lvl="1"/>
            <a:r>
              <a:rPr lang="en-US" dirty="0"/>
              <a:t>Include Holes (current design of Sensor Board)</a:t>
            </a:r>
          </a:p>
          <a:p>
            <a:pPr lvl="1"/>
            <a:r>
              <a:rPr lang="en-US" dirty="0" smtClean="0"/>
              <a:t>Update Size (35 x 47.3 </a:t>
            </a:r>
            <a:r>
              <a:rPr lang="es-ES" dirty="0"/>
              <a:t>mm</a:t>
            </a:r>
            <a:r>
              <a:rPr lang="es-ES" baseline="30000" dirty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Sensor Board (v6)</a:t>
            </a:r>
          </a:p>
          <a:p>
            <a:pPr lvl="1"/>
            <a:r>
              <a:rPr lang="en-US" dirty="0" smtClean="0"/>
              <a:t>Include two sensor polarizations</a:t>
            </a:r>
          </a:p>
          <a:p>
            <a:pPr lvl="1"/>
            <a:r>
              <a:rPr lang="en-US" dirty="0" smtClean="0"/>
              <a:t>Include PT100/1000 </a:t>
            </a:r>
            <a:r>
              <a:rPr lang="en-US" dirty="0" err="1" smtClean="0"/>
              <a:t>space&amp;connector</a:t>
            </a:r>
            <a:endParaRPr lang="en-US" dirty="0" smtClean="0"/>
          </a:p>
          <a:p>
            <a:pPr lvl="1"/>
            <a:r>
              <a:rPr lang="en-US" dirty="0" smtClean="0"/>
              <a:t>Include Hole for irradiation</a:t>
            </a:r>
          </a:p>
          <a:p>
            <a:r>
              <a:rPr lang="en-US" dirty="0" smtClean="0"/>
              <a:t>Filling Board(v3)</a:t>
            </a:r>
          </a:p>
          <a:p>
            <a:pPr lvl="1"/>
            <a:r>
              <a:rPr lang="en-US" dirty="0" smtClean="0"/>
              <a:t>Modify structure to fill epoxy and house PT1000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01" y="1600200"/>
            <a:ext cx="8229600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781" y="1600200"/>
            <a:ext cx="3208875" cy="19673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781" y="3818937"/>
            <a:ext cx="3208875" cy="2049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36" y="1618306"/>
            <a:ext cx="1960750" cy="1949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36" y="3818937"/>
            <a:ext cx="2014764" cy="2049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88157"/>
            <a:ext cx="2743201" cy="1979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818936"/>
            <a:ext cx="2743201" cy="20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1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Update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01" y="1600200"/>
            <a:ext cx="8229600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56" y="2318513"/>
            <a:ext cx="3870418" cy="24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550" y="2318513"/>
            <a:ext cx="3875621" cy="24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BreakOut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72" y="1831098"/>
            <a:ext cx="7301856" cy="38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BreakOut</a:t>
            </a:r>
            <a:r>
              <a:rPr lang="es-ES" dirty="0" smtClean="0"/>
              <a:t> </a:t>
            </a:r>
            <a:r>
              <a:rPr lang="es-ES" dirty="0" err="1" smtClean="0"/>
              <a:t>Board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7" y="2184750"/>
            <a:ext cx="4041648" cy="2554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48" y="2184749"/>
            <a:ext cx="3813652" cy="25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To Do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Manufacture</a:t>
            </a:r>
            <a:r>
              <a:rPr lang="en-US" dirty="0" smtClean="0"/>
              <a:t> the Boards</a:t>
            </a:r>
          </a:p>
          <a:p>
            <a:r>
              <a:rPr lang="en-US" b="1" dirty="0" smtClean="0"/>
              <a:t>Buy</a:t>
            </a:r>
            <a:r>
              <a:rPr lang="en-US" dirty="0" smtClean="0"/>
              <a:t> Discrete Components</a:t>
            </a:r>
          </a:p>
          <a:p>
            <a:r>
              <a:rPr lang="en-US" dirty="0" smtClean="0"/>
              <a:t>Laboratory </a:t>
            </a:r>
            <a:r>
              <a:rPr lang="en-US" b="1" dirty="0" smtClean="0"/>
              <a:t>Tests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18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65" y="1417638"/>
            <a:ext cx="7608669" cy="50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4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82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Carrier Board Design</vt:lpstr>
      <vt:lpstr>Previous Designs</vt:lpstr>
      <vt:lpstr>Update</vt:lpstr>
      <vt:lpstr>Update</vt:lpstr>
      <vt:lpstr>Update</vt:lpstr>
      <vt:lpstr>BreakOut Board</vt:lpstr>
      <vt:lpstr>BreakOut Board</vt:lpstr>
      <vt:lpstr>To Do</vt:lpstr>
      <vt:lpstr>Schematics</vt:lpstr>
      <vt:lpstr>Schematics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Carrier Board Design</dc:title>
  <dc:creator>Eduardo Hidalgo</dc:creator>
  <cp:lastModifiedBy>Kirk T McDonald</cp:lastModifiedBy>
  <cp:revision>58</cp:revision>
  <dcterms:created xsi:type="dcterms:W3CDTF">2017-09-14T09:57:59Z</dcterms:created>
  <dcterms:modified xsi:type="dcterms:W3CDTF">2017-11-10T16:25:22Z</dcterms:modified>
</cp:coreProperties>
</file>