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5" r:id="rId4"/>
    <p:sldId id="257" r:id="rId5"/>
    <p:sldId id="267" r:id="rId6"/>
    <p:sldId id="272" r:id="rId7"/>
    <p:sldId id="271" r:id="rId8"/>
    <p:sldId id="270" r:id="rId9"/>
    <p:sldId id="273" r:id="rId10"/>
    <p:sldId id="266" r:id="rId11"/>
    <p:sldId id="280" r:id="rId12"/>
    <p:sldId id="276" r:id="rId13"/>
    <p:sldId id="278" r:id="rId14"/>
    <p:sldId id="279" r:id="rId15"/>
    <p:sldId id="274" r:id="rId16"/>
    <p:sldId id="281" r:id="rId17"/>
    <p:sldId id="282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1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51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92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83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30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40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66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7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27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40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43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634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FAFF7-1348-A640-8C8C-9E284CBF985E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00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Carrier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</a:t>
            </a:r>
            <a:r>
              <a:rPr lang="es-ES" dirty="0" err="1" smtClean="0"/>
              <a:t>Design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mtClean="0"/>
              <a:t>Eduardo Sevilla</a:t>
            </a:r>
            <a:endParaRPr lang="es-ES" dirty="0" smtClean="0"/>
          </a:p>
          <a:p>
            <a:r>
              <a:rPr lang="es-ES" dirty="0" smtClean="0"/>
              <a:t>3-11-2017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167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System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21216" r="10489" b="16790"/>
          <a:stretch/>
        </p:blipFill>
        <p:spPr>
          <a:xfrm>
            <a:off x="1523999" y="1417638"/>
            <a:ext cx="5781676" cy="2448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t="15198" r="9271" b="7586"/>
          <a:stretch/>
        </p:blipFill>
        <p:spPr>
          <a:xfrm>
            <a:off x="1523999" y="3931263"/>
            <a:ext cx="5781676" cy="2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Filling</a:t>
            </a:r>
            <a:r>
              <a:rPr lang="es-ES" dirty="0" smtClean="0"/>
              <a:t> </a:t>
            </a:r>
            <a:r>
              <a:rPr lang="es-ES" dirty="0" err="1" smtClean="0"/>
              <a:t>Intermediate</a:t>
            </a:r>
            <a:r>
              <a:rPr lang="es-ES" dirty="0" smtClean="0"/>
              <a:t> </a:t>
            </a:r>
            <a:r>
              <a:rPr lang="es-ES" dirty="0" err="1" smtClean="0"/>
              <a:t>Space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the Epoxy for filling the “sandwich”</a:t>
            </a:r>
          </a:p>
          <a:p>
            <a:pPr lvl="1"/>
            <a:r>
              <a:rPr lang="en-US" dirty="0" smtClean="0"/>
              <a:t>Intermediate Board instead of Epoxy to separate </a:t>
            </a:r>
            <a:r>
              <a:rPr lang="en-US" dirty="0" err="1" smtClean="0"/>
              <a:t>SensorBoard</a:t>
            </a:r>
            <a:r>
              <a:rPr lang="en-US" dirty="0" smtClean="0"/>
              <a:t> and </a:t>
            </a:r>
            <a:r>
              <a:rPr lang="en-US" dirty="0" err="1" smtClean="0"/>
              <a:t>ElectricalBoard</a:t>
            </a:r>
            <a:r>
              <a:rPr lang="en-US" dirty="0" smtClean="0"/>
              <a:t>. </a:t>
            </a:r>
            <a:r>
              <a:rPr lang="en-US" b="1" dirty="0" smtClean="0"/>
              <a:t>Design Intermediate Board</a:t>
            </a:r>
          </a:p>
          <a:p>
            <a:pPr lvl="1"/>
            <a:r>
              <a:rPr lang="en-US" dirty="0" smtClean="0"/>
              <a:t>Epoxy to protect the bounding and the </a:t>
            </a:r>
            <a:r>
              <a:rPr lang="en-US" dirty="0"/>
              <a:t>a</a:t>
            </a:r>
            <a:r>
              <a:rPr lang="en-US" dirty="0" smtClean="0"/>
              <a:t>rea below sensor top layer.</a:t>
            </a:r>
          </a:p>
          <a:p>
            <a:pPr lvl="2"/>
            <a:r>
              <a:rPr lang="en-US" b="1" dirty="0" smtClean="0"/>
              <a:t>Select and buy </a:t>
            </a:r>
            <a:r>
              <a:rPr lang="en-US" dirty="0" smtClean="0"/>
              <a:t>the epoxy</a:t>
            </a:r>
          </a:p>
          <a:p>
            <a:r>
              <a:rPr lang="en-US" dirty="0"/>
              <a:t>Select the </a:t>
            </a:r>
            <a:r>
              <a:rPr lang="en-US" b="1" dirty="0"/>
              <a:t>Process</a:t>
            </a:r>
            <a:r>
              <a:rPr lang="en-US" dirty="0"/>
              <a:t> to apply to the Epoxy</a:t>
            </a:r>
          </a:p>
          <a:p>
            <a:pPr lvl="1"/>
            <a:r>
              <a:rPr lang="en-US" dirty="0"/>
              <a:t>Put it, vacuum and oven</a:t>
            </a:r>
          </a:p>
          <a:p>
            <a:pPr lvl="1"/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719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Filling</a:t>
            </a:r>
            <a:r>
              <a:rPr lang="es-ES" dirty="0"/>
              <a:t> </a:t>
            </a:r>
            <a:r>
              <a:rPr lang="es-ES" dirty="0" err="1"/>
              <a:t>Intermediate</a:t>
            </a:r>
            <a:r>
              <a:rPr lang="es-ES" dirty="0"/>
              <a:t> </a:t>
            </a:r>
            <a:r>
              <a:rPr lang="es-ES" dirty="0" err="1"/>
              <a:t>Space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188" y="1950529"/>
            <a:ext cx="3961623" cy="395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Filling</a:t>
            </a:r>
            <a:r>
              <a:rPr lang="es-ES" dirty="0"/>
              <a:t> </a:t>
            </a:r>
            <a:r>
              <a:rPr lang="es-ES" dirty="0" err="1"/>
              <a:t>Intermediate</a:t>
            </a:r>
            <a:r>
              <a:rPr lang="es-ES" dirty="0"/>
              <a:t> </a:t>
            </a:r>
            <a:r>
              <a:rPr lang="es-ES" dirty="0" err="1"/>
              <a:t>Space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8465" r="12818" b="10355"/>
          <a:stretch/>
        </p:blipFill>
        <p:spPr>
          <a:xfrm>
            <a:off x="2827149" y="4024633"/>
            <a:ext cx="4166690" cy="2761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" t="13124" r="10746" b="18943"/>
          <a:stretch/>
        </p:blipFill>
        <p:spPr>
          <a:xfrm>
            <a:off x="2515312" y="1396424"/>
            <a:ext cx="4790364" cy="255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Filling</a:t>
            </a:r>
            <a:r>
              <a:rPr lang="es-ES" dirty="0"/>
              <a:t> </a:t>
            </a:r>
            <a:r>
              <a:rPr lang="es-ES" dirty="0" err="1"/>
              <a:t>Intermediate</a:t>
            </a:r>
            <a:r>
              <a:rPr lang="es-ES" dirty="0"/>
              <a:t> </a:t>
            </a:r>
            <a:r>
              <a:rPr lang="es-ES" dirty="0" err="1"/>
              <a:t>Space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13836" r="10000" b="19180"/>
          <a:stretch/>
        </p:blipFill>
        <p:spPr>
          <a:xfrm>
            <a:off x="2438137" y="1429978"/>
            <a:ext cx="4944709" cy="2553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11936" r="15224" b="13955"/>
          <a:stretch/>
        </p:blipFill>
        <p:spPr>
          <a:xfrm>
            <a:off x="2867375" y="4120740"/>
            <a:ext cx="4086235" cy="262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 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Redesign </a:t>
            </a:r>
            <a:r>
              <a:rPr lang="en-GB" dirty="0"/>
              <a:t>Carrier Board for use with “Negative” </a:t>
            </a:r>
            <a:r>
              <a:rPr lang="en-GB" dirty="0" smtClean="0"/>
              <a:t>Polarity</a:t>
            </a:r>
          </a:p>
          <a:p>
            <a:pPr lvl="1"/>
            <a:r>
              <a:rPr lang="en-US" b="1" dirty="0" smtClean="0"/>
              <a:t>Adaptation</a:t>
            </a:r>
            <a:r>
              <a:rPr lang="es-ES" b="1" dirty="0" smtClean="0"/>
              <a:t> of AC </a:t>
            </a:r>
            <a:r>
              <a:rPr lang="en-US" b="1" dirty="0" smtClean="0"/>
              <a:t>Coupling</a:t>
            </a:r>
            <a:r>
              <a:rPr lang="es-ES" b="1" dirty="0" smtClean="0"/>
              <a:t> </a:t>
            </a:r>
            <a:r>
              <a:rPr lang="en-US" b="1" dirty="0" smtClean="0"/>
              <a:t>Scheme</a:t>
            </a:r>
          </a:p>
          <a:p>
            <a:r>
              <a:rPr lang="en-US" b="1" dirty="0" smtClean="0"/>
              <a:t>Manufacture</a:t>
            </a:r>
            <a:r>
              <a:rPr lang="en-US" dirty="0" smtClean="0"/>
              <a:t> the Boards</a:t>
            </a:r>
          </a:p>
          <a:p>
            <a:r>
              <a:rPr lang="en-US" b="1" dirty="0" smtClean="0"/>
              <a:t>Buy</a:t>
            </a:r>
            <a:r>
              <a:rPr lang="en-US" dirty="0" smtClean="0"/>
              <a:t> Discrete Components</a:t>
            </a:r>
          </a:p>
          <a:p>
            <a:r>
              <a:rPr lang="en-US" dirty="0" smtClean="0"/>
              <a:t>Laboratory </a:t>
            </a:r>
            <a:r>
              <a:rPr lang="en-US" b="1" dirty="0" smtClean="0"/>
              <a:t>Tests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318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49" y="1206665"/>
            <a:ext cx="7980102" cy="531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34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039" y="1664035"/>
            <a:ext cx="4719922" cy="439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4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Previous</a:t>
            </a:r>
            <a:r>
              <a:rPr lang="es-ES" dirty="0" smtClean="0"/>
              <a:t> </a:t>
            </a:r>
            <a:r>
              <a:rPr lang="es-ES" dirty="0" err="1" smtClean="0"/>
              <a:t>Design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_tradnl" dirty="0" smtClean="0"/>
              <a:t>3 </a:t>
            </a:r>
            <a:r>
              <a:rPr lang="es-ES_tradnl" dirty="0" err="1" smtClean="0"/>
              <a:t>Updates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previous</a:t>
            </a:r>
            <a:r>
              <a:rPr lang="es-ES_tradnl" dirty="0" smtClean="0"/>
              <a:t> </a:t>
            </a:r>
            <a:r>
              <a:rPr lang="es-ES_tradnl" dirty="0" err="1" smtClean="0"/>
              <a:t>versions</a:t>
            </a:r>
            <a:endParaRPr lang="es-ES" dirty="0"/>
          </a:p>
          <a:p>
            <a:r>
              <a:rPr lang="es-ES" dirty="0" err="1" smtClean="0"/>
              <a:t>Clearance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1800V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wrong</a:t>
            </a:r>
            <a:r>
              <a:rPr lang="es-ES" dirty="0" smtClean="0"/>
              <a:t> in </a:t>
            </a:r>
            <a:r>
              <a:rPr lang="es-ES" dirty="0" err="1" smtClean="0"/>
              <a:t>previous</a:t>
            </a:r>
            <a:r>
              <a:rPr lang="es-ES" dirty="0" smtClean="0"/>
              <a:t> </a:t>
            </a:r>
            <a:r>
              <a:rPr lang="es-ES" dirty="0" err="1" smtClean="0"/>
              <a:t>Boards</a:t>
            </a:r>
            <a:r>
              <a:rPr lang="es-ES" dirty="0" smtClean="0"/>
              <a:t>. &gt;5mm</a:t>
            </a:r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424412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Previous</a:t>
            </a:r>
            <a:r>
              <a:rPr lang="es-ES_tradnl" dirty="0" smtClean="0"/>
              <a:t> </a:t>
            </a:r>
            <a:r>
              <a:rPr lang="es-ES_tradnl" dirty="0" err="1" smtClean="0"/>
              <a:t>Design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03" y="1688737"/>
            <a:ext cx="5419725" cy="1770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531"/>
            <a:ext cx="2943225" cy="2900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1" y="3736427"/>
            <a:ext cx="2876550" cy="28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5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Update</a:t>
            </a:r>
            <a:r>
              <a:rPr lang="es-ES" dirty="0" smtClean="0"/>
              <a:t> 1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Update of HV+ Clearance (6mm)</a:t>
            </a:r>
          </a:p>
          <a:p>
            <a:r>
              <a:rPr lang="en-US" dirty="0" smtClean="0"/>
              <a:t>Sensor Board (v3)</a:t>
            </a:r>
          </a:p>
          <a:p>
            <a:pPr lvl="1"/>
            <a:r>
              <a:rPr lang="en-US" dirty="0" smtClean="0"/>
              <a:t>Include two TH (SMD is not possible for the Clearance ) Quenching Resistor</a:t>
            </a:r>
          </a:p>
          <a:p>
            <a:pPr lvl="1"/>
            <a:r>
              <a:rPr lang="en-US" dirty="0" smtClean="0"/>
              <a:t>Multiple Bounding for APD signal (Reduce resistor)</a:t>
            </a:r>
          </a:p>
          <a:p>
            <a:pPr lvl="1"/>
            <a:r>
              <a:rPr lang="en-US" dirty="0" smtClean="0"/>
              <a:t>Longer </a:t>
            </a:r>
            <a:r>
              <a:rPr lang="en-US" dirty="0" err="1" smtClean="0"/>
              <a:t>vias</a:t>
            </a:r>
            <a:r>
              <a:rPr lang="en-US" dirty="0" smtClean="0"/>
              <a:t> for connect with </a:t>
            </a:r>
            <a:r>
              <a:rPr lang="en-US" dirty="0" err="1" smtClean="0"/>
              <a:t>MotherBoard</a:t>
            </a:r>
            <a:r>
              <a:rPr lang="en-US" dirty="0" smtClean="0"/>
              <a:t> (Vertical Clearance)</a:t>
            </a:r>
          </a:p>
          <a:p>
            <a:pPr lvl="1"/>
            <a:r>
              <a:rPr lang="en-US" dirty="0" smtClean="0"/>
              <a:t>Update the Board Size (32.8x34.6mm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Electrical Board (v2)</a:t>
            </a:r>
          </a:p>
          <a:p>
            <a:pPr lvl="1"/>
            <a:r>
              <a:rPr lang="en-US" dirty="0" smtClean="0"/>
              <a:t>Update the Size (32.8x34.6mm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Remove Copper of Bottom Layer</a:t>
            </a:r>
          </a:p>
          <a:p>
            <a:r>
              <a:rPr lang="en-US" dirty="0" smtClean="0"/>
              <a:t>Mother Board (v6)</a:t>
            </a:r>
          </a:p>
          <a:p>
            <a:pPr lvl="1"/>
            <a:r>
              <a:rPr lang="en-US" dirty="0" smtClean="0"/>
              <a:t>Update Carrier Board </a:t>
            </a:r>
            <a:r>
              <a:rPr lang="en-US" dirty="0" err="1" smtClean="0"/>
              <a:t>Vias</a:t>
            </a:r>
            <a:r>
              <a:rPr lang="en-US" dirty="0" smtClean="0"/>
              <a:t> distribution</a:t>
            </a:r>
          </a:p>
          <a:p>
            <a:pPr lvl="1"/>
            <a:r>
              <a:rPr lang="en-US" dirty="0" smtClean="0"/>
              <a:t>Include internal Regulator (5Vdc </a:t>
            </a:r>
            <a:r>
              <a:rPr lang="en-US" dirty="0" smtClean="0">
                <a:sym typeface="Wingdings" panose="05000000000000000000" pitchFamily="2" charset="2"/>
              </a:rPr>
              <a:t>2.5Vdc</a:t>
            </a:r>
            <a:r>
              <a:rPr lang="en-US" dirty="0" smtClean="0"/>
              <a:t>). Remove 2.5V connector</a:t>
            </a:r>
          </a:p>
          <a:p>
            <a:pPr lvl="1"/>
            <a:r>
              <a:rPr lang="en-US" dirty="0" smtClean="0"/>
              <a:t>Include RC LP filter (5Hz)</a:t>
            </a:r>
          </a:p>
          <a:p>
            <a:pPr lvl="1"/>
            <a:r>
              <a:rPr lang="en-US" dirty="0" smtClean="0"/>
              <a:t>Update pins sockets</a:t>
            </a:r>
          </a:p>
          <a:p>
            <a:pPr lvl="1"/>
            <a:r>
              <a:rPr lang="en-US" dirty="0" smtClean="0"/>
              <a:t>Holes for Screws or fixings</a:t>
            </a:r>
          </a:p>
          <a:p>
            <a:pPr lvl="1"/>
            <a:r>
              <a:rPr lang="en-US" dirty="0" smtClean="0"/>
              <a:t>Update the Board Size (52.6x44.3mm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Update</a:t>
            </a:r>
            <a:r>
              <a:rPr lang="es-ES" dirty="0" smtClean="0"/>
              <a:t> 1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3100" y="1600200"/>
            <a:ext cx="8229600" cy="452596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28" y="1600200"/>
            <a:ext cx="1952845" cy="2044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28" y="3820510"/>
            <a:ext cx="1952845" cy="2049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381" y="3820510"/>
            <a:ext cx="3202021" cy="2049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380" y="1600200"/>
            <a:ext cx="3202021" cy="1959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010" y="3820510"/>
            <a:ext cx="1960750" cy="20641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008" y="1600200"/>
            <a:ext cx="1924328" cy="20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1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Update</a:t>
            </a:r>
            <a:r>
              <a:rPr lang="es-ES" dirty="0" smtClean="0"/>
              <a:t> 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Sensor </a:t>
            </a:r>
            <a:r>
              <a:rPr lang="es-ES" dirty="0" err="1" smtClean="0"/>
              <a:t>Board</a:t>
            </a:r>
            <a:r>
              <a:rPr lang="es-ES" dirty="0" smtClean="0"/>
              <a:t> (v4)</a:t>
            </a:r>
          </a:p>
          <a:p>
            <a:pPr lvl="1"/>
            <a:r>
              <a:rPr lang="es-ES" dirty="0" err="1" smtClean="0"/>
              <a:t>Delete</a:t>
            </a:r>
            <a:r>
              <a:rPr lang="es-ES" dirty="0" smtClean="0"/>
              <a:t> </a:t>
            </a:r>
            <a:r>
              <a:rPr lang="es-ES" dirty="0" err="1" smtClean="0"/>
              <a:t>Quenching</a:t>
            </a:r>
            <a:r>
              <a:rPr lang="es-ES" dirty="0" smtClean="0"/>
              <a:t> Resistor (to </a:t>
            </a:r>
            <a:r>
              <a:rPr lang="es-ES" dirty="0" err="1" smtClean="0"/>
              <a:t>MotherBoard</a:t>
            </a:r>
            <a:r>
              <a:rPr lang="es-ES" dirty="0" smtClean="0"/>
              <a:t>)</a:t>
            </a:r>
          </a:p>
          <a:p>
            <a:pPr lvl="1"/>
            <a:r>
              <a:rPr lang="es-ES" dirty="0" err="1" smtClean="0"/>
              <a:t>Update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</a:t>
            </a:r>
            <a:r>
              <a:rPr lang="es-ES" dirty="0" err="1" smtClean="0"/>
              <a:t>Size</a:t>
            </a:r>
            <a:r>
              <a:rPr lang="es-ES" dirty="0" smtClean="0"/>
              <a:t> (28.2x28.2mm</a:t>
            </a:r>
            <a:r>
              <a:rPr lang="es-ES" baseline="30000" dirty="0" smtClean="0"/>
              <a:t>2</a:t>
            </a:r>
            <a:r>
              <a:rPr lang="es-ES" dirty="0" smtClean="0"/>
              <a:t>)</a:t>
            </a:r>
          </a:p>
          <a:p>
            <a:pPr lvl="1"/>
            <a:r>
              <a:rPr lang="es-ES" dirty="0" err="1" smtClean="0"/>
              <a:t>Include</a:t>
            </a:r>
            <a:r>
              <a:rPr lang="es-ES" dirty="0" smtClean="0"/>
              <a:t> GND vías to drive </a:t>
            </a:r>
            <a:r>
              <a:rPr lang="es-ES" dirty="0" err="1" smtClean="0"/>
              <a:t>the</a:t>
            </a:r>
            <a:r>
              <a:rPr lang="es-ES" dirty="0" smtClean="0"/>
              <a:t> Reference </a:t>
            </a:r>
            <a:r>
              <a:rPr lang="es-ES" dirty="0" err="1" smtClean="0"/>
              <a:t>Signal</a:t>
            </a:r>
            <a:endParaRPr lang="es-ES" dirty="0"/>
          </a:p>
          <a:p>
            <a:pPr lvl="1"/>
            <a:r>
              <a:rPr lang="es-ES" dirty="0" err="1" smtClean="0"/>
              <a:t>Update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Pins</a:t>
            </a:r>
            <a:r>
              <a:rPr lang="es-ES" dirty="0" smtClean="0"/>
              <a:t> </a:t>
            </a:r>
            <a:r>
              <a:rPr lang="es-ES" dirty="0" err="1" smtClean="0"/>
              <a:t>Layout</a:t>
            </a:r>
            <a:endParaRPr lang="es-ES" dirty="0" smtClean="0"/>
          </a:p>
          <a:p>
            <a:r>
              <a:rPr lang="es-ES" dirty="0" err="1" smtClean="0"/>
              <a:t>Electrical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(v3)</a:t>
            </a:r>
          </a:p>
          <a:p>
            <a:pPr lvl="1"/>
            <a:r>
              <a:rPr lang="es-ES" dirty="0" err="1" smtClean="0"/>
              <a:t>Update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</a:t>
            </a:r>
            <a:r>
              <a:rPr lang="es-ES" dirty="0" err="1" smtClean="0"/>
              <a:t>Size</a:t>
            </a:r>
            <a:r>
              <a:rPr lang="es-ES" dirty="0" smtClean="0"/>
              <a:t> (28.2x28.2mm</a:t>
            </a:r>
            <a:r>
              <a:rPr lang="es-ES" baseline="30000" dirty="0" smtClean="0"/>
              <a:t>2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Mother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(v7)</a:t>
            </a:r>
          </a:p>
          <a:p>
            <a:pPr lvl="1"/>
            <a:r>
              <a:rPr lang="es-ES" dirty="0" err="1" smtClean="0"/>
              <a:t>Include</a:t>
            </a:r>
            <a:r>
              <a:rPr lang="es-ES" dirty="0" smtClean="0"/>
              <a:t> 1 </a:t>
            </a:r>
            <a:r>
              <a:rPr lang="es-ES" dirty="0" err="1" smtClean="0"/>
              <a:t>Quenching</a:t>
            </a:r>
            <a:r>
              <a:rPr lang="es-ES" dirty="0" smtClean="0"/>
              <a:t> Resistor (2 </a:t>
            </a:r>
            <a:r>
              <a:rPr lang="es-ES" dirty="0" err="1" smtClean="0"/>
              <a:t>Bigger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</a:t>
            </a:r>
            <a:r>
              <a:rPr lang="es-ES" dirty="0" err="1" smtClean="0"/>
              <a:t>Size</a:t>
            </a:r>
            <a:r>
              <a:rPr lang="es-ES" dirty="0" smtClean="0"/>
              <a:t>)</a:t>
            </a:r>
          </a:p>
          <a:p>
            <a:pPr lvl="1"/>
            <a:r>
              <a:rPr lang="es-ES" dirty="0" err="1" smtClean="0"/>
              <a:t>Modify</a:t>
            </a:r>
            <a:r>
              <a:rPr lang="es-ES" dirty="0" smtClean="0"/>
              <a:t> HV </a:t>
            </a:r>
            <a:r>
              <a:rPr lang="es-ES" dirty="0" err="1" smtClean="0"/>
              <a:t>Connector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2 </a:t>
            </a:r>
            <a:r>
              <a:rPr lang="es-ES" dirty="0" err="1" smtClean="0">
                <a:sym typeface="Wingdings" panose="05000000000000000000" pitchFamily="2" charset="2"/>
              </a:rPr>
              <a:t>Connectors</a:t>
            </a:r>
            <a:r>
              <a:rPr lang="es-ES" dirty="0" smtClean="0">
                <a:sym typeface="Wingdings" panose="05000000000000000000" pitchFamily="2" charset="2"/>
              </a:rPr>
              <a:t> (HV+ / </a:t>
            </a:r>
            <a:r>
              <a:rPr lang="es-ES" dirty="0" err="1" smtClean="0">
                <a:sym typeface="Wingdings" panose="05000000000000000000" pitchFamily="2" charset="2"/>
              </a:rPr>
              <a:t>Ref</a:t>
            </a:r>
            <a:r>
              <a:rPr lang="es-ES" dirty="0" smtClean="0">
                <a:sym typeface="Wingdings" panose="05000000000000000000" pitchFamily="2" charset="2"/>
              </a:rPr>
              <a:t>) </a:t>
            </a:r>
            <a:r>
              <a:rPr lang="es-ES" dirty="0" err="1" smtClean="0">
                <a:sym typeface="Wingdings" panose="05000000000000000000" pitchFamily="2" charset="2"/>
              </a:rPr>
              <a:t>with</a:t>
            </a:r>
            <a:r>
              <a:rPr lang="es-ES" dirty="0" smtClean="0">
                <a:sym typeface="Wingdings" panose="05000000000000000000" pitchFamily="2" charset="2"/>
              </a:rPr>
              <a:t> 2 </a:t>
            </a:r>
            <a:r>
              <a:rPr lang="es-ES" dirty="0" err="1" smtClean="0">
                <a:sym typeface="Wingdings" panose="05000000000000000000" pitchFamily="2" charset="2"/>
              </a:rPr>
              <a:t>pins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each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one</a:t>
            </a:r>
            <a:r>
              <a:rPr lang="es-ES" dirty="0" smtClean="0">
                <a:sym typeface="Wingdings" panose="05000000000000000000" pitchFamily="2" charset="2"/>
              </a:rPr>
              <a:t> (</a:t>
            </a:r>
            <a:r>
              <a:rPr lang="es-ES" dirty="0" err="1" smtClean="0">
                <a:sym typeface="Wingdings" panose="05000000000000000000" pitchFamily="2" charset="2"/>
              </a:rPr>
              <a:t>possible</a:t>
            </a:r>
            <a:r>
              <a:rPr lang="es-ES" dirty="0" smtClean="0">
                <a:sym typeface="Wingdings" panose="05000000000000000000" pitchFamily="2" charset="2"/>
              </a:rPr>
              <a:t> 1 per </a:t>
            </a:r>
            <a:r>
              <a:rPr lang="es-ES" dirty="0" err="1" smtClean="0">
                <a:sym typeface="Wingdings" panose="05000000000000000000" pitchFamily="2" charset="2"/>
              </a:rPr>
              <a:t>connector</a:t>
            </a:r>
            <a:r>
              <a:rPr lang="es-ES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s-ES" dirty="0" err="1" smtClean="0">
                <a:sym typeface="Wingdings" panose="05000000000000000000" pitchFamily="2" charset="2"/>
              </a:rPr>
              <a:t>Update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Transsitors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Bias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smtClean="0">
                <a:sym typeface="Wingdings" panose="05000000000000000000" pitchFamily="2" charset="2"/>
              </a:rPr>
              <a:t>and Output </a:t>
            </a:r>
            <a:r>
              <a:rPr lang="es-ES" dirty="0" err="1" smtClean="0">
                <a:sym typeface="Wingdings" panose="05000000000000000000" pitchFamily="2" charset="2"/>
              </a:rPr>
              <a:t>Connector</a:t>
            </a:r>
            <a:r>
              <a:rPr lang="es-ES" dirty="0" smtClean="0">
                <a:sym typeface="Wingdings" panose="05000000000000000000" pitchFamily="2" charset="2"/>
              </a:rPr>
              <a:t> (</a:t>
            </a:r>
            <a:r>
              <a:rPr lang="es-ES" dirty="0" err="1" smtClean="0">
                <a:sym typeface="Wingdings" panose="05000000000000000000" pitchFamily="2" charset="2"/>
              </a:rPr>
              <a:t>with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threath</a:t>
            </a:r>
            <a:r>
              <a:rPr lang="es-ES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s-ES" dirty="0" err="1" smtClean="0">
                <a:sym typeface="Wingdings" panose="05000000000000000000" pitchFamily="2" charset="2"/>
              </a:rPr>
              <a:t>Update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the</a:t>
            </a:r>
            <a:r>
              <a:rPr lang="es-ES" dirty="0" smtClean="0">
                <a:sym typeface="Wingdings" panose="05000000000000000000" pitchFamily="2" charset="2"/>
              </a:rPr>
              <a:t> Sockets </a:t>
            </a:r>
            <a:r>
              <a:rPr lang="es-ES" dirty="0" err="1" smtClean="0">
                <a:sym typeface="Wingdings" panose="05000000000000000000" pitchFamily="2" charset="2"/>
              </a:rPr>
              <a:t>for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the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Carrier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Board</a:t>
            </a:r>
            <a:endParaRPr lang="es-ES" dirty="0" smtClean="0">
              <a:sym typeface="Wingdings" panose="05000000000000000000" pitchFamily="2" charset="2"/>
            </a:endParaRPr>
          </a:p>
          <a:p>
            <a:pPr lvl="1"/>
            <a:r>
              <a:rPr lang="es-ES" dirty="0" err="1" smtClean="0">
                <a:sym typeface="Wingdings" panose="05000000000000000000" pitchFamily="2" charset="2"/>
              </a:rPr>
              <a:t>Update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the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Size</a:t>
            </a:r>
            <a:r>
              <a:rPr lang="es-ES" dirty="0" smtClean="0">
                <a:sym typeface="Wingdings" panose="05000000000000000000" pitchFamily="2" charset="2"/>
              </a:rPr>
              <a:t> (53.2x44.3</a:t>
            </a:r>
            <a:r>
              <a:rPr lang="es-ES" dirty="0"/>
              <a:t>mm</a:t>
            </a:r>
            <a:r>
              <a:rPr lang="es-ES" baseline="30000" dirty="0"/>
              <a:t>2</a:t>
            </a:r>
            <a:r>
              <a:rPr lang="es-ES" dirty="0" smtClean="0">
                <a:sym typeface="Wingdings" panose="05000000000000000000" pitchFamily="2" charset="2"/>
              </a:rPr>
              <a:t>)</a:t>
            </a:r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063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Update</a:t>
            </a:r>
            <a:r>
              <a:rPr lang="es-ES" dirty="0" smtClean="0"/>
              <a:t> 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8500" y="1600200"/>
            <a:ext cx="8229600" cy="452596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781" y="1600200"/>
            <a:ext cx="3202021" cy="2044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781" y="3820510"/>
            <a:ext cx="3202021" cy="2056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14" y="1593121"/>
            <a:ext cx="2051906" cy="20519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14" y="3863181"/>
            <a:ext cx="2051906" cy="20552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5410" y="1593122"/>
            <a:ext cx="2055650" cy="20519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5410" y="3808921"/>
            <a:ext cx="2055650" cy="21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4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Update</a:t>
            </a:r>
            <a:r>
              <a:rPr lang="es-ES" dirty="0" smtClean="0"/>
              <a:t> 3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Mother Board (v8)</a:t>
            </a:r>
          </a:p>
          <a:p>
            <a:pPr lvl="1"/>
            <a:r>
              <a:rPr lang="en-GB" dirty="0" smtClean="0"/>
              <a:t>Remove the Quenching Resistor</a:t>
            </a:r>
          </a:p>
          <a:p>
            <a:pPr lvl="1"/>
            <a:r>
              <a:rPr lang="en-GB" dirty="0" smtClean="0"/>
              <a:t>Remove Fixing Holes</a:t>
            </a:r>
          </a:p>
          <a:p>
            <a:pPr lvl="1"/>
            <a:r>
              <a:rPr lang="en-GB" dirty="0" smtClean="0"/>
              <a:t>Reduce the Board Size (47.3x32.8mm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46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3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77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14" y="1593121"/>
            <a:ext cx="2051906" cy="20519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14" y="3863181"/>
            <a:ext cx="2051906" cy="20552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610" y="1593122"/>
            <a:ext cx="2055650" cy="20519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610" y="3808921"/>
            <a:ext cx="2055650" cy="2109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4484" y="1810862"/>
            <a:ext cx="3237518" cy="1616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484" y="4024830"/>
            <a:ext cx="3237518" cy="167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368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Tema de Office</vt:lpstr>
      <vt:lpstr>Carrier Board Design</vt:lpstr>
      <vt:lpstr>From Previous Design</vt:lpstr>
      <vt:lpstr>Previous Design</vt:lpstr>
      <vt:lpstr>Update 1</vt:lpstr>
      <vt:lpstr>Update 1</vt:lpstr>
      <vt:lpstr>Update 2</vt:lpstr>
      <vt:lpstr>Update 2</vt:lpstr>
      <vt:lpstr>Update 3</vt:lpstr>
      <vt:lpstr>Update 3</vt:lpstr>
      <vt:lpstr>System</vt:lpstr>
      <vt:lpstr>Filling Intermediate Space</vt:lpstr>
      <vt:lpstr>Filling Intermediate Space</vt:lpstr>
      <vt:lpstr>Filling Intermediate Space</vt:lpstr>
      <vt:lpstr>Filling Intermediate Space</vt:lpstr>
      <vt:lpstr>To Do</vt:lpstr>
      <vt:lpstr>Schematics</vt:lpstr>
      <vt:lpstr>Schematics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Carrier Board Design</dc:title>
  <dc:creator>Eduardo Hidalgo</dc:creator>
  <cp:lastModifiedBy>Kirk T McDonald</cp:lastModifiedBy>
  <cp:revision>43</cp:revision>
  <dcterms:created xsi:type="dcterms:W3CDTF">2017-09-14T09:57:59Z</dcterms:created>
  <dcterms:modified xsi:type="dcterms:W3CDTF">2017-11-03T13:52:36Z</dcterms:modified>
</cp:coreProperties>
</file>