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0EFE-D730-4F0E-B435-DFA631795D6B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7718-39E5-4581-A1A7-D3EC29413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16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0EFE-D730-4F0E-B435-DFA631795D6B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7718-39E5-4581-A1A7-D3EC29413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0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0EFE-D730-4F0E-B435-DFA631795D6B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7718-39E5-4581-A1A7-D3EC29413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35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0EFE-D730-4F0E-B435-DFA631795D6B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7718-39E5-4581-A1A7-D3EC29413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86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0EFE-D730-4F0E-B435-DFA631795D6B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7718-39E5-4581-A1A7-D3EC29413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93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0EFE-D730-4F0E-B435-DFA631795D6B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7718-39E5-4581-A1A7-D3EC29413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7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0EFE-D730-4F0E-B435-DFA631795D6B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7718-39E5-4581-A1A7-D3EC29413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13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0EFE-D730-4F0E-B435-DFA631795D6B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7718-39E5-4581-A1A7-D3EC29413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19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0EFE-D730-4F0E-B435-DFA631795D6B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7718-39E5-4581-A1A7-D3EC29413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6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0EFE-D730-4F0E-B435-DFA631795D6B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7718-39E5-4581-A1A7-D3EC29413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58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0EFE-D730-4F0E-B435-DFA631795D6B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7718-39E5-4581-A1A7-D3EC29413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39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00EFE-D730-4F0E-B435-DFA631795D6B}" type="datetimeFigureOut">
              <a:rPr lang="en-US" smtClean="0"/>
              <a:t>11/20/2018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67718-39E5-4581-A1A7-D3EC29413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09600"/>
            <a:ext cx="55626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39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19982"/>
            <a:ext cx="5181600" cy="5181600"/>
          </a:xfrm>
        </p:spPr>
      </p:pic>
    </p:spTree>
    <p:extLst>
      <p:ext uri="{BB962C8B-B14F-4D97-AF65-F5344CB8AC3E}">
        <p14:creationId xmlns:p14="http://schemas.microsoft.com/office/powerpoint/2010/main" val="3744803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67582"/>
            <a:ext cx="5334000" cy="5334000"/>
          </a:xfrm>
        </p:spPr>
      </p:pic>
    </p:spTree>
    <p:extLst>
      <p:ext uri="{BB962C8B-B14F-4D97-AF65-F5344CB8AC3E}">
        <p14:creationId xmlns:p14="http://schemas.microsoft.com/office/powerpoint/2010/main" val="3676853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218" y="914400"/>
            <a:ext cx="5463382" cy="5463382"/>
          </a:xfrm>
        </p:spPr>
      </p:pic>
    </p:spTree>
    <p:extLst>
      <p:ext uri="{BB962C8B-B14F-4D97-AF65-F5344CB8AC3E}">
        <p14:creationId xmlns:p14="http://schemas.microsoft.com/office/powerpoint/2010/main" val="548416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Princeton Affiliate</dc:creator>
  <cp:lastModifiedBy>Princeton Affiliate</cp:lastModifiedBy>
  <cp:revision>1</cp:revision>
  <dcterms:created xsi:type="dcterms:W3CDTF">2018-11-20T13:30:35Z</dcterms:created>
  <dcterms:modified xsi:type="dcterms:W3CDTF">2018-11-20T13:34:10Z</dcterms:modified>
</cp:coreProperties>
</file>