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333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>
        <p:scale>
          <a:sx n="50" d="100"/>
          <a:sy n="50" d="100"/>
        </p:scale>
        <p:origin x="672" y="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E4FBA-93B2-4F6F-A46B-B2D001CFD565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8D5FE-10FE-4A98-9CFD-07130DF88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831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E4FBA-93B2-4F6F-A46B-B2D001CFD565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8D5FE-10FE-4A98-9CFD-07130DF88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710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E4FBA-93B2-4F6F-A46B-B2D001CFD565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8D5FE-10FE-4A98-9CFD-07130DF88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025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E4FBA-93B2-4F6F-A46B-B2D001CFD565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8D5FE-10FE-4A98-9CFD-07130DF88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31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E4FBA-93B2-4F6F-A46B-B2D001CFD565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8D5FE-10FE-4A98-9CFD-07130DF88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61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E4FBA-93B2-4F6F-A46B-B2D001CFD565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8D5FE-10FE-4A98-9CFD-07130DF88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351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E4FBA-93B2-4F6F-A46B-B2D001CFD565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8D5FE-10FE-4A98-9CFD-07130DF88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502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E4FBA-93B2-4F6F-A46B-B2D001CFD565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8D5FE-10FE-4A98-9CFD-07130DF88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859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E4FBA-93B2-4F6F-A46B-B2D001CFD565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8D5FE-10FE-4A98-9CFD-07130DF88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440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E4FBA-93B2-4F6F-A46B-B2D001CFD565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8D5FE-10FE-4A98-9CFD-07130DF88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349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E4FBA-93B2-4F6F-A46B-B2D001CFD565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8D5FE-10FE-4A98-9CFD-07130DF88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89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BE4FBA-93B2-4F6F-A46B-B2D001CFD565}" type="datetimeFigureOut">
              <a:rPr lang="en-US" smtClean="0"/>
              <a:t>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8D5FE-10FE-4A98-9CFD-07130DF88C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43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1777042"/>
              </p:ext>
            </p:extLst>
          </p:nvPr>
        </p:nvGraphicFramePr>
        <p:xfrm>
          <a:off x="-1906676" y="-2983952"/>
          <a:ext cx="10911916" cy="141213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Acrobat Document" r:id="rId3" imgW="3886052" imgH="5029200" progId="Acrobat.Document.2015">
                  <p:embed/>
                </p:oleObj>
              </mc:Choice>
              <mc:Fallback>
                <p:oleObj name="Acrobat Document" r:id="rId3" imgW="3886052" imgH="5029200" progId="Acrobat.Document.20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-1906676" y="-2983952"/>
                        <a:ext cx="10911916" cy="141213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743691" y="38100"/>
            <a:ext cx="343654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K. McDonald, </a:t>
            </a:r>
            <a:r>
              <a:rPr lang="en-US" sz="2400" dirty="0" smtClean="0"/>
              <a:t>12 Feb 2019</a:t>
            </a:r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Move the APD bottom side contact down:</a:t>
            </a:r>
          </a:p>
          <a:p>
            <a:r>
              <a:rPr lang="en-US" sz="2400" dirty="0" smtClean="0"/>
              <a:t>From here</a:t>
            </a:r>
          </a:p>
          <a:p>
            <a:r>
              <a:rPr lang="en-US" sz="2400" dirty="0" smtClean="0"/>
              <a:t>To here</a:t>
            </a:r>
          </a:p>
          <a:p>
            <a:endParaRPr lang="en-US" sz="2400" dirty="0"/>
          </a:p>
          <a:p>
            <a:r>
              <a:rPr lang="en-US" sz="2400" dirty="0" smtClean="0"/>
              <a:t>Widen the trace from the bottom side contact to the GND_HV to be the full width of the APD</a:t>
            </a:r>
            <a:endParaRPr lang="en-US" sz="2400" dirty="0" smtClean="0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4946029" y="2524750"/>
            <a:ext cx="3797662" cy="485150"/>
          </a:xfrm>
          <a:prstGeom prst="straightConnector1">
            <a:avLst/>
          </a:prstGeom>
          <a:ln w="38100">
            <a:solidFill>
              <a:srgbClr val="6333F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4762500" y="2070100"/>
            <a:ext cx="4006851" cy="186289"/>
          </a:xfrm>
          <a:prstGeom prst="straightConnector1">
            <a:avLst/>
          </a:prstGeom>
          <a:ln w="38100">
            <a:solidFill>
              <a:srgbClr val="6333F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ounded Rectangle 25"/>
          <p:cNvSpPr/>
          <p:nvPr/>
        </p:nvSpPr>
        <p:spPr>
          <a:xfrm>
            <a:off x="3581260" y="2855839"/>
            <a:ext cx="1752740" cy="273050"/>
          </a:xfrm>
          <a:prstGeom prst="roundRect">
            <a:avLst>
              <a:gd name="adj" fmla="val 5000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3632200" y="3124200"/>
            <a:ext cx="1498600" cy="152400"/>
          </a:xfrm>
          <a:custGeom>
            <a:avLst/>
            <a:gdLst>
              <a:gd name="connsiteX0" fmla="*/ 0 w 1498600"/>
              <a:gd name="connsiteY0" fmla="*/ 25400 h 152400"/>
              <a:gd name="connsiteX1" fmla="*/ 0 w 1498600"/>
              <a:gd name="connsiteY1" fmla="*/ 25400 h 152400"/>
              <a:gd name="connsiteX2" fmla="*/ 762000 w 1498600"/>
              <a:gd name="connsiteY2" fmla="*/ 63500 h 152400"/>
              <a:gd name="connsiteX3" fmla="*/ 863600 w 1498600"/>
              <a:gd name="connsiteY3" fmla="*/ 38100 h 152400"/>
              <a:gd name="connsiteX4" fmla="*/ 914400 w 1498600"/>
              <a:gd name="connsiteY4" fmla="*/ 25400 h 152400"/>
              <a:gd name="connsiteX5" fmla="*/ 1384300 w 1498600"/>
              <a:gd name="connsiteY5" fmla="*/ 38100 h 152400"/>
              <a:gd name="connsiteX6" fmla="*/ 1498600 w 1498600"/>
              <a:gd name="connsiteY6" fmla="*/ 0 h 152400"/>
              <a:gd name="connsiteX7" fmla="*/ 1435100 w 1498600"/>
              <a:gd name="connsiteY7" fmla="*/ 152400 h 15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498600" h="152400">
                <a:moveTo>
                  <a:pt x="0" y="25400"/>
                </a:moveTo>
                <a:lnTo>
                  <a:pt x="0" y="25400"/>
                </a:lnTo>
                <a:cubicBezTo>
                  <a:pt x="254000" y="38100"/>
                  <a:pt x="507710" y="59760"/>
                  <a:pt x="762000" y="63500"/>
                </a:cubicBezTo>
                <a:cubicBezTo>
                  <a:pt x="796905" y="64013"/>
                  <a:pt x="829733" y="46567"/>
                  <a:pt x="863600" y="38100"/>
                </a:cubicBezTo>
                <a:lnTo>
                  <a:pt x="914400" y="25400"/>
                </a:lnTo>
                <a:cubicBezTo>
                  <a:pt x="1071033" y="29633"/>
                  <a:pt x="1227609" y="38100"/>
                  <a:pt x="1384300" y="38100"/>
                </a:cubicBezTo>
                <a:cubicBezTo>
                  <a:pt x="1470660" y="38100"/>
                  <a:pt x="1457791" y="40809"/>
                  <a:pt x="1498600" y="0"/>
                </a:cubicBezTo>
                <a:lnTo>
                  <a:pt x="1435100" y="15240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/>
          <p:nvPr/>
        </p:nvCxnSpPr>
        <p:spPr>
          <a:xfrm flipH="1" flipV="1">
            <a:off x="4946029" y="3657600"/>
            <a:ext cx="3784962" cy="64603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Isosceles Triangle 5"/>
          <p:cNvSpPr/>
          <p:nvPr/>
        </p:nvSpPr>
        <p:spPr>
          <a:xfrm rot="10800000">
            <a:off x="3762872" y="3192388"/>
            <a:ext cx="2053727" cy="1214511"/>
          </a:xfrm>
          <a:custGeom>
            <a:avLst/>
            <a:gdLst>
              <a:gd name="connsiteX0" fmla="*/ 0 w 2780008"/>
              <a:gd name="connsiteY0" fmla="*/ 2311398 h 2311398"/>
              <a:gd name="connsiteX1" fmla="*/ 0 w 2780008"/>
              <a:gd name="connsiteY1" fmla="*/ 0 h 2311398"/>
              <a:gd name="connsiteX2" fmla="*/ 2780008 w 2780008"/>
              <a:gd name="connsiteY2" fmla="*/ 2311398 h 2311398"/>
              <a:gd name="connsiteX3" fmla="*/ 0 w 2780008"/>
              <a:gd name="connsiteY3" fmla="*/ 2311398 h 2311398"/>
              <a:gd name="connsiteX0" fmla="*/ 1016000 w 2780008"/>
              <a:gd name="connsiteY0" fmla="*/ 2362198 h 2362198"/>
              <a:gd name="connsiteX1" fmla="*/ 0 w 2780008"/>
              <a:gd name="connsiteY1" fmla="*/ 0 h 2362198"/>
              <a:gd name="connsiteX2" fmla="*/ 2780008 w 2780008"/>
              <a:gd name="connsiteY2" fmla="*/ 2311398 h 2362198"/>
              <a:gd name="connsiteX3" fmla="*/ 1016000 w 2780008"/>
              <a:gd name="connsiteY3" fmla="*/ 2362198 h 2362198"/>
              <a:gd name="connsiteX0" fmla="*/ 1257300 w 3021308"/>
              <a:gd name="connsiteY0" fmla="*/ 2336798 h 2336798"/>
              <a:gd name="connsiteX1" fmla="*/ 0 w 3021308"/>
              <a:gd name="connsiteY1" fmla="*/ 0 h 2336798"/>
              <a:gd name="connsiteX2" fmla="*/ 3021308 w 3021308"/>
              <a:gd name="connsiteY2" fmla="*/ 2285998 h 2336798"/>
              <a:gd name="connsiteX3" fmla="*/ 1257300 w 3021308"/>
              <a:gd name="connsiteY3" fmla="*/ 2336798 h 2336798"/>
              <a:gd name="connsiteX0" fmla="*/ 1106918 w 3021308"/>
              <a:gd name="connsiteY0" fmla="*/ 2303730 h 2303730"/>
              <a:gd name="connsiteX1" fmla="*/ 0 w 3021308"/>
              <a:gd name="connsiteY1" fmla="*/ 0 h 2303730"/>
              <a:gd name="connsiteX2" fmla="*/ 3021308 w 3021308"/>
              <a:gd name="connsiteY2" fmla="*/ 2285998 h 2303730"/>
              <a:gd name="connsiteX3" fmla="*/ 1106918 w 3021308"/>
              <a:gd name="connsiteY3" fmla="*/ 2303730 h 2303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21308" h="2303730">
                <a:moveTo>
                  <a:pt x="1106918" y="2303730"/>
                </a:moveTo>
                <a:lnTo>
                  <a:pt x="0" y="0"/>
                </a:lnTo>
                <a:lnTo>
                  <a:pt x="3021308" y="2285998"/>
                </a:lnTo>
                <a:lnTo>
                  <a:pt x="1106918" y="2303730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849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38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Adobe Acrobat Document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kirkmcd@princeton.edu</dc:creator>
  <cp:lastModifiedBy>kirkmcd@princeton.edu</cp:lastModifiedBy>
  <cp:revision>8</cp:revision>
  <dcterms:created xsi:type="dcterms:W3CDTF">2018-12-05T19:48:47Z</dcterms:created>
  <dcterms:modified xsi:type="dcterms:W3CDTF">2019-02-13T01:17:38Z</dcterms:modified>
</cp:coreProperties>
</file>