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3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252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3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1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2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3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5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0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5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40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4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E4FBA-93B2-4F6F-A46B-B2D001CFD565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4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3431" y="0"/>
            <a:ext cx="8191955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90858" y="0"/>
            <a:ext cx="470675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K. McDonald, 12 Dec, 2018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 smtClean="0"/>
              <a:t>For good fast-timing performance, the “pad” for the mesh-readout wire bonds should be 8 mm wide close to the APD, then tapering down towards the pin that connects to the test board.</a:t>
            </a:r>
            <a:endParaRPr lang="en-US" sz="2400" dirty="0" smtClean="0"/>
          </a:p>
        </p:txBody>
      </p:sp>
      <p:sp>
        <p:nvSpPr>
          <p:cNvPr id="26" name="Rounded Rectangle 25"/>
          <p:cNvSpPr/>
          <p:nvPr/>
        </p:nvSpPr>
        <p:spPr>
          <a:xfrm>
            <a:off x="3363127" y="3563658"/>
            <a:ext cx="1851968" cy="38604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 rot="10800000">
            <a:off x="3390900" y="3949700"/>
            <a:ext cx="1790700" cy="1805640"/>
          </a:xfrm>
          <a:prstGeom prst="triangle">
            <a:avLst>
              <a:gd name="adj" fmla="val 3587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541178" y="2496620"/>
            <a:ext cx="2589087" cy="2496620"/>
          </a:xfrm>
          <a:prstGeom prst="straightConnector1">
            <a:avLst/>
          </a:prstGeom>
          <a:ln w="38100">
            <a:solidFill>
              <a:srgbClr val="6333F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548456" y="1828800"/>
            <a:ext cx="5535344" cy="1950378"/>
          </a:xfrm>
          <a:prstGeom prst="straightConnector1">
            <a:avLst/>
          </a:prstGeom>
          <a:ln w="38100">
            <a:solidFill>
              <a:srgbClr val="6333F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4216400" y="5334000"/>
            <a:ext cx="469900" cy="457200"/>
          </a:xfrm>
          <a:prstGeom prst="roundRect">
            <a:avLst/>
          </a:prstGeom>
          <a:solidFill>
            <a:srgbClr val="FF0000"/>
          </a:solidFill>
          <a:ln>
            <a:solidFill>
              <a:srgbClr val="6333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4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1031" y="-317500"/>
            <a:ext cx="8191955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90858" y="0"/>
            <a:ext cx="470675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K. </a:t>
            </a:r>
            <a:r>
              <a:rPr lang="en-US" sz="2400" dirty="0" smtClean="0">
                <a:solidFill>
                  <a:prstClr val="black"/>
                </a:solidFill>
              </a:rPr>
              <a:t>McDonald, 12 </a:t>
            </a:r>
            <a:r>
              <a:rPr lang="en-US" sz="2400" dirty="0" smtClean="0">
                <a:solidFill>
                  <a:prstClr val="black"/>
                </a:solidFill>
              </a:rPr>
              <a:t>Dec. </a:t>
            </a:r>
            <a:r>
              <a:rPr lang="en-US" sz="2400" dirty="0" smtClean="0">
                <a:solidFill>
                  <a:prstClr val="black"/>
                </a:solidFill>
              </a:rPr>
              <a:t>2018</a:t>
            </a:r>
          </a:p>
          <a:p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Move the HV wire-bond pad up a bit (on the top side).</a:t>
            </a:r>
          </a:p>
          <a:p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The APD ground-connection pad on the top side of the carrier </a:t>
            </a:r>
            <a:r>
              <a:rPr lang="en-US" sz="2400" smtClean="0">
                <a:solidFill>
                  <a:prstClr val="black"/>
                </a:solidFill>
              </a:rPr>
              <a:t>board could </a:t>
            </a:r>
            <a:r>
              <a:rPr lang="en-US" sz="2400" dirty="0" smtClean="0">
                <a:solidFill>
                  <a:prstClr val="black"/>
                </a:solidFill>
              </a:rPr>
              <a:t>be only ~ 1x8 mm</a:t>
            </a:r>
            <a:r>
              <a:rPr lang="en-US" sz="2400" baseline="30000" dirty="0" smtClean="0">
                <a:solidFill>
                  <a:prstClr val="black"/>
                </a:solidFill>
              </a:rPr>
              <a:t>2  </a:t>
            </a:r>
            <a:r>
              <a:rPr lang="en-US" sz="2400" dirty="0" smtClean="0">
                <a:solidFill>
                  <a:prstClr val="black"/>
                </a:solidFill>
              </a:rPr>
              <a:t>(</a:t>
            </a:r>
            <a:r>
              <a:rPr lang="en-US" sz="2400" dirty="0" err="1" smtClean="0">
                <a:solidFill>
                  <a:prstClr val="black"/>
                </a:solidFill>
              </a:rPr>
              <a:t>tho</a:t>
            </a:r>
            <a:r>
              <a:rPr lang="en-US" sz="2400" dirty="0" smtClean="0">
                <a:solidFill>
                  <a:prstClr val="black"/>
                </a:solidFill>
              </a:rPr>
              <a:t> a bigger pad would also be OK).</a:t>
            </a:r>
          </a:p>
          <a:p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It should be connected by ~ 5 </a:t>
            </a:r>
            <a:r>
              <a:rPr lang="en-US" sz="2400" dirty="0" err="1" smtClean="0">
                <a:solidFill>
                  <a:prstClr val="black"/>
                </a:solidFill>
              </a:rPr>
              <a:t>vias</a:t>
            </a:r>
            <a:r>
              <a:rPr lang="en-US" sz="2400" dirty="0" smtClean="0">
                <a:solidFill>
                  <a:prstClr val="black"/>
                </a:solidFill>
              </a:rPr>
              <a:t> to a similar pad on the bottom side of the carrier board.</a:t>
            </a:r>
          </a:p>
          <a:p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 smtClean="0">
                <a:solidFill>
                  <a:prstClr val="black"/>
                </a:solidFill>
              </a:rPr>
              <a:t>Then, this bottom-side pad should be connected to the ground pin by a triangular trace (on the bottom side).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819400" y="1409700"/>
            <a:ext cx="4241800" cy="5842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3464727" y="2750858"/>
            <a:ext cx="1793073" cy="195542"/>
          </a:xfrm>
          <a:prstGeom prst="roundRect">
            <a:avLst/>
          </a:prstGeom>
          <a:solidFill>
            <a:srgbClr val="6333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397500" y="2806700"/>
            <a:ext cx="1727200" cy="0"/>
          </a:xfrm>
          <a:prstGeom prst="straightConnector1">
            <a:avLst/>
          </a:prstGeom>
          <a:ln w="38100">
            <a:solidFill>
              <a:srgbClr val="6333F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sosceles Triangle 5"/>
          <p:cNvSpPr/>
          <p:nvPr/>
        </p:nvSpPr>
        <p:spPr>
          <a:xfrm rot="10800000">
            <a:off x="3467100" y="2908300"/>
            <a:ext cx="2806700" cy="2654300"/>
          </a:xfrm>
          <a:custGeom>
            <a:avLst/>
            <a:gdLst>
              <a:gd name="connsiteX0" fmla="*/ 0 w 2780008"/>
              <a:gd name="connsiteY0" fmla="*/ 2311398 h 2311398"/>
              <a:gd name="connsiteX1" fmla="*/ 0 w 2780008"/>
              <a:gd name="connsiteY1" fmla="*/ 0 h 2311398"/>
              <a:gd name="connsiteX2" fmla="*/ 2780008 w 2780008"/>
              <a:gd name="connsiteY2" fmla="*/ 2311398 h 2311398"/>
              <a:gd name="connsiteX3" fmla="*/ 0 w 2780008"/>
              <a:gd name="connsiteY3" fmla="*/ 2311398 h 2311398"/>
              <a:gd name="connsiteX0" fmla="*/ 1016000 w 2780008"/>
              <a:gd name="connsiteY0" fmla="*/ 2362198 h 2362198"/>
              <a:gd name="connsiteX1" fmla="*/ 0 w 2780008"/>
              <a:gd name="connsiteY1" fmla="*/ 0 h 2362198"/>
              <a:gd name="connsiteX2" fmla="*/ 2780008 w 2780008"/>
              <a:gd name="connsiteY2" fmla="*/ 2311398 h 2362198"/>
              <a:gd name="connsiteX3" fmla="*/ 1016000 w 2780008"/>
              <a:gd name="connsiteY3" fmla="*/ 2362198 h 2362198"/>
              <a:gd name="connsiteX0" fmla="*/ 1257300 w 3021308"/>
              <a:gd name="connsiteY0" fmla="*/ 2336798 h 2336798"/>
              <a:gd name="connsiteX1" fmla="*/ 0 w 3021308"/>
              <a:gd name="connsiteY1" fmla="*/ 0 h 2336798"/>
              <a:gd name="connsiteX2" fmla="*/ 3021308 w 3021308"/>
              <a:gd name="connsiteY2" fmla="*/ 2285998 h 2336798"/>
              <a:gd name="connsiteX3" fmla="*/ 1257300 w 3021308"/>
              <a:gd name="connsiteY3" fmla="*/ 2336798 h 2336798"/>
              <a:gd name="connsiteX0" fmla="*/ 1106918 w 3021308"/>
              <a:gd name="connsiteY0" fmla="*/ 2303730 h 2303730"/>
              <a:gd name="connsiteX1" fmla="*/ 0 w 3021308"/>
              <a:gd name="connsiteY1" fmla="*/ 0 h 2303730"/>
              <a:gd name="connsiteX2" fmla="*/ 3021308 w 3021308"/>
              <a:gd name="connsiteY2" fmla="*/ 2285998 h 2303730"/>
              <a:gd name="connsiteX3" fmla="*/ 1106918 w 3021308"/>
              <a:gd name="connsiteY3" fmla="*/ 2303730 h 2303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1308" h="2303730">
                <a:moveTo>
                  <a:pt x="1106918" y="2303730"/>
                </a:moveTo>
                <a:lnTo>
                  <a:pt x="0" y="0"/>
                </a:lnTo>
                <a:lnTo>
                  <a:pt x="3021308" y="2285998"/>
                </a:lnTo>
                <a:lnTo>
                  <a:pt x="1106918" y="2303730"/>
                </a:lnTo>
                <a:close/>
              </a:path>
            </a:pathLst>
          </a:custGeom>
          <a:solidFill>
            <a:srgbClr val="6333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095500" y="1638300"/>
            <a:ext cx="647700" cy="6223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867400" y="4406900"/>
            <a:ext cx="1231900" cy="1714500"/>
          </a:xfrm>
          <a:prstGeom prst="straightConnector1">
            <a:avLst/>
          </a:prstGeom>
          <a:ln w="38100">
            <a:solidFill>
              <a:srgbClr val="6333F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 rot="18423296">
            <a:off x="593989" y="2846302"/>
            <a:ext cx="2327292" cy="30984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765800" y="5067300"/>
            <a:ext cx="469900" cy="457200"/>
          </a:xfrm>
          <a:prstGeom prst="roundRect">
            <a:avLst/>
          </a:prstGeom>
          <a:solidFill>
            <a:srgbClr val="6333FD"/>
          </a:solidFill>
          <a:ln>
            <a:solidFill>
              <a:srgbClr val="6333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52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140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kirkmcd@princeton.edu</dc:creator>
  <cp:lastModifiedBy>Kirk T McDonald</cp:lastModifiedBy>
  <cp:revision>13</cp:revision>
  <dcterms:created xsi:type="dcterms:W3CDTF">2018-12-05T19:48:47Z</dcterms:created>
  <dcterms:modified xsi:type="dcterms:W3CDTF">2018-12-13T03:28:44Z</dcterms:modified>
</cp:coreProperties>
</file>