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33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831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710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025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31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61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51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02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59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40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349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89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E4FBA-93B2-4F6F-A46B-B2D001CFD565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43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4754"/>
            <a:ext cx="6839785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090858" y="0"/>
            <a:ext cx="4706753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K. McDonald, </a:t>
            </a:r>
            <a:r>
              <a:rPr lang="en-US" sz="2400" dirty="0" smtClean="0"/>
              <a:t>6 </a:t>
            </a:r>
            <a:r>
              <a:rPr lang="en-US" sz="2400" dirty="0" smtClean="0"/>
              <a:t>Dec, 2018</a:t>
            </a:r>
          </a:p>
          <a:p>
            <a:endParaRPr lang="en-US" sz="2400" dirty="0"/>
          </a:p>
          <a:p>
            <a:r>
              <a:rPr lang="en-US" sz="2400" dirty="0" smtClean="0"/>
              <a:t> </a:t>
            </a:r>
            <a:r>
              <a:rPr lang="en-US" sz="2400" dirty="0" smtClean="0"/>
              <a:t>Move the temperature-sensor pad from under the HV wire bonds to the upper part of the PCB (assuming that the blue Sensor trace is on the bottom of the PCB).</a:t>
            </a:r>
          </a:p>
          <a:p>
            <a:endParaRPr lang="en-US" sz="2400" dirty="0" smtClean="0"/>
          </a:p>
          <a:p>
            <a:r>
              <a:rPr lang="en-US" sz="2400" dirty="0" smtClean="0"/>
              <a:t>Move the HV wire bond pad closer to the APD (and make its end more rounded than in my sketch.</a:t>
            </a:r>
          </a:p>
          <a:p>
            <a:endParaRPr lang="en-US" sz="2400" dirty="0"/>
          </a:p>
          <a:p>
            <a:r>
              <a:rPr lang="en-US" sz="2400" dirty="0" smtClean="0"/>
              <a:t>Why are these traces located here, close to where the HV bond pad should be?</a:t>
            </a:r>
          </a:p>
          <a:p>
            <a:endParaRPr lang="en-US" sz="2400" dirty="0"/>
          </a:p>
          <a:p>
            <a:r>
              <a:rPr lang="en-US" sz="2400" dirty="0" smtClean="0"/>
              <a:t>Move the mesh wire bond pad closer to the APD.</a:t>
            </a:r>
            <a:endParaRPr lang="en-US" sz="2400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022600" y="1077839"/>
            <a:ext cx="5519026" cy="1487561"/>
          </a:xfrm>
          <a:prstGeom prst="straightConnector1">
            <a:avLst/>
          </a:prstGeom>
          <a:ln w="38100">
            <a:solidFill>
              <a:srgbClr val="6333F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2667000" y="2806700"/>
            <a:ext cx="4432300" cy="406400"/>
          </a:xfrm>
          <a:prstGeom prst="straightConnector1">
            <a:avLst/>
          </a:prstGeom>
          <a:ln w="38100">
            <a:solidFill>
              <a:srgbClr val="6333F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898760" y="231112"/>
            <a:ext cx="1316335" cy="49236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5080000" y="596900"/>
            <a:ext cx="2755901" cy="1016000"/>
          </a:xfrm>
          <a:prstGeom prst="straightConnector1">
            <a:avLst/>
          </a:prstGeom>
          <a:ln w="38100">
            <a:solidFill>
              <a:srgbClr val="6333F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 rot="17992422">
            <a:off x="480204" y="3307755"/>
            <a:ext cx="3136976" cy="3683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2679700" y="1435100"/>
            <a:ext cx="4368800" cy="31623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2349500" y="1714500"/>
            <a:ext cx="4711700" cy="28956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3365500" y="3657600"/>
            <a:ext cx="2387600" cy="5461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5854700" y="4076700"/>
            <a:ext cx="1257300" cy="19685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084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91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kirkmcd@princeton.edu</dc:creator>
  <cp:lastModifiedBy>Kirk T McDonald</cp:lastModifiedBy>
  <cp:revision>5</cp:revision>
  <dcterms:created xsi:type="dcterms:W3CDTF">2018-12-05T19:48:47Z</dcterms:created>
  <dcterms:modified xsi:type="dcterms:W3CDTF">2018-12-06T16:04:52Z</dcterms:modified>
</cp:coreProperties>
</file>