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3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47" d="100"/>
          <a:sy n="47" d="100"/>
        </p:scale>
        <p:origin x="80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1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5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5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4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4FBA-93B2-4F6F-A46B-B2D001CFD56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4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4754"/>
            <a:ext cx="683978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61196" y="454795"/>
            <a:ext cx="47067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K. McDonald, 5 Dec, 2018</a:t>
            </a:r>
          </a:p>
          <a:p>
            <a:endParaRPr lang="en-US" sz="2400" dirty="0"/>
          </a:p>
          <a:p>
            <a:r>
              <a:rPr lang="en-US" sz="2400" dirty="0" smtClean="0"/>
              <a:t> This HV pad is unnecessarily large, and unnecessarily close to the ground trace.</a:t>
            </a:r>
          </a:p>
          <a:p>
            <a:endParaRPr lang="en-US" sz="2400" dirty="0"/>
          </a:p>
          <a:p>
            <a:r>
              <a:rPr lang="en-US" sz="2400" dirty="0" smtClean="0"/>
              <a:t>All that is needed for HV pad is the solder pad for the HV wire and a ~ 1 mm diameter pad for the will bond.</a:t>
            </a:r>
          </a:p>
          <a:p>
            <a:endParaRPr lang="en-US" sz="2400" dirty="0"/>
          </a:p>
          <a:p>
            <a:r>
              <a:rPr lang="en-US" sz="2400" dirty="0" smtClean="0"/>
              <a:t>Bert should comment whether this circular pad for the wire bond should be closer to the APD, so that the bond wires are not too long.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527343" y="1660645"/>
            <a:ext cx="2913797" cy="2576877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264322" y="2306472"/>
            <a:ext cx="2176819" cy="182880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8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4754"/>
            <a:ext cx="683978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61196" y="454795"/>
            <a:ext cx="4706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If this ground trace is on the “top” side of the PCB, there will be trouble</a:t>
            </a:r>
          </a:p>
          <a:p>
            <a:r>
              <a:rPr lang="en-US" sz="2400" dirty="0">
                <a:solidFill>
                  <a:prstClr val="black"/>
                </a:solidFill>
              </a:rPr>
              <a:t>w</a:t>
            </a:r>
            <a:r>
              <a:rPr lang="en-US" sz="2400" dirty="0" smtClean="0">
                <a:solidFill>
                  <a:prstClr val="black"/>
                </a:solidFill>
              </a:rPr>
              <a:t>here it goes under the “trench” around the edge of the APD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595582" y="873457"/>
            <a:ext cx="3643952" cy="17482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21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kirkmcd@princeton.edu</dc:creator>
  <cp:lastModifiedBy>kirkmcd@princeton.edu</cp:lastModifiedBy>
  <cp:revision>2</cp:revision>
  <dcterms:created xsi:type="dcterms:W3CDTF">2018-12-05T19:48:47Z</dcterms:created>
  <dcterms:modified xsi:type="dcterms:W3CDTF">2018-12-05T19:56:52Z</dcterms:modified>
</cp:coreProperties>
</file>