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6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5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3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5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996-E1B7-4A64-A721-C0A70173D2C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2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17996-E1B7-4A64-A721-C0A70173D2CD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68D7-BBB8-4BBB-AFF7-1C3050A5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24" y="985120"/>
            <a:ext cx="6918847" cy="516854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431011" y="3324273"/>
            <a:ext cx="406400" cy="65649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197" t="35388" r="13485" b="29865"/>
          <a:stretch/>
        </p:blipFill>
        <p:spPr>
          <a:xfrm>
            <a:off x="2687781" y="1191491"/>
            <a:ext cx="6414327" cy="43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00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Mickel McClish</dc:creator>
  <cp:lastModifiedBy>Kirk T McDonald</cp:lastModifiedBy>
  <cp:revision>4</cp:revision>
  <dcterms:created xsi:type="dcterms:W3CDTF">2018-11-21T18:34:36Z</dcterms:created>
  <dcterms:modified xsi:type="dcterms:W3CDTF">2018-12-05T14:48:52Z</dcterms:modified>
</cp:coreProperties>
</file>