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64" r:id="rId5"/>
    <p:sldId id="26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7" d="100"/>
          <a:sy n="67" d="100"/>
        </p:scale>
        <p:origin x="92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80AD3-5D7D-404D-B77C-47310EA20AAA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8D464-E01A-4640-B6D4-A93E3D7953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80AD3-5D7D-404D-B77C-47310EA20AAA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8D464-E01A-4640-B6D4-A93E3D7953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80AD3-5D7D-404D-B77C-47310EA20AAA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8D464-E01A-4640-B6D4-A93E3D7953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80AD3-5D7D-404D-B77C-47310EA20AAA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8D464-E01A-4640-B6D4-A93E3D7953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80AD3-5D7D-404D-B77C-47310EA20AAA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8D464-E01A-4640-B6D4-A93E3D7953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80AD3-5D7D-404D-B77C-47310EA20AAA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8D464-E01A-4640-B6D4-A93E3D7953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80AD3-5D7D-404D-B77C-47310EA20AAA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8D464-E01A-4640-B6D4-A93E3D7953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80AD3-5D7D-404D-B77C-47310EA20AAA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8D464-E01A-4640-B6D4-A93E3D7953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80AD3-5D7D-404D-B77C-47310EA20AAA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8D464-E01A-4640-B6D4-A93E3D7953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80AD3-5D7D-404D-B77C-47310EA20AAA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8D464-E01A-4640-B6D4-A93E3D7953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80AD3-5D7D-404D-B77C-47310EA20AAA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8D464-E01A-4640-B6D4-A93E3D7953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80AD3-5D7D-404D-B77C-47310EA20AAA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8D464-E01A-4640-B6D4-A93E3D7953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photocatodes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CsI Information needed by Thomas 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 </a:t>
            </a:r>
          </a:p>
          <a:p>
            <a:pPr marL="0" indent="0">
              <a:buNone/>
            </a:pPr>
            <a:r>
              <a:rPr lang="en-US" sz="1800" b="1" dirty="0"/>
              <a:t>-Dimension of sensitive area and connectivity ring (Au) around </a:t>
            </a:r>
            <a:r>
              <a:rPr lang="en-US" sz="1800" dirty="0"/>
              <a:t>in case you want to go for this </a:t>
            </a:r>
            <a:r>
              <a:rPr lang="en-US" sz="1800" dirty="0" smtClean="0"/>
              <a:t>option </a:t>
            </a:r>
            <a:r>
              <a:rPr lang="en-US" sz="1800" b="1" dirty="0" smtClean="0">
                <a:solidFill>
                  <a:srgbClr val="FF0000"/>
                </a:solidFill>
                <a:sym typeface="Wingdings" pitchFamily="2" charset="2"/>
              </a:rPr>
              <a:t> See next Slide, yes for the ring  - Au Preferred</a:t>
            </a:r>
            <a:endParaRPr lang="en-US" sz="1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–</a:t>
            </a:r>
            <a:r>
              <a:rPr lang="en-US" sz="1800" b="1" dirty="0" smtClean="0"/>
              <a:t>uniform layer </a:t>
            </a:r>
            <a:r>
              <a:rPr lang="en-US" sz="1800" b="1" dirty="0"/>
              <a:t>or grid-like pattern</a:t>
            </a:r>
            <a:r>
              <a:rPr lang="en-US" sz="1800" dirty="0"/>
              <a:t> ( mask needed) </a:t>
            </a:r>
            <a:r>
              <a:rPr lang="en-US" sz="1800" dirty="0" smtClean="0"/>
              <a:t> </a:t>
            </a:r>
            <a:r>
              <a:rPr lang="en-US" sz="1800" b="1" dirty="0" smtClean="0">
                <a:solidFill>
                  <a:srgbClr val="FF0000"/>
                </a:solidFill>
                <a:sym typeface="Wingdings" pitchFamily="2" charset="2"/>
              </a:rPr>
              <a:t> Uniform Thin (5-6nm) Layer</a:t>
            </a:r>
            <a:endParaRPr lang="en-US" sz="1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-</a:t>
            </a:r>
            <a:r>
              <a:rPr lang="en-US" sz="1800" b="1" dirty="0"/>
              <a:t>coatings materials 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sym typeface="Wingdings" pitchFamily="2" charset="2"/>
              </a:rPr>
              <a:t> Cr </a:t>
            </a:r>
            <a:endParaRPr lang="en-US" sz="1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800" b="1" dirty="0"/>
          </a:p>
          <a:p>
            <a:pPr marL="0" indent="0">
              <a:buNone/>
            </a:pPr>
            <a:r>
              <a:rPr lang="en-US" sz="1800" b="1" dirty="0" smtClean="0"/>
              <a:t>-</a:t>
            </a:r>
            <a:r>
              <a:rPr lang="en-US" sz="1800" b="1" dirty="0"/>
              <a:t>layer </a:t>
            </a:r>
            <a:r>
              <a:rPr lang="en-US" sz="1800" b="1" dirty="0" smtClean="0"/>
              <a:t>thicknesses </a:t>
            </a:r>
            <a:r>
              <a:rPr lang="en-US" sz="1800" b="1" dirty="0" smtClean="0">
                <a:solidFill>
                  <a:srgbClr val="FF0000"/>
                </a:solidFill>
                <a:sym typeface="Wingdings" pitchFamily="2" charset="2"/>
              </a:rPr>
              <a:t> 10nm</a:t>
            </a:r>
            <a:endParaRPr lang="en-US" sz="1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800" b="1" dirty="0"/>
          </a:p>
          <a:p>
            <a:pPr marL="0" indent="0">
              <a:buNone/>
            </a:pPr>
            <a:r>
              <a:rPr lang="en-US" sz="1800" b="1" dirty="0" smtClean="0"/>
              <a:t> </a:t>
            </a:r>
            <a:r>
              <a:rPr lang="en-US" sz="1800" b="1" dirty="0"/>
              <a:t>-Number of samples to be </a:t>
            </a:r>
            <a:r>
              <a:rPr lang="en-US" sz="1800" b="1" dirty="0" smtClean="0"/>
              <a:t>done </a:t>
            </a:r>
            <a:r>
              <a:rPr lang="en-US" sz="1800" b="1" dirty="0" smtClean="0">
                <a:solidFill>
                  <a:srgbClr val="FF0000"/>
                </a:solidFill>
                <a:sym typeface="Wingdings" pitchFamily="2" charset="2"/>
              </a:rPr>
              <a:t> Two samples, the two windows we got already from Thomas P.</a:t>
            </a:r>
            <a:endParaRPr lang="en-US" sz="1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</a:rPr>
              <a:t>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Dimensions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314450"/>
            <a:ext cx="7543800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5739" y="990600"/>
            <a:ext cx="7752522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Masks (produced by Saclay, one available for CERN)</a:t>
            </a:r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120" y="1066800"/>
            <a:ext cx="777808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Masks (produced by Saclay, one available for CERN)</a:t>
            </a: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902</TotalTime>
  <Words>31</Words>
  <Application>Microsoft Office PowerPoint</Application>
  <PresentationFormat>On-screen Show (4:3)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Office Theme</vt:lpstr>
      <vt:lpstr>photocatodes</vt:lpstr>
      <vt:lpstr>CsI Information needed by Thomas S.</vt:lpstr>
      <vt:lpstr>Dimensions</vt:lpstr>
      <vt:lpstr>Masks (produced by Saclay, one available for CERN)</vt:lpstr>
      <vt:lpstr>Masks (produced by Saclay, one available for CERN)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photocatodes</dc:title>
  <dc:creator>eoliveri</dc:creator>
  <cp:lastModifiedBy>Kirk</cp:lastModifiedBy>
  <cp:revision>7</cp:revision>
  <dcterms:created xsi:type="dcterms:W3CDTF">2016-05-17T21:17:59Z</dcterms:created>
  <dcterms:modified xsi:type="dcterms:W3CDTF">2016-05-18T19:58:46Z</dcterms:modified>
</cp:coreProperties>
</file>