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41A9-E87C-4F1C-ACA0-36A2D2B9B95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C130-90AA-419A-95BA-592F2A9F7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9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41A9-E87C-4F1C-ACA0-36A2D2B9B95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C130-90AA-419A-95BA-592F2A9F7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0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41A9-E87C-4F1C-ACA0-36A2D2B9B95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C130-90AA-419A-95BA-592F2A9F7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7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41A9-E87C-4F1C-ACA0-36A2D2B9B95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C130-90AA-419A-95BA-592F2A9F7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0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41A9-E87C-4F1C-ACA0-36A2D2B9B95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C130-90AA-419A-95BA-592F2A9F7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1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41A9-E87C-4F1C-ACA0-36A2D2B9B95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C130-90AA-419A-95BA-592F2A9F7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8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41A9-E87C-4F1C-ACA0-36A2D2B9B95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C130-90AA-419A-95BA-592F2A9F7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7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41A9-E87C-4F1C-ACA0-36A2D2B9B95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C130-90AA-419A-95BA-592F2A9F7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5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41A9-E87C-4F1C-ACA0-36A2D2B9B95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C130-90AA-419A-95BA-592F2A9F7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0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41A9-E87C-4F1C-ACA0-36A2D2B9B95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C130-90AA-419A-95BA-592F2A9F7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19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41A9-E87C-4F1C-ACA0-36A2D2B9B95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C130-90AA-419A-95BA-592F2A9F7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3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441A9-E87C-4F1C-ACA0-36A2D2B9B95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AC130-90AA-419A-95BA-592F2A9F7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1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9705" b="9705"/>
          <a:stretch>
            <a:fillRect/>
          </a:stretch>
        </p:blipFill>
        <p:spPr bwMode="auto">
          <a:xfrm>
            <a:off x="3124199" y="2137271"/>
            <a:ext cx="6116311" cy="469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76650"/>
            <a:ext cx="10515600" cy="106917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Multiple connections are potentially very beneficial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smtClean="0"/>
              <a:t>This very simple hook up may be the best as it minimizes interconnect and significantly lowers inductance.  Thick bond wires are a good idea. Some kind of tape bonds would be even better.   More than one bond per site might be a good alternative. (purpose for pairs of circles)  FMN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7334476" y="3765892"/>
            <a:ext cx="277903" cy="27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34476" y="5019858"/>
            <a:ext cx="277903" cy="27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34476" y="4392875"/>
            <a:ext cx="277903" cy="27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72090" y="3784069"/>
            <a:ext cx="233438" cy="234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72090" y="4411052"/>
            <a:ext cx="233438" cy="234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371459" y="5058038"/>
            <a:ext cx="233438" cy="234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/>
          <p:cNvCxnSpPr/>
          <p:nvPr/>
        </p:nvCxnSpPr>
        <p:spPr>
          <a:xfrm>
            <a:off x="7481968" y="3916679"/>
            <a:ext cx="944476" cy="1"/>
          </a:xfrm>
          <a:prstGeom prst="curvedConnector3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732403" y="3596075"/>
            <a:ext cx="317533" cy="1882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49986" y="3855613"/>
            <a:ext cx="234838" cy="117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519173" y="4456825"/>
            <a:ext cx="234838" cy="117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531603" y="5101324"/>
            <a:ext cx="234838" cy="117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763334" y="3805585"/>
            <a:ext cx="233438" cy="2345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775501" y="4392855"/>
            <a:ext cx="233438" cy="2345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782651" y="5004295"/>
            <a:ext cx="233438" cy="2345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365239" y="4041720"/>
            <a:ext cx="245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3, .035” holes  for</a:t>
            </a:r>
          </a:p>
          <a:p>
            <a:r>
              <a:rPr lang="en-US" dirty="0" smtClean="0"/>
              <a:t>.025” square post pins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7100077" y="3765872"/>
            <a:ext cx="277903" cy="27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100077" y="5019838"/>
            <a:ext cx="277903" cy="27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100077" y="4392855"/>
            <a:ext cx="277903" cy="27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524490" y="3787879"/>
            <a:ext cx="233438" cy="234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524490" y="4414862"/>
            <a:ext cx="233438" cy="234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523859" y="5061848"/>
            <a:ext cx="233438" cy="234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urved Connector 30"/>
          <p:cNvCxnSpPr/>
          <p:nvPr/>
        </p:nvCxnSpPr>
        <p:spPr>
          <a:xfrm>
            <a:off x="7543702" y="4537417"/>
            <a:ext cx="944476" cy="1"/>
          </a:xfrm>
          <a:prstGeom prst="curvedConnector3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>
            <a:off x="7530380" y="5186148"/>
            <a:ext cx="944476" cy="1"/>
          </a:xfrm>
          <a:prstGeom prst="curvedConnector3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593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Multiple connections are potentially very beneficial This very simple hook up may be the best as it minimizes interconnect and significantly lowers inductance.  Thick bond wires are a good idea. Some kind of tape bonds would be even better.   More than one bond per site might be a good alternative. (purpose for pairs of circles)  FMN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</dc:creator>
  <cp:lastModifiedBy>Kirk T McDonald</cp:lastModifiedBy>
  <cp:revision>5</cp:revision>
  <dcterms:created xsi:type="dcterms:W3CDTF">2016-03-02T21:53:32Z</dcterms:created>
  <dcterms:modified xsi:type="dcterms:W3CDTF">2016-03-03T17:47:08Z</dcterms:modified>
</cp:coreProperties>
</file>