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2" r:id="rId4"/>
    <p:sldId id="259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72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5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44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3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5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6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1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9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1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8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3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8348A-0365-43D2-A38D-D44CCA2F2B8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7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752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Proposal for an APD to  Preamp</a:t>
            </a:r>
            <a:br>
              <a:rPr lang="en-US" dirty="0" smtClean="0"/>
            </a:br>
            <a:r>
              <a:rPr lang="en-US" dirty="0" smtClean="0"/>
              <a:t>Adapter Board</a:t>
            </a:r>
            <a:br>
              <a:rPr lang="en-US" dirty="0" smtClean="0"/>
            </a:br>
            <a:r>
              <a:rPr lang="en-US" sz="4000" i="1" dirty="0" smtClean="0">
                <a:solidFill>
                  <a:schemeClr val="bg1">
                    <a:lumMod val="50000"/>
                  </a:schemeClr>
                </a:solidFill>
              </a:rPr>
              <a:t>Working Document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Mitch</a:t>
            </a:r>
            <a:br>
              <a:rPr lang="en-US" dirty="0" smtClean="0"/>
            </a:br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Jan 7, 2015</a:t>
            </a:r>
            <a:endParaRPr lang="en-US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501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52400"/>
            <a:ext cx="3276600" cy="53657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APD</a:t>
            </a:r>
            <a:endParaRPr lang="en-US" sz="3200" b="1" dirty="0"/>
          </a:p>
        </p:txBody>
      </p:sp>
      <p:sp>
        <p:nvSpPr>
          <p:cNvPr id="27" name="Rectangle 26"/>
          <p:cNvSpPr/>
          <p:nvPr/>
        </p:nvSpPr>
        <p:spPr>
          <a:xfrm>
            <a:off x="3384440" y="3616410"/>
            <a:ext cx="2743200" cy="23683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501081" y="3733800"/>
            <a:ext cx="2286000" cy="213977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501081" y="4648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682929" y="4648200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479897" y="1415407"/>
            <a:ext cx="1069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Side view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248400" y="4648200"/>
            <a:ext cx="1036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View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884250" y="4650387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059926" y="1135920"/>
            <a:ext cx="2897434" cy="1174064"/>
            <a:chOff x="3311329" y="2133600"/>
            <a:chExt cx="2897434" cy="1174064"/>
          </a:xfrm>
        </p:grpSpPr>
        <p:sp>
          <p:nvSpPr>
            <p:cNvPr id="22" name="Rectangle 21"/>
            <p:cNvSpPr/>
            <p:nvPr/>
          </p:nvSpPr>
          <p:spPr>
            <a:xfrm>
              <a:off x="3442432" y="2536245"/>
              <a:ext cx="2743200" cy="3605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3311329" y="2232798"/>
              <a:ext cx="2743200" cy="2826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614819" y="2133600"/>
              <a:ext cx="2172262" cy="71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501081" y="2147693"/>
              <a:ext cx="152400" cy="1138549"/>
              <a:chOff x="3269673" y="2231423"/>
              <a:chExt cx="152400" cy="1138549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3269673" y="2231423"/>
                <a:ext cx="152400" cy="762114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307211" y="2960090"/>
                <a:ext cx="76200" cy="409882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5827894" y="2147693"/>
              <a:ext cx="191905" cy="1079271"/>
              <a:chOff x="3272480" y="2132455"/>
              <a:chExt cx="191905" cy="1079271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272480" y="2132455"/>
                <a:ext cx="191905" cy="762114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305432" y="2894569"/>
                <a:ext cx="76200" cy="317157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704881" y="2275186"/>
              <a:ext cx="152400" cy="980303"/>
              <a:chOff x="3272481" y="2231423"/>
              <a:chExt cx="152400" cy="98030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3272481" y="2231423"/>
                <a:ext cx="152400" cy="663146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305432" y="2894569"/>
                <a:ext cx="76200" cy="317157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3608799" y="290731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791996" y="293833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08681" y="291062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33400" y="1135920"/>
            <a:ext cx="1064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 = Signal</a:t>
            </a:r>
          </a:p>
          <a:p>
            <a:r>
              <a:rPr lang="en-US" dirty="0" smtClean="0"/>
              <a:t>+  = GND</a:t>
            </a:r>
          </a:p>
          <a:p>
            <a:r>
              <a:rPr lang="en-US" dirty="0" smtClean="0"/>
              <a:t>-  = -HV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976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of Preamp Board Connector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0969" y="2514600"/>
            <a:ext cx="4094631" cy="340326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338496" y="2667000"/>
            <a:ext cx="2467007" cy="838934"/>
          </a:xfrm>
          <a:prstGeom prst="roundRect">
            <a:avLst/>
          </a:prstGeom>
          <a:solidFill>
            <a:schemeClr val="accent1">
              <a:alpha val="0"/>
            </a:schemeClr>
          </a:solidFill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86200" y="364661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71186" y="2667000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Gnd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284901" y="308646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Gnd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57682" y="3124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869873" y="31366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4648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4069126" y="5573161"/>
            <a:ext cx="228619" cy="65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887827" y="5573161"/>
            <a:ext cx="228619" cy="65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904032" y="5573161"/>
            <a:ext cx="981904" cy="203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581400" y="5261434"/>
            <a:ext cx="280442" cy="599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613317" y="4297235"/>
            <a:ext cx="307135" cy="1479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505068" y="5268361"/>
            <a:ext cx="219332" cy="599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429000" y="5268361"/>
            <a:ext cx="1977034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419683" y="4280163"/>
            <a:ext cx="336218" cy="1140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Sided Alumina Soln. (good)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123283" y="1600200"/>
            <a:ext cx="2897434" cy="1174064"/>
            <a:chOff x="3311329" y="2133600"/>
            <a:chExt cx="2897434" cy="1174064"/>
          </a:xfrm>
        </p:grpSpPr>
        <p:sp>
          <p:nvSpPr>
            <p:cNvPr id="6" name="Rectangle 5"/>
            <p:cNvSpPr/>
            <p:nvPr/>
          </p:nvSpPr>
          <p:spPr>
            <a:xfrm>
              <a:off x="3442432" y="2536245"/>
              <a:ext cx="2743200" cy="3605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311329" y="2232798"/>
              <a:ext cx="2743200" cy="2826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614819" y="2133600"/>
              <a:ext cx="2172262" cy="71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501081" y="2147693"/>
              <a:ext cx="152400" cy="1138549"/>
              <a:chOff x="3269673" y="2231423"/>
              <a:chExt cx="152400" cy="1138549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3269673" y="2231423"/>
                <a:ext cx="152400" cy="762114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307211" y="2960090"/>
                <a:ext cx="76200" cy="409882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827894" y="2147693"/>
              <a:ext cx="191905" cy="1079271"/>
              <a:chOff x="3272480" y="2132455"/>
              <a:chExt cx="191905" cy="1079271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272480" y="2132455"/>
                <a:ext cx="191905" cy="762114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305432" y="2894569"/>
                <a:ext cx="76200" cy="317157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704881" y="2275186"/>
              <a:ext cx="152400" cy="980303"/>
              <a:chOff x="3272481" y="2231423"/>
              <a:chExt cx="152400" cy="98030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272481" y="2231423"/>
                <a:ext cx="152400" cy="663146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05432" y="2894569"/>
                <a:ext cx="76200" cy="317157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3608799" y="290731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91996" y="293833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08681" y="291062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dirty="0"/>
            </a:p>
          </p:txBody>
        </p:sp>
      </p:grpSp>
      <p:sp>
        <p:nvSpPr>
          <p:cNvPr id="23" name="Oval 22"/>
          <p:cNvSpPr/>
          <p:nvPr/>
        </p:nvSpPr>
        <p:spPr>
          <a:xfrm>
            <a:off x="3336082" y="4395662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517930" y="4395662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681675" y="4395662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643614" y="5624392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550198" y="5624392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931723" y="5624392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089383" y="5624392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23396" y="5268361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529980" y="5268361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911505" y="5268361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069165" y="5268361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089383" y="6019799"/>
            <a:ext cx="988561" cy="203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3047865" y="4049161"/>
            <a:ext cx="3121986" cy="2438400"/>
          </a:xfrm>
          <a:prstGeom prst="rect">
            <a:avLst/>
          </a:prstGeom>
          <a:solidFill>
            <a:schemeClr val="bg2">
              <a:lumMod val="5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3200400" y="3283848"/>
            <a:ext cx="2743200" cy="2368379"/>
          </a:xfrm>
          <a:prstGeom prst="rect">
            <a:avLst/>
          </a:prstGeom>
          <a:solidFill>
            <a:schemeClr val="bg1">
              <a:lumMod val="85000"/>
              <a:alpha val="30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752600" y="2971800"/>
            <a:ext cx="1501786" cy="533400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04800" y="2693564"/>
            <a:ext cx="137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APD  Outline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1624979" y="5571057"/>
            <a:ext cx="1544243" cy="395797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21256" y="5041583"/>
            <a:ext cx="2752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Alumina </a:t>
            </a:r>
            <a:r>
              <a:rPr lang="en-US" dirty="0" err="1" smtClean="0"/>
              <a:t>SubstrateAdapter</a:t>
            </a:r>
            <a:endParaRPr lang="en-US" dirty="0" smtClean="0"/>
          </a:p>
          <a:p>
            <a:r>
              <a:rPr lang="en-US" dirty="0" smtClean="0"/>
              <a:t> plugs into APD  &amp; Preamp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617950" y="4602716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66" name="Rounded Rectangle 65"/>
          <p:cNvSpPr/>
          <p:nvPr/>
        </p:nvSpPr>
        <p:spPr>
          <a:xfrm>
            <a:off x="3358724" y="5059362"/>
            <a:ext cx="2467007" cy="838934"/>
          </a:xfrm>
          <a:prstGeom prst="roundRect">
            <a:avLst/>
          </a:prstGeom>
          <a:solidFill>
            <a:schemeClr val="accent1">
              <a:alpha val="30000"/>
            </a:schemeClr>
          </a:solidFill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460235" y="454415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3293083" y="451637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6629400" y="5261434"/>
            <a:ext cx="19175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Drop GND pins on</a:t>
            </a:r>
          </a:p>
          <a:p>
            <a:r>
              <a:rPr lang="en-US" dirty="0" smtClean="0"/>
              <a:t>This side to allow</a:t>
            </a:r>
          </a:p>
          <a:p>
            <a:r>
              <a:rPr lang="en-US" dirty="0" smtClean="0"/>
              <a:t>Access. Don’t stuff</a:t>
            </a:r>
          </a:p>
          <a:p>
            <a:r>
              <a:rPr lang="en-US" dirty="0" smtClean="0"/>
              <a:t>On preamp. </a:t>
            </a:r>
            <a:endParaRPr lang="en-US" dirty="0"/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5658309" y="5478829"/>
            <a:ext cx="840882" cy="38770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>
            <a:off x="5792395" y="4602716"/>
            <a:ext cx="1370488" cy="793710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300060" y="4319080"/>
            <a:ext cx="2497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Preamp Input Connector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010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44571" y="4972047"/>
            <a:ext cx="242366" cy="84876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900407" y="4972046"/>
            <a:ext cx="242366" cy="84876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069126" y="5573161"/>
            <a:ext cx="228619" cy="65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887827" y="5573161"/>
            <a:ext cx="228619" cy="65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 rot="19263514">
            <a:off x="4860564" y="4612863"/>
            <a:ext cx="1117859" cy="23216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581400" y="5261434"/>
            <a:ext cx="280442" cy="599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505068" y="5268361"/>
            <a:ext cx="219332" cy="599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429000" y="5268361"/>
            <a:ext cx="1977034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419683" y="4280163"/>
            <a:ext cx="336218" cy="1140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56" y="274638"/>
            <a:ext cx="85655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Double Sided Alumina Soln.  (Better) 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123283" y="1600200"/>
            <a:ext cx="2897434" cy="1174064"/>
            <a:chOff x="3311329" y="2133600"/>
            <a:chExt cx="2897434" cy="1174064"/>
          </a:xfrm>
        </p:grpSpPr>
        <p:sp>
          <p:nvSpPr>
            <p:cNvPr id="6" name="Rectangle 5"/>
            <p:cNvSpPr/>
            <p:nvPr/>
          </p:nvSpPr>
          <p:spPr>
            <a:xfrm>
              <a:off x="3442432" y="2536245"/>
              <a:ext cx="2743200" cy="3605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311329" y="2232798"/>
              <a:ext cx="2743200" cy="2826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614819" y="2133600"/>
              <a:ext cx="2172262" cy="71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501081" y="2147693"/>
              <a:ext cx="152400" cy="1138549"/>
              <a:chOff x="3269673" y="2231423"/>
              <a:chExt cx="152400" cy="1138549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3269673" y="2231423"/>
                <a:ext cx="152400" cy="762114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307211" y="2960090"/>
                <a:ext cx="76200" cy="409882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827894" y="2147693"/>
              <a:ext cx="191905" cy="1079271"/>
              <a:chOff x="3272480" y="2132455"/>
              <a:chExt cx="191905" cy="1079271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272480" y="2132455"/>
                <a:ext cx="191905" cy="762114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305432" y="2894569"/>
                <a:ext cx="76200" cy="317157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704881" y="2275186"/>
              <a:ext cx="152400" cy="980303"/>
              <a:chOff x="3272481" y="2231423"/>
              <a:chExt cx="152400" cy="98030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272481" y="2231423"/>
                <a:ext cx="152400" cy="663146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05432" y="2894569"/>
                <a:ext cx="76200" cy="317157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3608799" y="290731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91996" y="293833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08681" y="291062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dirty="0"/>
            </a:p>
          </p:txBody>
        </p:sp>
      </p:grpSp>
      <p:sp>
        <p:nvSpPr>
          <p:cNvPr id="23" name="Oval 22"/>
          <p:cNvSpPr/>
          <p:nvPr/>
        </p:nvSpPr>
        <p:spPr>
          <a:xfrm>
            <a:off x="3336082" y="4395662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517930" y="4395662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681675" y="4395662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643614" y="5624392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550198" y="5624392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931723" y="5624392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089383" y="5624392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23396" y="5268361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529980" y="5268361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911505" y="5268361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069165" y="5268361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089383" y="6019799"/>
            <a:ext cx="988561" cy="203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2939745" y="4042234"/>
            <a:ext cx="3360315" cy="2438400"/>
          </a:xfrm>
          <a:prstGeom prst="rect">
            <a:avLst/>
          </a:prstGeom>
          <a:solidFill>
            <a:schemeClr val="bg2">
              <a:lumMod val="5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3251708" y="3492094"/>
            <a:ext cx="2743200" cy="2368379"/>
          </a:xfrm>
          <a:prstGeom prst="rect">
            <a:avLst/>
          </a:prstGeom>
          <a:solidFill>
            <a:schemeClr val="bg1">
              <a:lumMod val="85000"/>
              <a:alpha val="30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752600" y="2971800"/>
            <a:ext cx="1501786" cy="533400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04800" y="2693564"/>
            <a:ext cx="137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APD  Outline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1295972" y="5546075"/>
            <a:ext cx="1544243" cy="395797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21256" y="5041583"/>
            <a:ext cx="2791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Alumina Substrate Interface</a:t>
            </a:r>
          </a:p>
          <a:p>
            <a:r>
              <a:rPr lang="en-US" dirty="0" smtClean="0"/>
              <a:t>board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617950" y="4602716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66" name="Rounded Rectangle 65"/>
          <p:cNvSpPr/>
          <p:nvPr/>
        </p:nvSpPr>
        <p:spPr>
          <a:xfrm>
            <a:off x="3298304" y="5197183"/>
            <a:ext cx="2467007" cy="838934"/>
          </a:xfrm>
          <a:prstGeom prst="roundRect">
            <a:avLst/>
          </a:prstGeom>
          <a:solidFill>
            <a:schemeClr val="accent1">
              <a:alpha val="0"/>
            </a:schemeClr>
          </a:solidFill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460235" y="454415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3293083" y="451637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56" name="Rectangle 55"/>
          <p:cNvSpPr/>
          <p:nvPr/>
        </p:nvSpPr>
        <p:spPr>
          <a:xfrm>
            <a:off x="5264291" y="5274222"/>
            <a:ext cx="280442" cy="599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326505" y="563718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306287" y="528114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044160" y="4924765"/>
            <a:ext cx="1117859" cy="23216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5792395" y="4602716"/>
            <a:ext cx="1370488" cy="793710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300060" y="4319080"/>
            <a:ext cx="2497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Preamp Input Connector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6376157" y="2820914"/>
            <a:ext cx="1117859" cy="23216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376158" y="3336719"/>
            <a:ext cx="1117858" cy="276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548735" y="2743244"/>
            <a:ext cx="11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Metal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7603242" y="3293096"/>
            <a:ext cx="111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Bot Metal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260283" y="3536406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748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2674678"/>
            <a:ext cx="3276600" cy="40395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Sided Alumina Soln. 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644281" y="1869946"/>
            <a:ext cx="2897434" cy="1174064"/>
            <a:chOff x="3311329" y="2133600"/>
            <a:chExt cx="2897434" cy="1174064"/>
          </a:xfrm>
        </p:grpSpPr>
        <p:sp>
          <p:nvSpPr>
            <p:cNvPr id="6" name="Rectangle 5"/>
            <p:cNvSpPr/>
            <p:nvPr/>
          </p:nvSpPr>
          <p:spPr>
            <a:xfrm>
              <a:off x="3442432" y="2536245"/>
              <a:ext cx="2743200" cy="3605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311329" y="2232798"/>
              <a:ext cx="2743200" cy="2826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614819" y="2133600"/>
              <a:ext cx="2172262" cy="71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501081" y="2147693"/>
              <a:ext cx="152400" cy="1138549"/>
              <a:chOff x="3269673" y="2231423"/>
              <a:chExt cx="152400" cy="1138549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3269673" y="2231423"/>
                <a:ext cx="152400" cy="762114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307211" y="2960090"/>
                <a:ext cx="76200" cy="409882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827894" y="2147693"/>
              <a:ext cx="191905" cy="1079271"/>
              <a:chOff x="3272480" y="2132455"/>
              <a:chExt cx="191905" cy="1079271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272480" y="2132455"/>
                <a:ext cx="191905" cy="762114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305432" y="2894569"/>
                <a:ext cx="76200" cy="317157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704881" y="2275186"/>
              <a:ext cx="152400" cy="980303"/>
              <a:chOff x="3272481" y="2231423"/>
              <a:chExt cx="152400" cy="98030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272481" y="2231423"/>
                <a:ext cx="152400" cy="663146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05432" y="2894569"/>
                <a:ext cx="76200" cy="317157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3608799" y="290731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91996" y="293833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08681" y="291062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dirty="0"/>
            </a:p>
          </p:txBody>
        </p:sp>
      </p:grpSp>
      <p:sp>
        <p:nvSpPr>
          <p:cNvPr id="74" name="Rectangle 73"/>
          <p:cNvSpPr/>
          <p:nvPr/>
        </p:nvSpPr>
        <p:spPr>
          <a:xfrm>
            <a:off x="3200400" y="3022588"/>
            <a:ext cx="152400" cy="6631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3642394" y="3034214"/>
            <a:ext cx="152400" cy="6631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4474523" y="3505200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085231" y="3037094"/>
            <a:ext cx="152400" cy="6631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468344" y="3037094"/>
            <a:ext cx="152400" cy="6631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883159" y="3030178"/>
            <a:ext cx="152400" cy="6631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38400" y="3657600"/>
            <a:ext cx="3276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Preamp Board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941751" y="3044010"/>
            <a:ext cx="2411000" cy="613590"/>
          </a:xfrm>
          <a:prstGeom prst="rect">
            <a:avLst/>
          </a:prstGeom>
          <a:solidFill>
            <a:schemeClr val="tx1">
              <a:lumMod val="50000"/>
              <a:lumOff val="5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55222" y="201153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APD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41232" y="2632981"/>
            <a:ext cx="1550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Adapter Board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441625" y="3140975"/>
            <a:ext cx="2497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Preamp Input Connector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525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 real limitation on size of adapter board. </a:t>
            </a:r>
          </a:p>
          <a:p>
            <a:r>
              <a:rPr lang="en-US" dirty="0" smtClean="0"/>
              <a:t>Expanding width to match  preamp board may make it easier to handle. </a:t>
            </a:r>
          </a:p>
          <a:p>
            <a:r>
              <a:rPr lang="en-US" dirty="0" smtClean="0"/>
              <a:t>Board could easily be .062” FR4. </a:t>
            </a:r>
          </a:p>
          <a:p>
            <a:r>
              <a:rPr lang="en-US" dirty="0" smtClean="0"/>
              <a:t>APD could plug in to it with wiper socket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Plug in Order </a:t>
            </a:r>
            <a:r>
              <a:rPr lang="en-US" dirty="0" smtClean="0">
                <a:sym typeface="Wingdings" panose="05000000000000000000" pitchFamily="2" charset="2"/>
              </a:rPr>
              <a:t> Preamp to Adapter back side</a:t>
            </a:r>
          </a:p>
          <a:p>
            <a:pPr marL="514350" indent="-514350"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APD to Adapter.</a:t>
            </a:r>
          </a:p>
          <a:p>
            <a:pPr marL="514350" indent="-514350"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HV connection to preamp board Not considered here.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74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FFC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184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Proposal for an APD to  Preamp Adapter Board Working Document  Mitch Jan 7, 2015</vt:lpstr>
      <vt:lpstr>APD</vt:lpstr>
      <vt:lpstr>Layout of Preamp Board Connector</vt:lpstr>
      <vt:lpstr>Single Sided Alumina Soln. (good)</vt:lpstr>
      <vt:lpstr>Double Sided Alumina Soln.  (Better) </vt:lpstr>
      <vt:lpstr>Double Sided Alumina Soln. </vt:lpstr>
      <vt:lpstr>Discussion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APD Packaging Options</dc:title>
  <dc:creator>Bert Harrop</dc:creator>
  <cp:lastModifiedBy>Mitch</cp:lastModifiedBy>
  <cp:revision>30</cp:revision>
  <dcterms:created xsi:type="dcterms:W3CDTF">2015-01-06T23:37:46Z</dcterms:created>
  <dcterms:modified xsi:type="dcterms:W3CDTF">2015-01-08T00:03:16Z</dcterms:modified>
</cp:coreProperties>
</file>