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1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6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9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1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8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6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065A-D602-4C07-AABC-1350EC500D4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F643-BF0C-4630-B743-470106DE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9124" y="1544871"/>
            <a:ext cx="774603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Some Mods to the APD/ASIC Test Box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Manny Morales, U Penn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Kirk McDonald, Princeton U</a:t>
            </a:r>
          </a:p>
          <a:p>
            <a:pPr algn="ctr"/>
            <a:r>
              <a:rPr lang="en-US" sz="24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January 30, 2019</a:t>
            </a:r>
            <a:endParaRPr lang="en-US" sz="2400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3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586"/>
            <a:ext cx="9144000" cy="4445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572001" y="458775"/>
            <a:ext cx="2828041" cy="17093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50849" y="458775"/>
            <a:ext cx="3549193" cy="17093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2302" y="14997"/>
            <a:ext cx="7701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 panel mounts now have coax-cable termination (not soldered leads)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38519"/>
            <a:ext cx="770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DC power cable shortened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64091" y="1404803"/>
            <a:ext cx="434681" cy="1357251"/>
          </a:xfrm>
          <a:prstGeom prst="straightConnector1">
            <a:avLst/>
          </a:prstGeom>
          <a:ln w="254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979988"/>
            <a:ext cx="898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Mitch suggests that all 8 SMA signal connectors be in a row up high = present location of the upper 4 connectors</a:t>
            </a:r>
            <a:endParaRPr lang="en-US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1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206500"/>
            <a:ext cx="9143999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142" y="87899"/>
            <a:ext cx="878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Signal coax cables now soldered to holes on PC board (instead of to a socket that mated to pins on the PC board)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18560" y="447040"/>
            <a:ext cx="1808480" cy="25196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206500"/>
            <a:ext cx="9143999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142" y="87899"/>
            <a:ext cx="878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Signal coax grounds now soldered to holes on PC board (instead of to a socket that mated to pins on the PC board)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18560" y="447040"/>
            <a:ext cx="1808480" cy="25196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04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648"/>
            <a:ext cx="9144000" cy="444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142" y="87899"/>
            <a:ext cx="878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Pins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en-US" sz="2400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Coax center conductors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  </a:t>
            </a:r>
            <a:r>
              <a:rPr lang="en-US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Coax grounds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0240" y="528320"/>
            <a:ext cx="2225040" cy="2418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180080" y="914400"/>
            <a:ext cx="416560" cy="2570480"/>
          </a:xfrm>
          <a:prstGeom prst="straightConnector1">
            <a:avLst/>
          </a:prstGeom>
          <a:ln w="254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25520" y="1288228"/>
            <a:ext cx="2529840" cy="219665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3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117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kirkmcd@princeton.edu</dc:creator>
  <cp:lastModifiedBy>kirkmcd@princeton.edu</cp:lastModifiedBy>
  <cp:revision>4</cp:revision>
  <dcterms:created xsi:type="dcterms:W3CDTF">2019-01-30T21:57:46Z</dcterms:created>
  <dcterms:modified xsi:type="dcterms:W3CDTF">2019-01-30T22:35:06Z</dcterms:modified>
</cp:coreProperties>
</file>