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9" autoAdjust="0"/>
    <p:restoredTop sz="94660"/>
  </p:normalViewPr>
  <p:slideViewPr>
    <p:cSldViewPr snapToGrid="0">
      <p:cViewPr>
        <p:scale>
          <a:sx n="100" d="100"/>
          <a:sy n="100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6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8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7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8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0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3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6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8B687-82B7-4202-BF64-23657282294F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80691-9C09-4686-B4B9-74730A54E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7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2599872"/>
            <a:ext cx="9144793" cy="16582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693" y="26"/>
            <a:ext cx="6942615" cy="68579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30246" y="100289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2.2 V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008671" y="1149668"/>
            <a:ext cx="629264" cy="29614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008671" y="1149668"/>
            <a:ext cx="397842" cy="30056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3322" y="5407770"/>
            <a:ext cx="762066" cy="49991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4236" y="5442155"/>
            <a:ext cx="762066" cy="4999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1722" y="1002890"/>
            <a:ext cx="762066" cy="499915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5593611" y="5407770"/>
            <a:ext cx="387719" cy="18944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325500" y="5442155"/>
            <a:ext cx="681613" cy="16496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138621" y="5442155"/>
            <a:ext cx="499314" cy="19935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134166" y="5421400"/>
            <a:ext cx="224402" cy="22010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5345626" y="1197822"/>
            <a:ext cx="536222" cy="2479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576550" y="1202243"/>
            <a:ext cx="305298" cy="2435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154511" y="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GND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754368" y="184532"/>
            <a:ext cx="496038" cy="2877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52036" y="179355"/>
            <a:ext cx="854459" cy="28929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759014" y="184666"/>
            <a:ext cx="1318211" cy="2928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504407" y="84699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4.0 V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122099" y="1050962"/>
            <a:ext cx="242246" cy="3605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120478" y="1045854"/>
            <a:ext cx="474791" cy="36999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120847" y="679390"/>
            <a:ext cx="297247" cy="37157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120478" y="680110"/>
            <a:ext cx="451521" cy="37155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273425" y="-3263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GND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4882409" y="156003"/>
            <a:ext cx="1360346" cy="30083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381625" y="162206"/>
            <a:ext cx="861131" cy="3242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5730317" y="160699"/>
            <a:ext cx="512438" cy="32880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955102" y="6541176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GND</a:t>
            </a:r>
            <a:endParaRPr lang="en-US" dirty="0"/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541190" y="6375960"/>
            <a:ext cx="1074811" cy="3343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541078" y="6401002"/>
            <a:ext cx="755816" cy="3100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2541078" y="6408620"/>
            <a:ext cx="1511633" cy="30408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53595" y="650223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GND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4882409" y="6386577"/>
            <a:ext cx="1871186" cy="28930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5404591" y="6400164"/>
            <a:ext cx="1346128" cy="2736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 flipV="1">
            <a:off x="5714982" y="6401161"/>
            <a:ext cx="1038613" cy="27571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16467" y="575740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4.0 V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 flipV="1">
            <a:off x="4020442" y="5421400"/>
            <a:ext cx="361058" cy="52562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016623" y="5436373"/>
            <a:ext cx="578646" cy="51697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024494" y="5953351"/>
            <a:ext cx="393600" cy="28445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015568" y="5947026"/>
            <a:ext cx="596913" cy="30538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49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239470" y="0"/>
            <a:ext cx="266506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76426" y="571500"/>
            <a:ext cx="5829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think this is the voltage regulator layout, but I don’t know where appropriate test points </a:t>
            </a:r>
            <a:r>
              <a:rPr lang="en-US" smtClean="0"/>
              <a:t>would be.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255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30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 T. McDonald</dc:creator>
  <cp:lastModifiedBy>Kirk T. McDonald</cp:lastModifiedBy>
  <cp:revision>4</cp:revision>
  <dcterms:created xsi:type="dcterms:W3CDTF">2018-02-27T21:35:19Z</dcterms:created>
  <dcterms:modified xsi:type="dcterms:W3CDTF">2018-02-27T22:08:03Z</dcterms:modified>
</cp:coreProperties>
</file>