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3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9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0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9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5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3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8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8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CFBA3-8ACE-437F-A0B0-7E837B4BF350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984DF-D8C2-444E-8D01-4320B7395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2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Signal path between APD and Amplifier  on  </a:t>
            </a:r>
            <a:br>
              <a:rPr lang="en-US" dirty="0" smtClean="0"/>
            </a:br>
            <a:r>
              <a:rPr lang="en-US" dirty="0" smtClean="0"/>
              <a:t>Penn 1  and Penn 2.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94" t="14879" r="1776" b="7414"/>
          <a:stretch/>
        </p:blipFill>
        <p:spPr>
          <a:xfrm>
            <a:off x="1005840" y="2503170"/>
            <a:ext cx="10161270" cy="3314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80260" y="1690688"/>
            <a:ext cx="8402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Well defined  signal and return path across APD.    Ionization signal impressed on screen</a:t>
            </a:r>
          </a:p>
          <a:p>
            <a:pPr algn="ctr"/>
            <a:r>
              <a:rPr lang="en-US" dirty="0" smtClean="0"/>
              <a:t>And referenced to  Amplifier Ground.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4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033"/>
            <a:ext cx="10515600" cy="6307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Proposed New APD Hookup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337" t="14703" r="2608" b="8653"/>
          <a:stretch/>
        </p:blipFill>
        <p:spPr>
          <a:xfrm>
            <a:off x="829733" y="1932704"/>
            <a:ext cx="10524068" cy="3926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9177" y="1009374"/>
            <a:ext cx="4865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APD signal  return path is not clear. </a:t>
            </a:r>
          </a:p>
          <a:p>
            <a:pPr algn="ctr"/>
            <a:r>
              <a:rPr lang="en-US" dirty="0"/>
              <a:t>P</a:t>
            </a:r>
            <a:r>
              <a:rPr lang="en-US" dirty="0" smtClean="0"/>
              <a:t>oorly defined voltage reference  for the  signal.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0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Signal path between APD and Amplifier  on   Penn 1  and Penn 2.  </vt:lpstr>
      <vt:lpstr>Proposed New APD Hookup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</dc:creator>
  <cp:lastModifiedBy>Kirk T McDonald</cp:lastModifiedBy>
  <cp:revision>2</cp:revision>
  <dcterms:created xsi:type="dcterms:W3CDTF">2017-08-07T22:32:42Z</dcterms:created>
  <dcterms:modified xsi:type="dcterms:W3CDTF">2017-08-08T09:52:44Z</dcterms:modified>
</cp:coreProperties>
</file>