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4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8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0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2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8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F419-E39B-4BA4-AF26-D1C938C8FA2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AB9F-5D71-4262-B8A8-D0C6B3AB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princeton.edu/~mcdonald/LHC/Newcomer/fast_preamp_BFR1_v0.docx" TargetMode="External"/><Relationship Id="rId2" Type="http://schemas.openxmlformats.org/officeDocument/2006/relationships/hyperlink" Target="http://physics.princeton.edu/~mcdonald/LHC/Newcomer/Fast_Timing_Amplifier_V3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hysics.princeton.edu/~mcdonald/LHC/Newcomer/Godwin%20Maye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555" y="960582"/>
            <a:ext cx="7430239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Rework of an APD Preamp</a:t>
            </a:r>
          </a:p>
          <a:p>
            <a:pPr algn="ctr"/>
            <a:endParaRPr lang="en-US" sz="36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Godwin </a:t>
            </a:r>
            <a:r>
              <a:rPr lang="en-US" sz="2400" dirty="0" err="1" smtClean="0">
                <a:latin typeface="Comic Sans MS" panose="030F0702030302020204" pitchFamily="66" charset="0"/>
              </a:rPr>
              <a:t>Mayers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i="1" dirty="0" smtClean="0">
                <a:latin typeface="Comic Sans MS" panose="030F0702030302020204" pitchFamily="66" charset="0"/>
              </a:rPr>
              <a:t>U Penn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Feb. 17, 2017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endParaRPr lang="en-US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Documentation on the U Penn Fast-Timing Preamp: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  <a:hlinkClick r:id="rId2"/>
              </a:rPr>
              <a:t>http://physics.princeton.edu/~mcdonald/LHC/Newcomer/fast_timing_aplifier_V3.pdf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latin typeface="Comic Sans MS" panose="030F0702030302020204" pitchFamily="66" charset="0"/>
                <a:hlinkClick r:id="rId3"/>
              </a:rPr>
              <a:t>http://physics.princeton.edu/~mcdonald/LHC/Newcomer/fast_preamp_BFR1_v0.docx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More photos of the rework: 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  <a:hlinkClick r:id="rId4"/>
              </a:rPr>
              <a:t>http://physics.princeton.edu/~mcdonald/LHC/Newcomer/Godwin%20Mayers/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t="38431" r="10002" b="42017"/>
          <a:stretch/>
        </p:blipFill>
        <p:spPr>
          <a:xfrm>
            <a:off x="502920" y="5132070"/>
            <a:ext cx="8629650" cy="1725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83915"/>
            <a:ext cx="8355330" cy="2648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1825" y="3768899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Preamp PCB with RMD 8x8 mm</a:t>
            </a:r>
            <a:r>
              <a:rPr lang="en-US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APD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14" y="4802678"/>
            <a:ext cx="775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  <a:latin typeface="Comic Sans MS" panose="030F0702030302020204" pitchFamily="66" charset="0"/>
              </a:rPr>
              <a:t>P</a:t>
            </a:r>
            <a:r>
              <a:rPr lang="en-US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reamp PCB with RMD 8x8 mm</a:t>
            </a:r>
            <a:r>
              <a:rPr lang="en-US" baseline="300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2</a:t>
            </a:r>
            <a:r>
              <a:rPr lang="en-US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APD + Mylar tent to protect the APD:</a:t>
            </a:r>
            <a:endParaRPr lang="en-US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96" y="33251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Stuffed preamp PCB:</a:t>
            </a:r>
            <a:endParaRPr lang="en-US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29864"/>
          <a:stretch/>
        </p:blipFill>
        <p:spPr>
          <a:xfrm rot="16200000">
            <a:off x="1628490" y="1798033"/>
            <a:ext cx="1792224" cy="4340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1777" y="4248035"/>
            <a:ext cx="3461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transistor needing replacement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3314700" y="4124325"/>
            <a:ext cx="1557077" cy="292987"/>
          </a:xfrm>
          <a:prstGeom prst="straightConnector1">
            <a:avLst/>
          </a:prstGeom>
          <a:ln w="254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8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r="34243"/>
          <a:stretch/>
        </p:blipFill>
        <p:spPr>
          <a:xfrm rot="16200000">
            <a:off x="1948695" y="-264741"/>
            <a:ext cx="5120881" cy="8218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" y="22860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Component needing replacement:</a:t>
            </a:r>
            <a:endParaRPr lang="en-US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4172096" y="207526"/>
            <a:ext cx="1222864" cy="912614"/>
          </a:xfrm>
          <a:prstGeom prst="straightConnector1">
            <a:avLst/>
          </a:prstGeom>
          <a:ln w="254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7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5" y="778972"/>
            <a:ext cx="7998691" cy="5999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" y="262890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  <a:latin typeface="Comic Sans MS" panose="030F0702030302020204" pitchFamily="66" charset="0"/>
              </a:rPr>
              <a:t>P</a:t>
            </a:r>
            <a:r>
              <a:rPr lang="en-US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reamp PCB on the rework station:</a:t>
            </a:r>
            <a:endParaRPr lang="en-US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85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</dc:creator>
  <cp:lastModifiedBy>Kirk</cp:lastModifiedBy>
  <cp:revision>7</cp:revision>
  <dcterms:created xsi:type="dcterms:W3CDTF">2017-03-03T20:46:23Z</dcterms:created>
  <dcterms:modified xsi:type="dcterms:W3CDTF">2017-03-17T22:03:53Z</dcterms:modified>
</cp:coreProperties>
</file>