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595" r:id="rId2"/>
    <p:sldId id="596" r:id="rId3"/>
    <p:sldId id="597" r:id="rId4"/>
    <p:sldId id="59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E3FA35-8406-47AA-BA6C-C2C177EDEC69}">
          <p14:sldIdLst>
            <p14:sldId id="595"/>
            <p14:sldId id="596"/>
            <p14:sldId id="597"/>
            <p14:sldId id="598"/>
          </p14:sldIdLst>
        </p14:section>
        <p14:section name="Untitled Section" id="{2F3C6003-F3CF-4AD2-BF0E-741C7216EC1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9328" autoAdjust="0"/>
  </p:normalViewPr>
  <p:slideViewPr>
    <p:cSldViewPr>
      <p:cViewPr varScale="1">
        <p:scale>
          <a:sx n="105" d="100"/>
          <a:sy n="105" d="100"/>
        </p:scale>
        <p:origin x="8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F6B47-CAEE-401D-95B5-3E59DBE8C4E3}" type="datetimeFigureOut">
              <a:rPr lang="en-GB" smtClean="0"/>
              <a:t>19/12/2016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427DB-2BEB-4317-88B2-5BB686EB1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310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0072" y="2924944"/>
            <a:ext cx="3128392" cy="910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792162"/>
          </a:xfrm>
        </p:spPr>
        <p:txBody>
          <a:bodyPr/>
          <a:lstStyle>
            <a:lvl1pPr marL="0" indent="0" algn="ctr">
              <a:buFontTx/>
              <a:buNone/>
              <a:defRPr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This would be the text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idx="14"/>
          </p:nvPr>
        </p:nvSpPr>
        <p:spPr>
          <a:xfrm>
            <a:off x="323528" y="3429000"/>
            <a:ext cx="3888432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281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"/>
            <a:ext cx="9144000" cy="80817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eaLnBrk="0" hangingPunct="0">
              <a:defRPr/>
            </a:pPr>
            <a:endParaRPr lang="en-US" sz="32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"/>
            <a:ext cx="7200800" cy="806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166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E94A-5F61-43A6-96AE-50F4CA1045A4}" type="datetime1">
              <a:rPr lang="en-GB" smtClean="0"/>
              <a:t>19/12/2016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604688"/>
            <a:ext cx="5544616" cy="208688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M.Moll, December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597352"/>
            <a:ext cx="576064" cy="216024"/>
          </a:xfrm>
        </p:spPr>
        <p:txBody>
          <a:bodyPr/>
          <a:lstStyle>
            <a:lvl1pPr>
              <a:defRPr lang="en-GB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 smtClean="0"/>
              <a:t>-</a:t>
            </a:r>
            <a:fld id="{4BC41057-E5DD-4345-B334-EB94862F885B}" type="slidenum">
              <a:rPr lang="en-GB" smtClean="0"/>
              <a:pPr/>
              <a:t>‹#›</a:t>
            </a:fld>
            <a:r>
              <a:rPr lang="en-GB" dirty="0" smtClean="0"/>
              <a:t>-</a:t>
            </a:r>
            <a:endParaRPr lang="en-GB" dirty="0"/>
          </a:p>
        </p:txBody>
      </p:sp>
      <p:pic>
        <p:nvPicPr>
          <p:cNvPr id="8" name="Picture 23" descr="Logo CERN width=144,      height=14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5826" y="2"/>
            <a:ext cx="808174" cy="8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30"/>
          <p:cNvSpPr>
            <a:spLocks noChangeShapeType="1"/>
          </p:cNvSpPr>
          <p:nvPr userDrawn="1"/>
        </p:nvSpPr>
        <p:spPr bwMode="auto">
          <a:xfrm>
            <a:off x="0" y="806429"/>
            <a:ext cx="9144000" cy="0"/>
          </a:xfrm>
          <a:prstGeom prst="line">
            <a:avLst/>
          </a:prstGeom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Line 30"/>
          <p:cNvSpPr>
            <a:spLocks noChangeShapeType="1"/>
          </p:cNvSpPr>
          <p:nvPr userDrawn="1"/>
        </p:nvSpPr>
        <p:spPr bwMode="auto">
          <a:xfrm>
            <a:off x="2299" y="6597352"/>
            <a:ext cx="9144000" cy="0"/>
          </a:xfrm>
          <a:prstGeom prst="line">
            <a:avLst/>
          </a:prstGeom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 rot="20661476">
            <a:off x="-2215" y="49723"/>
            <a:ext cx="1395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RD50</a:t>
            </a:r>
            <a:endParaRPr lang="en-GB" sz="3600" b="1" dirty="0">
              <a:solidFill>
                <a:srgbClr val="FF0000"/>
              </a:solidFill>
              <a:latin typeface="+mj-lt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0841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519D73-7757-4C70-858E-B43A802602D9}" type="datetime1">
              <a:rPr lang="en-GB" smtClean="0"/>
              <a:t>19/12/2016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M.Moll, December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85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E5121-9144-4DD8-A7CC-FDAC3B896412}" type="datetime1">
              <a:rPr lang="en-GB" smtClean="0"/>
              <a:t>19/12/2016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M.Moll, December 2016</a:t>
            </a:r>
            <a:endParaRPr lang="en-US" dirty="0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</a:t>
            </a:r>
            <a:fld id="{C93AF233-9E46-401C-BAC8-1C138BB4085E}" type="slidenum">
              <a:rPr lang="en-US"/>
              <a:pPr>
                <a:defRPr/>
              </a:pPr>
              <a:t>‹#›</a:t>
            </a:fld>
            <a:r>
              <a:rPr lang="en-US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72264895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23840" cy="114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6480" y="1604329"/>
            <a:ext cx="4042080" cy="39733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6800" y="1604329"/>
            <a:ext cx="4043520" cy="191684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36800" y="3659425"/>
            <a:ext cx="4043520" cy="19182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456480" y="6247376"/>
            <a:ext cx="2125440" cy="468050"/>
          </a:xfrm>
        </p:spPr>
        <p:txBody>
          <a:bodyPr/>
          <a:lstStyle>
            <a:lvl1pPr>
              <a:defRPr/>
            </a:lvl1pPr>
          </a:lstStyle>
          <a:p>
            <a:fld id="{801A73CE-A51F-414A-BE8A-3FA3AFE1CF99}" type="datetime1">
              <a:rPr lang="en-GB" altLang="en-US" smtClean="0"/>
              <a:t>19/12/2016</a:t>
            </a:fld>
            <a:endParaRPr lang="en-GB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94400" cy="4680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M.Moll, December 2016</a:t>
            </a:r>
            <a:endParaRPr lang="en-GB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>
          <a:xfrm>
            <a:off x="6556320" y="6247376"/>
            <a:ext cx="2125440" cy="468050"/>
          </a:xfrm>
        </p:spPr>
        <p:txBody>
          <a:bodyPr/>
          <a:lstStyle>
            <a:lvl1pPr>
              <a:defRPr/>
            </a:lvl1pPr>
          </a:lstStyle>
          <a:p>
            <a:fld id="{357EEA12-C8FE-4213-977D-53CAF1DD59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417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6480" y="273629"/>
            <a:ext cx="8223840" cy="114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6480" y="1604329"/>
            <a:ext cx="4042080" cy="191684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6800" y="1604329"/>
            <a:ext cx="4043520" cy="191684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6480" y="3659425"/>
            <a:ext cx="4042080" cy="19182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800" y="3659425"/>
            <a:ext cx="4043520" cy="19182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456480" y="6247376"/>
            <a:ext cx="2125440" cy="468050"/>
          </a:xfrm>
        </p:spPr>
        <p:txBody>
          <a:bodyPr/>
          <a:lstStyle>
            <a:lvl1pPr>
              <a:defRPr/>
            </a:lvl1pPr>
          </a:lstStyle>
          <a:p>
            <a:fld id="{B368EF43-D947-4C22-A5D9-BC3F0C33B17F}" type="datetime1">
              <a:rPr lang="en-GB" altLang="en-US" smtClean="0"/>
              <a:t>19/12/2016</a:t>
            </a:fld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94400" cy="4680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M.Moll, December 2016</a:t>
            </a: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6556320" y="6247376"/>
            <a:ext cx="2125440" cy="468050"/>
          </a:xfrm>
        </p:spPr>
        <p:txBody>
          <a:bodyPr/>
          <a:lstStyle>
            <a:lvl1pPr>
              <a:defRPr/>
            </a:lvl1pPr>
          </a:lstStyle>
          <a:p>
            <a:fld id="{0638F5C7-165D-4541-8E98-A1E1267FC6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174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23840" cy="114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6480" y="6247376"/>
            <a:ext cx="2125440" cy="468050"/>
          </a:xfrm>
        </p:spPr>
        <p:txBody>
          <a:bodyPr/>
          <a:lstStyle>
            <a:lvl1pPr>
              <a:defRPr/>
            </a:lvl1pPr>
          </a:lstStyle>
          <a:p>
            <a:fld id="{25EBCE6B-A98F-4160-B84B-6A02D9999B93}" type="datetime1">
              <a:rPr lang="en-GB" altLang="en-US" smtClean="0"/>
              <a:t>19/12/2016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94400" cy="4680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M.Moll, December 2016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320" y="6247376"/>
            <a:ext cx="2125440" cy="468050"/>
          </a:xfrm>
        </p:spPr>
        <p:txBody>
          <a:bodyPr/>
          <a:lstStyle>
            <a:lvl1pPr>
              <a:defRPr/>
            </a:lvl1pPr>
          </a:lstStyle>
          <a:p>
            <a:fld id="{0FE5E108-5C23-47D6-8B06-1E5D4D70B7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109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23840" cy="114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8223840" cy="191684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480" y="3659425"/>
            <a:ext cx="8223840" cy="19182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6480" y="6247376"/>
            <a:ext cx="2125440" cy="468050"/>
          </a:xfrm>
        </p:spPr>
        <p:txBody>
          <a:bodyPr/>
          <a:lstStyle>
            <a:lvl1pPr>
              <a:defRPr/>
            </a:lvl1pPr>
          </a:lstStyle>
          <a:p>
            <a:fld id="{4EE3BAEA-1FB0-4703-9268-F3EF69C0C49C}" type="datetime1">
              <a:rPr lang="en-GB" altLang="en-US" smtClean="0"/>
              <a:t>19/12/2016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94400" cy="4680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M.Moll, December 2016</a:t>
            </a: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6320" y="6247376"/>
            <a:ext cx="2125440" cy="468050"/>
          </a:xfrm>
        </p:spPr>
        <p:txBody>
          <a:bodyPr/>
          <a:lstStyle>
            <a:lvl1pPr>
              <a:defRPr/>
            </a:lvl1pPr>
          </a:lstStyle>
          <a:p>
            <a:fld id="{1400B7FE-E1C1-4759-841B-E385527264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082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CCCCFF">
                <a:alpha val="77000"/>
              </a:srgbClr>
            </a:gs>
            <a:gs pos="100000">
              <a:srgbClr val="CCCCFF">
                <a:gamma/>
                <a:tint val="3137"/>
                <a:invGamma/>
              </a:srgb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600" y="2"/>
            <a:ext cx="7200800" cy="8081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3429000"/>
            <a:ext cx="3888432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97352"/>
            <a:ext cx="21336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B1A8-E849-4CA8-8AE6-1A15629F64E7}" type="datetime1">
              <a:rPr lang="en-GB" smtClean="0"/>
              <a:t>19/12/2016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6604688"/>
            <a:ext cx="5055840" cy="208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M.Moll, December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9040" y="6597352"/>
            <a:ext cx="549424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41057-E5DD-4345-B334-EB94862F8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94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Clr>
          <a:srgbClr val="FF0000"/>
        </a:buClr>
        <a:buSzPct val="120000"/>
        <a:buFont typeface="Arial" pitchFamily="34" charset="0"/>
        <a:buChar char="•"/>
        <a:defRPr lang="en-US" sz="2000" b="1" kern="1200" dirty="0" smtClean="0">
          <a:solidFill>
            <a:srgbClr val="0000FF"/>
          </a:solidFill>
          <a:latin typeface="+mj-lt"/>
          <a:ea typeface="+mn-ea"/>
          <a:cs typeface="Times New Roman" pitchFamily="18" charset="0"/>
        </a:defRPr>
      </a:lvl1pPr>
      <a:lvl2pPr marL="360363" indent="-184150" algn="l" defTabSz="914400" rtl="0" eaLnBrk="1" latinLnBrk="0" hangingPunct="1">
        <a:spcBef>
          <a:spcPct val="20000"/>
        </a:spcBef>
        <a:buSzPct val="100000"/>
        <a:buFont typeface="Wingdings" pitchFamily="2" charset="2"/>
        <a:buChar char="§"/>
        <a:defRPr lang="en-US" sz="1800" b="1" kern="1200" dirty="0" smtClean="0">
          <a:solidFill>
            <a:schemeClr val="tx1"/>
          </a:solidFill>
          <a:latin typeface="+mn-lt"/>
          <a:ea typeface="+mn-ea"/>
          <a:cs typeface="Times New Roman" pitchFamily="18" charset="0"/>
        </a:defRPr>
      </a:lvl2pPr>
      <a:lvl3pPr marL="538163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b="0" kern="1200" dirty="0" smtClean="0"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714375" indent="-176213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1600" b="0" kern="1200" dirty="0" smtClean="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898525" indent="-18415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GB" sz="1600" b="0" i="1" kern="1200" dirty="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2D simulations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Ranjiit</a:t>
            </a:r>
            <a:r>
              <a:rPr lang="en-GB" dirty="0" smtClean="0"/>
              <a:t> (7.12.2016)</a:t>
            </a:r>
          </a:p>
          <a:p>
            <a:pPr lvl="1"/>
            <a:r>
              <a:rPr lang="en-GB" dirty="0" smtClean="0"/>
              <a:t>2D simulations show extremely high field on back side (higher than on front side!)</a:t>
            </a:r>
          </a:p>
          <a:p>
            <a:pPr lvl="2"/>
            <a:r>
              <a:rPr lang="en-GB" dirty="0" smtClean="0"/>
              <a:t>??…should be visible in TCT scans as region at edge on backside should have higher gain (signal) as signals obtained from central sensor area (which has not been observed) ??</a:t>
            </a:r>
          </a:p>
          <a:p>
            <a:pPr lvl="2"/>
            <a:r>
              <a:rPr lang="en-GB" dirty="0" smtClean="0"/>
              <a:t>??...earlier breakdown expected from this plot?</a:t>
            </a:r>
          </a:p>
          <a:p>
            <a:pPr lvl="2"/>
            <a:endParaRPr lang="en-GB" dirty="0" smtClean="0"/>
          </a:p>
          <a:p>
            <a:pPr lvl="2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M.Moll, December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-</a:t>
            </a:r>
            <a:fld id="{4BC41057-E5DD-4345-B334-EB94862F885B}" type="slidenum">
              <a:rPr lang="en-GB" smtClean="0"/>
              <a:pPr/>
              <a:t>1</a:t>
            </a:fld>
            <a:r>
              <a:rPr lang="en-GB" smtClean="0"/>
              <a:t>-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913692"/>
            <a:ext cx="4365485" cy="32741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24" y="2913692"/>
            <a:ext cx="4365485" cy="327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6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2D simulation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5065"/>
          </a:xfrm>
        </p:spPr>
        <p:txBody>
          <a:bodyPr/>
          <a:lstStyle/>
          <a:p>
            <a:r>
              <a:rPr lang="en-GB" dirty="0" smtClean="0"/>
              <a:t>Maybe geometry/doping distribution not fully correct?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M.Moll, December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-</a:t>
            </a:r>
            <a:fld id="{4BC41057-E5DD-4345-B334-EB94862F885B}" type="slidenum">
              <a:rPr lang="en-GB" smtClean="0"/>
              <a:pPr/>
              <a:t>2</a:t>
            </a:fld>
            <a:r>
              <a:rPr lang="en-GB" smtClean="0"/>
              <a:t>-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92" y="1313765"/>
            <a:ext cx="4365485" cy="32741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218057" y="3975945"/>
            <a:ext cx="1757652" cy="32406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382615" y="3504414"/>
            <a:ext cx="1844155" cy="39154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6975" y="1289202"/>
            <a:ext cx="4440224" cy="325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66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Doping profiles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Doping profiles</a:t>
            </a:r>
          </a:p>
          <a:p>
            <a:pPr lvl="1"/>
            <a:r>
              <a:rPr lang="en-GB" dirty="0" smtClean="0"/>
              <a:t>A-B - 420</a:t>
            </a:r>
          </a:p>
          <a:p>
            <a:pPr lvl="1"/>
            <a:r>
              <a:rPr lang="en-GB" dirty="0" smtClean="0"/>
              <a:t>C-D - 400</a:t>
            </a:r>
          </a:p>
          <a:p>
            <a:pPr lvl="1"/>
            <a:r>
              <a:rPr lang="en-GB" dirty="0" smtClean="0"/>
              <a:t>E-F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M.Moll, December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-</a:t>
            </a:r>
            <a:fld id="{4BC41057-E5DD-4345-B334-EB94862F885B}" type="slidenum">
              <a:rPr lang="en-GB" smtClean="0"/>
              <a:pPr/>
              <a:t>3</a:t>
            </a:fld>
            <a:r>
              <a:rPr lang="en-GB" smtClean="0"/>
              <a:t>-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374211" y="1726689"/>
            <a:ext cx="3435125" cy="43194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259294" y="1686530"/>
            <a:ext cx="2513517" cy="4558298"/>
          </a:xfrm>
          <a:prstGeom prst="rect">
            <a:avLst/>
          </a:prstGeom>
        </p:spPr>
      </p:pic>
      <p:sp>
        <p:nvSpPr>
          <p:cNvPr id="13" name="Freeform 12"/>
          <p:cNvSpPr/>
          <p:nvPr/>
        </p:nvSpPr>
        <p:spPr>
          <a:xfrm>
            <a:off x="2549471" y="4107051"/>
            <a:ext cx="4610746" cy="1635429"/>
          </a:xfrm>
          <a:custGeom>
            <a:avLst/>
            <a:gdLst>
              <a:gd name="connsiteX0" fmla="*/ 0 w 4610746"/>
              <a:gd name="connsiteY0" fmla="*/ 0 h 1635429"/>
              <a:gd name="connsiteX1" fmla="*/ 1286360 w 4610746"/>
              <a:gd name="connsiteY1" fmla="*/ 1635071 h 1635429"/>
              <a:gd name="connsiteX2" fmla="*/ 4610746 w 4610746"/>
              <a:gd name="connsiteY2" fmla="*/ 116237 h 1635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10746" h="1635429">
                <a:moveTo>
                  <a:pt x="0" y="0"/>
                </a:moveTo>
                <a:cubicBezTo>
                  <a:pt x="258951" y="807849"/>
                  <a:pt x="517903" y="1615698"/>
                  <a:pt x="1286360" y="1635071"/>
                </a:cubicBezTo>
                <a:cubicBezTo>
                  <a:pt x="2054817" y="1654444"/>
                  <a:pt x="3332781" y="885340"/>
                  <a:pt x="4610746" y="11623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3800723" y="1190952"/>
            <a:ext cx="3461617" cy="1822592"/>
          </a:xfrm>
          <a:custGeom>
            <a:avLst/>
            <a:gdLst>
              <a:gd name="connsiteX0" fmla="*/ 0 w 3461617"/>
              <a:gd name="connsiteY0" fmla="*/ 1822592 h 1822592"/>
              <a:gd name="connsiteX1" fmla="*/ 1327868 w 3461617"/>
              <a:gd name="connsiteY1" fmla="*/ 33549 h 1822592"/>
              <a:gd name="connsiteX2" fmla="*/ 3347500 w 3461617"/>
              <a:gd name="connsiteY2" fmla="*/ 725312 h 1822592"/>
              <a:gd name="connsiteX3" fmla="*/ 3196425 w 3461617"/>
              <a:gd name="connsiteY3" fmla="*/ 1607907 h 1822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17" h="1822592">
                <a:moveTo>
                  <a:pt x="0" y="1822592"/>
                </a:moveTo>
                <a:cubicBezTo>
                  <a:pt x="384975" y="1019510"/>
                  <a:pt x="769951" y="216429"/>
                  <a:pt x="1327868" y="33549"/>
                </a:cubicBezTo>
                <a:cubicBezTo>
                  <a:pt x="1885785" y="-149331"/>
                  <a:pt x="3036074" y="462919"/>
                  <a:pt x="3347500" y="725312"/>
                </a:cubicBezTo>
                <a:cubicBezTo>
                  <a:pt x="3658926" y="987705"/>
                  <a:pt x="3238832" y="1440930"/>
                  <a:pt x="3196425" y="1607907"/>
                </a:cubicBezTo>
              </a:path>
            </a:pathLst>
          </a:custGeom>
          <a:noFill/>
          <a:ln>
            <a:solidFill>
              <a:srgbClr val="00B05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074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some re-design of the 2D model?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M.Moll, December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-</a:t>
            </a:r>
            <a:fld id="{4BC41057-E5DD-4345-B334-EB94862F885B}" type="slidenum">
              <a:rPr lang="en-GB" smtClean="0"/>
              <a:pPr/>
              <a:t>4</a:t>
            </a:fld>
            <a:r>
              <a:rPr lang="en-GB" smtClean="0"/>
              <a:t>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6287774"/>
      </p:ext>
    </p:extLst>
  </p:cSld>
  <p:clrMapOvr>
    <a:masterClrMapping/>
  </p:clrMapOvr>
</p:sld>
</file>

<file path=ppt/theme/theme1.xml><?xml version="1.0" encoding="utf-8"?>
<a:theme xmlns:a="http://schemas.openxmlformats.org/drawingml/2006/main" name="Michaels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9862</TotalTime>
  <Words>118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</vt:lpstr>
      <vt:lpstr>Calibri</vt:lpstr>
      <vt:lpstr>Times New Roman</vt:lpstr>
      <vt:lpstr>Wingdings</vt:lpstr>
      <vt:lpstr>Michaels presentation</vt:lpstr>
      <vt:lpstr>2D simulations</vt:lpstr>
      <vt:lpstr>2D simulation</vt:lpstr>
      <vt:lpstr>Doping profiles</vt:lpstr>
      <vt:lpstr>Conclude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Moll</dc:creator>
  <cp:lastModifiedBy>Kirk T McDonald</cp:lastModifiedBy>
  <cp:revision>612</cp:revision>
  <dcterms:created xsi:type="dcterms:W3CDTF">2012-04-12T14:25:35Z</dcterms:created>
  <dcterms:modified xsi:type="dcterms:W3CDTF">2016-12-19T14:10:39Z</dcterms:modified>
</cp:coreProperties>
</file>