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drawings/drawing7.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drawings/drawing8.xml" ContentType="application/vnd.openxmlformats-officedocument.drawingml.chartshapes+xml"/>
  <Override PartName="/ppt/charts/chart12.xml" ContentType="application/vnd.openxmlformats-officedocument.drawingml.chart+xml"/>
  <Override PartName="/ppt/drawings/drawing9.xml" ContentType="application/vnd.openxmlformats-officedocument.drawingml.chartshapes+xml"/>
  <Override PartName="/ppt/charts/chart13.xml" ContentType="application/vnd.openxmlformats-officedocument.drawingml.chart+xml"/>
  <Override PartName="/ppt/drawings/drawing10.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8" r:id="rId4"/>
    <p:sldId id="286" r:id="rId5"/>
    <p:sldId id="290" r:id="rId6"/>
    <p:sldId id="287" r:id="rId7"/>
    <p:sldId id="289" r:id="rId8"/>
    <p:sldId id="29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DEB967-54E9-4BA8-B4AC-889331689803}">
          <p14:sldIdLst>
            <p14:sldId id="256"/>
            <p14:sldId id="258"/>
            <p14:sldId id="288"/>
            <p14:sldId id="286"/>
            <p14:sldId id="290"/>
            <p14:sldId id="287"/>
          </p14:sldIdLst>
        </p14:section>
        <p14:section name="Untitled Section" id="{40FD1EDC-2169-4BCE-B620-E050C624E04D}">
          <p14:sldIdLst>
            <p14:sldId id="289"/>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DAD"/>
    <a:srgbClr val="0000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523" autoAdjust="0"/>
  </p:normalViewPr>
  <p:slideViewPr>
    <p:cSldViewPr>
      <p:cViewPr varScale="1">
        <p:scale>
          <a:sx n="78" d="100"/>
          <a:sy n="78" d="100"/>
        </p:scale>
        <p:origin x="87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U\Fast%20Timing\Laser%20diode%20study\afterFiber-12142012.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LU\Fast%20Timing\Laser%20diode%20study\afterFiber-12142012.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Fiber output power (W) </a:t>
            </a:r>
          </a:p>
        </c:rich>
      </c:tx>
      <c:layout/>
      <c:overlay val="0"/>
    </c:title>
    <c:autoTitleDeleted val="0"/>
    <c:plotArea>
      <c:layout>
        <c:manualLayout>
          <c:layoutTarget val="inner"/>
          <c:xMode val="edge"/>
          <c:yMode val="edge"/>
          <c:x val="0.18791929133858265"/>
          <c:y val="0.19943314377369495"/>
          <c:w val="0.73333070866141736"/>
          <c:h val="0.59104512977544477"/>
        </c:manualLayout>
      </c:layout>
      <c:scatterChart>
        <c:scatterStyle val="lineMarker"/>
        <c:varyColors val="0"/>
        <c:ser>
          <c:idx val="0"/>
          <c:order val="0"/>
          <c:tx>
            <c:strRef>
              <c:f>'afterFiber-12142012'!$D$1</c:f>
              <c:strCache>
                <c:ptCount val="1"/>
                <c:pt idx="0">
                  <c:v>Power(W)</c:v>
                </c:pt>
              </c:strCache>
            </c:strRef>
          </c:tx>
          <c:spPr>
            <a:ln w="28575">
              <a:noFill/>
            </a:ln>
          </c:spPr>
          <c:marker>
            <c:symbol val="diamond"/>
            <c:size val="3"/>
          </c:marker>
          <c:xVal>
            <c:numRef>
              <c:f>'afterFiber-12142012'!$B$2:$B$569</c:f>
              <c:numCache>
                <c:formatCode>h:mm:ss</c:formatCode>
                <c:ptCount val="568"/>
                <c:pt idx="0">
                  <c:v>0.10928240740740741</c:v>
                </c:pt>
                <c:pt idx="1">
                  <c:v>0.10927083333333333</c:v>
                </c:pt>
                <c:pt idx="2">
                  <c:v>0.10925925925925926</c:v>
                </c:pt>
                <c:pt idx="3">
                  <c:v>0.10924768518518518</c:v>
                </c:pt>
                <c:pt idx="4">
                  <c:v>0.1092361111111111</c:v>
                </c:pt>
                <c:pt idx="5">
                  <c:v>0.10922453703703704</c:v>
                </c:pt>
                <c:pt idx="6">
                  <c:v>0.10921296296296296</c:v>
                </c:pt>
                <c:pt idx="7">
                  <c:v>0.1092013888888889</c:v>
                </c:pt>
                <c:pt idx="8">
                  <c:v>0.10918981481481482</c:v>
                </c:pt>
                <c:pt idx="9">
                  <c:v>0.10917824074074074</c:v>
                </c:pt>
                <c:pt idx="10">
                  <c:v>0.10916666666666668</c:v>
                </c:pt>
                <c:pt idx="11">
                  <c:v>0.1091550925925926</c:v>
                </c:pt>
                <c:pt idx="12">
                  <c:v>0.10914351851851851</c:v>
                </c:pt>
                <c:pt idx="13">
                  <c:v>0.10913194444444445</c:v>
                </c:pt>
                <c:pt idx="14">
                  <c:v>0.10912037037037037</c:v>
                </c:pt>
                <c:pt idx="15">
                  <c:v>0.10910879629629629</c:v>
                </c:pt>
                <c:pt idx="16">
                  <c:v>0.10909722222222222</c:v>
                </c:pt>
                <c:pt idx="17">
                  <c:v>0.10908564814814814</c:v>
                </c:pt>
                <c:pt idx="18">
                  <c:v>0.10907407407407409</c:v>
                </c:pt>
                <c:pt idx="19">
                  <c:v>0.10906249999999999</c:v>
                </c:pt>
                <c:pt idx="20">
                  <c:v>0.10905092592592593</c:v>
                </c:pt>
                <c:pt idx="21">
                  <c:v>0.10903935185185186</c:v>
                </c:pt>
                <c:pt idx="22">
                  <c:v>0.10902777777777778</c:v>
                </c:pt>
                <c:pt idx="23">
                  <c:v>0.1090162037037037</c:v>
                </c:pt>
                <c:pt idx="24">
                  <c:v>0.10900462962962963</c:v>
                </c:pt>
                <c:pt idx="25">
                  <c:v>0.10899305555555555</c:v>
                </c:pt>
                <c:pt idx="26">
                  <c:v>0.10898148148148147</c:v>
                </c:pt>
                <c:pt idx="27">
                  <c:v>0.1089699074074074</c:v>
                </c:pt>
                <c:pt idx="28">
                  <c:v>0.10895833333333334</c:v>
                </c:pt>
                <c:pt idx="29">
                  <c:v>0.10894675925925927</c:v>
                </c:pt>
                <c:pt idx="30">
                  <c:v>0.10893518518518519</c:v>
                </c:pt>
                <c:pt idx="31">
                  <c:v>0.10892361111111111</c:v>
                </c:pt>
                <c:pt idx="32">
                  <c:v>0.10891203703703704</c:v>
                </c:pt>
                <c:pt idx="33">
                  <c:v>0.10890046296296296</c:v>
                </c:pt>
                <c:pt idx="34">
                  <c:v>0.10888888888888888</c:v>
                </c:pt>
                <c:pt idx="35">
                  <c:v>0.10887731481481482</c:v>
                </c:pt>
                <c:pt idx="36">
                  <c:v>0.10886574074074074</c:v>
                </c:pt>
                <c:pt idx="37">
                  <c:v>0.10885416666666665</c:v>
                </c:pt>
                <c:pt idx="38">
                  <c:v>0.10884259259259259</c:v>
                </c:pt>
                <c:pt idx="39">
                  <c:v>0.10883101851851852</c:v>
                </c:pt>
                <c:pt idx="40">
                  <c:v>0.10881944444444445</c:v>
                </c:pt>
                <c:pt idx="41">
                  <c:v>0.10880787037037037</c:v>
                </c:pt>
                <c:pt idx="42">
                  <c:v>0.10879629629629629</c:v>
                </c:pt>
                <c:pt idx="43">
                  <c:v>0.10878472222222223</c:v>
                </c:pt>
                <c:pt idx="44">
                  <c:v>0.10877314814814815</c:v>
                </c:pt>
                <c:pt idx="45">
                  <c:v>0.10876157407407407</c:v>
                </c:pt>
                <c:pt idx="46">
                  <c:v>0.10875</c:v>
                </c:pt>
                <c:pt idx="47">
                  <c:v>0.10873842592592593</c:v>
                </c:pt>
                <c:pt idx="48">
                  <c:v>0.10872685185185187</c:v>
                </c:pt>
                <c:pt idx="49">
                  <c:v>0.10871527777777779</c:v>
                </c:pt>
                <c:pt idx="50">
                  <c:v>0.10870370370370371</c:v>
                </c:pt>
                <c:pt idx="51">
                  <c:v>0.10869212962962964</c:v>
                </c:pt>
                <c:pt idx="52">
                  <c:v>0.10868055555555556</c:v>
                </c:pt>
                <c:pt idx="53">
                  <c:v>0.10866898148148148</c:v>
                </c:pt>
                <c:pt idx="54">
                  <c:v>0.10865740740740741</c:v>
                </c:pt>
                <c:pt idx="55">
                  <c:v>0.10864583333333333</c:v>
                </c:pt>
                <c:pt idx="56">
                  <c:v>0.10863425925925925</c:v>
                </c:pt>
                <c:pt idx="57">
                  <c:v>0.10862268518518518</c:v>
                </c:pt>
                <c:pt idx="58">
                  <c:v>0.1086111111111111</c:v>
                </c:pt>
                <c:pt idx="59">
                  <c:v>0.10859953703703702</c:v>
                </c:pt>
                <c:pt idx="60">
                  <c:v>0.10858796296296297</c:v>
                </c:pt>
                <c:pt idx="61">
                  <c:v>0.10857638888888889</c:v>
                </c:pt>
                <c:pt idx="62">
                  <c:v>0.10856481481481482</c:v>
                </c:pt>
                <c:pt idx="63">
                  <c:v>0.10855324074074074</c:v>
                </c:pt>
                <c:pt idx="64">
                  <c:v>0.10854166666666666</c:v>
                </c:pt>
                <c:pt idx="65">
                  <c:v>0.10853009259259259</c:v>
                </c:pt>
                <c:pt idx="66">
                  <c:v>0.10851851851851851</c:v>
                </c:pt>
                <c:pt idx="67">
                  <c:v>0.10850694444444443</c:v>
                </c:pt>
                <c:pt idx="68">
                  <c:v>0.10849537037037038</c:v>
                </c:pt>
                <c:pt idx="69">
                  <c:v>0.1084837962962963</c:v>
                </c:pt>
                <c:pt idx="70">
                  <c:v>0.10847222222222223</c:v>
                </c:pt>
                <c:pt idx="71">
                  <c:v>0.10846064814814815</c:v>
                </c:pt>
                <c:pt idx="72">
                  <c:v>0.10844907407407407</c:v>
                </c:pt>
                <c:pt idx="73">
                  <c:v>0.10843750000000001</c:v>
                </c:pt>
                <c:pt idx="74">
                  <c:v>0.10842592592592593</c:v>
                </c:pt>
                <c:pt idx="75">
                  <c:v>0.10841435185185185</c:v>
                </c:pt>
                <c:pt idx="76">
                  <c:v>0.10840277777777778</c:v>
                </c:pt>
                <c:pt idx="77">
                  <c:v>0.1083912037037037</c:v>
                </c:pt>
                <c:pt idx="78">
                  <c:v>0.10837962962962962</c:v>
                </c:pt>
                <c:pt idx="79">
                  <c:v>0.10836805555555555</c:v>
                </c:pt>
                <c:pt idx="80">
                  <c:v>0.10835648148148147</c:v>
                </c:pt>
                <c:pt idx="81">
                  <c:v>0.10834490740740742</c:v>
                </c:pt>
                <c:pt idx="82">
                  <c:v>0.10833333333333334</c:v>
                </c:pt>
                <c:pt idx="83">
                  <c:v>0.10832175925925926</c:v>
                </c:pt>
                <c:pt idx="84">
                  <c:v>0.10831018518518519</c:v>
                </c:pt>
                <c:pt idx="85">
                  <c:v>0.10829861111111111</c:v>
                </c:pt>
                <c:pt idx="86">
                  <c:v>0.10828703703703703</c:v>
                </c:pt>
                <c:pt idx="87">
                  <c:v>0.10827546296296296</c:v>
                </c:pt>
                <c:pt idx="88">
                  <c:v>0.10826388888888888</c:v>
                </c:pt>
                <c:pt idx="89">
                  <c:v>0.10825231481481483</c:v>
                </c:pt>
                <c:pt idx="90">
                  <c:v>0.10824074074074075</c:v>
                </c:pt>
                <c:pt idx="91">
                  <c:v>0.10822916666666667</c:v>
                </c:pt>
                <c:pt idx="92">
                  <c:v>0.1082175925925926</c:v>
                </c:pt>
                <c:pt idx="93">
                  <c:v>0.10820601851851852</c:v>
                </c:pt>
                <c:pt idx="94">
                  <c:v>0.10819444444444444</c:v>
                </c:pt>
                <c:pt idx="95">
                  <c:v>0.10818287037037037</c:v>
                </c:pt>
                <c:pt idx="96">
                  <c:v>0.10817129629629629</c:v>
                </c:pt>
                <c:pt idx="97">
                  <c:v>0.10815972222222221</c:v>
                </c:pt>
                <c:pt idx="98">
                  <c:v>0.10814814814814815</c:v>
                </c:pt>
                <c:pt idx="99">
                  <c:v>0.10813657407407407</c:v>
                </c:pt>
                <c:pt idx="100">
                  <c:v>0.10812500000000001</c:v>
                </c:pt>
                <c:pt idx="101">
                  <c:v>0.10811342592592592</c:v>
                </c:pt>
                <c:pt idx="102">
                  <c:v>0.10810185185185185</c:v>
                </c:pt>
                <c:pt idx="103">
                  <c:v>0.10809027777777779</c:v>
                </c:pt>
                <c:pt idx="104">
                  <c:v>0.1080787037037037</c:v>
                </c:pt>
                <c:pt idx="105">
                  <c:v>0.10806712962962962</c:v>
                </c:pt>
                <c:pt idx="106">
                  <c:v>0.10805555555555556</c:v>
                </c:pt>
                <c:pt idx="107">
                  <c:v>0.10804398148148148</c:v>
                </c:pt>
                <c:pt idx="108">
                  <c:v>0.10803240740740742</c:v>
                </c:pt>
                <c:pt idx="109">
                  <c:v>0.10802083333333333</c:v>
                </c:pt>
                <c:pt idx="110">
                  <c:v>0.10800925925925926</c:v>
                </c:pt>
                <c:pt idx="111">
                  <c:v>0.1079976851851852</c:v>
                </c:pt>
                <c:pt idx="112">
                  <c:v>0.10798611111111112</c:v>
                </c:pt>
                <c:pt idx="113">
                  <c:v>0.10797453703703704</c:v>
                </c:pt>
                <c:pt idx="114">
                  <c:v>0.10796296296296297</c:v>
                </c:pt>
                <c:pt idx="115">
                  <c:v>0.10795138888888889</c:v>
                </c:pt>
                <c:pt idx="116">
                  <c:v>0.10793981481481481</c:v>
                </c:pt>
                <c:pt idx="117">
                  <c:v>0.10792824074074074</c:v>
                </c:pt>
                <c:pt idx="118">
                  <c:v>0.10791666666666666</c:v>
                </c:pt>
                <c:pt idx="119">
                  <c:v>0.10790509259259258</c:v>
                </c:pt>
                <c:pt idx="120">
                  <c:v>0.10789351851851851</c:v>
                </c:pt>
                <c:pt idx="121">
                  <c:v>0.10788194444444445</c:v>
                </c:pt>
                <c:pt idx="122">
                  <c:v>0.10787037037037038</c:v>
                </c:pt>
                <c:pt idx="123">
                  <c:v>0.1078587962962963</c:v>
                </c:pt>
                <c:pt idx="124">
                  <c:v>0.10784722222222222</c:v>
                </c:pt>
                <c:pt idx="125">
                  <c:v>0.10783564814814815</c:v>
                </c:pt>
                <c:pt idx="126">
                  <c:v>0.10782407407407407</c:v>
                </c:pt>
                <c:pt idx="127">
                  <c:v>0.10781249999999999</c:v>
                </c:pt>
                <c:pt idx="128">
                  <c:v>0.10780092592592593</c:v>
                </c:pt>
                <c:pt idx="129">
                  <c:v>0.10778935185185186</c:v>
                </c:pt>
                <c:pt idx="130">
                  <c:v>0.10777777777777779</c:v>
                </c:pt>
                <c:pt idx="131">
                  <c:v>0.10775462962962963</c:v>
                </c:pt>
                <c:pt idx="132">
                  <c:v>0.10774305555555556</c:v>
                </c:pt>
                <c:pt idx="133">
                  <c:v>0.10773148148148148</c:v>
                </c:pt>
                <c:pt idx="134">
                  <c:v>0.1077199074074074</c:v>
                </c:pt>
                <c:pt idx="135">
                  <c:v>0.10770833333333334</c:v>
                </c:pt>
                <c:pt idx="136">
                  <c:v>0.10769675925925926</c:v>
                </c:pt>
                <c:pt idx="137">
                  <c:v>0.10768518518518518</c:v>
                </c:pt>
                <c:pt idx="138">
                  <c:v>0.10767361111111111</c:v>
                </c:pt>
                <c:pt idx="139">
                  <c:v>0.10766203703703703</c:v>
                </c:pt>
                <c:pt idx="140">
                  <c:v>0.10765046296296295</c:v>
                </c:pt>
                <c:pt idx="141">
                  <c:v>0.1076388888888889</c:v>
                </c:pt>
                <c:pt idx="142">
                  <c:v>0.10762731481481481</c:v>
                </c:pt>
                <c:pt idx="143">
                  <c:v>0.10761574074074075</c:v>
                </c:pt>
                <c:pt idx="144">
                  <c:v>0.10760416666666667</c:v>
                </c:pt>
                <c:pt idx="145">
                  <c:v>0.10759259259259259</c:v>
                </c:pt>
                <c:pt idx="146">
                  <c:v>0.10758101851851852</c:v>
                </c:pt>
                <c:pt idx="147">
                  <c:v>0.10756944444444444</c:v>
                </c:pt>
                <c:pt idx="148">
                  <c:v>0.10755787037037036</c:v>
                </c:pt>
                <c:pt idx="149">
                  <c:v>0.10754629629629631</c:v>
                </c:pt>
                <c:pt idx="150">
                  <c:v>0.10753472222222223</c:v>
                </c:pt>
                <c:pt idx="151">
                  <c:v>0.10752314814814816</c:v>
                </c:pt>
                <c:pt idx="152">
                  <c:v>0.10746527777777777</c:v>
                </c:pt>
                <c:pt idx="153">
                  <c:v>0.10743055555555554</c:v>
                </c:pt>
                <c:pt idx="154">
                  <c:v>0.10741898148148148</c:v>
                </c:pt>
                <c:pt idx="155">
                  <c:v>0.1074074074074074</c:v>
                </c:pt>
                <c:pt idx="156">
                  <c:v>0.10739583333333334</c:v>
                </c:pt>
                <c:pt idx="157">
                  <c:v>0.10738425925925926</c:v>
                </c:pt>
                <c:pt idx="158">
                  <c:v>0.10737268518518518</c:v>
                </c:pt>
                <c:pt idx="159">
                  <c:v>0.10736111111111112</c:v>
                </c:pt>
                <c:pt idx="160">
                  <c:v>0.10734953703703703</c:v>
                </c:pt>
                <c:pt idx="161">
                  <c:v>0.10733796296296295</c:v>
                </c:pt>
                <c:pt idx="162">
                  <c:v>0.10732638888888889</c:v>
                </c:pt>
                <c:pt idx="163">
                  <c:v>0.10731481481481481</c:v>
                </c:pt>
                <c:pt idx="164">
                  <c:v>0.10730324074074075</c:v>
                </c:pt>
                <c:pt idx="165">
                  <c:v>0.10729166666666667</c:v>
                </c:pt>
                <c:pt idx="166">
                  <c:v>0.10728009259259259</c:v>
                </c:pt>
                <c:pt idx="167">
                  <c:v>0.10726851851851853</c:v>
                </c:pt>
                <c:pt idx="168">
                  <c:v>0.10725694444444445</c:v>
                </c:pt>
                <c:pt idx="169">
                  <c:v>0.10724537037037037</c:v>
                </c:pt>
                <c:pt idx="170">
                  <c:v>0.1072337962962963</c:v>
                </c:pt>
                <c:pt idx="171">
                  <c:v>0.10722222222222222</c:v>
                </c:pt>
                <c:pt idx="172">
                  <c:v>0.10721064814814814</c:v>
                </c:pt>
                <c:pt idx="173">
                  <c:v>0.10719907407407407</c:v>
                </c:pt>
                <c:pt idx="174">
                  <c:v>0.10718749999999999</c:v>
                </c:pt>
                <c:pt idx="175">
                  <c:v>0.10717592592592594</c:v>
                </c:pt>
                <c:pt idx="176">
                  <c:v>0.10716435185185186</c:v>
                </c:pt>
                <c:pt idx="177">
                  <c:v>0.10715277777777778</c:v>
                </c:pt>
                <c:pt idx="178">
                  <c:v>0.10714120370370371</c:v>
                </c:pt>
                <c:pt idx="179">
                  <c:v>0.10712962962962963</c:v>
                </c:pt>
                <c:pt idx="180">
                  <c:v>0.10711805555555555</c:v>
                </c:pt>
                <c:pt idx="181">
                  <c:v>0.10710648148148148</c:v>
                </c:pt>
                <c:pt idx="182">
                  <c:v>0.1070949074074074</c:v>
                </c:pt>
                <c:pt idx="183">
                  <c:v>0.10708333333333335</c:v>
                </c:pt>
                <c:pt idx="184">
                  <c:v>0.10707175925925926</c:v>
                </c:pt>
                <c:pt idx="185">
                  <c:v>0.10706018518518519</c:v>
                </c:pt>
                <c:pt idx="186">
                  <c:v>0.10704861111111112</c:v>
                </c:pt>
                <c:pt idx="187">
                  <c:v>0.10703703703703704</c:v>
                </c:pt>
                <c:pt idx="188">
                  <c:v>0.10702546296296296</c:v>
                </c:pt>
                <c:pt idx="189">
                  <c:v>0.10701388888888889</c:v>
                </c:pt>
                <c:pt idx="190">
                  <c:v>0.10700231481481481</c:v>
                </c:pt>
                <c:pt idx="191">
                  <c:v>0.10699074074074073</c:v>
                </c:pt>
                <c:pt idx="192">
                  <c:v>0.10697916666666667</c:v>
                </c:pt>
                <c:pt idx="193">
                  <c:v>0.10696759259259259</c:v>
                </c:pt>
                <c:pt idx="194">
                  <c:v>0.10695601851851851</c:v>
                </c:pt>
                <c:pt idx="195">
                  <c:v>0.10694444444444444</c:v>
                </c:pt>
                <c:pt idx="196">
                  <c:v>0.10693287037037037</c:v>
                </c:pt>
                <c:pt idx="197">
                  <c:v>0.10692129629629631</c:v>
                </c:pt>
                <c:pt idx="198">
                  <c:v>0.10690972222222223</c:v>
                </c:pt>
                <c:pt idx="199">
                  <c:v>0.10688657407407408</c:v>
                </c:pt>
                <c:pt idx="200">
                  <c:v>0.106875</c:v>
                </c:pt>
                <c:pt idx="201">
                  <c:v>0.10686342592592592</c:v>
                </c:pt>
                <c:pt idx="202">
                  <c:v>0.10685185185185185</c:v>
                </c:pt>
                <c:pt idx="203">
                  <c:v>0.10684027777777778</c:v>
                </c:pt>
                <c:pt idx="204">
                  <c:v>0.10682870370370372</c:v>
                </c:pt>
                <c:pt idx="205">
                  <c:v>0.10681712962962964</c:v>
                </c:pt>
                <c:pt idx="206">
                  <c:v>0.10680555555555556</c:v>
                </c:pt>
                <c:pt idx="207">
                  <c:v>0.10679398148148149</c:v>
                </c:pt>
                <c:pt idx="208">
                  <c:v>0.10678240740740741</c:v>
                </c:pt>
                <c:pt idx="209">
                  <c:v>0.10677083333333333</c:v>
                </c:pt>
                <c:pt idx="210">
                  <c:v>0.10675925925925926</c:v>
                </c:pt>
                <c:pt idx="211">
                  <c:v>0.10674768518518518</c:v>
                </c:pt>
                <c:pt idx="212">
                  <c:v>0.1067361111111111</c:v>
                </c:pt>
                <c:pt idx="213">
                  <c:v>0.10672453703703703</c:v>
                </c:pt>
                <c:pt idx="214">
                  <c:v>0.10671296296296295</c:v>
                </c:pt>
                <c:pt idx="215">
                  <c:v>0.10670138888888887</c:v>
                </c:pt>
                <c:pt idx="216">
                  <c:v>0.10668981481481482</c:v>
                </c:pt>
                <c:pt idx="217">
                  <c:v>0.10667824074074074</c:v>
                </c:pt>
                <c:pt idx="218">
                  <c:v>0.10666666666666667</c:v>
                </c:pt>
                <c:pt idx="219">
                  <c:v>0.10665509259259259</c:v>
                </c:pt>
                <c:pt idx="220">
                  <c:v>0.10664351851851851</c:v>
                </c:pt>
                <c:pt idx="221">
                  <c:v>0.10663194444444445</c:v>
                </c:pt>
                <c:pt idx="222">
                  <c:v>0.10662037037037037</c:v>
                </c:pt>
                <c:pt idx="223">
                  <c:v>0.10660879629629628</c:v>
                </c:pt>
                <c:pt idx="224">
                  <c:v>0.10659722222222223</c:v>
                </c:pt>
                <c:pt idx="225">
                  <c:v>0.10658564814814815</c:v>
                </c:pt>
                <c:pt idx="226">
                  <c:v>0.10657407407407408</c:v>
                </c:pt>
                <c:pt idx="227">
                  <c:v>0.1065625</c:v>
                </c:pt>
                <c:pt idx="228">
                  <c:v>0.10655092592592592</c:v>
                </c:pt>
                <c:pt idx="229">
                  <c:v>0.10653935185185186</c:v>
                </c:pt>
                <c:pt idx="230">
                  <c:v>0.10652777777777778</c:v>
                </c:pt>
                <c:pt idx="231">
                  <c:v>0.1065162037037037</c:v>
                </c:pt>
                <c:pt idx="232">
                  <c:v>0.10650462962962963</c:v>
                </c:pt>
                <c:pt idx="233">
                  <c:v>0.10649305555555555</c:v>
                </c:pt>
                <c:pt idx="234">
                  <c:v>0.10648148148148147</c:v>
                </c:pt>
                <c:pt idx="235">
                  <c:v>0.10646990740740742</c:v>
                </c:pt>
                <c:pt idx="236">
                  <c:v>0.10645833333333332</c:v>
                </c:pt>
                <c:pt idx="237">
                  <c:v>0.10644675925925927</c:v>
                </c:pt>
                <c:pt idx="238">
                  <c:v>0.10643518518518519</c:v>
                </c:pt>
                <c:pt idx="239">
                  <c:v>0.10642361111111111</c:v>
                </c:pt>
                <c:pt idx="240">
                  <c:v>0.10641203703703704</c:v>
                </c:pt>
                <c:pt idx="241">
                  <c:v>0.10640046296296296</c:v>
                </c:pt>
                <c:pt idx="242">
                  <c:v>0.10638888888888888</c:v>
                </c:pt>
                <c:pt idx="243">
                  <c:v>0.10637731481481481</c:v>
                </c:pt>
                <c:pt idx="244">
                  <c:v>0.10636574074074073</c:v>
                </c:pt>
                <c:pt idx="245">
                  <c:v>0.10635416666666668</c:v>
                </c:pt>
                <c:pt idx="246">
                  <c:v>0.1063425925925926</c:v>
                </c:pt>
                <c:pt idx="247">
                  <c:v>0.10633101851851852</c:v>
                </c:pt>
                <c:pt idx="248">
                  <c:v>0.10631944444444445</c:v>
                </c:pt>
                <c:pt idx="249">
                  <c:v>0.10630787037037037</c:v>
                </c:pt>
              </c:numCache>
            </c:numRef>
          </c:xVal>
          <c:yVal>
            <c:numRef>
              <c:f>'afterFiber-12142012'!$D$2:$D$569</c:f>
              <c:numCache>
                <c:formatCode>0.00E+00</c:formatCode>
                <c:ptCount val="568"/>
                <c:pt idx="0">
                  <c:v>-4.6930000000000002E-10</c:v>
                </c:pt>
                <c:pt idx="1">
                  <c:v>-9.6994999999999994E-10</c:v>
                </c:pt>
                <c:pt idx="2">
                  <c:v>1.5651999999999999E-10</c:v>
                </c:pt>
                <c:pt idx="3">
                  <c:v>-2.1898E-10</c:v>
                </c:pt>
                <c:pt idx="4">
                  <c:v>-2.1898E-10</c:v>
                </c:pt>
                <c:pt idx="5">
                  <c:v>-2.1898E-10</c:v>
                </c:pt>
                <c:pt idx="6">
                  <c:v>-3.1283999999999998E-10</c:v>
                </c:pt>
                <c:pt idx="7">
                  <c:v>-5.0059000000000003E-10</c:v>
                </c:pt>
                <c:pt idx="8">
                  <c:v>-4.3802E-10</c:v>
                </c:pt>
                <c:pt idx="9">
                  <c:v>-3.7543000000000002E-10</c:v>
                </c:pt>
                <c:pt idx="10">
                  <c:v>-3.4414000000000001E-10</c:v>
                </c:pt>
                <c:pt idx="11">
                  <c:v>-3.4414000000000001E-10</c:v>
                </c:pt>
                <c:pt idx="12">
                  <c:v>-5.6318000000000001E-10</c:v>
                </c:pt>
                <c:pt idx="13">
                  <c:v>-8.7609000000000002E-10</c:v>
                </c:pt>
                <c:pt idx="14">
                  <c:v>-4.0673E-10</c:v>
                </c:pt>
                <c:pt idx="15">
                  <c:v>-2.5027000000000001E-10</c:v>
                </c:pt>
                <c:pt idx="16">
                  <c:v>-5.6318000000000001E-10</c:v>
                </c:pt>
                <c:pt idx="17">
                  <c:v>-5.9448E-10</c:v>
                </c:pt>
                <c:pt idx="18">
                  <c:v>4.3813000000000002E-10</c:v>
                </c:pt>
                <c:pt idx="19">
                  <c:v>-5.6318000000000001E-10</c:v>
                </c:pt>
                <c:pt idx="20">
                  <c:v>-1.0638E-9</c:v>
                </c:pt>
                <c:pt idx="21">
                  <c:v>-6.8834000000000002E-10</c:v>
                </c:pt>
                <c:pt idx="22">
                  <c:v>-5.9448E-10</c:v>
                </c:pt>
                <c:pt idx="23">
                  <c:v>-6.2524000000000003E-11</c:v>
                </c:pt>
                <c:pt idx="24">
                  <c:v>3.7553999999999998E-10</c:v>
                </c:pt>
                <c:pt idx="25">
                  <c:v>3.7553999999999998E-10</c:v>
                </c:pt>
                <c:pt idx="26">
                  <c:v>3.7553999999999998E-10</c:v>
                </c:pt>
                <c:pt idx="27">
                  <c:v>-2.5027000000000001E-10</c:v>
                </c:pt>
                <c:pt idx="28">
                  <c:v>-6.5705000000000002E-10</c:v>
                </c:pt>
                <c:pt idx="29">
                  <c:v>-9.6994999999999994E-10</c:v>
                </c:pt>
                <c:pt idx="30">
                  <c:v>-1.0638E-9</c:v>
                </c:pt>
                <c:pt idx="31">
                  <c:v>-9.0739000000000001E-10</c:v>
                </c:pt>
                <c:pt idx="32">
                  <c:v>-8.1350000000000003E-10</c:v>
                </c:pt>
                <c:pt idx="33">
                  <c:v>-8.1350000000000003E-10</c:v>
                </c:pt>
                <c:pt idx="34">
                  <c:v>-8.1350000000000003E-10</c:v>
                </c:pt>
                <c:pt idx="35">
                  <c:v>-2.1898E-10</c:v>
                </c:pt>
                <c:pt idx="36">
                  <c:v>-2.5027000000000001E-10</c:v>
                </c:pt>
                <c:pt idx="37">
                  <c:v>-9.3818999999999997E-11</c:v>
                </c:pt>
                <c:pt idx="38">
                  <c:v>4.6943E-10</c:v>
                </c:pt>
                <c:pt idx="39">
                  <c:v>-3.7543000000000002E-10</c:v>
                </c:pt>
                <c:pt idx="40">
                  <c:v>-5.9448E-10</c:v>
                </c:pt>
                <c:pt idx="41">
                  <c:v>-2.5027000000000001E-10</c:v>
                </c:pt>
                <c:pt idx="42">
                  <c:v>-6.2577E-10</c:v>
                </c:pt>
                <c:pt idx="43">
                  <c:v>-2.8156999999999999E-10</c:v>
                </c:pt>
                <c:pt idx="44">
                  <c:v>-4.6930000000000002E-10</c:v>
                </c:pt>
                <c:pt idx="45">
                  <c:v>3.1339999999999999E-11</c:v>
                </c:pt>
                <c:pt idx="46">
                  <c:v>-2.5027000000000001E-10</c:v>
                </c:pt>
                <c:pt idx="47">
                  <c:v>-7.8223E-10</c:v>
                </c:pt>
                <c:pt idx="48">
                  <c:v>-7.8223E-10</c:v>
                </c:pt>
                <c:pt idx="49">
                  <c:v>-5.0059000000000003E-10</c:v>
                </c:pt>
                <c:pt idx="50">
                  <c:v>-6.2577E-10</c:v>
                </c:pt>
                <c:pt idx="51">
                  <c:v>-9.3818999999999997E-11</c:v>
                </c:pt>
                <c:pt idx="52">
                  <c:v>-8.4479000000000004E-10</c:v>
                </c:pt>
                <c:pt idx="53">
                  <c:v>-1.5638999999999999E-10</c:v>
                </c:pt>
                <c:pt idx="54">
                  <c:v>-5.6318000000000001E-10</c:v>
                </c:pt>
                <c:pt idx="55">
                  <c:v>-5.9448E-10</c:v>
                </c:pt>
                <c:pt idx="56">
                  <c:v>-4.3802E-10</c:v>
                </c:pt>
                <c:pt idx="57">
                  <c:v>-4.6930000000000002E-10</c:v>
                </c:pt>
                <c:pt idx="58">
                  <c:v>-5.0059000000000003E-10</c:v>
                </c:pt>
                <c:pt idx="59">
                  <c:v>-3.1283999999999998E-10</c:v>
                </c:pt>
                <c:pt idx="60">
                  <c:v>-2.1898E-10</c:v>
                </c:pt>
                <c:pt idx="61">
                  <c:v>-4.3802E-10</c:v>
                </c:pt>
                <c:pt idx="62">
                  <c:v>-3.7543000000000002E-10</c:v>
                </c:pt>
                <c:pt idx="63">
                  <c:v>-3.7543000000000002E-10</c:v>
                </c:pt>
                <c:pt idx="64">
                  <c:v>-3.7543000000000002E-10</c:v>
                </c:pt>
                <c:pt idx="65">
                  <c:v>7.1343999999999997E-9</c:v>
                </c:pt>
                <c:pt idx="66">
                  <c:v>7.8853999999999993E-9</c:v>
                </c:pt>
                <c:pt idx="67">
                  <c:v>7.5412000000000004E-9</c:v>
                </c:pt>
                <c:pt idx="68">
                  <c:v>7.416E-9</c:v>
                </c:pt>
                <c:pt idx="69">
                  <c:v>6.9466999999999996E-9</c:v>
                </c:pt>
                <c:pt idx="70">
                  <c:v>7.0092000000000002E-9</c:v>
                </c:pt>
                <c:pt idx="71">
                  <c:v>7.1343999999999997E-9</c:v>
                </c:pt>
                <c:pt idx="72">
                  <c:v>7.7602000000000006E-9</c:v>
                </c:pt>
                <c:pt idx="73">
                  <c:v>7.4786000000000002E-9</c:v>
                </c:pt>
                <c:pt idx="74">
                  <c:v>7.0405000000000002E-9</c:v>
                </c:pt>
                <c:pt idx="75">
                  <c:v>7.4786000000000002E-9</c:v>
                </c:pt>
                <c:pt idx="76">
                  <c:v>7.2282999999999999E-9</c:v>
                </c:pt>
                <c:pt idx="77">
                  <c:v>7.1343999999999997E-9</c:v>
                </c:pt>
                <c:pt idx="78">
                  <c:v>7.5099000000000003E-9</c:v>
                </c:pt>
                <c:pt idx="79">
                  <c:v>7.5099000000000003E-9</c:v>
                </c:pt>
                <c:pt idx="80">
                  <c:v>7.0092000000000002E-9</c:v>
                </c:pt>
                <c:pt idx="81">
                  <c:v>7.4786000000000002E-9</c:v>
                </c:pt>
                <c:pt idx="82">
                  <c:v>7.3533999999999999E-9</c:v>
                </c:pt>
                <c:pt idx="83">
                  <c:v>6.5711999999999998E-9</c:v>
                </c:pt>
                <c:pt idx="84">
                  <c:v>6.5711999999999998E-9</c:v>
                </c:pt>
                <c:pt idx="85">
                  <c:v>7.2282999999999999E-9</c:v>
                </c:pt>
                <c:pt idx="86">
                  <c:v>7.3846999999999999E-9</c:v>
                </c:pt>
                <c:pt idx="87">
                  <c:v>8.1669999999999996E-9</c:v>
                </c:pt>
                <c:pt idx="88">
                  <c:v>7.5725000000000005E-9</c:v>
                </c:pt>
                <c:pt idx="89">
                  <c:v>7.1030999999999996E-9</c:v>
                </c:pt>
                <c:pt idx="90">
                  <c:v>7.0092000000000002E-9</c:v>
                </c:pt>
                <c:pt idx="91">
                  <c:v>7.1969999999999999E-9</c:v>
                </c:pt>
                <c:pt idx="92">
                  <c:v>7.0092000000000002E-9</c:v>
                </c:pt>
                <c:pt idx="93">
                  <c:v>6.6024999999999999E-9</c:v>
                </c:pt>
                <c:pt idx="94">
                  <c:v>7.1030999999999996E-9</c:v>
                </c:pt>
                <c:pt idx="95">
                  <c:v>7.0718000000000003E-9</c:v>
                </c:pt>
                <c:pt idx="96">
                  <c:v>7.1343999999999997E-9</c:v>
                </c:pt>
                <c:pt idx="97">
                  <c:v>7.0405000000000002E-9</c:v>
                </c:pt>
                <c:pt idx="98">
                  <c:v>7.0405000000000002E-9</c:v>
                </c:pt>
                <c:pt idx="99">
                  <c:v>7.0405000000000002E-9</c:v>
                </c:pt>
                <c:pt idx="100">
                  <c:v>7.416E-9</c:v>
                </c:pt>
                <c:pt idx="101">
                  <c:v>7.1969999999999999E-9</c:v>
                </c:pt>
                <c:pt idx="102">
                  <c:v>7.1969999999999999E-9</c:v>
                </c:pt>
                <c:pt idx="103">
                  <c:v>6.7902E-9</c:v>
                </c:pt>
                <c:pt idx="104">
                  <c:v>6.9154000000000003E-9</c:v>
                </c:pt>
                <c:pt idx="105">
                  <c:v>7.0405000000000002E-9</c:v>
                </c:pt>
                <c:pt idx="106">
                  <c:v>7.1030999999999996E-9</c:v>
                </c:pt>
                <c:pt idx="107">
                  <c:v>1.6835000000000002E-8</c:v>
                </c:pt>
                <c:pt idx="108">
                  <c:v>1.7617000000000002E-8</c:v>
                </c:pt>
                <c:pt idx="109">
                  <c:v>1.7147999999999999E-8</c:v>
                </c:pt>
                <c:pt idx="110">
                  <c:v>1.7523000000000001E-8</c:v>
                </c:pt>
                <c:pt idx="111">
                  <c:v>1.7334999999999999E-8</c:v>
                </c:pt>
                <c:pt idx="112">
                  <c:v>1.7021999999999999E-8</c:v>
                </c:pt>
                <c:pt idx="113">
                  <c:v>1.6835000000000002E-8</c:v>
                </c:pt>
                <c:pt idx="114">
                  <c:v>1.6803000000000002E-8</c:v>
                </c:pt>
                <c:pt idx="115">
                  <c:v>1.6772E-8</c:v>
                </c:pt>
                <c:pt idx="116">
                  <c:v>1.6991E-8</c:v>
                </c:pt>
                <c:pt idx="117">
                  <c:v>1.6835000000000002E-8</c:v>
                </c:pt>
                <c:pt idx="118">
                  <c:v>1.7617000000000002E-8</c:v>
                </c:pt>
                <c:pt idx="119">
                  <c:v>1.6677999999999999E-8</c:v>
                </c:pt>
                <c:pt idx="120">
                  <c:v>1.7459999999999999E-8</c:v>
                </c:pt>
                <c:pt idx="121">
                  <c:v>1.6928000000000001E-8</c:v>
                </c:pt>
                <c:pt idx="122">
                  <c:v>1.721E-8</c:v>
                </c:pt>
                <c:pt idx="123">
                  <c:v>1.7334999999999999E-8</c:v>
                </c:pt>
                <c:pt idx="124">
                  <c:v>1.6928000000000001E-8</c:v>
                </c:pt>
                <c:pt idx="125">
                  <c:v>1.7304000000000001E-8</c:v>
                </c:pt>
                <c:pt idx="126">
                  <c:v>1.6928000000000001E-8</c:v>
                </c:pt>
                <c:pt idx="127">
                  <c:v>1.6428E-8</c:v>
                </c:pt>
                <c:pt idx="128">
                  <c:v>1.6741000000000001E-8</c:v>
                </c:pt>
                <c:pt idx="129">
                  <c:v>1.6866E-8</c:v>
                </c:pt>
                <c:pt idx="130">
                  <c:v>1.6647E-8</c:v>
                </c:pt>
                <c:pt idx="131">
                  <c:v>1.6960000000000001E-8</c:v>
                </c:pt>
                <c:pt idx="132">
                  <c:v>1.6960000000000001E-8</c:v>
                </c:pt>
                <c:pt idx="133">
                  <c:v>1.6552999999999999E-8</c:v>
                </c:pt>
                <c:pt idx="134">
                  <c:v>1.7773E-8</c:v>
                </c:pt>
                <c:pt idx="135">
                  <c:v>1.6709000000000001E-8</c:v>
                </c:pt>
                <c:pt idx="136">
                  <c:v>1.6522000000000001E-8</c:v>
                </c:pt>
                <c:pt idx="137">
                  <c:v>1.721E-8</c:v>
                </c:pt>
                <c:pt idx="138">
                  <c:v>1.6991E-8</c:v>
                </c:pt>
                <c:pt idx="139">
                  <c:v>1.7147999999999999E-8</c:v>
                </c:pt>
                <c:pt idx="140">
                  <c:v>1.6772E-8</c:v>
                </c:pt>
                <c:pt idx="141">
                  <c:v>1.6772E-8</c:v>
                </c:pt>
                <c:pt idx="142">
                  <c:v>1.6647E-8</c:v>
                </c:pt>
                <c:pt idx="143">
                  <c:v>1.7429E-8</c:v>
                </c:pt>
                <c:pt idx="144">
                  <c:v>1.6709000000000001E-8</c:v>
                </c:pt>
                <c:pt idx="145">
                  <c:v>1.7021999999999999E-8</c:v>
                </c:pt>
                <c:pt idx="146">
                  <c:v>1.6772E-8</c:v>
                </c:pt>
                <c:pt idx="147">
                  <c:v>1.6522000000000001E-8</c:v>
                </c:pt>
                <c:pt idx="148">
                  <c:v>1.721E-8</c:v>
                </c:pt>
                <c:pt idx="149">
                  <c:v>1.6178000000000001E-8</c:v>
                </c:pt>
                <c:pt idx="150">
                  <c:v>1.6584000000000001E-8</c:v>
                </c:pt>
                <c:pt idx="151">
                  <c:v>1.6552999999999999E-8</c:v>
                </c:pt>
                <c:pt idx="152">
                  <c:v>2.8536999999999999E-8</c:v>
                </c:pt>
                <c:pt idx="153">
                  <c:v>2.8225E-8</c:v>
                </c:pt>
                <c:pt idx="154">
                  <c:v>2.8317999999999999E-8</c:v>
                </c:pt>
                <c:pt idx="155">
                  <c:v>2.8098999999999999E-8</c:v>
                </c:pt>
                <c:pt idx="156">
                  <c:v>2.7974E-8</c:v>
                </c:pt>
                <c:pt idx="157">
                  <c:v>2.8037000000000002E-8</c:v>
                </c:pt>
                <c:pt idx="158">
                  <c:v>2.7879999999999999E-8</c:v>
                </c:pt>
                <c:pt idx="159">
                  <c:v>2.7911999999999999E-8</c:v>
                </c:pt>
                <c:pt idx="160">
                  <c:v>2.8568999999999999E-8</c:v>
                </c:pt>
                <c:pt idx="161">
                  <c:v>2.8130999999999999E-8</c:v>
                </c:pt>
                <c:pt idx="162">
                  <c:v>2.7380000000000001E-8</c:v>
                </c:pt>
                <c:pt idx="163">
                  <c:v>2.7943000000000001E-8</c:v>
                </c:pt>
                <c:pt idx="164">
                  <c:v>2.8037000000000002E-8</c:v>
                </c:pt>
                <c:pt idx="165">
                  <c:v>2.7754999999999999E-8</c:v>
                </c:pt>
                <c:pt idx="166">
                  <c:v>2.8005999999999999E-8</c:v>
                </c:pt>
                <c:pt idx="167">
                  <c:v>2.7879999999999999E-8</c:v>
                </c:pt>
                <c:pt idx="168">
                  <c:v>2.8693999999999999E-8</c:v>
                </c:pt>
                <c:pt idx="169">
                  <c:v>2.8349999999999999E-8</c:v>
                </c:pt>
                <c:pt idx="170">
                  <c:v>2.8787999999999999E-8</c:v>
                </c:pt>
                <c:pt idx="171">
                  <c:v>2.7754999999999999E-8</c:v>
                </c:pt>
                <c:pt idx="172">
                  <c:v>2.8162000000000001E-8</c:v>
                </c:pt>
                <c:pt idx="173">
                  <c:v>2.7692999999999999E-8</c:v>
                </c:pt>
                <c:pt idx="174">
                  <c:v>2.7724000000000001E-8</c:v>
                </c:pt>
                <c:pt idx="175">
                  <c:v>2.7567000000000001E-8</c:v>
                </c:pt>
                <c:pt idx="176">
                  <c:v>2.7660999999999999E-8</c:v>
                </c:pt>
                <c:pt idx="177">
                  <c:v>2.7599000000000001E-8</c:v>
                </c:pt>
                <c:pt idx="178">
                  <c:v>2.7505E-8</c:v>
                </c:pt>
                <c:pt idx="179">
                  <c:v>2.8068E-8</c:v>
                </c:pt>
                <c:pt idx="180">
                  <c:v>2.8068E-8</c:v>
                </c:pt>
                <c:pt idx="181">
                  <c:v>2.8068E-8</c:v>
                </c:pt>
                <c:pt idx="182">
                  <c:v>2.8068E-8</c:v>
                </c:pt>
                <c:pt idx="183">
                  <c:v>2.7786000000000001E-8</c:v>
                </c:pt>
                <c:pt idx="184">
                  <c:v>2.763E-8</c:v>
                </c:pt>
                <c:pt idx="185">
                  <c:v>2.7974E-8</c:v>
                </c:pt>
                <c:pt idx="186">
                  <c:v>2.7849E-8</c:v>
                </c:pt>
                <c:pt idx="187">
                  <c:v>2.7411E-8</c:v>
                </c:pt>
                <c:pt idx="188">
                  <c:v>2.7567000000000001E-8</c:v>
                </c:pt>
                <c:pt idx="189">
                  <c:v>2.7754999999999999E-8</c:v>
                </c:pt>
                <c:pt idx="190">
                  <c:v>2.8098999999999999E-8</c:v>
                </c:pt>
                <c:pt idx="191">
                  <c:v>2.7660999999999999E-8</c:v>
                </c:pt>
                <c:pt idx="192">
                  <c:v>2.7316999999999999E-8</c:v>
                </c:pt>
                <c:pt idx="193">
                  <c:v>2.7316999999999999E-8</c:v>
                </c:pt>
                <c:pt idx="194">
                  <c:v>2.7692999999999999E-8</c:v>
                </c:pt>
                <c:pt idx="195">
                  <c:v>2.763E-8</c:v>
                </c:pt>
                <c:pt idx="196">
                  <c:v>2.6972999999999999E-8</c:v>
                </c:pt>
                <c:pt idx="197">
                  <c:v>4.0865999999999997E-8</c:v>
                </c:pt>
                <c:pt idx="198">
                  <c:v>4.1023000000000003E-8</c:v>
                </c:pt>
                <c:pt idx="199">
                  <c:v>4.0428000000000003E-8</c:v>
                </c:pt>
                <c:pt idx="200">
                  <c:v>4.0678000000000002E-8</c:v>
                </c:pt>
                <c:pt idx="201">
                  <c:v>4.1273000000000002E-8</c:v>
                </c:pt>
                <c:pt idx="202">
                  <c:v>4.0741000000000001E-8</c:v>
                </c:pt>
                <c:pt idx="203">
                  <c:v>4.1429E-8</c:v>
                </c:pt>
                <c:pt idx="204">
                  <c:v>4.0678000000000002E-8</c:v>
                </c:pt>
                <c:pt idx="205">
                  <c:v>4.0803999999999999E-8</c:v>
                </c:pt>
                <c:pt idx="206">
                  <c:v>4.0865999999999997E-8</c:v>
                </c:pt>
                <c:pt idx="207">
                  <c:v>4.0741000000000001E-8</c:v>
                </c:pt>
                <c:pt idx="208">
                  <c:v>4.0552999999999999E-8</c:v>
                </c:pt>
                <c:pt idx="209">
                  <c:v>4.0959999999999998E-8</c:v>
                </c:pt>
                <c:pt idx="210">
                  <c:v>4.1179000000000001E-8</c:v>
                </c:pt>
                <c:pt idx="211">
                  <c:v>4.1085E-8</c:v>
                </c:pt>
                <c:pt idx="212">
                  <c:v>4.0803999999999999E-8</c:v>
                </c:pt>
                <c:pt idx="213">
                  <c:v>4.0959999999999998E-8</c:v>
                </c:pt>
                <c:pt idx="214">
                  <c:v>4.0772000000000003E-8</c:v>
                </c:pt>
                <c:pt idx="215">
                  <c:v>4.0585000000000002E-8</c:v>
                </c:pt>
                <c:pt idx="216">
                  <c:v>4.0615999999999998E-8</c:v>
                </c:pt>
                <c:pt idx="217">
                  <c:v>4.0929000000000002E-8</c:v>
                </c:pt>
                <c:pt idx="218">
                  <c:v>4.1023000000000003E-8</c:v>
                </c:pt>
                <c:pt idx="219">
                  <c:v>4.1116000000000002E-8</c:v>
                </c:pt>
                <c:pt idx="220">
                  <c:v>4.0865999999999997E-8</c:v>
                </c:pt>
                <c:pt idx="221">
                  <c:v>4.0552999999999999E-8</c:v>
                </c:pt>
                <c:pt idx="222">
                  <c:v>4.1023000000000003E-8</c:v>
                </c:pt>
                <c:pt idx="223">
                  <c:v>4.0678000000000002E-8</c:v>
                </c:pt>
                <c:pt idx="224">
                  <c:v>4.0678000000000002E-8</c:v>
                </c:pt>
                <c:pt idx="225">
                  <c:v>4.0772000000000003E-8</c:v>
                </c:pt>
                <c:pt idx="226">
                  <c:v>4.0491000000000002E-8</c:v>
                </c:pt>
                <c:pt idx="227">
                  <c:v>4.0865999999999997E-8</c:v>
                </c:pt>
                <c:pt idx="228">
                  <c:v>4.0929000000000002E-8</c:v>
                </c:pt>
                <c:pt idx="229">
                  <c:v>4.0896999999999999E-8</c:v>
                </c:pt>
                <c:pt idx="230">
                  <c:v>4.1429E-8</c:v>
                </c:pt>
                <c:pt idx="231">
                  <c:v>4.1023000000000003E-8</c:v>
                </c:pt>
                <c:pt idx="232">
                  <c:v>4.0803999999999999E-8</c:v>
                </c:pt>
                <c:pt idx="233">
                  <c:v>4.1085E-8</c:v>
                </c:pt>
                <c:pt idx="234">
                  <c:v>4.0615999999999998E-8</c:v>
                </c:pt>
                <c:pt idx="235">
                  <c:v>4.0803999999999999E-8</c:v>
                </c:pt>
                <c:pt idx="236">
                  <c:v>4.0959999999999998E-8</c:v>
                </c:pt>
                <c:pt idx="237">
                  <c:v>4.0491000000000002E-8</c:v>
                </c:pt>
                <c:pt idx="238">
                  <c:v>4.0772000000000003E-8</c:v>
                </c:pt>
                <c:pt idx="239">
                  <c:v>4.0428000000000003E-8</c:v>
                </c:pt>
                <c:pt idx="240">
                  <c:v>4.0772000000000003E-8</c:v>
                </c:pt>
                <c:pt idx="241">
                  <c:v>4.0741000000000001E-8</c:v>
                </c:pt>
                <c:pt idx="242">
                  <c:v>4.0647E-8</c:v>
                </c:pt>
                <c:pt idx="243">
                  <c:v>4.1210000000000003E-8</c:v>
                </c:pt>
                <c:pt idx="244">
                  <c:v>4.0647E-8</c:v>
                </c:pt>
                <c:pt idx="245">
                  <c:v>4.0647E-8</c:v>
                </c:pt>
                <c:pt idx="246">
                  <c:v>4.0303E-8</c:v>
                </c:pt>
                <c:pt idx="247">
                  <c:v>4.1334999999999999E-8</c:v>
                </c:pt>
                <c:pt idx="248">
                  <c:v>4.1273000000000002E-8</c:v>
                </c:pt>
                <c:pt idx="249">
                  <c:v>4.0959999999999998E-8</c:v>
                </c:pt>
              </c:numCache>
            </c:numRef>
          </c:yVal>
          <c:smooth val="0"/>
        </c:ser>
        <c:dLbls>
          <c:showLegendKey val="0"/>
          <c:showVal val="0"/>
          <c:showCatName val="0"/>
          <c:showSerName val="0"/>
          <c:showPercent val="0"/>
          <c:showBubbleSize val="0"/>
        </c:dLbls>
        <c:axId val="248558848"/>
        <c:axId val="251182912"/>
      </c:scatterChart>
      <c:valAx>
        <c:axId val="248558848"/>
        <c:scaling>
          <c:orientation val="minMax"/>
        </c:scaling>
        <c:delete val="0"/>
        <c:axPos val="b"/>
        <c:title>
          <c:tx>
            <c:rich>
              <a:bodyPr/>
              <a:lstStyle/>
              <a:p>
                <a:pPr>
                  <a:defRPr/>
                </a:pPr>
                <a:r>
                  <a:rPr lang="en-US"/>
                  <a:t>time</a:t>
                </a:r>
              </a:p>
            </c:rich>
          </c:tx>
          <c:layout/>
          <c:overlay val="0"/>
        </c:title>
        <c:numFmt formatCode="h:mm:ss" sourceLinked="1"/>
        <c:majorTickMark val="out"/>
        <c:minorTickMark val="none"/>
        <c:tickLblPos val="nextTo"/>
        <c:crossAx val="251182912"/>
        <c:crosses val="autoZero"/>
        <c:crossBetween val="midCat"/>
      </c:valAx>
      <c:valAx>
        <c:axId val="251182912"/>
        <c:scaling>
          <c:orientation val="minMax"/>
          <c:min val="0"/>
        </c:scaling>
        <c:delete val="0"/>
        <c:axPos val="l"/>
        <c:majorGridlines/>
        <c:title>
          <c:tx>
            <c:rich>
              <a:bodyPr rot="-5400000" vert="horz"/>
              <a:lstStyle/>
              <a:p>
                <a:pPr>
                  <a:defRPr/>
                </a:pPr>
                <a:r>
                  <a:rPr lang="en-US"/>
                  <a:t>Fiber output power (W)</a:t>
                </a:r>
              </a:p>
            </c:rich>
          </c:tx>
          <c:layout/>
          <c:overlay val="0"/>
        </c:title>
        <c:numFmt formatCode="0.0E+00" sourceLinked="0"/>
        <c:majorTickMark val="out"/>
        <c:minorTickMark val="none"/>
        <c:tickLblPos val="nextTo"/>
        <c:crossAx val="248558848"/>
        <c:crosses val="autoZero"/>
        <c:crossBetween val="midCat"/>
      </c:valAx>
      <c:spPr>
        <a:noFill/>
        <a:ln w="25400">
          <a:noFill/>
        </a:ln>
      </c:spPr>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93285214348206"/>
          <c:y val="0.18565981335666376"/>
          <c:w val="0.70013429571303587"/>
          <c:h val="0.69812481773111701"/>
        </c:manualLayout>
      </c:layout>
      <c:scatterChart>
        <c:scatterStyle val="smoothMarker"/>
        <c:varyColors val="0"/>
        <c:ser>
          <c:idx val="0"/>
          <c:order val="0"/>
          <c:tx>
            <c:strRef>
              <c:f>Sheet1!$B$1</c:f>
              <c:strCache>
                <c:ptCount val="1"/>
                <c:pt idx="0">
                  <c:v>Fe55(mV)</c:v>
                </c:pt>
              </c:strCache>
            </c:strRef>
          </c:tx>
          <c:marker>
            <c:symbol val="circle"/>
            <c:size val="7"/>
          </c:marker>
          <c:xVal>
            <c:numRef>
              <c:f>Sheet1!$A$2:$A$6</c:f>
              <c:numCache>
                <c:formatCode>General</c:formatCode>
                <c:ptCount val="5"/>
                <c:pt idx="0">
                  <c:v>30</c:v>
                </c:pt>
                <c:pt idx="1">
                  <c:v>20</c:v>
                </c:pt>
                <c:pt idx="2">
                  <c:v>10</c:v>
                </c:pt>
                <c:pt idx="3">
                  <c:v>0</c:v>
                </c:pt>
                <c:pt idx="4">
                  <c:v>-10</c:v>
                </c:pt>
              </c:numCache>
            </c:numRef>
          </c:xVal>
          <c:yVal>
            <c:numRef>
              <c:f>Sheet1!$B$2:$B$6</c:f>
              <c:numCache>
                <c:formatCode>General</c:formatCode>
                <c:ptCount val="5"/>
                <c:pt idx="0">
                  <c:v>-15.7</c:v>
                </c:pt>
                <c:pt idx="1">
                  <c:v>-24.2</c:v>
                </c:pt>
                <c:pt idx="2">
                  <c:v>-32.1</c:v>
                </c:pt>
                <c:pt idx="3">
                  <c:v>-44</c:v>
                </c:pt>
                <c:pt idx="4">
                  <c:v>-55.8</c:v>
                </c:pt>
              </c:numCache>
            </c:numRef>
          </c:yVal>
          <c:smooth val="1"/>
        </c:ser>
        <c:dLbls>
          <c:showLegendKey val="0"/>
          <c:showVal val="0"/>
          <c:showCatName val="0"/>
          <c:showSerName val="0"/>
          <c:showPercent val="0"/>
          <c:showBubbleSize val="0"/>
        </c:dLbls>
        <c:axId val="754408976"/>
        <c:axId val="254181440"/>
      </c:scatterChart>
      <c:scatterChart>
        <c:scatterStyle val="smoothMarker"/>
        <c:varyColors val="0"/>
        <c:ser>
          <c:idx val="1"/>
          <c:order val="1"/>
          <c:tx>
            <c:v>Laser</c:v>
          </c:tx>
          <c:marker>
            <c:symbol val="triangle"/>
            <c:size val="7"/>
          </c:marker>
          <c:xVal>
            <c:numRef>
              <c:f>Sheet1!$A$2:$A$6</c:f>
              <c:numCache>
                <c:formatCode>General</c:formatCode>
                <c:ptCount val="5"/>
                <c:pt idx="0">
                  <c:v>30</c:v>
                </c:pt>
                <c:pt idx="1">
                  <c:v>20</c:v>
                </c:pt>
                <c:pt idx="2">
                  <c:v>10</c:v>
                </c:pt>
                <c:pt idx="3">
                  <c:v>0</c:v>
                </c:pt>
                <c:pt idx="4">
                  <c:v>-10</c:v>
                </c:pt>
              </c:numCache>
            </c:numRef>
          </c:xVal>
          <c:yVal>
            <c:numRef>
              <c:f>Sheet1!$C$2:$C$6</c:f>
              <c:numCache>
                <c:formatCode>General</c:formatCode>
                <c:ptCount val="5"/>
                <c:pt idx="0">
                  <c:v>-11.6</c:v>
                </c:pt>
                <c:pt idx="1">
                  <c:v>-14</c:v>
                </c:pt>
                <c:pt idx="2">
                  <c:v>-17.8</c:v>
                </c:pt>
                <c:pt idx="3">
                  <c:v>-23.9</c:v>
                </c:pt>
                <c:pt idx="4">
                  <c:v>-27.7</c:v>
                </c:pt>
              </c:numCache>
            </c:numRef>
          </c:yVal>
          <c:smooth val="1"/>
        </c:ser>
        <c:dLbls>
          <c:showLegendKey val="0"/>
          <c:showVal val="0"/>
          <c:showCatName val="0"/>
          <c:showSerName val="0"/>
          <c:showPercent val="0"/>
          <c:showBubbleSize val="0"/>
        </c:dLbls>
        <c:axId val="254182560"/>
        <c:axId val="254182000"/>
      </c:scatterChart>
      <c:valAx>
        <c:axId val="754408976"/>
        <c:scaling>
          <c:orientation val="minMax"/>
        </c:scaling>
        <c:delete val="0"/>
        <c:axPos val="b"/>
        <c:title>
          <c:tx>
            <c:rich>
              <a:bodyPr/>
              <a:lstStyle/>
              <a:p>
                <a:pPr>
                  <a:defRPr/>
                </a:pPr>
                <a:r>
                  <a:rPr lang="en-US"/>
                  <a:t>Temperature ( C)</a:t>
                </a:r>
              </a:p>
            </c:rich>
          </c:tx>
          <c:layout>
            <c:manualLayout>
              <c:xMode val="edge"/>
              <c:yMode val="edge"/>
              <c:x val="0.43094444444444441"/>
              <c:y val="9.2117964421114029E-2"/>
            </c:manualLayout>
          </c:layout>
          <c:overlay val="0"/>
        </c:title>
        <c:numFmt formatCode="General" sourceLinked="1"/>
        <c:majorTickMark val="out"/>
        <c:minorTickMark val="none"/>
        <c:tickLblPos val="nextTo"/>
        <c:crossAx val="254181440"/>
        <c:crosses val="autoZero"/>
        <c:crossBetween val="midCat"/>
      </c:valAx>
      <c:valAx>
        <c:axId val="254181440"/>
        <c:scaling>
          <c:orientation val="minMax"/>
        </c:scaling>
        <c:delete val="0"/>
        <c:axPos val="l"/>
        <c:majorGridlines/>
        <c:title>
          <c:tx>
            <c:rich>
              <a:bodyPr rot="-5400000" vert="horz"/>
              <a:lstStyle/>
              <a:p>
                <a:pPr>
                  <a:defRPr baseline="0">
                    <a:solidFill>
                      <a:srgbClr val="0070C0"/>
                    </a:solidFill>
                  </a:defRPr>
                </a:pPr>
                <a:r>
                  <a:rPr lang="en-US" baseline="0">
                    <a:solidFill>
                      <a:srgbClr val="0070C0"/>
                    </a:solidFill>
                  </a:rPr>
                  <a:t>Fe55 full energy peak (mV)</a:t>
                </a:r>
              </a:p>
            </c:rich>
          </c:tx>
          <c:layout/>
          <c:overlay val="0"/>
        </c:title>
        <c:numFmt formatCode="General" sourceLinked="1"/>
        <c:majorTickMark val="out"/>
        <c:minorTickMark val="none"/>
        <c:tickLblPos val="nextTo"/>
        <c:txPr>
          <a:bodyPr/>
          <a:lstStyle/>
          <a:p>
            <a:pPr>
              <a:defRPr baseline="0">
                <a:solidFill>
                  <a:schemeClr val="accent1"/>
                </a:solidFill>
              </a:defRPr>
            </a:pPr>
            <a:endParaRPr lang="en-US"/>
          </a:p>
        </c:txPr>
        <c:crossAx val="754408976"/>
        <c:crossesAt val="-20"/>
        <c:crossBetween val="midCat"/>
      </c:valAx>
      <c:valAx>
        <c:axId val="254182000"/>
        <c:scaling>
          <c:orientation val="minMax"/>
        </c:scaling>
        <c:delete val="0"/>
        <c:axPos val="r"/>
        <c:title>
          <c:tx>
            <c:rich>
              <a:bodyPr rot="-5400000" vert="horz"/>
              <a:lstStyle/>
              <a:p>
                <a:pPr>
                  <a:defRPr baseline="0">
                    <a:solidFill>
                      <a:srgbClr val="C00000"/>
                    </a:solidFill>
                  </a:defRPr>
                </a:pPr>
                <a:r>
                  <a:rPr lang="en-US" baseline="0">
                    <a:solidFill>
                      <a:srgbClr val="C00000"/>
                    </a:solidFill>
                  </a:rPr>
                  <a:t>Laser pulse peak (mV)</a:t>
                </a:r>
              </a:p>
            </c:rich>
          </c:tx>
          <c:layout/>
          <c:overlay val="0"/>
        </c:title>
        <c:numFmt formatCode="General" sourceLinked="1"/>
        <c:majorTickMark val="out"/>
        <c:minorTickMark val="none"/>
        <c:tickLblPos val="nextTo"/>
        <c:txPr>
          <a:bodyPr/>
          <a:lstStyle/>
          <a:p>
            <a:pPr>
              <a:defRPr baseline="0">
                <a:solidFill>
                  <a:srgbClr val="FF0000"/>
                </a:solidFill>
              </a:defRPr>
            </a:pPr>
            <a:endParaRPr lang="en-US"/>
          </a:p>
        </c:txPr>
        <c:crossAx val="254182560"/>
        <c:crosses val="max"/>
        <c:crossBetween val="midCat"/>
      </c:valAx>
      <c:valAx>
        <c:axId val="254182560"/>
        <c:scaling>
          <c:orientation val="minMax"/>
        </c:scaling>
        <c:delete val="1"/>
        <c:axPos val="b"/>
        <c:numFmt formatCode="General" sourceLinked="1"/>
        <c:majorTickMark val="out"/>
        <c:minorTickMark val="none"/>
        <c:tickLblPos val="nextTo"/>
        <c:crossAx val="254182000"/>
        <c:crosses val="autoZero"/>
        <c:crossBetween val="midCat"/>
      </c:valAx>
    </c:plotArea>
    <c:legend>
      <c:legendPos val="r"/>
      <c:layout>
        <c:manualLayout>
          <c:xMode val="edge"/>
          <c:yMode val="edge"/>
          <c:x val="0.55712467191601045"/>
          <c:y val="0.68017169728783888"/>
          <c:w val="0.19287532808398947"/>
          <c:h val="0.16743438320209975"/>
        </c:manualLayout>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71076115485565"/>
          <c:y val="4.8611111111111112E-2"/>
          <c:w val="0.68541679790026244"/>
          <c:h val="0.79558253135024792"/>
        </c:manualLayout>
      </c:layout>
      <c:scatterChart>
        <c:scatterStyle val="smoothMarker"/>
        <c:varyColors val="0"/>
        <c:ser>
          <c:idx val="0"/>
          <c:order val="0"/>
          <c:spPr>
            <a:ln w="25400">
              <a:solidFill>
                <a:srgbClr val="666699"/>
              </a:solidFill>
              <a:prstDash val="solid"/>
            </a:ln>
          </c:spPr>
          <c:marker>
            <c:symbol val="none"/>
          </c:marker>
          <c:xVal>
            <c:numRef>
              <c:f>hhh00001!$A$1:$A$450</c:f>
              <c:numCache>
                <c:formatCode>0.00E+00</c:formatCode>
                <c:ptCount val="450"/>
                <c:pt idx="0">
                  <c:v>-3.49E-2</c:v>
                </c:pt>
                <c:pt idx="1">
                  <c:v>-3.4819000000000003E-2</c:v>
                </c:pt>
                <c:pt idx="2">
                  <c:v>-3.4738999999999999E-2</c:v>
                </c:pt>
                <c:pt idx="3">
                  <c:v>-3.4658000000000001E-2</c:v>
                </c:pt>
                <c:pt idx="4">
                  <c:v>-3.4576999999999997E-2</c:v>
                </c:pt>
                <c:pt idx="5">
                  <c:v>-3.4497E-2</c:v>
                </c:pt>
                <c:pt idx="6">
                  <c:v>-3.4416000000000002E-2</c:v>
                </c:pt>
                <c:pt idx="7">
                  <c:v>-3.4334999999999997E-2</c:v>
                </c:pt>
                <c:pt idx="8">
                  <c:v>-3.4255000000000001E-2</c:v>
                </c:pt>
                <c:pt idx="9">
                  <c:v>-3.4174000000000003E-2</c:v>
                </c:pt>
                <c:pt idx="10">
                  <c:v>-3.4093999999999999E-2</c:v>
                </c:pt>
                <c:pt idx="11">
                  <c:v>-3.4013000000000002E-2</c:v>
                </c:pt>
                <c:pt idx="12">
                  <c:v>-3.3931999999999997E-2</c:v>
                </c:pt>
                <c:pt idx="13">
                  <c:v>-3.3852E-2</c:v>
                </c:pt>
                <c:pt idx="14">
                  <c:v>-3.3771000000000002E-2</c:v>
                </c:pt>
                <c:pt idx="15">
                  <c:v>-3.3689999999999998E-2</c:v>
                </c:pt>
                <c:pt idx="16">
                  <c:v>-3.3610000000000001E-2</c:v>
                </c:pt>
                <c:pt idx="17">
                  <c:v>-3.3529000000000003E-2</c:v>
                </c:pt>
                <c:pt idx="18">
                  <c:v>-3.3447999999999999E-2</c:v>
                </c:pt>
                <c:pt idx="19">
                  <c:v>-3.3368000000000002E-2</c:v>
                </c:pt>
                <c:pt idx="20">
                  <c:v>-3.3286999999999997E-2</c:v>
                </c:pt>
                <c:pt idx="21">
                  <c:v>-3.3205999999999999E-2</c:v>
                </c:pt>
                <c:pt idx="22">
                  <c:v>-3.3126000000000003E-2</c:v>
                </c:pt>
                <c:pt idx="23">
                  <c:v>-3.3044999999999998E-2</c:v>
                </c:pt>
                <c:pt idx="24">
                  <c:v>-3.2965000000000001E-2</c:v>
                </c:pt>
                <c:pt idx="25">
                  <c:v>-3.2883999999999997E-2</c:v>
                </c:pt>
                <c:pt idx="26">
                  <c:v>-3.2802999999999999E-2</c:v>
                </c:pt>
                <c:pt idx="27">
                  <c:v>-3.2723000000000002E-2</c:v>
                </c:pt>
                <c:pt idx="28">
                  <c:v>-3.2641999999999997E-2</c:v>
                </c:pt>
                <c:pt idx="29">
                  <c:v>-3.2561E-2</c:v>
                </c:pt>
                <c:pt idx="30">
                  <c:v>-3.2481000000000003E-2</c:v>
                </c:pt>
                <c:pt idx="31">
                  <c:v>-3.2399999999999998E-2</c:v>
                </c:pt>
                <c:pt idx="32">
                  <c:v>-3.2319000000000001E-2</c:v>
                </c:pt>
                <c:pt idx="33">
                  <c:v>-3.2238999999999997E-2</c:v>
                </c:pt>
                <c:pt idx="34">
                  <c:v>-3.2157999999999999E-2</c:v>
                </c:pt>
                <c:pt idx="35">
                  <c:v>-3.2077000000000001E-2</c:v>
                </c:pt>
                <c:pt idx="36">
                  <c:v>-3.1996999999999998E-2</c:v>
                </c:pt>
                <c:pt idx="37">
                  <c:v>-3.1916E-2</c:v>
                </c:pt>
                <c:pt idx="38">
                  <c:v>-3.1835000000000002E-2</c:v>
                </c:pt>
                <c:pt idx="39">
                  <c:v>-3.1754999999999999E-2</c:v>
                </c:pt>
                <c:pt idx="40">
                  <c:v>-3.1674000000000001E-2</c:v>
                </c:pt>
                <c:pt idx="41">
                  <c:v>-3.1593999999999997E-2</c:v>
                </c:pt>
                <c:pt idx="42">
                  <c:v>-3.1512999999999999E-2</c:v>
                </c:pt>
                <c:pt idx="43">
                  <c:v>-3.1432000000000002E-2</c:v>
                </c:pt>
                <c:pt idx="44">
                  <c:v>-3.1351999999999998E-2</c:v>
                </c:pt>
                <c:pt idx="45">
                  <c:v>-3.1271E-2</c:v>
                </c:pt>
                <c:pt idx="46">
                  <c:v>-3.1189999999999999E-2</c:v>
                </c:pt>
                <c:pt idx="47">
                  <c:v>-3.1109999999999999E-2</c:v>
                </c:pt>
                <c:pt idx="48">
                  <c:v>-3.1029000000000001E-2</c:v>
                </c:pt>
                <c:pt idx="49">
                  <c:v>-3.0948E-2</c:v>
                </c:pt>
                <c:pt idx="50">
                  <c:v>-3.0868E-2</c:v>
                </c:pt>
                <c:pt idx="51">
                  <c:v>-3.0786999999999998E-2</c:v>
                </c:pt>
                <c:pt idx="52">
                  <c:v>-3.0706000000000001E-2</c:v>
                </c:pt>
                <c:pt idx="53">
                  <c:v>-3.0626E-2</c:v>
                </c:pt>
                <c:pt idx="54">
                  <c:v>-3.0544999999999999E-2</c:v>
                </c:pt>
                <c:pt idx="55">
                  <c:v>-3.0464999999999999E-2</c:v>
                </c:pt>
                <c:pt idx="56">
                  <c:v>-3.0384000000000001E-2</c:v>
                </c:pt>
                <c:pt idx="57">
                  <c:v>-3.0303E-2</c:v>
                </c:pt>
                <c:pt idx="58">
                  <c:v>-3.0223E-2</c:v>
                </c:pt>
                <c:pt idx="59">
                  <c:v>-3.0141999999999999E-2</c:v>
                </c:pt>
                <c:pt idx="60">
                  <c:v>-3.0061000000000001E-2</c:v>
                </c:pt>
                <c:pt idx="61">
                  <c:v>-2.9981000000000001E-2</c:v>
                </c:pt>
                <c:pt idx="62">
                  <c:v>-2.9899999999999999E-2</c:v>
                </c:pt>
                <c:pt idx="63">
                  <c:v>-2.9818999999999998E-2</c:v>
                </c:pt>
                <c:pt idx="64">
                  <c:v>-2.9739000000000002E-2</c:v>
                </c:pt>
                <c:pt idx="65">
                  <c:v>-2.9658E-2</c:v>
                </c:pt>
                <c:pt idx="66">
                  <c:v>-2.9576999999999999E-2</c:v>
                </c:pt>
                <c:pt idx="67">
                  <c:v>-2.9496999999999999E-2</c:v>
                </c:pt>
                <c:pt idx="68">
                  <c:v>-2.9416000000000001E-2</c:v>
                </c:pt>
                <c:pt idx="69">
                  <c:v>-2.9335E-2</c:v>
                </c:pt>
                <c:pt idx="70">
                  <c:v>-2.9255E-2</c:v>
                </c:pt>
                <c:pt idx="71">
                  <c:v>-2.9173999999999999E-2</c:v>
                </c:pt>
                <c:pt idx="72">
                  <c:v>-2.9093999999999998E-2</c:v>
                </c:pt>
                <c:pt idx="73">
                  <c:v>-2.9013000000000001E-2</c:v>
                </c:pt>
                <c:pt idx="74">
                  <c:v>-2.8931999999999999E-2</c:v>
                </c:pt>
                <c:pt idx="75">
                  <c:v>-2.8851999999999999E-2</c:v>
                </c:pt>
                <c:pt idx="76">
                  <c:v>-2.8771000000000001E-2</c:v>
                </c:pt>
                <c:pt idx="77">
                  <c:v>-2.869E-2</c:v>
                </c:pt>
                <c:pt idx="78">
                  <c:v>-2.861E-2</c:v>
                </c:pt>
                <c:pt idx="79">
                  <c:v>-2.8528999999999999E-2</c:v>
                </c:pt>
                <c:pt idx="80">
                  <c:v>-2.8448000000000001E-2</c:v>
                </c:pt>
                <c:pt idx="81">
                  <c:v>-2.8368000000000001E-2</c:v>
                </c:pt>
                <c:pt idx="82">
                  <c:v>-2.8287E-2</c:v>
                </c:pt>
                <c:pt idx="83">
                  <c:v>-2.8205999999999998E-2</c:v>
                </c:pt>
                <c:pt idx="84">
                  <c:v>-2.8126000000000002E-2</c:v>
                </c:pt>
                <c:pt idx="85">
                  <c:v>-2.8045E-2</c:v>
                </c:pt>
                <c:pt idx="86">
                  <c:v>-2.7965E-2</c:v>
                </c:pt>
                <c:pt idx="87">
                  <c:v>-2.7883999999999999E-2</c:v>
                </c:pt>
                <c:pt idx="88">
                  <c:v>-2.7803000000000001E-2</c:v>
                </c:pt>
                <c:pt idx="89">
                  <c:v>-2.7723000000000001E-2</c:v>
                </c:pt>
                <c:pt idx="90">
                  <c:v>-2.7642E-2</c:v>
                </c:pt>
                <c:pt idx="91">
                  <c:v>-2.7560999999999999E-2</c:v>
                </c:pt>
                <c:pt idx="92">
                  <c:v>-2.7480999999999998E-2</c:v>
                </c:pt>
                <c:pt idx="93">
                  <c:v>-2.7400000000000001E-2</c:v>
                </c:pt>
                <c:pt idx="94">
                  <c:v>-2.7319E-2</c:v>
                </c:pt>
                <c:pt idx="95">
                  <c:v>-2.7238999999999999E-2</c:v>
                </c:pt>
                <c:pt idx="96">
                  <c:v>-2.7158000000000002E-2</c:v>
                </c:pt>
                <c:pt idx="97">
                  <c:v>-2.7077E-2</c:v>
                </c:pt>
                <c:pt idx="98">
                  <c:v>-2.6997E-2</c:v>
                </c:pt>
                <c:pt idx="99">
                  <c:v>-2.6915999999999999E-2</c:v>
                </c:pt>
                <c:pt idx="100">
                  <c:v>-2.6835000000000001E-2</c:v>
                </c:pt>
                <c:pt idx="101">
                  <c:v>-2.6755000000000001E-2</c:v>
                </c:pt>
                <c:pt idx="102">
                  <c:v>-2.6674E-2</c:v>
                </c:pt>
                <c:pt idx="103">
                  <c:v>-2.6594E-2</c:v>
                </c:pt>
                <c:pt idx="104">
                  <c:v>-2.6512999999999998E-2</c:v>
                </c:pt>
                <c:pt idx="105">
                  <c:v>-2.6432000000000001E-2</c:v>
                </c:pt>
                <c:pt idx="106">
                  <c:v>-2.6352E-2</c:v>
                </c:pt>
                <c:pt idx="107">
                  <c:v>-2.6270999999999999E-2</c:v>
                </c:pt>
                <c:pt idx="108">
                  <c:v>-2.6190000000000001E-2</c:v>
                </c:pt>
                <c:pt idx="109">
                  <c:v>-2.6110000000000001E-2</c:v>
                </c:pt>
                <c:pt idx="110">
                  <c:v>-2.6029E-2</c:v>
                </c:pt>
                <c:pt idx="111">
                  <c:v>-2.5947999999999999E-2</c:v>
                </c:pt>
                <c:pt idx="112">
                  <c:v>-2.5867999999999999E-2</c:v>
                </c:pt>
                <c:pt idx="113">
                  <c:v>-2.5787000000000001E-2</c:v>
                </c:pt>
                <c:pt idx="114">
                  <c:v>-2.5706E-2</c:v>
                </c:pt>
                <c:pt idx="115">
                  <c:v>-2.5625999999999999E-2</c:v>
                </c:pt>
                <c:pt idx="116">
                  <c:v>-2.5545000000000002E-2</c:v>
                </c:pt>
                <c:pt idx="117">
                  <c:v>-2.5465000000000002E-2</c:v>
                </c:pt>
                <c:pt idx="118">
                  <c:v>-2.5384E-2</c:v>
                </c:pt>
                <c:pt idx="119">
                  <c:v>-2.5302999999999999E-2</c:v>
                </c:pt>
                <c:pt idx="120">
                  <c:v>-2.5222999999999999E-2</c:v>
                </c:pt>
                <c:pt idx="121">
                  <c:v>-2.5142000000000001E-2</c:v>
                </c:pt>
                <c:pt idx="122">
                  <c:v>-2.5061E-2</c:v>
                </c:pt>
                <c:pt idx="123">
                  <c:v>-2.4981E-2</c:v>
                </c:pt>
                <c:pt idx="124">
                  <c:v>-2.4899999999999999E-2</c:v>
                </c:pt>
                <c:pt idx="125">
                  <c:v>-2.4819000000000001E-2</c:v>
                </c:pt>
                <c:pt idx="126">
                  <c:v>-2.4739000000000001E-2</c:v>
                </c:pt>
                <c:pt idx="127">
                  <c:v>-2.4657999999999999E-2</c:v>
                </c:pt>
                <c:pt idx="128">
                  <c:v>-2.4577000000000002E-2</c:v>
                </c:pt>
                <c:pt idx="129">
                  <c:v>-2.4497000000000001E-2</c:v>
                </c:pt>
                <c:pt idx="130">
                  <c:v>-2.4416E-2</c:v>
                </c:pt>
                <c:pt idx="131">
                  <c:v>-2.4334999999999999E-2</c:v>
                </c:pt>
                <c:pt idx="132">
                  <c:v>-2.4254999999999999E-2</c:v>
                </c:pt>
                <c:pt idx="133">
                  <c:v>-2.4174000000000001E-2</c:v>
                </c:pt>
                <c:pt idx="134">
                  <c:v>-2.4094000000000001E-2</c:v>
                </c:pt>
                <c:pt idx="135">
                  <c:v>-2.4013E-2</c:v>
                </c:pt>
                <c:pt idx="136">
                  <c:v>-2.3931999999999998E-2</c:v>
                </c:pt>
                <c:pt idx="137">
                  <c:v>-2.3852000000000002E-2</c:v>
                </c:pt>
                <c:pt idx="138">
                  <c:v>-2.3771E-2</c:v>
                </c:pt>
                <c:pt idx="139">
                  <c:v>-2.3689999999999999E-2</c:v>
                </c:pt>
                <c:pt idx="140">
                  <c:v>-2.3609999999999999E-2</c:v>
                </c:pt>
                <c:pt idx="141">
                  <c:v>-2.3529000000000001E-2</c:v>
                </c:pt>
                <c:pt idx="142">
                  <c:v>-2.3448E-2</c:v>
                </c:pt>
                <c:pt idx="143">
                  <c:v>-2.3368E-2</c:v>
                </c:pt>
                <c:pt idx="144">
                  <c:v>-2.3286999999999999E-2</c:v>
                </c:pt>
                <c:pt idx="145">
                  <c:v>-2.3206000000000001E-2</c:v>
                </c:pt>
                <c:pt idx="146">
                  <c:v>-2.3126000000000001E-2</c:v>
                </c:pt>
                <c:pt idx="147">
                  <c:v>-2.3045E-2</c:v>
                </c:pt>
                <c:pt idx="148">
                  <c:v>-2.2964999999999999E-2</c:v>
                </c:pt>
                <c:pt idx="149">
                  <c:v>-2.2884000000000002E-2</c:v>
                </c:pt>
                <c:pt idx="150">
                  <c:v>-2.2803E-2</c:v>
                </c:pt>
                <c:pt idx="151">
                  <c:v>-2.2723E-2</c:v>
                </c:pt>
                <c:pt idx="152">
                  <c:v>-2.2641999999999999E-2</c:v>
                </c:pt>
                <c:pt idx="153">
                  <c:v>-2.2561000000000001E-2</c:v>
                </c:pt>
                <c:pt idx="154">
                  <c:v>-2.2481000000000001E-2</c:v>
                </c:pt>
                <c:pt idx="155">
                  <c:v>-2.24E-2</c:v>
                </c:pt>
                <c:pt idx="156">
                  <c:v>-2.2318999999999999E-2</c:v>
                </c:pt>
                <c:pt idx="157">
                  <c:v>-2.2238999999999998E-2</c:v>
                </c:pt>
                <c:pt idx="158">
                  <c:v>-2.2158000000000001E-2</c:v>
                </c:pt>
                <c:pt idx="159">
                  <c:v>-2.2076999999999999E-2</c:v>
                </c:pt>
                <c:pt idx="160">
                  <c:v>-2.1996999999999999E-2</c:v>
                </c:pt>
                <c:pt idx="161">
                  <c:v>-2.1916000000000001E-2</c:v>
                </c:pt>
                <c:pt idx="162">
                  <c:v>-2.1835E-2</c:v>
                </c:pt>
                <c:pt idx="163">
                  <c:v>-2.1755E-2</c:v>
                </c:pt>
                <c:pt idx="164">
                  <c:v>-2.1673999999999999E-2</c:v>
                </c:pt>
                <c:pt idx="165">
                  <c:v>-2.1593999999999999E-2</c:v>
                </c:pt>
                <c:pt idx="166">
                  <c:v>-2.1513000000000001E-2</c:v>
                </c:pt>
                <c:pt idx="167">
                  <c:v>-2.1432E-2</c:v>
                </c:pt>
                <c:pt idx="168">
                  <c:v>-2.1351999999999999E-2</c:v>
                </c:pt>
                <c:pt idx="169">
                  <c:v>-2.1271000000000002E-2</c:v>
                </c:pt>
                <c:pt idx="170">
                  <c:v>-2.1190000000000001E-2</c:v>
                </c:pt>
                <c:pt idx="171">
                  <c:v>-2.111E-2</c:v>
                </c:pt>
                <c:pt idx="172">
                  <c:v>-2.1028999999999999E-2</c:v>
                </c:pt>
                <c:pt idx="173">
                  <c:v>-2.0948000000000001E-2</c:v>
                </c:pt>
                <c:pt idx="174">
                  <c:v>-2.0868000000000001E-2</c:v>
                </c:pt>
                <c:pt idx="175">
                  <c:v>-2.0787E-2</c:v>
                </c:pt>
                <c:pt idx="176">
                  <c:v>-2.0705999999999999E-2</c:v>
                </c:pt>
                <c:pt idx="177">
                  <c:v>-2.0625999999999999E-2</c:v>
                </c:pt>
                <c:pt idx="178">
                  <c:v>-2.0545000000000001E-2</c:v>
                </c:pt>
                <c:pt idx="179">
                  <c:v>-2.0465000000000001E-2</c:v>
                </c:pt>
                <c:pt idx="180">
                  <c:v>-2.0383999999999999E-2</c:v>
                </c:pt>
                <c:pt idx="181">
                  <c:v>-2.0303000000000002E-2</c:v>
                </c:pt>
                <c:pt idx="182">
                  <c:v>-2.0223000000000001E-2</c:v>
                </c:pt>
                <c:pt idx="183">
                  <c:v>-2.0142E-2</c:v>
                </c:pt>
                <c:pt idx="184">
                  <c:v>-2.0060999999999999E-2</c:v>
                </c:pt>
                <c:pt idx="185">
                  <c:v>-1.9980999999999999E-2</c:v>
                </c:pt>
                <c:pt idx="186">
                  <c:v>-1.9900000000000001E-2</c:v>
                </c:pt>
                <c:pt idx="187">
                  <c:v>-1.9819E-2</c:v>
                </c:pt>
                <c:pt idx="188">
                  <c:v>-1.9739E-2</c:v>
                </c:pt>
                <c:pt idx="189">
                  <c:v>-1.9657999999999998E-2</c:v>
                </c:pt>
                <c:pt idx="190">
                  <c:v>-1.9577000000000001E-2</c:v>
                </c:pt>
                <c:pt idx="191">
                  <c:v>-1.9497E-2</c:v>
                </c:pt>
                <c:pt idx="192">
                  <c:v>-1.9415999999999999E-2</c:v>
                </c:pt>
                <c:pt idx="193">
                  <c:v>-1.9335000000000001E-2</c:v>
                </c:pt>
                <c:pt idx="194">
                  <c:v>-1.9255000000000001E-2</c:v>
                </c:pt>
                <c:pt idx="195">
                  <c:v>-1.9174E-2</c:v>
                </c:pt>
                <c:pt idx="196">
                  <c:v>-1.9094E-2</c:v>
                </c:pt>
                <c:pt idx="197">
                  <c:v>-1.9012999999999999E-2</c:v>
                </c:pt>
                <c:pt idx="198">
                  <c:v>-1.8932000000000001E-2</c:v>
                </c:pt>
                <c:pt idx="199">
                  <c:v>-1.8852000000000001E-2</c:v>
                </c:pt>
                <c:pt idx="200">
                  <c:v>-1.8770999999999999E-2</c:v>
                </c:pt>
                <c:pt idx="201">
                  <c:v>-1.8689999999999998E-2</c:v>
                </c:pt>
                <c:pt idx="202">
                  <c:v>-1.8610000000000002E-2</c:v>
                </c:pt>
                <c:pt idx="203">
                  <c:v>-1.8529E-2</c:v>
                </c:pt>
                <c:pt idx="204">
                  <c:v>-1.8447999999999999E-2</c:v>
                </c:pt>
                <c:pt idx="205">
                  <c:v>-1.8367999999999999E-2</c:v>
                </c:pt>
                <c:pt idx="206">
                  <c:v>-1.8287000000000001E-2</c:v>
                </c:pt>
                <c:pt idx="207">
                  <c:v>-1.8206E-2</c:v>
                </c:pt>
                <c:pt idx="208">
                  <c:v>-1.8126E-2</c:v>
                </c:pt>
                <c:pt idx="209">
                  <c:v>-1.8044999999999999E-2</c:v>
                </c:pt>
                <c:pt idx="210">
                  <c:v>-1.7964999999999998E-2</c:v>
                </c:pt>
                <c:pt idx="211">
                  <c:v>-1.7884000000000001E-2</c:v>
                </c:pt>
                <c:pt idx="212">
                  <c:v>-1.7802999999999999E-2</c:v>
                </c:pt>
                <c:pt idx="213">
                  <c:v>-1.7722999999999999E-2</c:v>
                </c:pt>
                <c:pt idx="214">
                  <c:v>-1.7642000000000001E-2</c:v>
                </c:pt>
                <c:pt idx="215">
                  <c:v>-1.7561E-2</c:v>
                </c:pt>
                <c:pt idx="216">
                  <c:v>-1.7481E-2</c:v>
                </c:pt>
                <c:pt idx="217">
                  <c:v>-1.7399999999999999E-2</c:v>
                </c:pt>
                <c:pt idx="218">
                  <c:v>-1.7319000000000001E-2</c:v>
                </c:pt>
                <c:pt idx="219">
                  <c:v>-1.7239000000000001E-2</c:v>
                </c:pt>
                <c:pt idx="220">
                  <c:v>-1.7158E-2</c:v>
                </c:pt>
                <c:pt idx="221">
                  <c:v>-1.7076999999999998E-2</c:v>
                </c:pt>
                <c:pt idx="222">
                  <c:v>-1.6997000000000002E-2</c:v>
                </c:pt>
                <c:pt idx="223">
                  <c:v>-1.6916E-2</c:v>
                </c:pt>
                <c:pt idx="224">
                  <c:v>-1.6834999999999999E-2</c:v>
                </c:pt>
                <c:pt idx="225">
                  <c:v>-1.6754999999999999E-2</c:v>
                </c:pt>
                <c:pt idx="226">
                  <c:v>-1.6674000000000001E-2</c:v>
                </c:pt>
                <c:pt idx="227">
                  <c:v>-1.6594000000000001E-2</c:v>
                </c:pt>
                <c:pt idx="228">
                  <c:v>-1.6513E-2</c:v>
                </c:pt>
                <c:pt idx="229">
                  <c:v>-1.6431999999999999E-2</c:v>
                </c:pt>
                <c:pt idx="230">
                  <c:v>-1.6351999999999998E-2</c:v>
                </c:pt>
                <c:pt idx="231">
                  <c:v>-1.6271000000000001E-2</c:v>
                </c:pt>
                <c:pt idx="232">
                  <c:v>-1.619E-2</c:v>
                </c:pt>
                <c:pt idx="233">
                  <c:v>-1.6109999999999999E-2</c:v>
                </c:pt>
                <c:pt idx="234">
                  <c:v>-1.6029000000000002E-2</c:v>
                </c:pt>
                <c:pt idx="235">
                  <c:v>-1.5948E-2</c:v>
                </c:pt>
                <c:pt idx="236">
                  <c:v>-1.5868E-2</c:v>
                </c:pt>
                <c:pt idx="237">
                  <c:v>-1.5786999999999999E-2</c:v>
                </c:pt>
                <c:pt idx="238">
                  <c:v>-1.5706000000000001E-2</c:v>
                </c:pt>
                <c:pt idx="239">
                  <c:v>-1.5626000000000001E-2</c:v>
                </c:pt>
                <c:pt idx="240">
                  <c:v>-1.5545E-2</c:v>
                </c:pt>
                <c:pt idx="241">
                  <c:v>-1.5465E-2</c:v>
                </c:pt>
                <c:pt idx="242">
                  <c:v>-1.5384E-2</c:v>
                </c:pt>
                <c:pt idx="243">
                  <c:v>-1.5303000000000001E-2</c:v>
                </c:pt>
                <c:pt idx="244">
                  <c:v>-1.5223E-2</c:v>
                </c:pt>
                <c:pt idx="245">
                  <c:v>-1.5141999999999999E-2</c:v>
                </c:pt>
                <c:pt idx="246">
                  <c:v>-1.5061E-2</c:v>
                </c:pt>
                <c:pt idx="247">
                  <c:v>-1.4981E-2</c:v>
                </c:pt>
                <c:pt idx="248">
                  <c:v>-1.49E-2</c:v>
                </c:pt>
                <c:pt idx="249">
                  <c:v>-1.4819000000000001E-2</c:v>
                </c:pt>
                <c:pt idx="250">
                  <c:v>-1.4739E-2</c:v>
                </c:pt>
                <c:pt idx="251">
                  <c:v>-1.4657999999999999E-2</c:v>
                </c:pt>
                <c:pt idx="252">
                  <c:v>-1.4577E-2</c:v>
                </c:pt>
                <c:pt idx="253">
                  <c:v>-1.4496999999999999E-2</c:v>
                </c:pt>
                <c:pt idx="254">
                  <c:v>-1.4416E-2</c:v>
                </c:pt>
                <c:pt idx="255">
                  <c:v>-1.4335000000000001E-2</c:v>
                </c:pt>
                <c:pt idx="256">
                  <c:v>-1.4255E-2</c:v>
                </c:pt>
                <c:pt idx="257">
                  <c:v>-1.4174000000000001E-2</c:v>
                </c:pt>
                <c:pt idx="258">
                  <c:v>-1.4094000000000001E-2</c:v>
                </c:pt>
                <c:pt idx="259">
                  <c:v>-1.4012999999999999E-2</c:v>
                </c:pt>
                <c:pt idx="260">
                  <c:v>-1.3932E-2</c:v>
                </c:pt>
                <c:pt idx="261">
                  <c:v>-1.3852E-2</c:v>
                </c:pt>
                <c:pt idx="262">
                  <c:v>-1.3771E-2</c:v>
                </c:pt>
                <c:pt idx="263">
                  <c:v>-1.3690000000000001E-2</c:v>
                </c:pt>
                <c:pt idx="264">
                  <c:v>-1.3610000000000001E-2</c:v>
                </c:pt>
                <c:pt idx="265">
                  <c:v>-1.3528999999999999E-2</c:v>
                </c:pt>
                <c:pt idx="266">
                  <c:v>-1.3448E-2</c:v>
                </c:pt>
                <c:pt idx="267">
                  <c:v>-1.3368E-2</c:v>
                </c:pt>
                <c:pt idx="268">
                  <c:v>-1.3287E-2</c:v>
                </c:pt>
                <c:pt idx="269">
                  <c:v>-1.3206000000000001E-2</c:v>
                </c:pt>
                <c:pt idx="270">
                  <c:v>-1.3126000000000001E-2</c:v>
                </c:pt>
                <c:pt idx="271">
                  <c:v>-1.3044999999999999E-2</c:v>
                </c:pt>
                <c:pt idx="272">
                  <c:v>-1.2965000000000001E-2</c:v>
                </c:pt>
                <c:pt idx="273">
                  <c:v>-1.2884E-2</c:v>
                </c:pt>
                <c:pt idx="274">
                  <c:v>-1.2803E-2</c:v>
                </c:pt>
                <c:pt idx="275">
                  <c:v>-1.2723E-2</c:v>
                </c:pt>
                <c:pt idx="276">
                  <c:v>-1.2642E-2</c:v>
                </c:pt>
                <c:pt idx="277">
                  <c:v>-1.2560999999999999E-2</c:v>
                </c:pt>
                <c:pt idx="278">
                  <c:v>-1.2481000000000001E-2</c:v>
                </c:pt>
                <c:pt idx="279">
                  <c:v>-1.24E-2</c:v>
                </c:pt>
                <c:pt idx="280">
                  <c:v>-1.2319E-2</c:v>
                </c:pt>
                <c:pt idx="281">
                  <c:v>-1.2239E-2</c:v>
                </c:pt>
                <c:pt idx="282">
                  <c:v>-1.2158E-2</c:v>
                </c:pt>
                <c:pt idx="283">
                  <c:v>-1.2076999999999999E-2</c:v>
                </c:pt>
                <c:pt idx="284">
                  <c:v>-1.1997000000000001E-2</c:v>
                </c:pt>
                <c:pt idx="285">
                  <c:v>-1.1916E-2</c:v>
                </c:pt>
                <c:pt idx="286">
                  <c:v>-1.1835E-2</c:v>
                </c:pt>
                <c:pt idx="287">
                  <c:v>-1.1755E-2</c:v>
                </c:pt>
                <c:pt idx="288">
                  <c:v>-1.1674E-2</c:v>
                </c:pt>
                <c:pt idx="289">
                  <c:v>-1.1594E-2</c:v>
                </c:pt>
                <c:pt idx="290">
                  <c:v>-1.1513000000000001E-2</c:v>
                </c:pt>
                <c:pt idx="291">
                  <c:v>-1.1431999999999999E-2</c:v>
                </c:pt>
                <c:pt idx="292">
                  <c:v>-1.1351999999999999E-2</c:v>
                </c:pt>
                <c:pt idx="293">
                  <c:v>-1.1271E-2</c:v>
                </c:pt>
                <c:pt idx="294">
                  <c:v>-1.119E-2</c:v>
                </c:pt>
                <c:pt idx="295">
                  <c:v>-1.111E-2</c:v>
                </c:pt>
                <c:pt idx="296">
                  <c:v>-1.1029000000000001E-2</c:v>
                </c:pt>
                <c:pt idx="297">
                  <c:v>-1.0947999999999999E-2</c:v>
                </c:pt>
                <c:pt idx="298">
                  <c:v>-1.0867999999999999E-2</c:v>
                </c:pt>
                <c:pt idx="299">
                  <c:v>-1.0787E-2</c:v>
                </c:pt>
                <c:pt idx="300">
                  <c:v>-1.0706E-2</c:v>
                </c:pt>
                <c:pt idx="301">
                  <c:v>-1.0626E-2</c:v>
                </c:pt>
                <c:pt idx="302">
                  <c:v>-1.0545000000000001E-2</c:v>
                </c:pt>
                <c:pt idx="303">
                  <c:v>-1.0465E-2</c:v>
                </c:pt>
                <c:pt idx="304">
                  <c:v>-1.0383999999999999E-2</c:v>
                </c:pt>
                <c:pt idx="305">
                  <c:v>-1.0303E-2</c:v>
                </c:pt>
                <c:pt idx="306">
                  <c:v>-1.0222999999999999E-2</c:v>
                </c:pt>
                <c:pt idx="307">
                  <c:v>-1.0142E-2</c:v>
                </c:pt>
                <c:pt idx="308">
                  <c:v>-1.0061E-2</c:v>
                </c:pt>
                <c:pt idx="309">
                  <c:v>-9.9810000000000003E-3</c:v>
                </c:pt>
                <c:pt idx="310">
                  <c:v>-9.9000000000000008E-3</c:v>
                </c:pt>
                <c:pt idx="311">
                  <c:v>-9.8189999999999996E-3</c:v>
                </c:pt>
                <c:pt idx="312">
                  <c:v>-9.7389999999999994E-3</c:v>
                </c:pt>
                <c:pt idx="313">
                  <c:v>-9.6579999999999999E-3</c:v>
                </c:pt>
                <c:pt idx="314">
                  <c:v>-9.5770000000000004E-3</c:v>
                </c:pt>
                <c:pt idx="315">
                  <c:v>-9.4970000000000002E-3</c:v>
                </c:pt>
                <c:pt idx="316">
                  <c:v>-9.4160000000000008E-3</c:v>
                </c:pt>
                <c:pt idx="317">
                  <c:v>-9.3349999999999995E-3</c:v>
                </c:pt>
                <c:pt idx="318">
                  <c:v>-9.2549999999999993E-3</c:v>
                </c:pt>
                <c:pt idx="319">
                  <c:v>-9.1739999999999999E-3</c:v>
                </c:pt>
                <c:pt idx="320">
                  <c:v>-9.0939999999999997E-3</c:v>
                </c:pt>
                <c:pt idx="321">
                  <c:v>-9.0130000000000002E-3</c:v>
                </c:pt>
                <c:pt idx="322">
                  <c:v>-8.9320000000000007E-3</c:v>
                </c:pt>
                <c:pt idx="323">
                  <c:v>-8.8520000000000005E-3</c:v>
                </c:pt>
                <c:pt idx="324">
                  <c:v>-8.7709999999999993E-3</c:v>
                </c:pt>
                <c:pt idx="325">
                  <c:v>-8.6899999999999998E-3</c:v>
                </c:pt>
                <c:pt idx="326">
                  <c:v>-8.6099999999999996E-3</c:v>
                </c:pt>
                <c:pt idx="327">
                  <c:v>-8.5290000000000001E-3</c:v>
                </c:pt>
                <c:pt idx="328">
                  <c:v>-8.4480000000000006E-3</c:v>
                </c:pt>
                <c:pt idx="329">
                  <c:v>-8.3680000000000004E-3</c:v>
                </c:pt>
                <c:pt idx="330">
                  <c:v>-8.2869999999999992E-3</c:v>
                </c:pt>
                <c:pt idx="331">
                  <c:v>-8.2059999999999998E-3</c:v>
                </c:pt>
                <c:pt idx="332">
                  <c:v>-8.1259999999999995E-3</c:v>
                </c:pt>
                <c:pt idx="333">
                  <c:v>-8.0450000000000001E-3</c:v>
                </c:pt>
                <c:pt idx="334">
                  <c:v>-7.9649999999999999E-3</c:v>
                </c:pt>
                <c:pt idx="335">
                  <c:v>-7.8840000000000004E-3</c:v>
                </c:pt>
                <c:pt idx="336">
                  <c:v>-7.803E-3</c:v>
                </c:pt>
                <c:pt idx="337">
                  <c:v>-7.7229999999999998E-3</c:v>
                </c:pt>
                <c:pt idx="338">
                  <c:v>-7.6420000000000004E-3</c:v>
                </c:pt>
                <c:pt idx="339">
                  <c:v>-7.561E-3</c:v>
                </c:pt>
                <c:pt idx="340">
                  <c:v>-7.4809999999999998E-3</c:v>
                </c:pt>
                <c:pt idx="341">
                  <c:v>-7.4000000000000003E-3</c:v>
                </c:pt>
                <c:pt idx="342">
                  <c:v>-7.319E-3</c:v>
                </c:pt>
                <c:pt idx="343">
                  <c:v>-7.2389999999999998E-3</c:v>
                </c:pt>
                <c:pt idx="344">
                  <c:v>-7.1580000000000003E-3</c:v>
                </c:pt>
                <c:pt idx="345">
                  <c:v>-7.077E-3</c:v>
                </c:pt>
                <c:pt idx="346">
                  <c:v>-6.9969999999999997E-3</c:v>
                </c:pt>
                <c:pt idx="347">
                  <c:v>-6.9160000000000003E-3</c:v>
                </c:pt>
                <c:pt idx="348">
                  <c:v>-6.8349999999999999E-3</c:v>
                </c:pt>
                <c:pt idx="349">
                  <c:v>-6.7549999999999997E-3</c:v>
                </c:pt>
                <c:pt idx="350">
                  <c:v>-6.6740000000000002E-3</c:v>
                </c:pt>
                <c:pt idx="351">
                  <c:v>-6.594E-3</c:v>
                </c:pt>
                <c:pt idx="352">
                  <c:v>-6.5129999999999997E-3</c:v>
                </c:pt>
                <c:pt idx="353">
                  <c:v>-6.4320000000000002E-3</c:v>
                </c:pt>
                <c:pt idx="354">
                  <c:v>-6.352E-3</c:v>
                </c:pt>
                <c:pt idx="355">
                  <c:v>-6.2709999999999997E-3</c:v>
                </c:pt>
                <c:pt idx="356">
                  <c:v>-6.1900000000000002E-3</c:v>
                </c:pt>
                <c:pt idx="357">
                  <c:v>-6.11E-3</c:v>
                </c:pt>
                <c:pt idx="358">
                  <c:v>-6.0289999999999996E-3</c:v>
                </c:pt>
                <c:pt idx="359">
                  <c:v>-5.9480000000000002E-3</c:v>
                </c:pt>
                <c:pt idx="360">
                  <c:v>-5.868E-3</c:v>
                </c:pt>
                <c:pt idx="361">
                  <c:v>-5.7869999999999996E-3</c:v>
                </c:pt>
                <c:pt idx="362">
                  <c:v>-5.7060000000000001E-3</c:v>
                </c:pt>
                <c:pt idx="363">
                  <c:v>-5.6259999999999999E-3</c:v>
                </c:pt>
                <c:pt idx="364">
                  <c:v>-5.5449999999999996E-3</c:v>
                </c:pt>
                <c:pt idx="365">
                  <c:v>-5.4650000000000002E-3</c:v>
                </c:pt>
                <c:pt idx="366">
                  <c:v>-5.3839999999999999E-3</c:v>
                </c:pt>
                <c:pt idx="367">
                  <c:v>-5.3030000000000004E-3</c:v>
                </c:pt>
                <c:pt idx="368">
                  <c:v>-5.2230000000000002E-3</c:v>
                </c:pt>
                <c:pt idx="369">
                  <c:v>-5.1419999999999999E-3</c:v>
                </c:pt>
                <c:pt idx="370">
                  <c:v>-5.0610000000000004E-3</c:v>
                </c:pt>
                <c:pt idx="371">
                  <c:v>-4.9810000000000002E-3</c:v>
                </c:pt>
                <c:pt idx="372">
                  <c:v>-4.8999999999999998E-3</c:v>
                </c:pt>
                <c:pt idx="373">
                  <c:v>-4.8190000000000004E-3</c:v>
                </c:pt>
                <c:pt idx="374">
                  <c:v>-4.7390000000000002E-3</c:v>
                </c:pt>
                <c:pt idx="375">
                  <c:v>-4.6579999999999998E-3</c:v>
                </c:pt>
                <c:pt idx="376">
                  <c:v>-4.5770000000000003E-3</c:v>
                </c:pt>
                <c:pt idx="377">
                  <c:v>-4.4970000000000001E-3</c:v>
                </c:pt>
                <c:pt idx="378">
                  <c:v>-4.4159999999999998E-3</c:v>
                </c:pt>
                <c:pt idx="379">
                  <c:v>-4.3350000000000003E-3</c:v>
                </c:pt>
                <c:pt idx="380">
                  <c:v>-4.2550000000000001E-3</c:v>
                </c:pt>
                <c:pt idx="381">
                  <c:v>-4.1739999999999998E-3</c:v>
                </c:pt>
                <c:pt idx="382">
                  <c:v>-4.0940000000000004E-3</c:v>
                </c:pt>
                <c:pt idx="383">
                  <c:v>-4.0130000000000001E-3</c:v>
                </c:pt>
                <c:pt idx="384">
                  <c:v>-3.9319999999999997E-3</c:v>
                </c:pt>
                <c:pt idx="385">
                  <c:v>-3.852E-3</c:v>
                </c:pt>
                <c:pt idx="386">
                  <c:v>-3.771E-3</c:v>
                </c:pt>
                <c:pt idx="387">
                  <c:v>-3.6900000000000001E-3</c:v>
                </c:pt>
                <c:pt idx="388">
                  <c:v>-3.6099999999999999E-3</c:v>
                </c:pt>
                <c:pt idx="389">
                  <c:v>-3.529E-3</c:v>
                </c:pt>
                <c:pt idx="390">
                  <c:v>-3.4480000000000001E-3</c:v>
                </c:pt>
                <c:pt idx="391">
                  <c:v>-3.3679999999999999E-3</c:v>
                </c:pt>
                <c:pt idx="392">
                  <c:v>-3.287E-3</c:v>
                </c:pt>
                <c:pt idx="393">
                  <c:v>-3.2060000000000001E-3</c:v>
                </c:pt>
                <c:pt idx="394">
                  <c:v>-3.1259999999999999E-3</c:v>
                </c:pt>
                <c:pt idx="395">
                  <c:v>-3.045E-3</c:v>
                </c:pt>
                <c:pt idx="396">
                  <c:v>-2.9650000000000002E-3</c:v>
                </c:pt>
                <c:pt idx="397">
                  <c:v>-2.8839999999999998E-3</c:v>
                </c:pt>
                <c:pt idx="398">
                  <c:v>-2.8029999999999999E-3</c:v>
                </c:pt>
                <c:pt idx="399">
                  <c:v>-2.7230000000000002E-3</c:v>
                </c:pt>
                <c:pt idx="400">
                  <c:v>-2.6419999999999998E-3</c:v>
                </c:pt>
                <c:pt idx="401">
                  <c:v>-2.5609999999999999E-3</c:v>
                </c:pt>
                <c:pt idx="402">
                  <c:v>-2.4810000000000001E-3</c:v>
                </c:pt>
                <c:pt idx="403">
                  <c:v>-2.3999999999999998E-3</c:v>
                </c:pt>
                <c:pt idx="404">
                  <c:v>-2.3189999999999999E-3</c:v>
                </c:pt>
                <c:pt idx="405">
                  <c:v>-2.2390000000000001E-3</c:v>
                </c:pt>
                <c:pt idx="406">
                  <c:v>-2.1580000000000002E-3</c:v>
                </c:pt>
                <c:pt idx="407">
                  <c:v>-2.0769999999999999E-3</c:v>
                </c:pt>
                <c:pt idx="408">
                  <c:v>-1.9970000000000001E-3</c:v>
                </c:pt>
                <c:pt idx="409">
                  <c:v>-1.916E-3</c:v>
                </c:pt>
                <c:pt idx="410">
                  <c:v>-1.835E-3</c:v>
                </c:pt>
                <c:pt idx="411">
                  <c:v>-1.755E-3</c:v>
                </c:pt>
                <c:pt idx="412">
                  <c:v>-1.6739999999999999E-3</c:v>
                </c:pt>
                <c:pt idx="413">
                  <c:v>-1.5939999999999999E-3</c:v>
                </c:pt>
                <c:pt idx="414">
                  <c:v>-1.513E-3</c:v>
                </c:pt>
                <c:pt idx="415">
                  <c:v>-1.4319999999999999E-3</c:v>
                </c:pt>
                <c:pt idx="416">
                  <c:v>-1.3519999999999999E-3</c:v>
                </c:pt>
                <c:pt idx="417">
                  <c:v>-1.271E-3</c:v>
                </c:pt>
                <c:pt idx="418">
                  <c:v>-1.1900000000000001E-3</c:v>
                </c:pt>
                <c:pt idx="419">
                  <c:v>-1.1100000000000001E-3</c:v>
                </c:pt>
                <c:pt idx="420">
                  <c:v>-1.029E-3</c:v>
                </c:pt>
                <c:pt idx="421">
                  <c:v>-9.4799999999999995E-4</c:v>
                </c:pt>
                <c:pt idx="422">
                  <c:v>-8.6799999999999996E-4</c:v>
                </c:pt>
                <c:pt idx="423">
                  <c:v>-7.8700000000000005E-4</c:v>
                </c:pt>
                <c:pt idx="424">
                  <c:v>-7.0600000000000003E-4</c:v>
                </c:pt>
                <c:pt idx="425">
                  <c:v>-6.2600000000000004E-4</c:v>
                </c:pt>
                <c:pt idx="426">
                  <c:v>-5.4500000000000002E-4</c:v>
                </c:pt>
                <c:pt idx="427">
                  <c:v>-4.6500000000000003E-4</c:v>
                </c:pt>
                <c:pt idx="428">
                  <c:v>-3.8400000000000001E-4</c:v>
                </c:pt>
                <c:pt idx="429">
                  <c:v>-3.0299999999999999E-4</c:v>
                </c:pt>
                <c:pt idx="430">
                  <c:v>-2.23E-4</c:v>
                </c:pt>
                <c:pt idx="431">
                  <c:v>-1.4200000000000001E-4</c:v>
                </c:pt>
                <c:pt idx="432">
                  <c:v>-6.0999999999999999E-5</c:v>
                </c:pt>
                <c:pt idx="433">
                  <c:v>1.9000000000000001E-5</c:v>
                </c:pt>
                <c:pt idx="434">
                  <c:v>1E-4</c:v>
                </c:pt>
                <c:pt idx="435">
                  <c:v>1.8100000000000001E-4</c:v>
                </c:pt>
                <c:pt idx="436">
                  <c:v>2.61E-4</c:v>
                </c:pt>
                <c:pt idx="437">
                  <c:v>3.4200000000000002E-4</c:v>
                </c:pt>
                <c:pt idx="438">
                  <c:v>4.2299999999999998E-4</c:v>
                </c:pt>
                <c:pt idx="439">
                  <c:v>5.0299999999999997E-4</c:v>
                </c:pt>
                <c:pt idx="440">
                  <c:v>5.8399999999999999E-4</c:v>
                </c:pt>
                <c:pt idx="441">
                  <c:v>6.6500000000000001E-4</c:v>
                </c:pt>
                <c:pt idx="442">
                  <c:v>7.45E-4</c:v>
                </c:pt>
                <c:pt idx="443">
                  <c:v>8.2600000000000002E-4</c:v>
                </c:pt>
                <c:pt idx="444">
                  <c:v>9.0600000000000001E-4</c:v>
                </c:pt>
                <c:pt idx="445">
                  <c:v>9.8700000000000003E-4</c:v>
                </c:pt>
                <c:pt idx="446">
                  <c:v>1.0679999999999999E-3</c:v>
                </c:pt>
                <c:pt idx="447">
                  <c:v>1.1479999999999999E-3</c:v>
                </c:pt>
                <c:pt idx="448">
                  <c:v>1.2290000000000001E-3</c:v>
                </c:pt>
                <c:pt idx="449">
                  <c:v>1.31E-3</c:v>
                </c:pt>
              </c:numCache>
            </c:numRef>
          </c:xVal>
          <c:yVal>
            <c:numRef>
              <c:f>hhh00001!$B$1:$B$450</c:f>
              <c:numCache>
                <c:formatCode>General</c:formatCode>
                <c:ptCount val="45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1</c:v>
                </c:pt>
                <c:pt idx="71">
                  <c:v>1</c:v>
                </c:pt>
                <c:pt idx="72">
                  <c:v>0</c:v>
                </c:pt>
                <c:pt idx="73">
                  <c:v>1</c:v>
                </c:pt>
                <c:pt idx="74">
                  <c:v>0</c:v>
                </c:pt>
                <c:pt idx="75">
                  <c:v>0</c:v>
                </c:pt>
                <c:pt idx="76">
                  <c:v>0</c:v>
                </c:pt>
                <c:pt idx="77">
                  <c:v>0</c:v>
                </c:pt>
                <c:pt idx="78">
                  <c:v>0</c:v>
                </c:pt>
                <c:pt idx="79">
                  <c:v>0</c:v>
                </c:pt>
                <c:pt idx="80">
                  <c:v>1</c:v>
                </c:pt>
                <c:pt idx="81">
                  <c:v>3</c:v>
                </c:pt>
                <c:pt idx="82">
                  <c:v>2</c:v>
                </c:pt>
                <c:pt idx="83">
                  <c:v>3</c:v>
                </c:pt>
                <c:pt idx="84">
                  <c:v>3</c:v>
                </c:pt>
                <c:pt idx="85">
                  <c:v>4</c:v>
                </c:pt>
                <c:pt idx="86">
                  <c:v>3</c:v>
                </c:pt>
                <c:pt idx="87">
                  <c:v>5</c:v>
                </c:pt>
                <c:pt idx="88">
                  <c:v>10</c:v>
                </c:pt>
                <c:pt idx="89">
                  <c:v>8</c:v>
                </c:pt>
                <c:pt idx="90">
                  <c:v>11</c:v>
                </c:pt>
                <c:pt idx="91">
                  <c:v>10</c:v>
                </c:pt>
                <c:pt idx="92">
                  <c:v>8</c:v>
                </c:pt>
                <c:pt idx="93">
                  <c:v>15</c:v>
                </c:pt>
                <c:pt idx="94">
                  <c:v>18</c:v>
                </c:pt>
                <c:pt idx="95">
                  <c:v>22</c:v>
                </c:pt>
                <c:pt idx="96">
                  <c:v>16</c:v>
                </c:pt>
                <c:pt idx="97">
                  <c:v>17</c:v>
                </c:pt>
                <c:pt idx="98">
                  <c:v>27</c:v>
                </c:pt>
                <c:pt idx="99">
                  <c:v>26</c:v>
                </c:pt>
                <c:pt idx="100">
                  <c:v>22</c:v>
                </c:pt>
                <c:pt idx="101">
                  <c:v>26</c:v>
                </c:pt>
                <c:pt idx="102">
                  <c:v>24</c:v>
                </c:pt>
                <c:pt idx="103">
                  <c:v>33</c:v>
                </c:pt>
                <c:pt idx="104">
                  <c:v>30</c:v>
                </c:pt>
                <c:pt idx="105">
                  <c:v>45</c:v>
                </c:pt>
                <c:pt idx="106">
                  <c:v>26</c:v>
                </c:pt>
                <c:pt idx="107">
                  <c:v>41</c:v>
                </c:pt>
                <c:pt idx="108">
                  <c:v>34</c:v>
                </c:pt>
                <c:pt idx="109">
                  <c:v>31</c:v>
                </c:pt>
                <c:pt idx="110">
                  <c:v>47</c:v>
                </c:pt>
                <c:pt idx="111">
                  <c:v>50</c:v>
                </c:pt>
                <c:pt idx="112">
                  <c:v>49</c:v>
                </c:pt>
                <c:pt idx="113">
                  <c:v>45</c:v>
                </c:pt>
                <c:pt idx="114">
                  <c:v>50</c:v>
                </c:pt>
                <c:pt idx="115">
                  <c:v>49</c:v>
                </c:pt>
                <c:pt idx="116">
                  <c:v>60</c:v>
                </c:pt>
                <c:pt idx="117">
                  <c:v>59</c:v>
                </c:pt>
                <c:pt idx="118">
                  <c:v>65</c:v>
                </c:pt>
                <c:pt idx="119">
                  <c:v>87</c:v>
                </c:pt>
                <c:pt idx="120">
                  <c:v>82</c:v>
                </c:pt>
                <c:pt idx="121">
                  <c:v>104</c:v>
                </c:pt>
                <c:pt idx="122">
                  <c:v>100</c:v>
                </c:pt>
                <c:pt idx="123">
                  <c:v>119</c:v>
                </c:pt>
                <c:pt idx="124">
                  <c:v>135</c:v>
                </c:pt>
                <c:pt idx="125">
                  <c:v>148</c:v>
                </c:pt>
                <c:pt idx="126">
                  <c:v>152</c:v>
                </c:pt>
                <c:pt idx="127">
                  <c:v>175</c:v>
                </c:pt>
                <c:pt idx="128">
                  <c:v>182</c:v>
                </c:pt>
                <c:pt idx="129">
                  <c:v>206</c:v>
                </c:pt>
                <c:pt idx="130">
                  <c:v>203</c:v>
                </c:pt>
                <c:pt idx="131">
                  <c:v>235</c:v>
                </c:pt>
                <c:pt idx="132">
                  <c:v>217</c:v>
                </c:pt>
                <c:pt idx="133">
                  <c:v>263</c:v>
                </c:pt>
                <c:pt idx="134">
                  <c:v>262</c:v>
                </c:pt>
                <c:pt idx="135">
                  <c:v>221</c:v>
                </c:pt>
                <c:pt idx="136">
                  <c:v>272</c:v>
                </c:pt>
                <c:pt idx="137">
                  <c:v>254</c:v>
                </c:pt>
                <c:pt idx="138">
                  <c:v>244</c:v>
                </c:pt>
                <c:pt idx="139">
                  <c:v>252</c:v>
                </c:pt>
                <c:pt idx="140">
                  <c:v>249</c:v>
                </c:pt>
                <c:pt idx="141">
                  <c:v>260</c:v>
                </c:pt>
                <c:pt idx="142">
                  <c:v>281</c:v>
                </c:pt>
                <c:pt idx="143">
                  <c:v>256</c:v>
                </c:pt>
                <c:pt idx="144">
                  <c:v>255</c:v>
                </c:pt>
                <c:pt idx="145">
                  <c:v>255</c:v>
                </c:pt>
                <c:pt idx="146">
                  <c:v>245</c:v>
                </c:pt>
                <c:pt idx="147">
                  <c:v>232</c:v>
                </c:pt>
                <c:pt idx="148">
                  <c:v>215</c:v>
                </c:pt>
                <c:pt idx="149">
                  <c:v>234</c:v>
                </c:pt>
                <c:pt idx="150">
                  <c:v>221</c:v>
                </c:pt>
                <c:pt idx="151">
                  <c:v>196</c:v>
                </c:pt>
                <c:pt idx="152">
                  <c:v>212</c:v>
                </c:pt>
                <c:pt idx="153">
                  <c:v>225</c:v>
                </c:pt>
                <c:pt idx="154">
                  <c:v>173</c:v>
                </c:pt>
                <c:pt idx="155">
                  <c:v>215</c:v>
                </c:pt>
                <c:pt idx="156">
                  <c:v>197</c:v>
                </c:pt>
                <c:pt idx="157">
                  <c:v>185</c:v>
                </c:pt>
                <c:pt idx="158">
                  <c:v>205</c:v>
                </c:pt>
                <c:pt idx="159">
                  <c:v>199</c:v>
                </c:pt>
                <c:pt idx="160">
                  <c:v>173</c:v>
                </c:pt>
                <c:pt idx="161">
                  <c:v>174</c:v>
                </c:pt>
                <c:pt idx="162">
                  <c:v>159</c:v>
                </c:pt>
                <c:pt idx="163">
                  <c:v>194</c:v>
                </c:pt>
                <c:pt idx="164">
                  <c:v>191</c:v>
                </c:pt>
                <c:pt idx="165">
                  <c:v>174</c:v>
                </c:pt>
                <c:pt idx="166">
                  <c:v>183</c:v>
                </c:pt>
                <c:pt idx="167">
                  <c:v>164</c:v>
                </c:pt>
                <c:pt idx="168">
                  <c:v>162</c:v>
                </c:pt>
                <c:pt idx="169">
                  <c:v>165</c:v>
                </c:pt>
                <c:pt idx="170">
                  <c:v>167</c:v>
                </c:pt>
                <c:pt idx="171">
                  <c:v>186</c:v>
                </c:pt>
                <c:pt idx="172">
                  <c:v>169</c:v>
                </c:pt>
                <c:pt idx="173">
                  <c:v>190</c:v>
                </c:pt>
                <c:pt idx="174">
                  <c:v>179</c:v>
                </c:pt>
                <c:pt idx="175">
                  <c:v>164</c:v>
                </c:pt>
                <c:pt idx="176">
                  <c:v>139</c:v>
                </c:pt>
                <c:pt idx="177">
                  <c:v>168</c:v>
                </c:pt>
                <c:pt idx="178">
                  <c:v>173</c:v>
                </c:pt>
                <c:pt idx="179">
                  <c:v>183</c:v>
                </c:pt>
                <c:pt idx="180">
                  <c:v>160</c:v>
                </c:pt>
                <c:pt idx="181">
                  <c:v>158</c:v>
                </c:pt>
                <c:pt idx="182">
                  <c:v>149</c:v>
                </c:pt>
                <c:pt idx="183">
                  <c:v>162</c:v>
                </c:pt>
                <c:pt idx="184">
                  <c:v>135</c:v>
                </c:pt>
                <c:pt idx="185">
                  <c:v>142</c:v>
                </c:pt>
                <c:pt idx="186">
                  <c:v>169</c:v>
                </c:pt>
                <c:pt idx="187">
                  <c:v>158</c:v>
                </c:pt>
                <c:pt idx="188">
                  <c:v>153</c:v>
                </c:pt>
                <c:pt idx="189">
                  <c:v>164</c:v>
                </c:pt>
                <c:pt idx="190">
                  <c:v>156</c:v>
                </c:pt>
                <c:pt idx="191">
                  <c:v>172</c:v>
                </c:pt>
                <c:pt idx="192">
                  <c:v>158</c:v>
                </c:pt>
                <c:pt idx="193">
                  <c:v>169</c:v>
                </c:pt>
                <c:pt idx="194">
                  <c:v>175</c:v>
                </c:pt>
                <c:pt idx="195">
                  <c:v>166</c:v>
                </c:pt>
                <c:pt idx="196">
                  <c:v>161</c:v>
                </c:pt>
                <c:pt idx="197">
                  <c:v>166</c:v>
                </c:pt>
                <c:pt idx="198">
                  <c:v>204</c:v>
                </c:pt>
                <c:pt idx="199">
                  <c:v>180</c:v>
                </c:pt>
                <c:pt idx="200">
                  <c:v>168</c:v>
                </c:pt>
                <c:pt idx="201">
                  <c:v>143</c:v>
                </c:pt>
                <c:pt idx="202">
                  <c:v>172</c:v>
                </c:pt>
                <c:pt idx="203">
                  <c:v>154</c:v>
                </c:pt>
                <c:pt idx="204">
                  <c:v>187</c:v>
                </c:pt>
                <c:pt idx="205">
                  <c:v>164</c:v>
                </c:pt>
                <c:pt idx="206">
                  <c:v>169</c:v>
                </c:pt>
                <c:pt idx="207">
                  <c:v>180</c:v>
                </c:pt>
                <c:pt idx="208">
                  <c:v>188</c:v>
                </c:pt>
                <c:pt idx="209">
                  <c:v>210</c:v>
                </c:pt>
                <c:pt idx="210">
                  <c:v>176</c:v>
                </c:pt>
                <c:pt idx="211">
                  <c:v>191</c:v>
                </c:pt>
                <c:pt idx="212">
                  <c:v>193</c:v>
                </c:pt>
                <c:pt idx="213">
                  <c:v>194</c:v>
                </c:pt>
                <c:pt idx="214">
                  <c:v>188</c:v>
                </c:pt>
                <c:pt idx="215">
                  <c:v>177</c:v>
                </c:pt>
                <c:pt idx="216">
                  <c:v>203</c:v>
                </c:pt>
                <c:pt idx="217">
                  <c:v>202</c:v>
                </c:pt>
                <c:pt idx="218">
                  <c:v>191</c:v>
                </c:pt>
                <c:pt idx="219">
                  <c:v>195</c:v>
                </c:pt>
                <c:pt idx="220">
                  <c:v>194</c:v>
                </c:pt>
                <c:pt idx="221">
                  <c:v>192</c:v>
                </c:pt>
                <c:pt idx="222">
                  <c:v>219</c:v>
                </c:pt>
                <c:pt idx="223">
                  <c:v>188</c:v>
                </c:pt>
                <c:pt idx="224">
                  <c:v>191</c:v>
                </c:pt>
                <c:pt idx="225">
                  <c:v>233</c:v>
                </c:pt>
                <c:pt idx="226">
                  <c:v>207</c:v>
                </c:pt>
                <c:pt idx="227">
                  <c:v>202</c:v>
                </c:pt>
                <c:pt idx="228">
                  <c:v>196</c:v>
                </c:pt>
                <c:pt idx="229">
                  <c:v>213</c:v>
                </c:pt>
                <c:pt idx="230">
                  <c:v>219</c:v>
                </c:pt>
                <c:pt idx="231">
                  <c:v>236</c:v>
                </c:pt>
                <c:pt idx="232">
                  <c:v>207</c:v>
                </c:pt>
                <c:pt idx="233">
                  <c:v>231</c:v>
                </c:pt>
                <c:pt idx="234">
                  <c:v>211</c:v>
                </c:pt>
                <c:pt idx="235">
                  <c:v>212</c:v>
                </c:pt>
                <c:pt idx="236">
                  <c:v>224</c:v>
                </c:pt>
                <c:pt idx="237">
                  <c:v>218</c:v>
                </c:pt>
                <c:pt idx="238">
                  <c:v>212</c:v>
                </c:pt>
                <c:pt idx="239">
                  <c:v>234</c:v>
                </c:pt>
                <c:pt idx="240">
                  <c:v>220</c:v>
                </c:pt>
                <c:pt idx="241">
                  <c:v>249</c:v>
                </c:pt>
                <c:pt idx="242">
                  <c:v>232</c:v>
                </c:pt>
                <c:pt idx="243">
                  <c:v>234</c:v>
                </c:pt>
                <c:pt idx="244">
                  <c:v>233</c:v>
                </c:pt>
                <c:pt idx="245">
                  <c:v>241</c:v>
                </c:pt>
                <c:pt idx="246">
                  <c:v>268</c:v>
                </c:pt>
                <c:pt idx="247">
                  <c:v>255</c:v>
                </c:pt>
                <c:pt idx="248">
                  <c:v>236</c:v>
                </c:pt>
                <c:pt idx="249">
                  <c:v>238</c:v>
                </c:pt>
                <c:pt idx="250">
                  <c:v>271</c:v>
                </c:pt>
                <c:pt idx="251">
                  <c:v>269</c:v>
                </c:pt>
                <c:pt idx="252">
                  <c:v>306</c:v>
                </c:pt>
                <c:pt idx="253">
                  <c:v>278</c:v>
                </c:pt>
                <c:pt idx="254">
                  <c:v>305</c:v>
                </c:pt>
                <c:pt idx="255">
                  <c:v>281</c:v>
                </c:pt>
                <c:pt idx="256">
                  <c:v>302</c:v>
                </c:pt>
                <c:pt idx="257">
                  <c:v>278</c:v>
                </c:pt>
                <c:pt idx="258">
                  <c:v>281</c:v>
                </c:pt>
                <c:pt idx="259">
                  <c:v>307</c:v>
                </c:pt>
                <c:pt idx="260">
                  <c:v>301</c:v>
                </c:pt>
                <c:pt idx="261">
                  <c:v>332</c:v>
                </c:pt>
                <c:pt idx="262">
                  <c:v>291</c:v>
                </c:pt>
                <c:pt idx="263">
                  <c:v>294</c:v>
                </c:pt>
                <c:pt idx="264">
                  <c:v>324</c:v>
                </c:pt>
                <c:pt idx="265">
                  <c:v>326</c:v>
                </c:pt>
                <c:pt idx="266">
                  <c:v>292</c:v>
                </c:pt>
                <c:pt idx="267">
                  <c:v>342</c:v>
                </c:pt>
                <c:pt idx="268">
                  <c:v>329</c:v>
                </c:pt>
                <c:pt idx="269">
                  <c:v>348</c:v>
                </c:pt>
                <c:pt idx="270">
                  <c:v>342</c:v>
                </c:pt>
                <c:pt idx="271">
                  <c:v>350</c:v>
                </c:pt>
                <c:pt idx="272">
                  <c:v>352</c:v>
                </c:pt>
                <c:pt idx="273">
                  <c:v>343</c:v>
                </c:pt>
                <c:pt idx="274">
                  <c:v>375</c:v>
                </c:pt>
                <c:pt idx="275">
                  <c:v>383</c:v>
                </c:pt>
                <c:pt idx="276">
                  <c:v>361</c:v>
                </c:pt>
                <c:pt idx="277">
                  <c:v>369</c:v>
                </c:pt>
                <c:pt idx="278">
                  <c:v>368</c:v>
                </c:pt>
                <c:pt idx="279">
                  <c:v>413</c:v>
                </c:pt>
                <c:pt idx="280">
                  <c:v>360</c:v>
                </c:pt>
                <c:pt idx="281">
                  <c:v>360</c:v>
                </c:pt>
                <c:pt idx="282">
                  <c:v>431</c:v>
                </c:pt>
                <c:pt idx="283">
                  <c:v>408</c:v>
                </c:pt>
                <c:pt idx="284">
                  <c:v>388</c:v>
                </c:pt>
                <c:pt idx="285">
                  <c:v>426</c:v>
                </c:pt>
                <c:pt idx="286">
                  <c:v>413</c:v>
                </c:pt>
                <c:pt idx="287">
                  <c:v>404</c:v>
                </c:pt>
                <c:pt idx="288">
                  <c:v>378</c:v>
                </c:pt>
                <c:pt idx="289">
                  <c:v>430</c:v>
                </c:pt>
                <c:pt idx="290">
                  <c:v>451</c:v>
                </c:pt>
                <c:pt idx="291">
                  <c:v>426</c:v>
                </c:pt>
                <c:pt idx="292">
                  <c:v>416</c:v>
                </c:pt>
                <c:pt idx="293">
                  <c:v>460</c:v>
                </c:pt>
                <c:pt idx="294">
                  <c:v>479</c:v>
                </c:pt>
                <c:pt idx="295">
                  <c:v>484</c:v>
                </c:pt>
                <c:pt idx="296">
                  <c:v>496</c:v>
                </c:pt>
                <c:pt idx="297">
                  <c:v>503</c:v>
                </c:pt>
                <c:pt idx="298">
                  <c:v>533</c:v>
                </c:pt>
                <c:pt idx="299">
                  <c:v>501</c:v>
                </c:pt>
                <c:pt idx="300">
                  <c:v>508</c:v>
                </c:pt>
                <c:pt idx="301">
                  <c:v>534</c:v>
                </c:pt>
                <c:pt idx="302">
                  <c:v>525</c:v>
                </c:pt>
                <c:pt idx="303">
                  <c:v>533</c:v>
                </c:pt>
                <c:pt idx="304">
                  <c:v>567</c:v>
                </c:pt>
                <c:pt idx="305">
                  <c:v>573</c:v>
                </c:pt>
                <c:pt idx="306">
                  <c:v>553</c:v>
                </c:pt>
                <c:pt idx="307">
                  <c:v>599</c:v>
                </c:pt>
                <c:pt idx="308">
                  <c:v>609</c:v>
                </c:pt>
                <c:pt idx="309">
                  <c:v>643</c:v>
                </c:pt>
                <c:pt idx="310">
                  <c:v>629</c:v>
                </c:pt>
                <c:pt idx="311">
                  <c:v>639</c:v>
                </c:pt>
                <c:pt idx="312">
                  <c:v>659</c:v>
                </c:pt>
                <c:pt idx="313">
                  <c:v>670</c:v>
                </c:pt>
                <c:pt idx="314">
                  <c:v>635</c:v>
                </c:pt>
                <c:pt idx="315">
                  <c:v>668</c:v>
                </c:pt>
                <c:pt idx="316">
                  <c:v>686</c:v>
                </c:pt>
                <c:pt idx="317">
                  <c:v>734</c:v>
                </c:pt>
                <c:pt idx="318">
                  <c:v>713</c:v>
                </c:pt>
                <c:pt idx="319">
                  <c:v>756</c:v>
                </c:pt>
                <c:pt idx="320">
                  <c:v>755</c:v>
                </c:pt>
                <c:pt idx="321">
                  <c:v>723</c:v>
                </c:pt>
                <c:pt idx="322">
                  <c:v>760</c:v>
                </c:pt>
                <c:pt idx="323">
                  <c:v>770</c:v>
                </c:pt>
                <c:pt idx="324">
                  <c:v>790</c:v>
                </c:pt>
                <c:pt idx="325">
                  <c:v>806</c:v>
                </c:pt>
                <c:pt idx="326">
                  <c:v>796</c:v>
                </c:pt>
                <c:pt idx="327">
                  <c:v>857</c:v>
                </c:pt>
                <c:pt idx="328">
                  <c:v>894</c:v>
                </c:pt>
                <c:pt idx="329">
                  <c:v>867</c:v>
                </c:pt>
                <c:pt idx="330">
                  <c:v>925</c:v>
                </c:pt>
                <c:pt idx="331">
                  <c:v>896</c:v>
                </c:pt>
                <c:pt idx="332">
                  <c:v>951</c:v>
                </c:pt>
                <c:pt idx="333">
                  <c:v>978</c:v>
                </c:pt>
                <c:pt idx="334">
                  <c:v>922</c:v>
                </c:pt>
                <c:pt idx="335">
                  <c:v>1020</c:v>
                </c:pt>
                <c:pt idx="336">
                  <c:v>955</c:v>
                </c:pt>
                <c:pt idx="337">
                  <c:v>1000</c:v>
                </c:pt>
                <c:pt idx="338">
                  <c:v>999</c:v>
                </c:pt>
                <c:pt idx="339">
                  <c:v>983</c:v>
                </c:pt>
                <c:pt idx="340">
                  <c:v>1041</c:v>
                </c:pt>
                <c:pt idx="341">
                  <c:v>1128</c:v>
                </c:pt>
                <c:pt idx="342">
                  <c:v>987</c:v>
                </c:pt>
                <c:pt idx="343">
                  <c:v>1057</c:v>
                </c:pt>
                <c:pt idx="344">
                  <c:v>1090</c:v>
                </c:pt>
                <c:pt idx="345">
                  <c:v>1127</c:v>
                </c:pt>
                <c:pt idx="346">
                  <c:v>1154</c:v>
                </c:pt>
                <c:pt idx="347">
                  <c:v>1179</c:v>
                </c:pt>
                <c:pt idx="348">
                  <c:v>1182</c:v>
                </c:pt>
                <c:pt idx="349">
                  <c:v>1145</c:v>
                </c:pt>
                <c:pt idx="350">
                  <c:v>1149</c:v>
                </c:pt>
                <c:pt idx="351">
                  <c:v>1222</c:v>
                </c:pt>
                <c:pt idx="352">
                  <c:v>1157</c:v>
                </c:pt>
                <c:pt idx="353">
                  <c:v>1173</c:v>
                </c:pt>
                <c:pt idx="354">
                  <c:v>1203</c:v>
                </c:pt>
                <c:pt idx="355">
                  <c:v>1243</c:v>
                </c:pt>
                <c:pt idx="356">
                  <c:v>1233</c:v>
                </c:pt>
                <c:pt idx="357">
                  <c:v>1174</c:v>
                </c:pt>
                <c:pt idx="358">
                  <c:v>1245</c:v>
                </c:pt>
                <c:pt idx="359">
                  <c:v>1258</c:v>
                </c:pt>
                <c:pt idx="360">
                  <c:v>1293</c:v>
                </c:pt>
                <c:pt idx="361">
                  <c:v>1349</c:v>
                </c:pt>
                <c:pt idx="362">
                  <c:v>1249</c:v>
                </c:pt>
                <c:pt idx="363">
                  <c:v>1392</c:v>
                </c:pt>
                <c:pt idx="364">
                  <c:v>1286</c:v>
                </c:pt>
                <c:pt idx="365">
                  <c:v>1315</c:v>
                </c:pt>
                <c:pt idx="366">
                  <c:v>1319</c:v>
                </c:pt>
                <c:pt idx="367">
                  <c:v>1229</c:v>
                </c:pt>
                <c:pt idx="368">
                  <c:v>1363</c:v>
                </c:pt>
                <c:pt idx="369">
                  <c:v>1265</c:v>
                </c:pt>
                <c:pt idx="370">
                  <c:v>1213</c:v>
                </c:pt>
                <c:pt idx="371">
                  <c:v>1243</c:v>
                </c:pt>
                <c:pt idx="372">
                  <c:v>1309</c:v>
                </c:pt>
                <c:pt idx="373">
                  <c:v>1261</c:v>
                </c:pt>
                <c:pt idx="374">
                  <c:v>1223</c:v>
                </c:pt>
                <c:pt idx="375">
                  <c:v>1275</c:v>
                </c:pt>
                <c:pt idx="376">
                  <c:v>1215</c:v>
                </c:pt>
                <c:pt idx="377">
                  <c:v>1189</c:v>
                </c:pt>
                <c:pt idx="378">
                  <c:v>1248</c:v>
                </c:pt>
                <c:pt idx="379">
                  <c:v>1240</c:v>
                </c:pt>
                <c:pt idx="380">
                  <c:v>1187</c:v>
                </c:pt>
                <c:pt idx="381">
                  <c:v>1243</c:v>
                </c:pt>
                <c:pt idx="382">
                  <c:v>1115</c:v>
                </c:pt>
                <c:pt idx="383">
                  <c:v>1151</c:v>
                </c:pt>
                <c:pt idx="384">
                  <c:v>1082</c:v>
                </c:pt>
                <c:pt idx="385">
                  <c:v>1027</c:v>
                </c:pt>
                <c:pt idx="386">
                  <c:v>1019</c:v>
                </c:pt>
                <c:pt idx="387">
                  <c:v>960</c:v>
                </c:pt>
                <c:pt idx="388">
                  <c:v>891</c:v>
                </c:pt>
                <c:pt idx="389">
                  <c:v>839</c:v>
                </c:pt>
                <c:pt idx="390">
                  <c:v>728</c:v>
                </c:pt>
                <c:pt idx="391">
                  <c:v>684</c:v>
                </c:pt>
                <c:pt idx="392">
                  <c:v>608</c:v>
                </c:pt>
                <c:pt idx="393">
                  <c:v>561</c:v>
                </c:pt>
                <c:pt idx="394">
                  <c:v>486</c:v>
                </c:pt>
                <c:pt idx="395">
                  <c:v>479</c:v>
                </c:pt>
                <c:pt idx="396">
                  <c:v>399</c:v>
                </c:pt>
                <c:pt idx="397">
                  <c:v>331</c:v>
                </c:pt>
                <c:pt idx="398">
                  <c:v>320</c:v>
                </c:pt>
                <c:pt idx="399">
                  <c:v>246</c:v>
                </c:pt>
                <c:pt idx="400">
                  <c:v>266</c:v>
                </c:pt>
                <c:pt idx="401">
                  <c:v>209</c:v>
                </c:pt>
                <c:pt idx="402">
                  <c:v>169</c:v>
                </c:pt>
                <c:pt idx="403">
                  <c:v>183</c:v>
                </c:pt>
                <c:pt idx="404">
                  <c:v>161</c:v>
                </c:pt>
                <c:pt idx="405">
                  <c:v>131</c:v>
                </c:pt>
                <c:pt idx="406">
                  <c:v>135</c:v>
                </c:pt>
                <c:pt idx="407">
                  <c:v>117</c:v>
                </c:pt>
                <c:pt idx="408">
                  <c:v>118</c:v>
                </c:pt>
                <c:pt idx="409">
                  <c:v>106</c:v>
                </c:pt>
                <c:pt idx="410">
                  <c:v>91</c:v>
                </c:pt>
                <c:pt idx="411">
                  <c:v>73</c:v>
                </c:pt>
                <c:pt idx="412">
                  <c:v>71</c:v>
                </c:pt>
                <c:pt idx="413">
                  <c:v>69</c:v>
                </c:pt>
                <c:pt idx="414">
                  <c:v>71</c:v>
                </c:pt>
                <c:pt idx="415">
                  <c:v>45</c:v>
                </c:pt>
                <c:pt idx="416">
                  <c:v>55</c:v>
                </c:pt>
                <c:pt idx="417">
                  <c:v>41</c:v>
                </c:pt>
                <c:pt idx="418">
                  <c:v>38</c:v>
                </c:pt>
                <c:pt idx="419">
                  <c:v>53</c:v>
                </c:pt>
                <c:pt idx="420">
                  <c:v>50</c:v>
                </c:pt>
                <c:pt idx="421">
                  <c:v>29</c:v>
                </c:pt>
                <c:pt idx="422">
                  <c:v>24</c:v>
                </c:pt>
                <c:pt idx="423">
                  <c:v>29</c:v>
                </c:pt>
                <c:pt idx="424">
                  <c:v>26</c:v>
                </c:pt>
                <c:pt idx="425">
                  <c:v>21</c:v>
                </c:pt>
                <c:pt idx="426">
                  <c:v>22</c:v>
                </c:pt>
                <c:pt idx="427">
                  <c:v>15</c:v>
                </c:pt>
                <c:pt idx="428">
                  <c:v>14</c:v>
                </c:pt>
                <c:pt idx="429">
                  <c:v>17</c:v>
                </c:pt>
                <c:pt idx="430">
                  <c:v>13</c:v>
                </c:pt>
                <c:pt idx="431">
                  <c:v>11</c:v>
                </c:pt>
                <c:pt idx="432">
                  <c:v>11</c:v>
                </c:pt>
                <c:pt idx="433">
                  <c:v>5</c:v>
                </c:pt>
                <c:pt idx="434">
                  <c:v>4</c:v>
                </c:pt>
                <c:pt idx="435">
                  <c:v>3</c:v>
                </c:pt>
                <c:pt idx="436">
                  <c:v>6</c:v>
                </c:pt>
                <c:pt idx="437">
                  <c:v>1</c:v>
                </c:pt>
                <c:pt idx="438">
                  <c:v>0</c:v>
                </c:pt>
                <c:pt idx="439">
                  <c:v>0</c:v>
                </c:pt>
                <c:pt idx="440">
                  <c:v>0</c:v>
                </c:pt>
                <c:pt idx="441">
                  <c:v>0</c:v>
                </c:pt>
                <c:pt idx="442">
                  <c:v>1</c:v>
                </c:pt>
                <c:pt idx="443">
                  <c:v>0</c:v>
                </c:pt>
                <c:pt idx="444">
                  <c:v>0</c:v>
                </c:pt>
                <c:pt idx="445">
                  <c:v>0</c:v>
                </c:pt>
                <c:pt idx="446">
                  <c:v>0</c:v>
                </c:pt>
                <c:pt idx="447">
                  <c:v>0</c:v>
                </c:pt>
                <c:pt idx="448">
                  <c:v>0</c:v>
                </c:pt>
                <c:pt idx="449">
                  <c:v>0</c:v>
                </c:pt>
              </c:numCache>
            </c:numRef>
          </c:yVal>
          <c:smooth val="1"/>
        </c:ser>
        <c:dLbls>
          <c:showLegendKey val="0"/>
          <c:showVal val="0"/>
          <c:showCatName val="0"/>
          <c:showSerName val="0"/>
          <c:showPercent val="0"/>
          <c:showBubbleSize val="0"/>
        </c:dLbls>
        <c:axId val="254184800"/>
        <c:axId val="760696368"/>
      </c:scatterChart>
      <c:valAx>
        <c:axId val="254184800"/>
        <c:scaling>
          <c:orientation val="minMax"/>
          <c:max val="0"/>
          <c:min val="-4.0000000000000008E-2"/>
        </c:scaling>
        <c:delete val="0"/>
        <c:axPos val="b"/>
        <c:title>
          <c:tx>
            <c:rich>
              <a:bodyPr/>
              <a:lstStyle/>
              <a:p>
                <a:pPr>
                  <a:defRPr/>
                </a:pPr>
                <a:r>
                  <a:rPr lang="en-US"/>
                  <a:t>V(mV)</a:t>
                </a:r>
              </a:p>
            </c:rich>
          </c:tx>
          <c:layout/>
          <c:overlay val="0"/>
        </c:title>
        <c:numFmt formatCode="#,##0.0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760696368"/>
        <c:crosses val="autoZero"/>
        <c:crossBetween val="midCat"/>
      </c:valAx>
      <c:valAx>
        <c:axId val="760696368"/>
        <c:scaling>
          <c:orientation val="minMax"/>
          <c:min val="0"/>
        </c:scaling>
        <c:delete val="0"/>
        <c:axPos val="l"/>
        <c:majorGridlines>
          <c:spPr>
            <a:ln w="3175">
              <a:solidFill>
                <a:srgbClr val="808080"/>
              </a:solidFill>
              <a:prstDash val="solid"/>
            </a:ln>
          </c:spPr>
        </c:majorGridlines>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254184800"/>
        <c:crossesAt val="-4.0000000000000008E-2"/>
        <c:crossBetween val="midCat"/>
      </c:valAx>
      <c:spPr>
        <a:solidFill>
          <a:srgbClr val="FFFFFF"/>
        </a:solidFill>
        <a:ln w="25400">
          <a:noFill/>
        </a:ln>
      </c:spPr>
    </c:plotArea>
    <c:plotVisOnly val="1"/>
    <c:dispBlanksAs val="gap"/>
    <c:showDLblsOverMax val="0"/>
  </c:chart>
  <c:spPr>
    <a:solidFill>
      <a:srgbClr val="FFFFFF"/>
    </a:solidFill>
    <a:ln w="12700">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'T1'!$A$1:$A$801</c:f>
              <c:numCache>
                <c:formatCode>0.00E+00</c:formatCode>
                <c:ptCount val="801"/>
                <c:pt idx="0">
                  <c:v>-5.1175999999999998E-9</c:v>
                </c:pt>
                <c:pt idx="1">
                  <c:v>-5.1050999999999997E-9</c:v>
                </c:pt>
                <c:pt idx="2">
                  <c:v>-5.0926000000000004E-9</c:v>
                </c:pt>
                <c:pt idx="3">
                  <c:v>-5.0801000000000003E-9</c:v>
                </c:pt>
                <c:pt idx="4">
                  <c:v>-5.0676000000000002E-9</c:v>
                </c:pt>
                <c:pt idx="5">
                  <c:v>-5.0551E-9</c:v>
                </c:pt>
                <c:pt idx="6">
                  <c:v>-5.0425999999999999E-9</c:v>
                </c:pt>
                <c:pt idx="7">
                  <c:v>-5.0300999999999998E-9</c:v>
                </c:pt>
                <c:pt idx="8">
                  <c:v>-5.0175999999999997E-9</c:v>
                </c:pt>
                <c:pt idx="9">
                  <c:v>-5.0050999999999996E-9</c:v>
                </c:pt>
                <c:pt idx="10">
                  <c:v>-4.9926000000000003E-9</c:v>
                </c:pt>
                <c:pt idx="11">
                  <c:v>-4.9801000000000002E-9</c:v>
                </c:pt>
                <c:pt idx="12">
                  <c:v>-4.9676000000000001E-9</c:v>
                </c:pt>
                <c:pt idx="13">
                  <c:v>-4.9551E-9</c:v>
                </c:pt>
                <c:pt idx="14">
                  <c:v>-4.9425999999999999E-9</c:v>
                </c:pt>
                <c:pt idx="15">
                  <c:v>-4.9300999999999998E-9</c:v>
                </c:pt>
                <c:pt idx="16">
                  <c:v>-4.9175999999999996E-9</c:v>
                </c:pt>
                <c:pt idx="17">
                  <c:v>-4.9051000000000004E-9</c:v>
                </c:pt>
                <c:pt idx="18">
                  <c:v>-4.8926000000000002E-9</c:v>
                </c:pt>
                <c:pt idx="19">
                  <c:v>-4.8801000000000001E-9</c:v>
                </c:pt>
                <c:pt idx="20">
                  <c:v>-4.8676E-9</c:v>
                </c:pt>
                <c:pt idx="21">
                  <c:v>-4.8550999999999999E-9</c:v>
                </c:pt>
                <c:pt idx="22">
                  <c:v>-4.8425999999999998E-9</c:v>
                </c:pt>
                <c:pt idx="23">
                  <c:v>-4.8300999999999997E-9</c:v>
                </c:pt>
                <c:pt idx="24">
                  <c:v>-4.8176000000000004E-9</c:v>
                </c:pt>
                <c:pt idx="25">
                  <c:v>-4.8051000000000003E-9</c:v>
                </c:pt>
                <c:pt idx="26">
                  <c:v>-4.7926000000000002E-9</c:v>
                </c:pt>
                <c:pt idx="27">
                  <c:v>-4.7801000000000001E-9</c:v>
                </c:pt>
                <c:pt idx="28">
                  <c:v>-4.7676E-9</c:v>
                </c:pt>
                <c:pt idx="29">
                  <c:v>-4.7550999999999998E-9</c:v>
                </c:pt>
                <c:pt idx="30">
                  <c:v>-4.7425999999999997E-9</c:v>
                </c:pt>
                <c:pt idx="31">
                  <c:v>-4.7300999999999996E-9</c:v>
                </c:pt>
                <c:pt idx="32">
                  <c:v>-4.7176000000000003E-9</c:v>
                </c:pt>
                <c:pt idx="33">
                  <c:v>-4.7051000000000002E-9</c:v>
                </c:pt>
                <c:pt idx="34">
                  <c:v>-4.6926000000000001E-9</c:v>
                </c:pt>
                <c:pt idx="35">
                  <c:v>-4.6801E-9</c:v>
                </c:pt>
                <c:pt idx="36">
                  <c:v>-4.6675999999999999E-9</c:v>
                </c:pt>
                <c:pt idx="37">
                  <c:v>-4.6550999999999998E-9</c:v>
                </c:pt>
                <c:pt idx="38">
                  <c:v>-4.6425999999999997E-9</c:v>
                </c:pt>
                <c:pt idx="39">
                  <c:v>-4.6301000000000004E-9</c:v>
                </c:pt>
                <c:pt idx="40">
                  <c:v>-4.6176000000000003E-9</c:v>
                </c:pt>
                <c:pt idx="41">
                  <c:v>-4.6051000000000002E-9</c:v>
                </c:pt>
                <c:pt idx="42">
                  <c:v>-4.5926E-9</c:v>
                </c:pt>
                <c:pt idx="43">
                  <c:v>-4.5800999999999999E-9</c:v>
                </c:pt>
                <c:pt idx="44">
                  <c:v>-4.5675999999999998E-9</c:v>
                </c:pt>
                <c:pt idx="45">
                  <c:v>-4.5550999999999997E-9</c:v>
                </c:pt>
                <c:pt idx="46">
                  <c:v>-4.5425999999999996E-9</c:v>
                </c:pt>
                <c:pt idx="47">
                  <c:v>-4.5301000000000003E-9</c:v>
                </c:pt>
                <c:pt idx="48">
                  <c:v>-4.5176000000000002E-9</c:v>
                </c:pt>
                <c:pt idx="49">
                  <c:v>-4.5051000000000001E-9</c:v>
                </c:pt>
                <c:pt idx="50">
                  <c:v>-4.4926E-9</c:v>
                </c:pt>
                <c:pt idx="51">
                  <c:v>-4.4800999999999999E-9</c:v>
                </c:pt>
                <c:pt idx="52">
                  <c:v>-4.4675999999999998E-9</c:v>
                </c:pt>
                <c:pt idx="53">
                  <c:v>-4.4550999999999996E-9</c:v>
                </c:pt>
                <c:pt idx="54">
                  <c:v>-4.4426000000000004E-9</c:v>
                </c:pt>
                <c:pt idx="55">
                  <c:v>-4.4301000000000002E-9</c:v>
                </c:pt>
                <c:pt idx="56">
                  <c:v>-4.4176000000000001E-9</c:v>
                </c:pt>
                <c:pt idx="57">
                  <c:v>-4.4051E-9</c:v>
                </c:pt>
                <c:pt idx="58">
                  <c:v>-4.3925999999999999E-9</c:v>
                </c:pt>
                <c:pt idx="59">
                  <c:v>-4.3800999999999998E-9</c:v>
                </c:pt>
                <c:pt idx="60">
                  <c:v>-4.3675999999999997E-9</c:v>
                </c:pt>
                <c:pt idx="61">
                  <c:v>-4.3551000000000004E-9</c:v>
                </c:pt>
                <c:pt idx="62">
                  <c:v>-4.3426000000000003E-9</c:v>
                </c:pt>
                <c:pt idx="63">
                  <c:v>-4.3301000000000002E-9</c:v>
                </c:pt>
                <c:pt idx="64">
                  <c:v>-4.3176000000000001E-9</c:v>
                </c:pt>
                <c:pt idx="65">
                  <c:v>-4.3051E-9</c:v>
                </c:pt>
                <c:pt idx="66">
                  <c:v>-4.2925999999999998E-9</c:v>
                </c:pt>
                <c:pt idx="67">
                  <c:v>-4.2800999999999997E-9</c:v>
                </c:pt>
                <c:pt idx="68">
                  <c:v>-4.2675999999999996E-9</c:v>
                </c:pt>
                <c:pt idx="69">
                  <c:v>-4.2551000000000003E-9</c:v>
                </c:pt>
                <c:pt idx="70">
                  <c:v>-4.2426000000000002E-9</c:v>
                </c:pt>
                <c:pt idx="71">
                  <c:v>-4.2301000000000001E-9</c:v>
                </c:pt>
                <c:pt idx="72">
                  <c:v>-4.2176E-9</c:v>
                </c:pt>
                <c:pt idx="73">
                  <c:v>-4.2050999999999999E-9</c:v>
                </c:pt>
                <c:pt idx="74">
                  <c:v>-4.1925999999999998E-9</c:v>
                </c:pt>
                <c:pt idx="75">
                  <c:v>-4.1800999999999997E-9</c:v>
                </c:pt>
                <c:pt idx="76">
                  <c:v>-4.1676000000000004E-9</c:v>
                </c:pt>
                <c:pt idx="77">
                  <c:v>-4.1551000000000003E-9</c:v>
                </c:pt>
                <c:pt idx="78">
                  <c:v>-4.1426000000000001E-9</c:v>
                </c:pt>
                <c:pt idx="79">
                  <c:v>-4.1301E-9</c:v>
                </c:pt>
                <c:pt idx="80">
                  <c:v>-4.1175999999999999E-9</c:v>
                </c:pt>
                <c:pt idx="81">
                  <c:v>-4.1050999999999998E-9</c:v>
                </c:pt>
                <c:pt idx="82">
                  <c:v>-4.0925999999999997E-9</c:v>
                </c:pt>
                <c:pt idx="83">
                  <c:v>-4.0800999999999996E-9</c:v>
                </c:pt>
                <c:pt idx="84">
                  <c:v>-4.0676000000000003E-9</c:v>
                </c:pt>
                <c:pt idx="85">
                  <c:v>-4.0551000000000002E-9</c:v>
                </c:pt>
                <c:pt idx="86">
                  <c:v>-4.0426000000000001E-9</c:v>
                </c:pt>
                <c:pt idx="87">
                  <c:v>-4.0301E-9</c:v>
                </c:pt>
                <c:pt idx="88">
                  <c:v>-4.0175999999999999E-9</c:v>
                </c:pt>
                <c:pt idx="89">
                  <c:v>-4.0050999999999997E-9</c:v>
                </c:pt>
                <c:pt idx="90">
                  <c:v>-3.9925999999999996E-9</c:v>
                </c:pt>
                <c:pt idx="91">
                  <c:v>-3.9801000000000003E-9</c:v>
                </c:pt>
                <c:pt idx="92">
                  <c:v>-3.9676000000000002E-9</c:v>
                </c:pt>
                <c:pt idx="93">
                  <c:v>-3.9551000000000001E-9</c:v>
                </c:pt>
                <c:pt idx="94">
                  <c:v>-3.9426E-9</c:v>
                </c:pt>
                <c:pt idx="95">
                  <c:v>-3.9300999999999999E-9</c:v>
                </c:pt>
                <c:pt idx="96">
                  <c:v>-3.9175999999999998E-9</c:v>
                </c:pt>
                <c:pt idx="97">
                  <c:v>-3.9050999999999997E-9</c:v>
                </c:pt>
                <c:pt idx="98">
                  <c:v>-3.8926000000000004E-9</c:v>
                </c:pt>
                <c:pt idx="99">
                  <c:v>-3.8801000000000003E-9</c:v>
                </c:pt>
                <c:pt idx="100">
                  <c:v>-3.8676000000000002E-9</c:v>
                </c:pt>
                <c:pt idx="101">
                  <c:v>-3.8551000000000001E-9</c:v>
                </c:pt>
                <c:pt idx="102">
                  <c:v>-3.8425999999999999E-9</c:v>
                </c:pt>
                <c:pt idx="103">
                  <c:v>-3.8300999999999998E-9</c:v>
                </c:pt>
                <c:pt idx="104">
                  <c:v>-3.8175999999999997E-9</c:v>
                </c:pt>
                <c:pt idx="105">
                  <c:v>-3.8050999999999996E-9</c:v>
                </c:pt>
                <c:pt idx="106">
                  <c:v>-3.7926000000000003E-9</c:v>
                </c:pt>
                <c:pt idx="107">
                  <c:v>-3.7801000000000002E-9</c:v>
                </c:pt>
                <c:pt idx="108">
                  <c:v>-3.7676000000000001E-9</c:v>
                </c:pt>
                <c:pt idx="109">
                  <c:v>-3.7551E-9</c:v>
                </c:pt>
                <c:pt idx="110">
                  <c:v>-3.7425999999999999E-9</c:v>
                </c:pt>
                <c:pt idx="111">
                  <c:v>-3.7300999999999998E-9</c:v>
                </c:pt>
                <c:pt idx="112">
                  <c:v>-3.7176000000000001E-9</c:v>
                </c:pt>
                <c:pt idx="113">
                  <c:v>-3.7051E-9</c:v>
                </c:pt>
                <c:pt idx="114">
                  <c:v>-3.6925999999999998E-9</c:v>
                </c:pt>
                <c:pt idx="115">
                  <c:v>-3.6801000000000001E-9</c:v>
                </c:pt>
                <c:pt idx="116">
                  <c:v>-3.6676E-9</c:v>
                </c:pt>
                <c:pt idx="117">
                  <c:v>-3.6550999999999999E-9</c:v>
                </c:pt>
                <c:pt idx="118">
                  <c:v>-3.6425999999999998E-9</c:v>
                </c:pt>
                <c:pt idx="119">
                  <c:v>-3.6301000000000001E-9</c:v>
                </c:pt>
                <c:pt idx="120">
                  <c:v>-3.6176E-9</c:v>
                </c:pt>
                <c:pt idx="121">
                  <c:v>-3.6050999999999999E-9</c:v>
                </c:pt>
                <c:pt idx="122">
                  <c:v>-3.5926000000000002E-9</c:v>
                </c:pt>
                <c:pt idx="123">
                  <c:v>-3.5801000000000001E-9</c:v>
                </c:pt>
                <c:pt idx="124">
                  <c:v>-3.5676E-9</c:v>
                </c:pt>
                <c:pt idx="125">
                  <c:v>-3.5550999999999999E-9</c:v>
                </c:pt>
                <c:pt idx="126">
                  <c:v>-3.5426000000000002E-9</c:v>
                </c:pt>
                <c:pt idx="127">
                  <c:v>-3.5301E-9</c:v>
                </c:pt>
                <c:pt idx="128">
                  <c:v>-3.5175999999999999E-9</c:v>
                </c:pt>
                <c:pt idx="129">
                  <c:v>-3.5050999999999998E-9</c:v>
                </c:pt>
                <c:pt idx="130">
                  <c:v>-3.4926000000000001E-9</c:v>
                </c:pt>
                <c:pt idx="131">
                  <c:v>-3.4801E-9</c:v>
                </c:pt>
                <c:pt idx="132">
                  <c:v>-3.4675999999999999E-9</c:v>
                </c:pt>
                <c:pt idx="133">
                  <c:v>-3.4551000000000002E-9</c:v>
                </c:pt>
                <c:pt idx="134">
                  <c:v>-3.4426000000000001E-9</c:v>
                </c:pt>
                <c:pt idx="135">
                  <c:v>-3.4301E-9</c:v>
                </c:pt>
                <c:pt idx="136">
                  <c:v>-3.4175999999999999E-9</c:v>
                </c:pt>
                <c:pt idx="137">
                  <c:v>-3.4051000000000002E-9</c:v>
                </c:pt>
                <c:pt idx="138">
                  <c:v>-3.3926000000000001E-9</c:v>
                </c:pt>
                <c:pt idx="139">
                  <c:v>-3.3800999999999999E-9</c:v>
                </c:pt>
                <c:pt idx="140">
                  <c:v>-3.3675999999999998E-9</c:v>
                </c:pt>
                <c:pt idx="141">
                  <c:v>-3.3551000000000001E-9</c:v>
                </c:pt>
                <c:pt idx="142">
                  <c:v>-3.3426E-9</c:v>
                </c:pt>
                <c:pt idx="143">
                  <c:v>-3.3300999999999999E-9</c:v>
                </c:pt>
                <c:pt idx="144">
                  <c:v>-3.3176000000000002E-9</c:v>
                </c:pt>
                <c:pt idx="145">
                  <c:v>-3.3051000000000001E-9</c:v>
                </c:pt>
                <c:pt idx="146">
                  <c:v>-3.2926E-9</c:v>
                </c:pt>
                <c:pt idx="147">
                  <c:v>-3.2800999999999999E-9</c:v>
                </c:pt>
                <c:pt idx="148">
                  <c:v>-3.2676000000000002E-9</c:v>
                </c:pt>
                <c:pt idx="149">
                  <c:v>-3.2551000000000001E-9</c:v>
                </c:pt>
                <c:pt idx="150">
                  <c:v>-3.2425999999999999E-9</c:v>
                </c:pt>
                <c:pt idx="151">
                  <c:v>-3.2300999999999998E-9</c:v>
                </c:pt>
                <c:pt idx="152">
                  <c:v>-3.2176000000000001E-9</c:v>
                </c:pt>
                <c:pt idx="153">
                  <c:v>-3.2051E-9</c:v>
                </c:pt>
                <c:pt idx="154">
                  <c:v>-3.1925999999999999E-9</c:v>
                </c:pt>
                <c:pt idx="155">
                  <c:v>-3.1800999999999998E-9</c:v>
                </c:pt>
                <c:pt idx="156">
                  <c:v>-3.1676000000000001E-9</c:v>
                </c:pt>
                <c:pt idx="157">
                  <c:v>-3.1551E-9</c:v>
                </c:pt>
                <c:pt idx="158">
                  <c:v>-3.1425999999999999E-9</c:v>
                </c:pt>
                <c:pt idx="159">
                  <c:v>-3.1301000000000002E-9</c:v>
                </c:pt>
                <c:pt idx="160">
                  <c:v>-3.1176000000000001E-9</c:v>
                </c:pt>
                <c:pt idx="161">
                  <c:v>-3.1051E-9</c:v>
                </c:pt>
                <c:pt idx="162">
                  <c:v>-3.0925999999999998E-9</c:v>
                </c:pt>
                <c:pt idx="163">
                  <c:v>-3.0801000000000001E-9</c:v>
                </c:pt>
                <c:pt idx="164">
                  <c:v>-3.0676E-9</c:v>
                </c:pt>
                <c:pt idx="165">
                  <c:v>-3.0550999999999999E-9</c:v>
                </c:pt>
                <c:pt idx="166">
                  <c:v>-3.0425999999999998E-9</c:v>
                </c:pt>
                <c:pt idx="167">
                  <c:v>-3.0301000000000001E-9</c:v>
                </c:pt>
                <c:pt idx="168">
                  <c:v>-3.0176E-9</c:v>
                </c:pt>
                <c:pt idx="169">
                  <c:v>-3.0050999999999999E-9</c:v>
                </c:pt>
                <c:pt idx="170">
                  <c:v>-2.9926000000000002E-9</c:v>
                </c:pt>
                <c:pt idx="171">
                  <c:v>-2.9801000000000001E-9</c:v>
                </c:pt>
                <c:pt idx="172">
                  <c:v>-2.9676E-9</c:v>
                </c:pt>
                <c:pt idx="173">
                  <c:v>-2.9550999999999999E-9</c:v>
                </c:pt>
                <c:pt idx="174">
                  <c:v>-2.9426000000000002E-9</c:v>
                </c:pt>
                <c:pt idx="175">
                  <c:v>-2.9301E-9</c:v>
                </c:pt>
                <c:pt idx="176">
                  <c:v>-2.9175999999999999E-9</c:v>
                </c:pt>
                <c:pt idx="177">
                  <c:v>-2.9050999999999998E-9</c:v>
                </c:pt>
                <c:pt idx="178">
                  <c:v>-2.8926000000000001E-9</c:v>
                </c:pt>
                <c:pt idx="179">
                  <c:v>-2.8801E-9</c:v>
                </c:pt>
                <c:pt idx="180">
                  <c:v>-2.8675999999999999E-9</c:v>
                </c:pt>
                <c:pt idx="181">
                  <c:v>-2.8551000000000002E-9</c:v>
                </c:pt>
                <c:pt idx="182">
                  <c:v>-2.8426000000000001E-9</c:v>
                </c:pt>
                <c:pt idx="183">
                  <c:v>-2.8301E-9</c:v>
                </c:pt>
                <c:pt idx="184">
                  <c:v>-2.8175999999999999E-9</c:v>
                </c:pt>
                <c:pt idx="185">
                  <c:v>-2.8051000000000002E-9</c:v>
                </c:pt>
                <c:pt idx="186">
                  <c:v>-2.7926000000000001E-9</c:v>
                </c:pt>
                <c:pt idx="187">
                  <c:v>-2.7800999999999999E-9</c:v>
                </c:pt>
                <c:pt idx="188">
                  <c:v>-2.7675999999999998E-9</c:v>
                </c:pt>
                <c:pt idx="189">
                  <c:v>-2.7551000000000001E-9</c:v>
                </c:pt>
                <c:pt idx="190">
                  <c:v>-2.7426E-9</c:v>
                </c:pt>
                <c:pt idx="191">
                  <c:v>-2.7300999999999999E-9</c:v>
                </c:pt>
                <c:pt idx="192">
                  <c:v>-2.7175999999999998E-9</c:v>
                </c:pt>
                <c:pt idx="193">
                  <c:v>-2.7051000000000001E-9</c:v>
                </c:pt>
                <c:pt idx="194">
                  <c:v>-2.6926E-9</c:v>
                </c:pt>
                <c:pt idx="195">
                  <c:v>-2.6800999999999999E-9</c:v>
                </c:pt>
                <c:pt idx="196">
                  <c:v>-2.6676000000000002E-9</c:v>
                </c:pt>
                <c:pt idx="197">
                  <c:v>-2.6551000000000001E-9</c:v>
                </c:pt>
                <c:pt idx="198">
                  <c:v>-2.6426E-9</c:v>
                </c:pt>
                <c:pt idx="199">
                  <c:v>-2.6300999999999998E-9</c:v>
                </c:pt>
                <c:pt idx="200">
                  <c:v>-2.6176000000000001E-9</c:v>
                </c:pt>
                <c:pt idx="201">
                  <c:v>-2.6051E-9</c:v>
                </c:pt>
                <c:pt idx="202">
                  <c:v>-2.5925999999999999E-9</c:v>
                </c:pt>
                <c:pt idx="203">
                  <c:v>-2.5800999999999998E-9</c:v>
                </c:pt>
                <c:pt idx="204">
                  <c:v>-2.5676000000000001E-9</c:v>
                </c:pt>
                <c:pt idx="205">
                  <c:v>-2.5551E-9</c:v>
                </c:pt>
                <c:pt idx="206">
                  <c:v>-2.5425999999999999E-9</c:v>
                </c:pt>
                <c:pt idx="207">
                  <c:v>-2.5301000000000002E-9</c:v>
                </c:pt>
                <c:pt idx="208">
                  <c:v>-2.5176000000000001E-9</c:v>
                </c:pt>
                <c:pt idx="209">
                  <c:v>-2.5051E-9</c:v>
                </c:pt>
                <c:pt idx="210">
                  <c:v>-2.4925999999999999E-9</c:v>
                </c:pt>
                <c:pt idx="211">
                  <c:v>-2.4801000000000002E-9</c:v>
                </c:pt>
                <c:pt idx="212">
                  <c:v>-2.4676E-9</c:v>
                </c:pt>
                <c:pt idx="213">
                  <c:v>-2.4550999999999999E-9</c:v>
                </c:pt>
                <c:pt idx="214">
                  <c:v>-2.4425999999999998E-9</c:v>
                </c:pt>
                <c:pt idx="215">
                  <c:v>-2.4301000000000001E-9</c:v>
                </c:pt>
                <c:pt idx="216">
                  <c:v>-2.4176E-9</c:v>
                </c:pt>
                <c:pt idx="217">
                  <c:v>-2.4050999999999999E-9</c:v>
                </c:pt>
                <c:pt idx="218">
                  <c:v>-2.3926000000000002E-9</c:v>
                </c:pt>
                <c:pt idx="219">
                  <c:v>-2.3801000000000001E-9</c:v>
                </c:pt>
                <c:pt idx="220">
                  <c:v>-2.3676E-9</c:v>
                </c:pt>
                <c:pt idx="221">
                  <c:v>-2.3550999999999999E-9</c:v>
                </c:pt>
                <c:pt idx="222">
                  <c:v>-2.3426000000000002E-9</c:v>
                </c:pt>
                <c:pt idx="223">
                  <c:v>-2.3301E-9</c:v>
                </c:pt>
                <c:pt idx="224">
                  <c:v>-2.3175999999999999E-9</c:v>
                </c:pt>
                <c:pt idx="225">
                  <c:v>-2.3050999999999998E-9</c:v>
                </c:pt>
                <c:pt idx="226">
                  <c:v>-2.2926000000000001E-9</c:v>
                </c:pt>
                <c:pt idx="227">
                  <c:v>-2.2801E-9</c:v>
                </c:pt>
                <c:pt idx="228">
                  <c:v>-2.2675999999999999E-9</c:v>
                </c:pt>
                <c:pt idx="229">
                  <c:v>-2.2551000000000002E-9</c:v>
                </c:pt>
                <c:pt idx="230">
                  <c:v>-2.2426000000000001E-9</c:v>
                </c:pt>
                <c:pt idx="231">
                  <c:v>-2.2301E-9</c:v>
                </c:pt>
                <c:pt idx="232">
                  <c:v>-2.2175999999999999E-9</c:v>
                </c:pt>
                <c:pt idx="233">
                  <c:v>-2.2051000000000002E-9</c:v>
                </c:pt>
                <c:pt idx="234">
                  <c:v>-2.1926000000000001E-9</c:v>
                </c:pt>
                <c:pt idx="235">
                  <c:v>-2.1800999999999999E-9</c:v>
                </c:pt>
                <c:pt idx="236">
                  <c:v>-2.1675999999999998E-9</c:v>
                </c:pt>
                <c:pt idx="237">
                  <c:v>-2.1551000000000001E-9</c:v>
                </c:pt>
                <c:pt idx="238">
                  <c:v>-2.1426E-9</c:v>
                </c:pt>
                <c:pt idx="239">
                  <c:v>-2.1300999999999999E-9</c:v>
                </c:pt>
                <c:pt idx="240">
                  <c:v>-2.1175999999999998E-9</c:v>
                </c:pt>
                <c:pt idx="241">
                  <c:v>-2.1051000000000001E-9</c:v>
                </c:pt>
                <c:pt idx="242">
                  <c:v>-2.0926E-9</c:v>
                </c:pt>
                <c:pt idx="243">
                  <c:v>-2.0800999999999999E-9</c:v>
                </c:pt>
                <c:pt idx="244">
                  <c:v>-2.0676000000000002E-9</c:v>
                </c:pt>
                <c:pt idx="245">
                  <c:v>-2.0551000000000001E-9</c:v>
                </c:pt>
                <c:pt idx="246">
                  <c:v>-2.0426E-9</c:v>
                </c:pt>
                <c:pt idx="247">
                  <c:v>-2.0300999999999998E-9</c:v>
                </c:pt>
                <c:pt idx="248">
                  <c:v>-2.0176000000000001E-9</c:v>
                </c:pt>
                <c:pt idx="249">
                  <c:v>-2.0051E-9</c:v>
                </c:pt>
                <c:pt idx="250">
                  <c:v>-1.9925999999999999E-9</c:v>
                </c:pt>
                <c:pt idx="251">
                  <c:v>-1.9800999999999998E-9</c:v>
                </c:pt>
                <c:pt idx="252">
                  <c:v>-1.9676000000000001E-9</c:v>
                </c:pt>
                <c:pt idx="253">
                  <c:v>-1.9551E-9</c:v>
                </c:pt>
                <c:pt idx="254">
                  <c:v>-1.9425999999999999E-9</c:v>
                </c:pt>
                <c:pt idx="255">
                  <c:v>-1.9301000000000002E-9</c:v>
                </c:pt>
                <c:pt idx="256">
                  <c:v>-1.9176000000000001E-9</c:v>
                </c:pt>
                <c:pt idx="257">
                  <c:v>-1.9051E-9</c:v>
                </c:pt>
                <c:pt idx="258">
                  <c:v>-1.8925999999999999E-9</c:v>
                </c:pt>
                <c:pt idx="259">
                  <c:v>-1.8801000000000002E-9</c:v>
                </c:pt>
                <c:pt idx="260">
                  <c:v>-1.8676E-9</c:v>
                </c:pt>
                <c:pt idx="261">
                  <c:v>-1.8550999999999999E-9</c:v>
                </c:pt>
                <c:pt idx="262">
                  <c:v>-1.8426E-9</c:v>
                </c:pt>
                <c:pt idx="263">
                  <c:v>-1.8300999999999999E-9</c:v>
                </c:pt>
                <c:pt idx="264">
                  <c:v>-1.8176E-9</c:v>
                </c:pt>
                <c:pt idx="265">
                  <c:v>-1.8050999999999999E-9</c:v>
                </c:pt>
                <c:pt idx="266">
                  <c:v>-1.7926E-9</c:v>
                </c:pt>
                <c:pt idx="267">
                  <c:v>-1.7801000000000001E-9</c:v>
                </c:pt>
                <c:pt idx="268">
                  <c:v>-1.7676E-9</c:v>
                </c:pt>
                <c:pt idx="269">
                  <c:v>-1.7551000000000001E-9</c:v>
                </c:pt>
                <c:pt idx="270">
                  <c:v>-1.7426E-9</c:v>
                </c:pt>
                <c:pt idx="271">
                  <c:v>-1.7301000000000001E-9</c:v>
                </c:pt>
                <c:pt idx="272">
                  <c:v>-1.7175999999999999E-9</c:v>
                </c:pt>
                <c:pt idx="273">
                  <c:v>-1.7051E-9</c:v>
                </c:pt>
                <c:pt idx="274">
                  <c:v>-1.6925999999999999E-9</c:v>
                </c:pt>
                <c:pt idx="275">
                  <c:v>-1.6801E-9</c:v>
                </c:pt>
                <c:pt idx="276">
                  <c:v>-1.6675999999999999E-9</c:v>
                </c:pt>
                <c:pt idx="277">
                  <c:v>-1.6551E-9</c:v>
                </c:pt>
                <c:pt idx="278">
                  <c:v>-1.6426000000000001E-9</c:v>
                </c:pt>
                <c:pt idx="279">
                  <c:v>-1.6301E-9</c:v>
                </c:pt>
                <c:pt idx="280">
                  <c:v>-1.6176000000000001E-9</c:v>
                </c:pt>
                <c:pt idx="281">
                  <c:v>-1.6051E-9</c:v>
                </c:pt>
                <c:pt idx="282">
                  <c:v>-1.5926000000000001E-9</c:v>
                </c:pt>
                <c:pt idx="283">
                  <c:v>-1.5801E-9</c:v>
                </c:pt>
                <c:pt idx="284">
                  <c:v>-1.5676E-9</c:v>
                </c:pt>
                <c:pt idx="285">
                  <c:v>-1.5550999999999999E-9</c:v>
                </c:pt>
                <c:pt idx="286">
                  <c:v>-1.5426E-9</c:v>
                </c:pt>
                <c:pt idx="287">
                  <c:v>-1.5300999999999999E-9</c:v>
                </c:pt>
                <c:pt idx="288">
                  <c:v>-1.5176E-9</c:v>
                </c:pt>
                <c:pt idx="289">
                  <c:v>-1.5050999999999999E-9</c:v>
                </c:pt>
                <c:pt idx="290">
                  <c:v>-1.4926E-9</c:v>
                </c:pt>
                <c:pt idx="291">
                  <c:v>-1.4801000000000001E-9</c:v>
                </c:pt>
                <c:pt idx="292">
                  <c:v>-1.4676E-9</c:v>
                </c:pt>
                <c:pt idx="293">
                  <c:v>-1.4551000000000001E-9</c:v>
                </c:pt>
                <c:pt idx="294">
                  <c:v>-1.4426E-9</c:v>
                </c:pt>
                <c:pt idx="295">
                  <c:v>-1.4301000000000001E-9</c:v>
                </c:pt>
                <c:pt idx="296">
                  <c:v>-1.4175999999999999E-9</c:v>
                </c:pt>
                <c:pt idx="297">
                  <c:v>-1.4051E-9</c:v>
                </c:pt>
                <c:pt idx="298">
                  <c:v>-1.3925999999999999E-9</c:v>
                </c:pt>
                <c:pt idx="299">
                  <c:v>-1.3801E-9</c:v>
                </c:pt>
                <c:pt idx="300">
                  <c:v>-1.3675999999999999E-9</c:v>
                </c:pt>
                <c:pt idx="301">
                  <c:v>-1.3551E-9</c:v>
                </c:pt>
                <c:pt idx="302">
                  <c:v>-1.3426000000000001E-9</c:v>
                </c:pt>
                <c:pt idx="303">
                  <c:v>-1.3301E-9</c:v>
                </c:pt>
                <c:pt idx="304">
                  <c:v>-1.3176000000000001E-9</c:v>
                </c:pt>
                <c:pt idx="305">
                  <c:v>-1.3051E-9</c:v>
                </c:pt>
                <c:pt idx="306">
                  <c:v>-1.2926000000000001E-9</c:v>
                </c:pt>
                <c:pt idx="307">
                  <c:v>-1.2801E-9</c:v>
                </c:pt>
                <c:pt idx="308">
                  <c:v>-1.2676E-9</c:v>
                </c:pt>
                <c:pt idx="309">
                  <c:v>-1.2550999999999999E-9</c:v>
                </c:pt>
                <c:pt idx="310">
                  <c:v>-1.2426E-9</c:v>
                </c:pt>
                <c:pt idx="311">
                  <c:v>-1.2300999999999999E-9</c:v>
                </c:pt>
                <c:pt idx="312">
                  <c:v>-1.2176E-9</c:v>
                </c:pt>
                <c:pt idx="313">
                  <c:v>-1.2050999999999999E-9</c:v>
                </c:pt>
                <c:pt idx="314">
                  <c:v>-1.1926E-9</c:v>
                </c:pt>
                <c:pt idx="315">
                  <c:v>-1.1801000000000001E-9</c:v>
                </c:pt>
                <c:pt idx="316">
                  <c:v>-1.1676E-9</c:v>
                </c:pt>
                <c:pt idx="317">
                  <c:v>-1.1551000000000001E-9</c:v>
                </c:pt>
                <c:pt idx="318">
                  <c:v>-1.1426E-9</c:v>
                </c:pt>
                <c:pt idx="319">
                  <c:v>-1.1301000000000001E-9</c:v>
                </c:pt>
                <c:pt idx="320">
                  <c:v>-1.1175999999999999E-9</c:v>
                </c:pt>
                <c:pt idx="321">
                  <c:v>-1.1051E-9</c:v>
                </c:pt>
                <c:pt idx="322">
                  <c:v>-1.0925999999999999E-9</c:v>
                </c:pt>
                <c:pt idx="323">
                  <c:v>-1.0801E-9</c:v>
                </c:pt>
                <c:pt idx="324">
                  <c:v>-1.0675999999999999E-9</c:v>
                </c:pt>
                <c:pt idx="325">
                  <c:v>-1.0551E-9</c:v>
                </c:pt>
                <c:pt idx="326">
                  <c:v>-1.0426000000000001E-9</c:v>
                </c:pt>
                <c:pt idx="327">
                  <c:v>-1.0301E-9</c:v>
                </c:pt>
                <c:pt idx="328">
                  <c:v>-1.0176000000000001E-9</c:v>
                </c:pt>
                <c:pt idx="329">
                  <c:v>-1.0051E-9</c:v>
                </c:pt>
                <c:pt idx="330">
                  <c:v>-9.9260000000000007E-10</c:v>
                </c:pt>
                <c:pt idx="331">
                  <c:v>-9.8009999999999996E-10</c:v>
                </c:pt>
                <c:pt idx="332">
                  <c:v>-9.6760000000000005E-10</c:v>
                </c:pt>
                <c:pt idx="333">
                  <c:v>-9.5509999999999994E-10</c:v>
                </c:pt>
                <c:pt idx="334">
                  <c:v>-9.4260000000000003E-10</c:v>
                </c:pt>
                <c:pt idx="335">
                  <c:v>-9.3010000000000002E-10</c:v>
                </c:pt>
                <c:pt idx="336">
                  <c:v>-9.1760000000000002E-10</c:v>
                </c:pt>
                <c:pt idx="337">
                  <c:v>-9.0510000000000001E-10</c:v>
                </c:pt>
                <c:pt idx="338">
                  <c:v>-8.926E-10</c:v>
                </c:pt>
                <c:pt idx="339">
                  <c:v>-8.8009999999999999E-10</c:v>
                </c:pt>
                <c:pt idx="340">
                  <c:v>-8.6759999999999998E-10</c:v>
                </c:pt>
                <c:pt idx="341">
                  <c:v>-8.5509999999999997E-10</c:v>
                </c:pt>
                <c:pt idx="342">
                  <c:v>-8.4259999999999996E-10</c:v>
                </c:pt>
                <c:pt idx="343">
                  <c:v>-8.3009999999999996E-10</c:v>
                </c:pt>
                <c:pt idx="344">
                  <c:v>-8.1760000000000005E-10</c:v>
                </c:pt>
                <c:pt idx="345">
                  <c:v>-8.0510000000000004E-10</c:v>
                </c:pt>
                <c:pt idx="346">
                  <c:v>-7.9260000000000003E-10</c:v>
                </c:pt>
                <c:pt idx="347">
                  <c:v>-7.8010000000000003E-10</c:v>
                </c:pt>
                <c:pt idx="348">
                  <c:v>-7.6760000000000002E-10</c:v>
                </c:pt>
                <c:pt idx="349">
                  <c:v>-7.5510000000000001E-10</c:v>
                </c:pt>
                <c:pt idx="350">
                  <c:v>-7.426E-10</c:v>
                </c:pt>
                <c:pt idx="351">
                  <c:v>-7.3009999999999999E-10</c:v>
                </c:pt>
                <c:pt idx="352">
                  <c:v>-7.1759999999999998E-10</c:v>
                </c:pt>
                <c:pt idx="353">
                  <c:v>-7.0509999999999997E-10</c:v>
                </c:pt>
                <c:pt idx="354">
                  <c:v>-6.9259999999999997E-10</c:v>
                </c:pt>
                <c:pt idx="355">
                  <c:v>-6.8009999999999996E-10</c:v>
                </c:pt>
                <c:pt idx="356">
                  <c:v>-6.6759999999999995E-10</c:v>
                </c:pt>
                <c:pt idx="357">
                  <c:v>-6.5510000000000004E-10</c:v>
                </c:pt>
                <c:pt idx="358">
                  <c:v>-6.4260000000000004E-10</c:v>
                </c:pt>
                <c:pt idx="359">
                  <c:v>-6.3010000000000003E-10</c:v>
                </c:pt>
                <c:pt idx="360">
                  <c:v>-6.1760000000000002E-10</c:v>
                </c:pt>
                <c:pt idx="361">
                  <c:v>-6.0510000000000001E-10</c:v>
                </c:pt>
                <c:pt idx="362">
                  <c:v>-5.926E-10</c:v>
                </c:pt>
                <c:pt idx="363">
                  <c:v>-5.8009999999999999E-10</c:v>
                </c:pt>
                <c:pt idx="364">
                  <c:v>-5.6759999999999998E-10</c:v>
                </c:pt>
                <c:pt idx="365">
                  <c:v>-5.5509999999999998E-10</c:v>
                </c:pt>
                <c:pt idx="366">
                  <c:v>-5.4259999999999997E-10</c:v>
                </c:pt>
                <c:pt idx="367">
                  <c:v>-5.3009999999999996E-10</c:v>
                </c:pt>
                <c:pt idx="368">
                  <c:v>-5.1759999999999995E-10</c:v>
                </c:pt>
                <c:pt idx="369">
                  <c:v>-5.0510000000000004E-10</c:v>
                </c:pt>
                <c:pt idx="370">
                  <c:v>-4.9260000000000004E-10</c:v>
                </c:pt>
                <c:pt idx="371">
                  <c:v>-4.8010000000000003E-10</c:v>
                </c:pt>
                <c:pt idx="372">
                  <c:v>-4.6760000000000002E-10</c:v>
                </c:pt>
                <c:pt idx="373">
                  <c:v>-4.5510000000000001E-10</c:v>
                </c:pt>
                <c:pt idx="374">
                  <c:v>-4.426E-10</c:v>
                </c:pt>
                <c:pt idx="375">
                  <c:v>-4.3009999999999999E-10</c:v>
                </c:pt>
                <c:pt idx="376">
                  <c:v>-4.1759999999999998E-10</c:v>
                </c:pt>
                <c:pt idx="377">
                  <c:v>-4.0509999999999998E-10</c:v>
                </c:pt>
                <c:pt idx="378">
                  <c:v>-3.9260000000000002E-10</c:v>
                </c:pt>
                <c:pt idx="379">
                  <c:v>-3.8010000000000001E-10</c:v>
                </c:pt>
                <c:pt idx="380">
                  <c:v>-3.676E-10</c:v>
                </c:pt>
                <c:pt idx="381">
                  <c:v>-3.5509999999999999E-10</c:v>
                </c:pt>
                <c:pt idx="382">
                  <c:v>-3.4259999999999999E-10</c:v>
                </c:pt>
                <c:pt idx="383">
                  <c:v>-3.3009999999999998E-10</c:v>
                </c:pt>
                <c:pt idx="384">
                  <c:v>-3.1760000000000002E-10</c:v>
                </c:pt>
                <c:pt idx="385">
                  <c:v>-3.0510000000000001E-10</c:v>
                </c:pt>
                <c:pt idx="386">
                  <c:v>-2.926E-10</c:v>
                </c:pt>
                <c:pt idx="387">
                  <c:v>-2.8009999999999999E-10</c:v>
                </c:pt>
                <c:pt idx="388">
                  <c:v>-2.6759999999999999E-10</c:v>
                </c:pt>
                <c:pt idx="389">
                  <c:v>-2.5509999999999998E-10</c:v>
                </c:pt>
                <c:pt idx="390">
                  <c:v>-2.4260000000000002E-10</c:v>
                </c:pt>
                <c:pt idx="391">
                  <c:v>-2.3010000000000001E-10</c:v>
                </c:pt>
                <c:pt idx="392">
                  <c:v>-2.176E-10</c:v>
                </c:pt>
                <c:pt idx="393">
                  <c:v>-2.0509999999999999E-10</c:v>
                </c:pt>
                <c:pt idx="394">
                  <c:v>-1.9260000000000001E-10</c:v>
                </c:pt>
                <c:pt idx="395">
                  <c:v>-1.801E-10</c:v>
                </c:pt>
                <c:pt idx="396">
                  <c:v>-1.676E-10</c:v>
                </c:pt>
                <c:pt idx="397">
                  <c:v>-1.5510000000000001E-10</c:v>
                </c:pt>
                <c:pt idx="398">
                  <c:v>-1.426E-10</c:v>
                </c:pt>
                <c:pt idx="399">
                  <c:v>-1.301E-10</c:v>
                </c:pt>
                <c:pt idx="400">
                  <c:v>-1.1760000000000001E-10</c:v>
                </c:pt>
                <c:pt idx="401">
                  <c:v>-1.051E-10</c:v>
                </c:pt>
                <c:pt idx="402">
                  <c:v>-9.2599999999999996E-11</c:v>
                </c:pt>
                <c:pt idx="403">
                  <c:v>-8.01E-11</c:v>
                </c:pt>
                <c:pt idx="404">
                  <c:v>-6.7600000000000004E-11</c:v>
                </c:pt>
                <c:pt idx="405">
                  <c:v>-5.5100000000000002E-11</c:v>
                </c:pt>
                <c:pt idx="406">
                  <c:v>-4.26E-11</c:v>
                </c:pt>
                <c:pt idx="407">
                  <c:v>-3.0099999999999998E-11</c:v>
                </c:pt>
                <c:pt idx="408">
                  <c:v>-1.7599999999999999E-11</c:v>
                </c:pt>
                <c:pt idx="409">
                  <c:v>-5.0999999999999997E-12</c:v>
                </c:pt>
                <c:pt idx="410">
                  <c:v>7.4E-12</c:v>
                </c:pt>
                <c:pt idx="411">
                  <c:v>1.99E-11</c:v>
                </c:pt>
                <c:pt idx="412">
                  <c:v>3.2399999999999999E-11</c:v>
                </c:pt>
                <c:pt idx="413">
                  <c:v>4.4900000000000001E-11</c:v>
                </c:pt>
                <c:pt idx="414">
                  <c:v>5.7399999999999997E-11</c:v>
                </c:pt>
                <c:pt idx="415">
                  <c:v>6.9899999999999999E-11</c:v>
                </c:pt>
                <c:pt idx="416">
                  <c:v>8.2399999999999995E-11</c:v>
                </c:pt>
                <c:pt idx="417">
                  <c:v>9.4900000000000003E-11</c:v>
                </c:pt>
                <c:pt idx="418">
                  <c:v>1.074E-10</c:v>
                </c:pt>
                <c:pt idx="419">
                  <c:v>1.1989999999999999E-10</c:v>
                </c:pt>
                <c:pt idx="420">
                  <c:v>1.324E-10</c:v>
                </c:pt>
                <c:pt idx="421">
                  <c:v>1.4490000000000001E-10</c:v>
                </c:pt>
                <c:pt idx="422">
                  <c:v>1.5739999999999999E-10</c:v>
                </c:pt>
                <c:pt idx="423">
                  <c:v>1.699E-10</c:v>
                </c:pt>
                <c:pt idx="424">
                  <c:v>1.8240000000000001E-10</c:v>
                </c:pt>
                <c:pt idx="425">
                  <c:v>1.9489999999999999E-10</c:v>
                </c:pt>
                <c:pt idx="426">
                  <c:v>2.074E-10</c:v>
                </c:pt>
                <c:pt idx="427">
                  <c:v>2.1990000000000001E-10</c:v>
                </c:pt>
                <c:pt idx="428">
                  <c:v>2.3239999999999999E-10</c:v>
                </c:pt>
                <c:pt idx="429">
                  <c:v>2.449E-10</c:v>
                </c:pt>
                <c:pt idx="430">
                  <c:v>2.5740000000000001E-10</c:v>
                </c:pt>
                <c:pt idx="431">
                  <c:v>2.6990000000000002E-10</c:v>
                </c:pt>
                <c:pt idx="432">
                  <c:v>2.8239999999999998E-10</c:v>
                </c:pt>
                <c:pt idx="433">
                  <c:v>2.9489999999999998E-10</c:v>
                </c:pt>
                <c:pt idx="434">
                  <c:v>3.0739999999999999E-10</c:v>
                </c:pt>
                <c:pt idx="435">
                  <c:v>3.199E-10</c:v>
                </c:pt>
                <c:pt idx="436">
                  <c:v>3.3240000000000001E-10</c:v>
                </c:pt>
                <c:pt idx="437">
                  <c:v>3.4490000000000002E-10</c:v>
                </c:pt>
                <c:pt idx="438">
                  <c:v>3.5739999999999998E-10</c:v>
                </c:pt>
                <c:pt idx="439">
                  <c:v>3.6989999999999998E-10</c:v>
                </c:pt>
                <c:pt idx="440">
                  <c:v>3.8239999999999999E-10</c:v>
                </c:pt>
                <c:pt idx="441">
                  <c:v>3.949E-10</c:v>
                </c:pt>
                <c:pt idx="442">
                  <c:v>4.0740000000000001E-10</c:v>
                </c:pt>
                <c:pt idx="443">
                  <c:v>4.1990000000000002E-10</c:v>
                </c:pt>
                <c:pt idx="444">
                  <c:v>4.3239999999999998E-10</c:v>
                </c:pt>
                <c:pt idx="445">
                  <c:v>4.4489999999999998E-10</c:v>
                </c:pt>
                <c:pt idx="446">
                  <c:v>4.5739999999999999E-10</c:v>
                </c:pt>
                <c:pt idx="447">
                  <c:v>4.699E-10</c:v>
                </c:pt>
                <c:pt idx="448">
                  <c:v>4.8240000000000001E-10</c:v>
                </c:pt>
                <c:pt idx="449">
                  <c:v>4.9490000000000002E-10</c:v>
                </c:pt>
                <c:pt idx="450">
                  <c:v>5.0740000000000003E-10</c:v>
                </c:pt>
                <c:pt idx="451">
                  <c:v>5.1990000000000003E-10</c:v>
                </c:pt>
                <c:pt idx="452">
                  <c:v>5.3240000000000004E-10</c:v>
                </c:pt>
                <c:pt idx="453">
                  <c:v>5.4489999999999995E-10</c:v>
                </c:pt>
                <c:pt idx="454">
                  <c:v>5.5739999999999996E-10</c:v>
                </c:pt>
                <c:pt idx="455">
                  <c:v>5.6989999999999997E-10</c:v>
                </c:pt>
                <c:pt idx="456">
                  <c:v>5.8239999999999997E-10</c:v>
                </c:pt>
                <c:pt idx="457">
                  <c:v>5.9489999999999998E-10</c:v>
                </c:pt>
                <c:pt idx="458">
                  <c:v>6.0739999999999999E-10</c:v>
                </c:pt>
                <c:pt idx="459">
                  <c:v>6.199E-10</c:v>
                </c:pt>
                <c:pt idx="460">
                  <c:v>6.3240000000000001E-10</c:v>
                </c:pt>
                <c:pt idx="461">
                  <c:v>6.4490000000000002E-10</c:v>
                </c:pt>
                <c:pt idx="462">
                  <c:v>6.5740000000000003E-10</c:v>
                </c:pt>
                <c:pt idx="463">
                  <c:v>6.6990000000000003E-10</c:v>
                </c:pt>
                <c:pt idx="464">
                  <c:v>6.8240000000000004E-10</c:v>
                </c:pt>
                <c:pt idx="465">
                  <c:v>6.9490000000000005E-10</c:v>
                </c:pt>
                <c:pt idx="466">
                  <c:v>7.0739999999999996E-10</c:v>
                </c:pt>
                <c:pt idx="467">
                  <c:v>7.1989999999999996E-10</c:v>
                </c:pt>
                <c:pt idx="468">
                  <c:v>7.3239999999999997E-10</c:v>
                </c:pt>
                <c:pt idx="469">
                  <c:v>7.4489999999999998E-10</c:v>
                </c:pt>
                <c:pt idx="470">
                  <c:v>7.5739999999999999E-10</c:v>
                </c:pt>
                <c:pt idx="471">
                  <c:v>7.699E-10</c:v>
                </c:pt>
                <c:pt idx="472">
                  <c:v>7.8240000000000001E-10</c:v>
                </c:pt>
                <c:pt idx="473">
                  <c:v>7.9490000000000002E-10</c:v>
                </c:pt>
                <c:pt idx="474">
                  <c:v>8.0740000000000002E-10</c:v>
                </c:pt>
                <c:pt idx="475">
                  <c:v>8.1990000000000003E-10</c:v>
                </c:pt>
                <c:pt idx="476">
                  <c:v>8.3240000000000004E-10</c:v>
                </c:pt>
                <c:pt idx="477">
                  <c:v>8.4490000000000005E-10</c:v>
                </c:pt>
                <c:pt idx="478">
                  <c:v>8.5739999999999996E-10</c:v>
                </c:pt>
                <c:pt idx="479">
                  <c:v>8.6989999999999996E-10</c:v>
                </c:pt>
                <c:pt idx="480">
                  <c:v>8.8239999999999997E-10</c:v>
                </c:pt>
                <c:pt idx="481">
                  <c:v>8.9489999999999998E-10</c:v>
                </c:pt>
                <c:pt idx="482">
                  <c:v>9.0739999999999999E-10</c:v>
                </c:pt>
                <c:pt idx="483">
                  <c:v>9.199E-10</c:v>
                </c:pt>
                <c:pt idx="484">
                  <c:v>9.3240000000000001E-10</c:v>
                </c:pt>
                <c:pt idx="485">
                  <c:v>9.4489999999999991E-10</c:v>
                </c:pt>
                <c:pt idx="486">
                  <c:v>9.5740000000000002E-10</c:v>
                </c:pt>
                <c:pt idx="487">
                  <c:v>9.6989999999999993E-10</c:v>
                </c:pt>
                <c:pt idx="488">
                  <c:v>9.8240000000000004E-10</c:v>
                </c:pt>
                <c:pt idx="489">
                  <c:v>9.9489999999999995E-10</c:v>
                </c:pt>
                <c:pt idx="490">
                  <c:v>1.0074000000000001E-9</c:v>
                </c:pt>
                <c:pt idx="491">
                  <c:v>1.0199E-9</c:v>
                </c:pt>
                <c:pt idx="492">
                  <c:v>1.0324000000000001E-9</c:v>
                </c:pt>
                <c:pt idx="493">
                  <c:v>1.0449E-9</c:v>
                </c:pt>
                <c:pt idx="494">
                  <c:v>1.0574000000000001E-9</c:v>
                </c:pt>
                <c:pt idx="495">
                  <c:v>1.0699E-9</c:v>
                </c:pt>
                <c:pt idx="496">
                  <c:v>1.0823999999999999E-9</c:v>
                </c:pt>
                <c:pt idx="497">
                  <c:v>1.0949E-9</c:v>
                </c:pt>
                <c:pt idx="498">
                  <c:v>1.1073999999999999E-9</c:v>
                </c:pt>
                <c:pt idx="499">
                  <c:v>1.1199E-9</c:v>
                </c:pt>
                <c:pt idx="500">
                  <c:v>1.1323999999999999E-9</c:v>
                </c:pt>
                <c:pt idx="501">
                  <c:v>1.1449E-9</c:v>
                </c:pt>
                <c:pt idx="502">
                  <c:v>1.1574E-9</c:v>
                </c:pt>
                <c:pt idx="503">
                  <c:v>1.1699000000000001E-9</c:v>
                </c:pt>
                <c:pt idx="504">
                  <c:v>1.1824E-9</c:v>
                </c:pt>
                <c:pt idx="505">
                  <c:v>1.1949000000000001E-9</c:v>
                </c:pt>
                <c:pt idx="506">
                  <c:v>1.2074E-9</c:v>
                </c:pt>
                <c:pt idx="507">
                  <c:v>1.2199000000000001E-9</c:v>
                </c:pt>
                <c:pt idx="508">
                  <c:v>1.2324E-9</c:v>
                </c:pt>
                <c:pt idx="509">
                  <c:v>1.2448999999999999E-9</c:v>
                </c:pt>
                <c:pt idx="510">
                  <c:v>1.2574E-9</c:v>
                </c:pt>
                <c:pt idx="511">
                  <c:v>1.2698999999999999E-9</c:v>
                </c:pt>
                <c:pt idx="512">
                  <c:v>1.2824E-9</c:v>
                </c:pt>
                <c:pt idx="513">
                  <c:v>1.2948999999999999E-9</c:v>
                </c:pt>
                <c:pt idx="514">
                  <c:v>1.3074000000000001E-9</c:v>
                </c:pt>
                <c:pt idx="515">
                  <c:v>1.3199E-9</c:v>
                </c:pt>
                <c:pt idx="516">
                  <c:v>1.3324000000000001E-9</c:v>
                </c:pt>
                <c:pt idx="517">
                  <c:v>1.3449E-9</c:v>
                </c:pt>
                <c:pt idx="518">
                  <c:v>1.3574000000000001E-9</c:v>
                </c:pt>
                <c:pt idx="519">
                  <c:v>1.3699E-9</c:v>
                </c:pt>
                <c:pt idx="520">
                  <c:v>1.3823999999999999E-9</c:v>
                </c:pt>
                <c:pt idx="521">
                  <c:v>1.3949E-9</c:v>
                </c:pt>
                <c:pt idx="522">
                  <c:v>1.4073999999999999E-9</c:v>
                </c:pt>
                <c:pt idx="523">
                  <c:v>1.4199E-9</c:v>
                </c:pt>
                <c:pt idx="524">
                  <c:v>1.4323999999999999E-9</c:v>
                </c:pt>
                <c:pt idx="525">
                  <c:v>1.4449E-9</c:v>
                </c:pt>
                <c:pt idx="526">
                  <c:v>1.4574E-9</c:v>
                </c:pt>
                <c:pt idx="527">
                  <c:v>1.4699000000000001E-9</c:v>
                </c:pt>
                <c:pt idx="528">
                  <c:v>1.4824E-9</c:v>
                </c:pt>
                <c:pt idx="529">
                  <c:v>1.4949000000000001E-9</c:v>
                </c:pt>
                <c:pt idx="530">
                  <c:v>1.5074E-9</c:v>
                </c:pt>
                <c:pt idx="531">
                  <c:v>1.5199000000000001E-9</c:v>
                </c:pt>
                <c:pt idx="532">
                  <c:v>1.5324E-9</c:v>
                </c:pt>
                <c:pt idx="533">
                  <c:v>1.5448999999999999E-9</c:v>
                </c:pt>
                <c:pt idx="534">
                  <c:v>1.5574E-9</c:v>
                </c:pt>
                <c:pt idx="535">
                  <c:v>1.5698999999999999E-9</c:v>
                </c:pt>
                <c:pt idx="536">
                  <c:v>1.5824E-9</c:v>
                </c:pt>
                <c:pt idx="537">
                  <c:v>1.5948999999999999E-9</c:v>
                </c:pt>
                <c:pt idx="538">
                  <c:v>1.6074000000000001E-9</c:v>
                </c:pt>
                <c:pt idx="539">
                  <c:v>1.6199E-9</c:v>
                </c:pt>
                <c:pt idx="540">
                  <c:v>1.6324000000000001E-9</c:v>
                </c:pt>
                <c:pt idx="541">
                  <c:v>1.6449E-9</c:v>
                </c:pt>
                <c:pt idx="542">
                  <c:v>1.6574000000000001E-9</c:v>
                </c:pt>
                <c:pt idx="543">
                  <c:v>1.6699E-9</c:v>
                </c:pt>
                <c:pt idx="544">
                  <c:v>1.6823999999999999E-9</c:v>
                </c:pt>
                <c:pt idx="545">
                  <c:v>1.6949E-9</c:v>
                </c:pt>
                <c:pt idx="546">
                  <c:v>1.7073999999999999E-9</c:v>
                </c:pt>
                <c:pt idx="547">
                  <c:v>1.7199E-9</c:v>
                </c:pt>
                <c:pt idx="548">
                  <c:v>1.7323999999999999E-9</c:v>
                </c:pt>
                <c:pt idx="549">
                  <c:v>1.7449E-9</c:v>
                </c:pt>
                <c:pt idx="550">
                  <c:v>1.7573999999999999E-9</c:v>
                </c:pt>
                <c:pt idx="551">
                  <c:v>1.7699000000000001E-9</c:v>
                </c:pt>
                <c:pt idx="552">
                  <c:v>1.7824E-9</c:v>
                </c:pt>
                <c:pt idx="553">
                  <c:v>1.7949000000000001E-9</c:v>
                </c:pt>
                <c:pt idx="554">
                  <c:v>1.8074E-9</c:v>
                </c:pt>
                <c:pt idx="555">
                  <c:v>1.8199000000000001E-9</c:v>
                </c:pt>
                <c:pt idx="556">
                  <c:v>1.8324E-9</c:v>
                </c:pt>
                <c:pt idx="557">
                  <c:v>1.8448999999999999E-9</c:v>
                </c:pt>
                <c:pt idx="558">
                  <c:v>1.8574E-9</c:v>
                </c:pt>
                <c:pt idx="559">
                  <c:v>1.8698999999999999E-9</c:v>
                </c:pt>
                <c:pt idx="560">
                  <c:v>1.8824E-9</c:v>
                </c:pt>
                <c:pt idx="561">
                  <c:v>1.8949000000000001E-9</c:v>
                </c:pt>
                <c:pt idx="562">
                  <c:v>1.9073999999999998E-9</c:v>
                </c:pt>
                <c:pt idx="563">
                  <c:v>1.9199E-9</c:v>
                </c:pt>
                <c:pt idx="564">
                  <c:v>1.9324000000000001E-9</c:v>
                </c:pt>
                <c:pt idx="565">
                  <c:v>1.9449000000000002E-9</c:v>
                </c:pt>
                <c:pt idx="566">
                  <c:v>1.9573999999999999E-9</c:v>
                </c:pt>
                <c:pt idx="567">
                  <c:v>1.9699E-9</c:v>
                </c:pt>
                <c:pt idx="568">
                  <c:v>1.9824000000000001E-9</c:v>
                </c:pt>
                <c:pt idx="569">
                  <c:v>1.9948999999999998E-9</c:v>
                </c:pt>
                <c:pt idx="570">
                  <c:v>2.0073999999999999E-9</c:v>
                </c:pt>
                <c:pt idx="571">
                  <c:v>2.0199E-9</c:v>
                </c:pt>
                <c:pt idx="572">
                  <c:v>2.0324000000000001E-9</c:v>
                </c:pt>
                <c:pt idx="573">
                  <c:v>2.0448999999999998E-9</c:v>
                </c:pt>
                <c:pt idx="574">
                  <c:v>2.0573999999999999E-9</c:v>
                </c:pt>
                <c:pt idx="575">
                  <c:v>2.0699000000000001E-9</c:v>
                </c:pt>
                <c:pt idx="576">
                  <c:v>2.0824000000000002E-9</c:v>
                </c:pt>
                <c:pt idx="577">
                  <c:v>2.0948999999999999E-9</c:v>
                </c:pt>
                <c:pt idx="578">
                  <c:v>2.1074E-9</c:v>
                </c:pt>
                <c:pt idx="579">
                  <c:v>2.1199000000000001E-9</c:v>
                </c:pt>
                <c:pt idx="580">
                  <c:v>2.1324000000000002E-9</c:v>
                </c:pt>
                <c:pt idx="581">
                  <c:v>2.1448999999999999E-9</c:v>
                </c:pt>
                <c:pt idx="582">
                  <c:v>2.1574E-9</c:v>
                </c:pt>
                <c:pt idx="583">
                  <c:v>2.1699000000000001E-9</c:v>
                </c:pt>
                <c:pt idx="584">
                  <c:v>2.1823999999999998E-9</c:v>
                </c:pt>
                <c:pt idx="585">
                  <c:v>2.1948999999999999E-9</c:v>
                </c:pt>
                <c:pt idx="586">
                  <c:v>2.2074E-9</c:v>
                </c:pt>
                <c:pt idx="587">
                  <c:v>2.2199000000000002E-9</c:v>
                </c:pt>
                <c:pt idx="588">
                  <c:v>2.2323999999999999E-9</c:v>
                </c:pt>
                <c:pt idx="589">
                  <c:v>2.2449E-9</c:v>
                </c:pt>
                <c:pt idx="590">
                  <c:v>2.2574000000000001E-9</c:v>
                </c:pt>
                <c:pt idx="591">
                  <c:v>2.2699000000000002E-9</c:v>
                </c:pt>
                <c:pt idx="592">
                  <c:v>2.2823999999999999E-9</c:v>
                </c:pt>
                <c:pt idx="593">
                  <c:v>2.2949E-9</c:v>
                </c:pt>
                <c:pt idx="594">
                  <c:v>2.3074000000000001E-9</c:v>
                </c:pt>
                <c:pt idx="595">
                  <c:v>2.3198999999999998E-9</c:v>
                </c:pt>
                <c:pt idx="596">
                  <c:v>2.3323999999999999E-9</c:v>
                </c:pt>
                <c:pt idx="597">
                  <c:v>2.3449E-9</c:v>
                </c:pt>
                <c:pt idx="598">
                  <c:v>2.3574000000000002E-9</c:v>
                </c:pt>
                <c:pt idx="599">
                  <c:v>2.3698999999999999E-9</c:v>
                </c:pt>
                <c:pt idx="600">
                  <c:v>2.3824E-9</c:v>
                </c:pt>
                <c:pt idx="601">
                  <c:v>2.3949000000000001E-9</c:v>
                </c:pt>
                <c:pt idx="602">
                  <c:v>2.4074000000000002E-9</c:v>
                </c:pt>
                <c:pt idx="603">
                  <c:v>2.4198999999999999E-9</c:v>
                </c:pt>
                <c:pt idx="604">
                  <c:v>2.4324E-9</c:v>
                </c:pt>
                <c:pt idx="605">
                  <c:v>2.4449000000000001E-9</c:v>
                </c:pt>
                <c:pt idx="606">
                  <c:v>2.4573999999999998E-9</c:v>
                </c:pt>
                <c:pt idx="607">
                  <c:v>2.4698999999999999E-9</c:v>
                </c:pt>
                <c:pt idx="608">
                  <c:v>2.4824E-9</c:v>
                </c:pt>
                <c:pt idx="609">
                  <c:v>2.4949000000000001E-9</c:v>
                </c:pt>
                <c:pt idx="610">
                  <c:v>2.5073999999999998E-9</c:v>
                </c:pt>
                <c:pt idx="611">
                  <c:v>2.5199E-9</c:v>
                </c:pt>
                <c:pt idx="612">
                  <c:v>2.5324000000000001E-9</c:v>
                </c:pt>
                <c:pt idx="613">
                  <c:v>2.5449000000000002E-9</c:v>
                </c:pt>
                <c:pt idx="614">
                  <c:v>2.5573999999999999E-9</c:v>
                </c:pt>
                <c:pt idx="615">
                  <c:v>2.5699E-9</c:v>
                </c:pt>
                <c:pt idx="616">
                  <c:v>2.5824000000000001E-9</c:v>
                </c:pt>
                <c:pt idx="617">
                  <c:v>2.5948999999999998E-9</c:v>
                </c:pt>
                <c:pt idx="618">
                  <c:v>2.6073999999999999E-9</c:v>
                </c:pt>
                <c:pt idx="619">
                  <c:v>2.6199E-9</c:v>
                </c:pt>
                <c:pt idx="620">
                  <c:v>2.6324000000000001E-9</c:v>
                </c:pt>
                <c:pt idx="621">
                  <c:v>2.6448999999999998E-9</c:v>
                </c:pt>
                <c:pt idx="622">
                  <c:v>2.6573999999999999E-9</c:v>
                </c:pt>
                <c:pt idx="623">
                  <c:v>2.6699000000000001E-9</c:v>
                </c:pt>
                <c:pt idx="624">
                  <c:v>2.6824000000000002E-9</c:v>
                </c:pt>
                <c:pt idx="625">
                  <c:v>2.6948999999999999E-9</c:v>
                </c:pt>
                <c:pt idx="626">
                  <c:v>2.7074E-9</c:v>
                </c:pt>
                <c:pt idx="627">
                  <c:v>2.7199000000000001E-9</c:v>
                </c:pt>
                <c:pt idx="628">
                  <c:v>2.7324000000000002E-9</c:v>
                </c:pt>
                <c:pt idx="629">
                  <c:v>2.7448999999999999E-9</c:v>
                </c:pt>
                <c:pt idx="630">
                  <c:v>2.7574E-9</c:v>
                </c:pt>
                <c:pt idx="631">
                  <c:v>2.7699000000000001E-9</c:v>
                </c:pt>
                <c:pt idx="632">
                  <c:v>2.7823999999999998E-9</c:v>
                </c:pt>
                <c:pt idx="633">
                  <c:v>2.7948999999999999E-9</c:v>
                </c:pt>
                <c:pt idx="634">
                  <c:v>2.8074E-9</c:v>
                </c:pt>
                <c:pt idx="635">
                  <c:v>2.8199000000000002E-9</c:v>
                </c:pt>
                <c:pt idx="636">
                  <c:v>2.8323999999999999E-9</c:v>
                </c:pt>
                <c:pt idx="637">
                  <c:v>2.8449E-9</c:v>
                </c:pt>
                <c:pt idx="638">
                  <c:v>2.8574000000000001E-9</c:v>
                </c:pt>
                <c:pt idx="639">
                  <c:v>2.8699000000000002E-9</c:v>
                </c:pt>
                <c:pt idx="640">
                  <c:v>2.8823999999999999E-9</c:v>
                </c:pt>
                <c:pt idx="641">
                  <c:v>2.8949E-9</c:v>
                </c:pt>
                <c:pt idx="642">
                  <c:v>2.9074000000000001E-9</c:v>
                </c:pt>
                <c:pt idx="643">
                  <c:v>2.9198999999999998E-9</c:v>
                </c:pt>
                <c:pt idx="644">
                  <c:v>2.9323999999999999E-9</c:v>
                </c:pt>
                <c:pt idx="645">
                  <c:v>2.9449E-9</c:v>
                </c:pt>
                <c:pt idx="646">
                  <c:v>2.9574000000000001E-9</c:v>
                </c:pt>
                <c:pt idx="647">
                  <c:v>2.9698999999999998E-9</c:v>
                </c:pt>
                <c:pt idx="648">
                  <c:v>2.9824E-9</c:v>
                </c:pt>
                <c:pt idx="649">
                  <c:v>2.9949000000000001E-9</c:v>
                </c:pt>
                <c:pt idx="650">
                  <c:v>3.0074000000000002E-9</c:v>
                </c:pt>
                <c:pt idx="651">
                  <c:v>3.0198999999999999E-9</c:v>
                </c:pt>
                <c:pt idx="652">
                  <c:v>3.0324E-9</c:v>
                </c:pt>
                <c:pt idx="653">
                  <c:v>3.0449000000000001E-9</c:v>
                </c:pt>
                <c:pt idx="654">
                  <c:v>3.0573999999999998E-9</c:v>
                </c:pt>
                <c:pt idx="655">
                  <c:v>3.0698999999999999E-9</c:v>
                </c:pt>
                <c:pt idx="656">
                  <c:v>3.0824E-9</c:v>
                </c:pt>
                <c:pt idx="657">
                  <c:v>3.0949000000000001E-9</c:v>
                </c:pt>
                <c:pt idx="658">
                  <c:v>3.1073999999999998E-9</c:v>
                </c:pt>
                <c:pt idx="659">
                  <c:v>3.1198999999999999E-9</c:v>
                </c:pt>
                <c:pt idx="660">
                  <c:v>3.1324000000000001E-9</c:v>
                </c:pt>
                <c:pt idx="661">
                  <c:v>3.1449000000000002E-9</c:v>
                </c:pt>
                <c:pt idx="662">
                  <c:v>3.1573999999999999E-9</c:v>
                </c:pt>
                <c:pt idx="663">
                  <c:v>3.1699E-9</c:v>
                </c:pt>
                <c:pt idx="664">
                  <c:v>3.1824000000000001E-9</c:v>
                </c:pt>
                <c:pt idx="665">
                  <c:v>3.1949000000000002E-9</c:v>
                </c:pt>
                <c:pt idx="666">
                  <c:v>3.2073999999999999E-9</c:v>
                </c:pt>
                <c:pt idx="667">
                  <c:v>3.2199E-9</c:v>
                </c:pt>
                <c:pt idx="668">
                  <c:v>3.2324000000000001E-9</c:v>
                </c:pt>
                <c:pt idx="669">
                  <c:v>3.2448999999999998E-9</c:v>
                </c:pt>
                <c:pt idx="670">
                  <c:v>3.2573999999999999E-9</c:v>
                </c:pt>
                <c:pt idx="671">
                  <c:v>3.2699000000000001E-9</c:v>
                </c:pt>
                <c:pt idx="672">
                  <c:v>3.2824000000000002E-9</c:v>
                </c:pt>
                <c:pt idx="673">
                  <c:v>3.2948999999999999E-9</c:v>
                </c:pt>
                <c:pt idx="674">
                  <c:v>3.3074E-9</c:v>
                </c:pt>
                <c:pt idx="675">
                  <c:v>3.3199000000000001E-9</c:v>
                </c:pt>
                <c:pt idx="676">
                  <c:v>3.3324000000000002E-9</c:v>
                </c:pt>
                <c:pt idx="677">
                  <c:v>3.3448999999999999E-9</c:v>
                </c:pt>
                <c:pt idx="678">
                  <c:v>3.3574E-9</c:v>
                </c:pt>
                <c:pt idx="679">
                  <c:v>3.3699000000000001E-9</c:v>
                </c:pt>
                <c:pt idx="680">
                  <c:v>3.3823999999999998E-9</c:v>
                </c:pt>
                <c:pt idx="681">
                  <c:v>3.3948999999999999E-9</c:v>
                </c:pt>
                <c:pt idx="682">
                  <c:v>3.4074E-9</c:v>
                </c:pt>
                <c:pt idx="683">
                  <c:v>3.4199000000000002E-9</c:v>
                </c:pt>
                <c:pt idx="684">
                  <c:v>3.4323999999999999E-9</c:v>
                </c:pt>
                <c:pt idx="685">
                  <c:v>3.4449E-9</c:v>
                </c:pt>
                <c:pt idx="686">
                  <c:v>3.4574000000000001E-9</c:v>
                </c:pt>
                <c:pt idx="687">
                  <c:v>3.4699000000000002E-9</c:v>
                </c:pt>
                <c:pt idx="688">
                  <c:v>3.4823999999999999E-9</c:v>
                </c:pt>
                <c:pt idx="689">
                  <c:v>3.4949E-9</c:v>
                </c:pt>
                <c:pt idx="690">
                  <c:v>3.5074000000000001E-9</c:v>
                </c:pt>
                <c:pt idx="691">
                  <c:v>3.5198999999999998E-9</c:v>
                </c:pt>
                <c:pt idx="692">
                  <c:v>3.5323999999999999E-9</c:v>
                </c:pt>
                <c:pt idx="693">
                  <c:v>3.5449E-9</c:v>
                </c:pt>
                <c:pt idx="694">
                  <c:v>3.5574000000000001E-9</c:v>
                </c:pt>
                <c:pt idx="695">
                  <c:v>3.5698999999999998E-9</c:v>
                </c:pt>
                <c:pt idx="696">
                  <c:v>3.5824E-9</c:v>
                </c:pt>
                <c:pt idx="697">
                  <c:v>3.5949000000000001E-9</c:v>
                </c:pt>
                <c:pt idx="698">
                  <c:v>3.6074000000000002E-9</c:v>
                </c:pt>
                <c:pt idx="699">
                  <c:v>3.6198999999999999E-9</c:v>
                </c:pt>
                <c:pt idx="700">
                  <c:v>3.6324E-9</c:v>
                </c:pt>
                <c:pt idx="701">
                  <c:v>3.6449000000000001E-9</c:v>
                </c:pt>
                <c:pt idx="702">
                  <c:v>3.6573999999999998E-9</c:v>
                </c:pt>
                <c:pt idx="703">
                  <c:v>3.6698999999999999E-9</c:v>
                </c:pt>
                <c:pt idx="704">
                  <c:v>3.6824E-9</c:v>
                </c:pt>
                <c:pt idx="705">
                  <c:v>3.6949000000000001E-9</c:v>
                </c:pt>
                <c:pt idx="706">
                  <c:v>3.7073999999999998E-9</c:v>
                </c:pt>
                <c:pt idx="707">
                  <c:v>3.7198999999999999E-9</c:v>
                </c:pt>
                <c:pt idx="708">
                  <c:v>3.7324000000000001E-9</c:v>
                </c:pt>
                <c:pt idx="709">
                  <c:v>3.7449000000000002E-9</c:v>
                </c:pt>
                <c:pt idx="710">
                  <c:v>3.7574000000000003E-9</c:v>
                </c:pt>
                <c:pt idx="711">
                  <c:v>3.7699000000000004E-9</c:v>
                </c:pt>
                <c:pt idx="712">
                  <c:v>3.7823999999999997E-9</c:v>
                </c:pt>
                <c:pt idx="713">
                  <c:v>3.7948999999999998E-9</c:v>
                </c:pt>
                <c:pt idx="714">
                  <c:v>3.8073999999999999E-9</c:v>
                </c:pt>
                <c:pt idx="715">
                  <c:v>3.8199E-9</c:v>
                </c:pt>
                <c:pt idx="716">
                  <c:v>3.8324000000000001E-9</c:v>
                </c:pt>
                <c:pt idx="717">
                  <c:v>3.8449000000000002E-9</c:v>
                </c:pt>
                <c:pt idx="718">
                  <c:v>3.8574000000000003E-9</c:v>
                </c:pt>
                <c:pt idx="719">
                  <c:v>3.8698999999999996E-9</c:v>
                </c:pt>
                <c:pt idx="720">
                  <c:v>3.8823999999999997E-9</c:v>
                </c:pt>
                <c:pt idx="721">
                  <c:v>3.8948999999999999E-9</c:v>
                </c:pt>
                <c:pt idx="722">
                  <c:v>3.9074E-9</c:v>
                </c:pt>
                <c:pt idx="723">
                  <c:v>3.9199000000000001E-9</c:v>
                </c:pt>
                <c:pt idx="724">
                  <c:v>3.9324000000000002E-9</c:v>
                </c:pt>
                <c:pt idx="725">
                  <c:v>3.9449000000000003E-9</c:v>
                </c:pt>
                <c:pt idx="726">
                  <c:v>3.9573999999999996E-9</c:v>
                </c:pt>
                <c:pt idx="727">
                  <c:v>3.9698999999999997E-9</c:v>
                </c:pt>
                <c:pt idx="728">
                  <c:v>3.9823999999999998E-9</c:v>
                </c:pt>
                <c:pt idx="729">
                  <c:v>3.9948999999999999E-9</c:v>
                </c:pt>
                <c:pt idx="730">
                  <c:v>4.0074E-9</c:v>
                </c:pt>
                <c:pt idx="731">
                  <c:v>4.0199000000000001E-9</c:v>
                </c:pt>
                <c:pt idx="732">
                  <c:v>4.0324000000000003E-9</c:v>
                </c:pt>
                <c:pt idx="733">
                  <c:v>4.0449000000000004E-9</c:v>
                </c:pt>
                <c:pt idx="734">
                  <c:v>4.0573999999999997E-9</c:v>
                </c:pt>
                <c:pt idx="735">
                  <c:v>4.0698999999999998E-9</c:v>
                </c:pt>
                <c:pt idx="736">
                  <c:v>4.0823999999999999E-9</c:v>
                </c:pt>
                <c:pt idx="737">
                  <c:v>4.0949E-9</c:v>
                </c:pt>
                <c:pt idx="738">
                  <c:v>4.1074000000000001E-9</c:v>
                </c:pt>
                <c:pt idx="739">
                  <c:v>4.1199000000000002E-9</c:v>
                </c:pt>
                <c:pt idx="740">
                  <c:v>4.1324000000000003E-9</c:v>
                </c:pt>
                <c:pt idx="741">
                  <c:v>4.1448999999999996E-9</c:v>
                </c:pt>
                <c:pt idx="742">
                  <c:v>4.1573999999999997E-9</c:v>
                </c:pt>
                <c:pt idx="743">
                  <c:v>4.1698999999999998E-9</c:v>
                </c:pt>
                <c:pt idx="744">
                  <c:v>4.1824E-9</c:v>
                </c:pt>
                <c:pt idx="745">
                  <c:v>4.1949000000000001E-9</c:v>
                </c:pt>
                <c:pt idx="746">
                  <c:v>4.2074000000000002E-9</c:v>
                </c:pt>
                <c:pt idx="747">
                  <c:v>4.2199000000000003E-9</c:v>
                </c:pt>
                <c:pt idx="748">
                  <c:v>4.2324000000000004E-9</c:v>
                </c:pt>
                <c:pt idx="749">
                  <c:v>4.2448999999999997E-9</c:v>
                </c:pt>
                <c:pt idx="750">
                  <c:v>4.2573999999999998E-9</c:v>
                </c:pt>
                <c:pt idx="751">
                  <c:v>4.2698999999999999E-9</c:v>
                </c:pt>
                <c:pt idx="752">
                  <c:v>4.2824E-9</c:v>
                </c:pt>
                <c:pt idx="753">
                  <c:v>4.2949000000000001E-9</c:v>
                </c:pt>
                <c:pt idx="754">
                  <c:v>4.3074000000000002E-9</c:v>
                </c:pt>
                <c:pt idx="755">
                  <c:v>4.3199000000000004E-9</c:v>
                </c:pt>
                <c:pt idx="756">
                  <c:v>4.3323999999999996E-9</c:v>
                </c:pt>
                <c:pt idx="757">
                  <c:v>4.3448999999999998E-9</c:v>
                </c:pt>
                <c:pt idx="758">
                  <c:v>4.3573999999999999E-9</c:v>
                </c:pt>
                <c:pt idx="759">
                  <c:v>4.3699E-9</c:v>
                </c:pt>
                <c:pt idx="760">
                  <c:v>4.3824000000000001E-9</c:v>
                </c:pt>
                <c:pt idx="761">
                  <c:v>4.3949000000000002E-9</c:v>
                </c:pt>
                <c:pt idx="762">
                  <c:v>4.4074000000000003E-9</c:v>
                </c:pt>
                <c:pt idx="763">
                  <c:v>4.4198999999999996E-9</c:v>
                </c:pt>
                <c:pt idx="764">
                  <c:v>4.4323999999999997E-9</c:v>
                </c:pt>
                <c:pt idx="765">
                  <c:v>4.4448999999999998E-9</c:v>
                </c:pt>
                <c:pt idx="766">
                  <c:v>4.4573999999999999E-9</c:v>
                </c:pt>
                <c:pt idx="767">
                  <c:v>4.4699E-9</c:v>
                </c:pt>
                <c:pt idx="768">
                  <c:v>4.4824000000000002E-9</c:v>
                </c:pt>
                <c:pt idx="769">
                  <c:v>4.4949000000000003E-9</c:v>
                </c:pt>
                <c:pt idx="770">
                  <c:v>4.5074000000000004E-9</c:v>
                </c:pt>
                <c:pt idx="771">
                  <c:v>4.5198999999999997E-9</c:v>
                </c:pt>
                <c:pt idx="772">
                  <c:v>4.5323999999999998E-9</c:v>
                </c:pt>
                <c:pt idx="773">
                  <c:v>4.5448999999999999E-9</c:v>
                </c:pt>
                <c:pt idx="774">
                  <c:v>4.5574E-9</c:v>
                </c:pt>
                <c:pt idx="775">
                  <c:v>4.5699000000000001E-9</c:v>
                </c:pt>
                <c:pt idx="776">
                  <c:v>4.5824000000000002E-9</c:v>
                </c:pt>
                <c:pt idx="777">
                  <c:v>4.5949000000000003E-9</c:v>
                </c:pt>
                <c:pt idx="778">
                  <c:v>4.6073999999999996E-9</c:v>
                </c:pt>
                <c:pt idx="779">
                  <c:v>4.6198999999999997E-9</c:v>
                </c:pt>
                <c:pt idx="780">
                  <c:v>4.6323999999999998E-9</c:v>
                </c:pt>
                <c:pt idx="781">
                  <c:v>4.6449E-9</c:v>
                </c:pt>
                <c:pt idx="782">
                  <c:v>4.6574000000000001E-9</c:v>
                </c:pt>
                <c:pt idx="783">
                  <c:v>4.6699000000000002E-9</c:v>
                </c:pt>
                <c:pt idx="784">
                  <c:v>4.6824000000000003E-9</c:v>
                </c:pt>
                <c:pt idx="785">
                  <c:v>4.6949000000000004E-9</c:v>
                </c:pt>
                <c:pt idx="786">
                  <c:v>4.7073999999999997E-9</c:v>
                </c:pt>
                <c:pt idx="787">
                  <c:v>4.7198999999999998E-9</c:v>
                </c:pt>
                <c:pt idx="788">
                  <c:v>4.7323999999999999E-9</c:v>
                </c:pt>
                <c:pt idx="789">
                  <c:v>4.7449E-9</c:v>
                </c:pt>
                <c:pt idx="790">
                  <c:v>4.7574000000000001E-9</c:v>
                </c:pt>
                <c:pt idx="791">
                  <c:v>4.7699000000000002E-9</c:v>
                </c:pt>
                <c:pt idx="792">
                  <c:v>4.7824000000000004E-9</c:v>
                </c:pt>
                <c:pt idx="793">
                  <c:v>4.7948999999999996E-9</c:v>
                </c:pt>
                <c:pt idx="794">
                  <c:v>4.8073999999999998E-9</c:v>
                </c:pt>
                <c:pt idx="795">
                  <c:v>4.8198999999999999E-9</c:v>
                </c:pt>
                <c:pt idx="796">
                  <c:v>4.8324E-9</c:v>
                </c:pt>
                <c:pt idx="797">
                  <c:v>4.8449000000000001E-9</c:v>
                </c:pt>
                <c:pt idx="798">
                  <c:v>4.8574000000000002E-9</c:v>
                </c:pt>
                <c:pt idx="799">
                  <c:v>4.8699000000000003E-9</c:v>
                </c:pt>
                <c:pt idx="800">
                  <c:v>4.8823999999999996E-9</c:v>
                </c:pt>
              </c:numCache>
            </c:numRef>
          </c:xVal>
          <c:yVal>
            <c:numRef>
              <c:f>'T1'!$B$1:$B$801</c:f>
              <c:numCache>
                <c:formatCode>0.00E+00</c:formatCode>
                <c:ptCount val="801"/>
                <c:pt idx="0">
                  <c:v>-1.4300000000000001E-4</c:v>
                </c:pt>
                <c:pt idx="1">
                  <c:v>-1.5200000000000001E-4</c:v>
                </c:pt>
                <c:pt idx="2">
                  <c:v>-1.5799999999999999E-4</c:v>
                </c:pt>
                <c:pt idx="3">
                  <c:v>-1.6799999999999999E-4</c:v>
                </c:pt>
                <c:pt idx="4">
                  <c:v>-1.74E-4</c:v>
                </c:pt>
                <c:pt idx="5">
                  <c:v>-1.8599999999999999E-4</c:v>
                </c:pt>
                <c:pt idx="6">
                  <c:v>-1.92E-4</c:v>
                </c:pt>
                <c:pt idx="7">
                  <c:v>-2.0000000000000001E-4</c:v>
                </c:pt>
                <c:pt idx="8">
                  <c:v>-2.0900000000000001E-4</c:v>
                </c:pt>
                <c:pt idx="9">
                  <c:v>-2.1499999999999999E-4</c:v>
                </c:pt>
                <c:pt idx="10">
                  <c:v>-2.1900000000000001E-4</c:v>
                </c:pt>
                <c:pt idx="11">
                  <c:v>-2.23E-4</c:v>
                </c:pt>
                <c:pt idx="12">
                  <c:v>-2.2900000000000001E-4</c:v>
                </c:pt>
                <c:pt idx="13">
                  <c:v>-2.31E-4</c:v>
                </c:pt>
                <c:pt idx="14">
                  <c:v>-2.31E-4</c:v>
                </c:pt>
                <c:pt idx="15">
                  <c:v>-2.33E-4</c:v>
                </c:pt>
                <c:pt idx="16">
                  <c:v>-2.3900000000000001E-4</c:v>
                </c:pt>
                <c:pt idx="17">
                  <c:v>-2.3699999999999999E-4</c:v>
                </c:pt>
                <c:pt idx="18">
                  <c:v>-2.33E-4</c:v>
                </c:pt>
                <c:pt idx="19">
                  <c:v>-2.3699999999999999E-4</c:v>
                </c:pt>
                <c:pt idx="20">
                  <c:v>-2.33E-4</c:v>
                </c:pt>
                <c:pt idx="21">
                  <c:v>-2.33E-4</c:v>
                </c:pt>
                <c:pt idx="22">
                  <c:v>-2.2900000000000001E-4</c:v>
                </c:pt>
                <c:pt idx="23">
                  <c:v>-2.2499999999999999E-4</c:v>
                </c:pt>
                <c:pt idx="24">
                  <c:v>-2.2100000000000001E-4</c:v>
                </c:pt>
                <c:pt idx="25">
                  <c:v>-2.1499999999999999E-4</c:v>
                </c:pt>
                <c:pt idx="26">
                  <c:v>-2.1100000000000001E-4</c:v>
                </c:pt>
                <c:pt idx="27">
                  <c:v>-2.03E-4</c:v>
                </c:pt>
                <c:pt idx="28">
                  <c:v>-1.9799999999999999E-4</c:v>
                </c:pt>
                <c:pt idx="29">
                  <c:v>-1.8799999999999999E-4</c:v>
                </c:pt>
                <c:pt idx="30">
                  <c:v>-1.8000000000000001E-4</c:v>
                </c:pt>
                <c:pt idx="31">
                  <c:v>-1.7200000000000001E-4</c:v>
                </c:pt>
                <c:pt idx="32">
                  <c:v>-1.64E-4</c:v>
                </c:pt>
                <c:pt idx="33">
                  <c:v>-1.5200000000000001E-4</c:v>
                </c:pt>
                <c:pt idx="34">
                  <c:v>-1.3899999999999999E-4</c:v>
                </c:pt>
                <c:pt idx="35">
                  <c:v>-1.25E-4</c:v>
                </c:pt>
                <c:pt idx="36">
                  <c:v>-1.15E-4</c:v>
                </c:pt>
                <c:pt idx="37">
                  <c:v>-9.8999999999999994E-5</c:v>
                </c:pt>
                <c:pt idx="38">
                  <c:v>-8.0000000000000007E-5</c:v>
                </c:pt>
                <c:pt idx="39">
                  <c:v>-6.7999999999999999E-5</c:v>
                </c:pt>
                <c:pt idx="40">
                  <c:v>-4.6E-5</c:v>
                </c:pt>
                <c:pt idx="41">
                  <c:v>-2.3E-5</c:v>
                </c:pt>
                <c:pt idx="42">
                  <c:v>-3.0000000000000001E-6</c:v>
                </c:pt>
                <c:pt idx="43">
                  <c:v>1.5E-5</c:v>
                </c:pt>
                <c:pt idx="44">
                  <c:v>3.6000000000000001E-5</c:v>
                </c:pt>
                <c:pt idx="45">
                  <c:v>6.0000000000000002E-5</c:v>
                </c:pt>
                <c:pt idx="46">
                  <c:v>8.5000000000000006E-5</c:v>
                </c:pt>
                <c:pt idx="47">
                  <c:v>1.07E-4</c:v>
                </c:pt>
                <c:pt idx="48">
                  <c:v>1.3100000000000001E-4</c:v>
                </c:pt>
                <c:pt idx="49">
                  <c:v>1.56E-4</c:v>
                </c:pt>
                <c:pt idx="50">
                  <c:v>1.84E-4</c:v>
                </c:pt>
                <c:pt idx="51">
                  <c:v>2.03E-4</c:v>
                </c:pt>
                <c:pt idx="52">
                  <c:v>2.31E-4</c:v>
                </c:pt>
                <c:pt idx="53">
                  <c:v>2.52E-4</c:v>
                </c:pt>
                <c:pt idx="54">
                  <c:v>2.72E-4</c:v>
                </c:pt>
                <c:pt idx="55">
                  <c:v>2.92E-4</c:v>
                </c:pt>
                <c:pt idx="56">
                  <c:v>3.1100000000000002E-4</c:v>
                </c:pt>
                <c:pt idx="57">
                  <c:v>3.2899999999999997E-4</c:v>
                </c:pt>
                <c:pt idx="58">
                  <c:v>3.4099999999999999E-4</c:v>
                </c:pt>
                <c:pt idx="59">
                  <c:v>3.5100000000000002E-4</c:v>
                </c:pt>
                <c:pt idx="60">
                  <c:v>3.6000000000000002E-4</c:v>
                </c:pt>
                <c:pt idx="61">
                  <c:v>3.6999999999999999E-4</c:v>
                </c:pt>
                <c:pt idx="62">
                  <c:v>3.7399999999999998E-4</c:v>
                </c:pt>
                <c:pt idx="63">
                  <c:v>3.6999999999999999E-4</c:v>
                </c:pt>
                <c:pt idx="64">
                  <c:v>3.6999999999999999E-4</c:v>
                </c:pt>
                <c:pt idx="65">
                  <c:v>3.6600000000000001E-4</c:v>
                </c:pt>
                <c:pt idx="66">
                  <c:v>3.5500000000000001E-4</c:v>
                </c:pt>
                <c:pt idx="67">
                  <c:v>3.39E-4</c:v>
                </c:pt>
                <c:pt idx="68">
                  <c:v>3.2299999999999999E-4</c:v>
                </c:pt>
                <c:pt idx="69">
                  <c:v>3.0499999999999999E-4</c:v>
                </c:pt>
                <c:pt idx="70">
                  <c:v>2.8200000000000002E-4</c:v>
                </c:pt>
                <c:pt idx="71">
                  <c:v>2.5399999999999999E-4</c:v>
                </c:pt>
                <c:pt idx="72">
                  <c:v>2.2699999999999999E-4</c:v>
                </c:pt>
                <c:pt idx="73">
                  <c:v>1.9900000000000001E-4</c:v>
                </c:pt>
                <c:pt idx="74">
                  <c:v>1.64E-4</c:v>
                </c:pt>
                <c:pt idx="75">
                  <c:v>1.36E-4</c:v>
                </c:pt>
                <c:pt idx="76">
                  <c:v>9.7E-5</c:v>
                </c:pt>
                <c:pt idx="77">
                  <c:v>6.0000000000000002E-5</c:v>
                </c:pt>
                <c:pt idx="78">
                  <c:v>2.4000000000000001E-5</c:v>
                </c:pt>
                <c:pt idx="79">
                  <c:v>-1.1E-5</c:v>
                </c:pt>
                <c:pt idx="80">
                  <c:v>-5.1999999999999997E-5</c:v>
                </c:pt>
                <c:pt idx="81">
                  <c:v>-8.6000000000000003E-5</c:v>
                </c:pt>
                <c:pt idx="82">
                  <c:v>-1.17E-4</c:v>
                </c:pt>
                <c:pt idx="83">
                  <c:v>-1.54E-4</c:v>
                </c:pt>
                <c:pt idx="84">
                  <c:v>-1.84E-4</c:v>
                </c:pt>
                <c:pt idx="85">
                  <c:v>-2.1499999999999999E-4</c:v>
                </c:pt>
                <c:pt idx="86">
                  <c:v>-2.43E-4</c:v>
                </c:pt>
                <c:pt idx="87">
                  <c:v>-2.7E-4</c:v>
                </c:pt>
                <c:pt idx="88">
                  <c:v>-2.8600000000000001E-4</c:v>
                </c:pt>
                <c:pt idx="89">
                  <c:v>-3.0800000000000001E-4</c:v>
                </c:pt>
                <c:pt idx="90">
                  <c:v>-3.2699999999999998E-4</c:v>
                </c:pt>
                <c:pt idx="91">
                  <c:v>-3.39E-4</c:v>
                </c:pt>
                <c:pt idx="92">
                  <c:v>-3.4900000000000003E-4</c:v>
                </c:pt>
                <c:pt idx="93">
                  <c:v>-3.59E-4</c:v>
                </c:pt>
                <c:pt idx="94">
                  <c:v>-3.6099999999999999E-4</c:v>
                </c:pt>
                <c:pt idx="95">
                  <c:v>-3.6699999999999998E-4</c:v>
                </c:pt>
                <c:pt idx="96">
                  <c:v>-3.6699999999999998E-4</c:v>
                </c:pt>
                <c:pt idx="97">
                  <c:v>-3.6299999999999999E-4</c:v>
                </c:pt>
                <c:pt idx="98">
                  <c:v>-3.59E-4</c:v>
                </c:pt>
                <c:pt idx="99">
                  <c:v>-3.5500000000000001E-4</c:v>
                </c:pt>
                <c:pt idx="100">
                  <c:v>-3.4699999999999998E-4</c:v>
                </c:pt>
                <c:pt idx="101">
                  <c:v>-3.39E-4</c:v>
                </c:pt>
                <c:pt idx="102">
                  <c:v>-3.3300000000000002E-4</c:v>
                </c:pt>
                <c:pt idx="103">
                  <c:v>-3.21E-4</c:v>
                </c:pt>
                <c:pt idx="104">
                  <c:v>-3.0800000000000001E-4</c:v>
                </c:pt>
                <c:pt idx="105">
                  <c:v>-3.0200000000000002E-4</c:v>
                </c:pt>
                <c:pt idx="106">
                  <c:v>-2.9399999999999999E-4</c:v>
                </c:pt>
                <c:pt idx="107">
                  <c:v>-2.8400000000000002E-4</c:v>
                </c:pt>
                <c:pt idx="108">
                  <c:v>-2.7599999999999999E-4</c:v>
                </c:pt>
                <c:pt idx="109">
                  <c:v>-2.7399999999999999E-4</c:v>
                </c:pt>
                <c:pt idx="110">
                  <c:v>-2.6600000000000001E-4</c:v>
                </c:pt>
                <c:pt idx="111">
                  <c:v>-2.6600000000000001E-4</c:v>
                </c:pt>
                <c:pt idx="112">
                  <c:v>-2.5999999999999998E-4</c:v>
                </c:pt>
                <c:pt idx="113">
                  <c:v>-2.5999999999999998E-4</c:v>
                </c:pt>
                <c:pt idx="114">
                  <c:v>-2.5700000000000001E-4</c:v>
                </c:pt>
                <c:pt idx="115">
                  <c:v>-2.6200000000000003E-4</c:v>
                </c:pt>
                <c:pt idx="116">
                  <c:v>-2.6200000000000003E-4</c:v>
                </c:pt>
                <c:pt idx="117">
                  <c:v>-2.6600000000000001E-4</c:v>
                </c:pt>
                <c:pt idx="118">
                  <c:v>-2.6200000000000003E-4</c:v>
                </c:pt>
                <c:pt idx="119">
                  <c:v>-2.72E-4</c:v>
                </c:pt>
                <c:pt idx="120">
                  <c:v>-2.7599999999999999E-4</c:v>
                </c:pt>
                <c:pt idx="121">
                  <c:v>-2.7999999999999998E-4</c:v>
                </c:pt>
                <c:pt idx="122">
                  <c:v>-2.8400000000000002E-4</c:v>
                </c:pt>
                <c:pt idx="123">
                  <c:v>-2.8800000000000001E-4</c:v>
                </c:pt>
                <c:pt idx="124">
                  <c:v>-2.9E-4</c:v>
                </c:pt>
                <c:pt idx="125">
                  <c:v>-2.9599999999999998E-4</c:v>
                </c:pt>
                <c:pt idx="126">
                  <c:v>-2.9799999999999998E-4</c:v>
                </c:pt>
                <c:pt idx="127">
                  <c:v>-2.9599999999999998E-4</c:v>
                </c:pt>
                <c:pt idx="128">
                  <c:v>-2.9599999999999998E-4</c:v>
                </c:pt>
                <c:pt idx="129">
                  <c:v>-2.9399999999999999E-4</c:v>
                </c:pt>
                <c:pt idx="130">
                  <c:v>-2.8600000000000001E-4</c:v>
                </c:pt>
                <c:pt idx="131">
                  <c:v>-2.8400000000000002E-4</c:v>
                </c:pt>
                <c:pt idx="132">
                  <c:v>-2.7799999999999998E-4</c:v>
                </c:pt>
                <c:pt idx="133">
                  <c:v>-2.6400000000000002E-4</c:v>
                </c:pt>
                <c:pt idx="134">
                  <c:v>-2.4899999999999998E-4</c:v>
                </c:pt>
                <c:pt idx="135">
                  <c:v>-2.3499999999999999E-4</c:v>
                </c:pt>
                <c:pt idx="136">
                  <c:v>-2.1900000000000001E-4</c:v>
                </c:pt>
                <c:pt idx="137">
                  <c:v>-2.0699999999999999E-4</c:v>
                </c:pt>
                <c:pt idx="138">
                  <c:v>-1.8799999999999999E-4</c:v>
                </c:pt>
                <c:pt idx="139">
                  <c:v>-1.6799999999999999E-4</c:v>
                </c:pt>
                <c:pt idx="140">
                  <c:v>-1.45E-4</c:v>
                </c:pt>
                <c:pt idx="141">
                  <c:v>-1.27E-4</c:v>
                </c:pt>
                <c:pt idx="142">
                  <c:v>-1.0900000000000001E-4</c:v>
                </c:pt>
                <c:pt idx="143">
                  <c:v>-8.6000000000000003E-5</c:v>
                </c:pt>
                <c:pt idx="144">
                  <c:v>-6.6000000000000005E-5</c:v>
                </c:pt>
                <c:pt idx="145">
                  <c:v>-4.8000000000000001E-5</c:v>
                </c:pt>
                <c:pt idx="146">
                  <c:v>-2.9E-5</c:v>
                </c:pt>
                <c:pt idx="147">
                  <c:v>-1.5E-5</c:v>
                </c:pt>
                <c:pt idx="148">
                  <c:v>9.9999999999999995E-7</c:v>
                </c:pt>
                <c:pt idx="149">
                  <c:v>1.2999999999999999E-5</c:v>
                </c:pt>
                <c:pt idx="150">
                  <c:v>2.5999999999999998E-5</c:v>
                </c:pt>
                <c:pt idx="151">
                  <c:v>3.0000000000000001E-5</c:v>
                </c:pt>
                <c:pt idx="152">
                  <c:v>4.0000000000000003E-5</c:v>
                </c:pt>
                <c:pt idx="153">
                  <c:v>4.0000000000000003E-5</c:v>
                </c:pt>
                <c:pt idx="154">
                  <c:v>3.8000000000000002E-5</c:v>
                </c:pt>
                <c:pt idx="155">
                  <c:v>4.0000000000000003E-5</c:v>
                </c:pt>
                <c:pt idx="156">
                  <c:v>3.6000000000000001E-5</c:v>
                </c:pt>
                <c:pt idx="157">
                  <c:v>2.5999999999999998E-5</c:v>
                </c:pt>
                <c:pt idx="158">
                  <c:v>1.9000000000000001E-5</c:v>
                </c:pt>
                <c:pt idx="159">
                  <c:v>6.9999999999999999E-6</c:v>
                </c:pt>
                <c:pt idx="160">
                  <c:v>-6.9999999999999999E-6</c:v>
                </c:pt>
                <c:pt idx="161">
                  <c:v>-2.0999999999999999E-5</c:v>
                </c:pt>
                <c:pt idx="162">
                  <c:v>-3.6000000000000001E-5</c:v>
                </c:pt>
                <c:pt idx="163">
                  <c:v>-5.5999999999999999E-5</c:v>
                </c:pt>
                <c:pt idx="164">
                  <c:v>-6.7999999999999999E-5</c:v>
                </c:pt>
                <c:pt idx="165">
                  <c:v>-8.2000000000000001E-5</c:v>
                </c:pt>
                <c:pt idx="166">
                  <c:v>-1.01E-4</c:v>
                </c:pt>
                <c:pt idx="167">
                  <c:v>-1.15E-4</c:v>
                </c:pt>
                <c:pt idx="168">
                  <c:v>-1.3100000000000001E-4</c:v>
                </c:pt>
                <c:pt idx="169">
                  <c:v>-1.45E-4</c:v>
                </c:pt>
                <c:pt idx="170">
                  <c:v>-1.56E-4</c:v>
                </c:pt>
                <c:pt idx="171">
                  <c:v>-1.66E-4</c:v>
                </c:pt>
                <c:pt idx="172">
                  <c:v>-1.7200000000000001E-4</c:v>
                </c:pt>
                <c:pt idx="173">
                  <c:v>-1.7799999999999999E-4</c:v>
                </c:pt>
                <c:pt idx="174">
                  <c:v>-1.8200000000000001E-4</c:v>
                </c:pt>
                <c:pt idx="175">
                  <c:v>-1.8599999999999999E-4</c:v>
                </c:pt>
                <c:pt idx="176">
                  <c:v>-1.84E-4</c:v>
                </c:pt>
                <c:pt idx="177">
                  <c:v>-1.84E-4</c:v>
                </c:pt>
                <c:pt idx="178">
                  <c:v>-1.74E-4</c:v>
                </c:pt>
                <c:pt idx="179">
                  <c:v>-1.7000000000000001E-4</c:v>
                </c:pt>
                <c:pt idx="180">
                  <c:v>-1.6000000000000001E-4</c:v>
                </c:pt>
                <c:pt idx="181">
                  <c:v>-1.4300000000000001E-4</c:v>
                </c:pt>
                <c:pt idx="182">
                  <c:v>-1.35E-4</c:v>
                </c:pt>
                <c:pt idx="183">
                  <c:v>-1.21E-4</c:v>
                </c:pt>
                <c:pt idx="184">
                  <c:v>-1.05E-4</c:v>
                </c:pt>
                <c:pt idx="185">
                  <c:v>-8.7999999999999998E-5</c:v>
                </c:pt>
                <c:pt idx="186">
                  <c:v>-7.3999999999999996E-5</c:v>
                </c:pt>
                <c:pt idx="187">
                  <c:v>-5.3999999999999998E-5</c:v>
                </c:pt>
                <c:pt idx="188">
                  <c:v>-3.4E-5</c:v>
                </c:pt>
                <c:pt idx="189">
                  <c:v>-1.9000000000000001E-5</c:v>
                </c:pt>
                <c:pt idx="190">
                  <c:v>-9.9999999999999995E-7</c:v>
                </c:pt>
                <c:pt idx="191">
                  <c:v>1.5E-5</c:v>
                </c:pt>
                <c:pt idx="192">
                  <c:v>2.8E-5</c:v>
                </c:pt>
                <c:pt idx="193">
                  <c:v>4.3999999999999999E-5</c:v>
                </c:pt>
                <c:pt idx="194">
                  <c:v>5.3999999999999998E-5</c:v>
                </c:pt>
                <c:pt idx="195">
                  <c:v>6.2000000000000003E-5</c:v>
                </c:pt>
                <c:pt idx="196">
                  <c:v>7.2000000000000002E-5</c:v>
                </c:pt>
                <c:pt idx="197">
                  <c:v>7.3999999999999996E-5</c:v>
                </c:pt>
                <c:pt idx="198">
                  <c:v>8.2999999999999998E-5</c:v>
                </c:pt>
                <c:pt idx="199">
                  <c:v>8.7000000000000001E-5</c:v>
                </c:pt>
                <c:pt idx="200">
                  <c:v>8.8999999999999995E-5</c:v>
                </c:pt>
                <c:pt idx="201">
                  <c:v>9.1000000000000003E-5</c:v>
                </c:pt>
                <c:pt idx="202">
                  <c:v>9.5000000000000005E-5</c:v>
                </c:pt>
                <c:pt idx="203">
                  <c:v>9.5000000000000005E-5</c:v>
                </c:pt>
                <c:pt idx="204">
                  <c:v>9.1000000000000003E-5</c:v>
                </c:pt>
                <c:pt idx="205">
                  <c:v>9.2999999999999997E-5</c:v>
                </c:pt>
                <c:pt idx="206">
                  <c:v>8.8999999999999995E-5</c:v>
                </c:pt>
                <c:pt idx="207">
                  <c:v>8.5000000000000006E-5</c:v>
                </c:pt>
                <c:pt idx="208">
                  <c:v>8.2999999999999998E-5</c:v>
                </c:pt>
                <c:pt idx="209">
                  <c:v>8.5000000000000006E-5</c:v>
                </c:pt>
                <c:pt idx="210">
                  <c:v>8.7000000000000001E-5</c:v>
                </c:pt>
                <c:pt idx="211">
                  <c:v>8.7000000000000001E-5</c:v>
                </c:pt>
                <c:pt idx="212">
                  <c:v>8.7000000000000001E-5</c:v>
                </c:pt>
                <c:pt idx="213">
                  <c:v>9.7E-5</c:v>
                </c:pt>
                <c:pt idx="214">
                  <c:v>1.03E-4</c:v>
                </c:pt>
                <c:pt idx="215">
                  <c:v>1.0900000000000001E-4</c:v>
                </c:pt>
                <c:pt idx="216">
                  <c:v>1.21E-4</c:v>
                </c:pt>
                <c:pt idx="217">
                  <c:v>1.3100000000000001E-4</c:v>
                </c:pt>
                <c:pt idx="218">
                  <c:v>1.46E-4</c:v>
                </c:pt>
                <c:pt idx="219">
                  <c:v>1.6000000000000001E-4</c:v>
                </c:pt>
                <c:pt idx="220">
                  <c:v>1.7799999999999999E-4</c:v>
                </c:pt>
                <c:pt idx="221">
                  <c:v>1.9900000000000001E-4</c:v>
                </c:pt>
                <c:pt idx="222">
                  <c:v>2.2100000000000001E-4</c:v>
                </c:pt>
                <c:pt idx="223">
                  <c:v>2.3900000000000001E-4</c:v>
                </c:pt>
                <c:pt idx="224">
                  <c:v>2.6400000000000002E-4</c:v>
                </c:pt>
                <c:pt idx="225">
                  <c:v>2.8600000000000001E-4</c:v>
                </c:pt>
                <c:pt idx="226">
                  <c:v>3.0899999999999998E-4</c:v>
                </c:pt>
                <c:pt idx="227">
                  <c:v>3.2899999999999997E-4</c:v>
                </c:pt>
                <c:pt idx="228">
                  <c:v>3.5300000000000002E-4</c:v>
                </c:pt>
                <c:pt idx="229">
                  <c:v>3.7399999999999998E-4</c:v>
                </c:pt>
                <c:pt idx="230">
                  <c:v>3.9199999999999999E-4</c:v>
                </c:pt>
                <c:pt idx="231">
                  <c:v>4.08E-4</c:v>
                </c:pt>
                <c:pt idx="232">
                  <c:v>4.2700000000000002E-4</c:v>
                </c:pt>
                <c:pt idx="233">
                  <c:v>4.37E-4</c:v>
                </c:pt>
                <c:pt idx="234">
                  <c:v>4.4499999999999997E-4</c:v>
                </c:pt>
                <c:pt idx="235">
                  <c:v>4.4900000000000002E-4</c:v>
                </c:pt>
                <c:pt idx="236">
                  <c:v>4.5300000000000001E-4</c:v>
                </c:pt>
                <c:pt idx="237">
                  <c:v>4.4900000000000002E-4</c:v>
                </c:pt>
                <c:pt idx="238">
                  <c:v>4.4900000000000002E-4</c:v>
                </c:pt>
                <c:pt idx="239">
                  <c:v>4.35E-4</c:v>
                </c:pt>
                <c:pt idx="240">
                  <c:v>4.2299999999999998E-4</c:v>
                </c:pt>
                <c:pt idx="241">
                  <c:v>4.0000000000000002E-4</c:v>
                </c:pt>
                <c:pt idx="242">
                  <c:v>3.8000000000000002E-4</c:v>
                </c:pt>
                <c:pt idx="243">
                  <c:v>3.57E-4</c:v>
                </c:pt>
                <c:pt idx="244">
                  <c:v>3.2299999999999999E-4</c:v>
                </c:pt>
                <c:pt idx="245">
                  <c:v>2.9E-4</c:v>
                </c:pt>
                <c:pt idx="246">
                  <c:v>2.5599999999999999E-4</c:v>
                </c:pt>
                <c:pt idx="247">
                  <c:v>2.1499999999999999E-4</c:v>
                </c:pt>
                <c:pt idx="248">
                  <c:v>1.76E-4</c:v>
                </c:pt>
                <c:pt idx="249">
                  <c:v>1.3100000000000001E-4</c:v>
                </c:pt>
                <c:pt idx="250">
                  <c:v>8.5000000000000006E-5</c:v>
                </c:pt>
                <c:pt idx="251">
                  <c:v>4.0000000000000003E-5</c:v>
                </c:pt>
                <c:pt idx="252">
                  <c:v>-6.9999999999999999E-6</c:v>
                </c:pt>
                <c:pt idx="253">
                  <c:v>-5.3999999999999998E-5</c:v>
                </c:pt>
                <c:pt idx="254">
                  <c:v>-9.5000000000000005E-5</c:v>
                </c:pt>
                <c:pt idx="255">
                  <c:v>-1.3899999999999999E-4</c:v>
                </c:pt>
                <c:pt idx="256">
                  <c:v>-1.84E-4</c:v>
                </c:pt>
                <c:pt idx="257">
                  <c:v>-2.2699999999999999E-4</c:v>
                </c:pt>
                <c:pt idx="258">
                  <c:v>-2.6800000000000001E-4</c:v>
                </c:pt>
                <c:pt idx="259">
                  <c:v>-3.0200000000000002E-4</c:v>
                </c:pt>
                <c:pt idx="260">
                  <c:v>-3.3300000000000002E-4</c:v>
                </c:pt>
                <c:pt idx="261">
                  <c:v>-3.6299999999999999E-4</c:v>
                </c:pt>
                <c:pt idx="262">
                  <c:v>-3.9199999999999999E-4</c:v>
                </c:pt>
                <c:pt idx="263">
                  <c:v>-4.06E-4</c:v>
                </c:pt>
                <c:pt idx="264">
                  <c:v>-4.2200000000000001E-4</c:v>
                </c:pt>
                <c:pt idx="265">
                  <c:v>-4.35E-4</c:v>
                </c:pt>
                <c:pt idx="266">
                  <c:v>-4.3899999999999999E-4</c:v>
                </c:pt>
                <c:pt idx="267">
                  <c:v>-4.3899999999999999E-4</c:v>
                </c:pt>
                <c:pt idx="268">
                  <c:v>-4.35E-4</c:v>
                </c:pt>
                <c:pt idx="269">
                  <c:v>-4.2700000000000002E-4</c:v>
                </c:pt>
                <c:pt idx="270">
                  <c:v>-4.1399999999999998E-4</c:v>
                </c:pt>
                <c:pt idx="271">
                  <c:v>-4.0000000000000002E-4</c:v>
                </c:pt>
                <c:pt idx="272">
                  <c:v>-3.86E-4</c:v>
                </c:pt>
                <c:pt idx="273">
                  <c:v>-3.7399999999999998E-4</c:v>
                </c:pt>
                <c:pt idx="274">
                  <c:v>-3.5300000000000002E-4</c:v>
                </c:pt>
                <c:pt idx="275">
                  <c:v>-3.3500000000000001E-4</c:v>
                </c:pt>
                <c:pt idx="276">
                  <c:v>-3.1E-4</c:v>
                </c:pt>
                <c:pt idx="277">
                  <c:v>-2.8800000000000001E-4</c:v>
                </c:pt>
                <c:pt idx="278">
                  <c:v>-2.6200000000000003E-4</c:v>
                </c:pt>
                <c:pt idx="279">
                  <c:v>-2.3699999999999999E-4</c:v>
                </c:pt>
                <c:pt idx="280">
                  <c:v>-2.1499999999999999E-4</c:v>
                </c:pt>
                <c:pt idx="281">
                  <c:v>-1.92E-4</c:v>
                </c:pt>
                <c:pt idx="282">
                  <c:v>-1.6799999999999999E-4</c:v>
                </c:pt>
                <c:pt idx="283">
                  <c:v>-1.4799999999999999E-4</c:v>
                </c:pt>
                <c:pt idx="284">
                  <c:v>-1.2300000000000001E-4</c:v>
                </c:pt>
                <c:pt idx="285">
                  <c:v>-1.0900000000000001E-4</c:v>
                </c:pt>
                <c:pt idx="286">
                  <c:v>-9.1000000000000003E-5</c:v>
                </c:pt>
                <c:pt idx="287">
                  <c:v>-8.3999999999999995E-5</c:v>
                </c:pt>
                <c:pt idx="288">
                  <c:v>-8.7999999999999998E-5</c:v>
                </c:pt>
                <c:pt idx="289">
                  <c:v>-9.1000000000000003E-5</c:v>
                </c:pt>
                <c:pt idx="290">
                  <c:v>-1.05E-4</c:v>
                </c:pt>
                <c:pt idx="291">
                  <c:v>-1.1900000000000001E-4</c:v>
                </c:pt>
                <c:pt idx="292">
                  <c:v>-1.37E-4</c:v>
                </c:pt>
                <c:pt idx="293">
                  <c:v>-1.54E-4</c:v>
                </c:pt>
                <c:pt idx="294">
                  <c:v>-1.76E-4</c:v>
                </c:pt>
                <c:pt idx="295">
                  <c:v>-1.9799999999999999E-4</c:v>
                </c:pt>
                <c:pt idx="296">
                  <c:v>-2.23E-4</c:v>
                </c:pt>
                <c:pt idx="297">
                  <c:v>-2.4899999999999998E-4</c:v>
                </c:pt>
                <c:pt idx="298">
                  <c:v>-2.7799999999999998E-4</c:v>
                </c:pt>
                <c:pt idx="299">
                  <c:v>-3.0400000000000002E-4</c:v>
                </c:pt>
                <c:pt idx="300">
                  <c:v>-3.2499999999999999E-4</c:v>
                </c:pt>
                <c:pt idx="301">
                  <c:v>-3.5300000000000002E-4</c:v>
                </c:pt>
                <c:pt idx="302">
                  <c:v>-3.7399999999999998E-4</c:v>
                </c:pt>
                <c:pt idx="303">
                  <c:v>-4.0400000000000001E-4</c:v>
                </c:pt>
                <c:pt idx="304">
                  <c:v>-4.3899999999999999E-4</c:v>
                </c:pt>
                <c:pt idx="305">
                  <c:v>-4.7699999999999999E-4</c:v>
                </c:pt>
                <c:pt idx="306">
                  <c:v>-5.1199999999999998E-4</c:v>
                </c:pt>
                <c:pt idx="307">
                  <c:v>-5.4699999999999996E-4</c:v>
                </c:pt>
                <c:pt idx="308">
                  <c:v>-5.7300000000000005E-4</c:v>
                </c:pt>
                <c:pt idx="309">
                  <c:v>-5.9800000000000001E-4</c:v>
                </c:pt>
                <c:pt idx="310">
                  <c:v>-6.1799999999999995E-4</c:v>
                </c:pt>
                <c:pt idx="311">
                  <c:v>-6.3000000000000003E-4</c:v>
                </c:pt>
                <c:pt idx="312">
                  <c:v>-6.38E-4</c:v>
                </c:pt>
                <c:pt idx="313">
                  <c:v>-6.4199999999999999E-4</c:v>
                </c:pt>
                <c:pt idx="314">
                  <c:v>-6.4400000000000004E-4</c:v>
                </c:pt>
                <c:pt idx="315">
                  <c:v>-6.3599999999999996E-4</c:v>
                </c:pt>
                <c:pt idx="316">
                  <c:v>-6.2399999999999999E-4</c:v>
                </c:pt>
                <c:pt idx="317">
                  <c:v>-6.0800000000000003E-4</c:v>
                </c:pt>
                <c:pt idx="318">
                  <c:v>-5.8900000000000001E-4</c:v>
                </c:pt>
                <c:pt idx="319">
                  <c:v>-5.6899999999999995E-4</c:v>
                </c:pt>
                <c:pt idx="320">
                  <c:v>-5.6099999999999998E-4</c:v>
                </c:pt>
                <c:pt idx="321">
                  <c:v>-5.4699999999999996E-4</c:v>
                </c:pt>
                <c:pt idx="322">
                  <c:v>-5.3600000000000002E-4</c:v>
                </c:pt>
                <c:pt idx="323">
                  <c:v>-5.2400000000000005E-4</c:v>
                </c:pt>
                <c:pt idx="324">
                  <c:v>-5.0600000000000005E-4</c:v>
                </c:pt>
                <c:pt idx="325">
                  <c:v>-4.8799999999999999E-4</c:v>
                </c:pt>
                <c:pt idx="326">
                  <c:v>-4.6299999999999998E-4</c:v>
                </c:pt>
                <c:pt idx="327">
                  <c:v>-4.4299999999999998E-4</c:v>
                </c:pt>
                <c:pt idx="328">
                  <c:v>-4.1599999999999997E-4</c:v>
                </c:pt>
                <c:pt idx="329">
                  <c:v>-3.9399999999999998E-4</c:v>
                </c:pt>
                <c:pt idx="330">
                  <c:v>-3.6699999999999998E-4</c:v>
                </c:pt>
                <c:pt idx="331">
                  <c:v>-3.4299999999999999E-4</c:v>
                </c:pt>
                <c:pt idx="332">
                  <c:v>-3.19E-4</c:v>
                </c:pt>
                <c:pt idx="333">
                  <c:v>-2.9399999999999999E-4</c:v>
                </c:pt>
                <c:pt idx="334">
                  <c:v>-2.7399999999999999E-4</c:v>
                </c:pt>
                <c:pt idx="335">
                  <c:v>-2.5700000000000001E-4</c:v>
                </c:pt>
                <c:pt idx="336">
                  <c:v>-2.5099999999999998E-4</c:v>
                </c:pt>
                <c:pt idx="337">
                  <c:v>-2.5099999999999998E-4</c:v>
                </c:pt>
                <c:pt idx="338">
                  <c:v>-2.5500000000000002E-4</c:v>
                </c:pt>
                <c:pt idx="339">
                  <c:v>-2.5700000000000001E-4</c:v>
                </c:pt>
                <c:pt idx="340">
                  <c:v>-2.6400000000000002E-4</c:v>
                </c:pt>
                <c:pt idx="341">
                  <c:v>-2.6800000000000001E-4</c:v>
                </c:pt>
                <c:pt idx="342">
                  <c:v>-2.72E-4</c:v>
                </c:pt>
                <c:pt idx="343">
                  <c:v>-2.7799999999999998E-4</c:v>
                </c:pt>
                <c:pt idx="344">
                  <c:v>-2.8400000000000002E-4</c:v>
                </c:pt>
                <c:pt idx="345">
                  <c:v>-2.92E-4</c:v>
                </c:pt>
                <c:pt idx="346">
                  <c:v>-2.9799999999999998E-4</c:v>
                </c:pt>
                <c:pt idx="347">
                  <c:v>-3.0600000000000001E-4</c:v>
                </c:pt>
                <c:pt idx="348">
                  <c:v>-3.1700000000000001E-4</c:v>
                </c:pt>
                <c:pt idx="349">
                  <c:v>-3.2299999999999999E-4</c:v>
                </c:pt>
                <c:pt idx="350">
                  <c:v>-3.3700000000000001E-4</c:v>
                </c:pt>
                <c:pt idx="351">
                  <c:v>-3.4900000000000003E-4</c:v>
                </c:pt>
                <c:pt idx="352">
                  <c:v>-3.6699999999999998E-4</c:v>
                </c:pt>
                <c:pt idx="353">
                  <c:v>-3.8000000000000002E-4</c:v>
                </c:pt>
                <c:pt idx="354">
                  <c:v>-3.9800000000000002E-4</c:v>
                </c:pt>
                <c:pt idx="355">
                  <c:v>-4.1399999999999998E-4</c:v>
                </c:pt>
                <c:pt idx="356">
                  <c:v>-4.35E-4</c:v>
                </c:pt>
                <c:pt idx="357">
                  <c:v>-4.5100000000000001E-4</c:v>
                </c:pt>
                <c:pt idx="358">
                  <c:v>-4.6500000000000003E-4</c:v>
                </c:pt>
                <c:pt idx="359">
                  <c:v>-4.7899999999999999E-4</c:v>
                </c:pt>
                <c:pt idx="360">
                  <c:v>-4.9200000000000003E-4</c:v>
                </c:pt>
                <c:pt idx="361">
                  <c:v>-5.1599999999999997E-4</c:v>
                </c:pt>
                <c:pt idx="362">
                  <c:v>-5.2999999999999998E-4</c:v>
                </c:pt>
                <c:pt idx="363">
                  <c:v>-5.5500000000000005E-4</c:v>
                </c:pt>
                <c:pt idx="364">
                  <c:v>-5.7700000000000004E-4</c:v>
                </c:pt>
                <c:pt idx="365">
                  <c:v>-6.0800000000000003E-4</c:v>
                </c:pt>
                <c:pt idx="366">
                  <c:v>-6.4199999999999999E-4</c:v>
                </c:pt>
                <c:pt idx="367">
                  <c:v>-6.7299999999999999E-4</c:v>
                </c:pt>
                <c:pt idx="368">
                  <c:v>-7.1599999999999995E-4</c:v>
                </c:pt>
                <c:pt idx="369">
                  <c:v>-7.6000000000000004E-4</c:v>
                </c:pt>
                <c:pt idx="370">
                  <c:v>-8.0900000000000004E-4</c:v>
                </c:pt>
                <c:pt idx="371">
                  <c:v>-8.7000000000000001E-4</c:v>
                </c:pt>
                <c:pt idx="372">
                  <c:v>-9.3800000000000003E-4</c:v>
                </c:pt>
                <c:pt idx="373">
                  <c:v>-1.0070000000000001E-3</c:v>
                </c:pt>
                <c:pt idx="374">
                  <c:v>-1.0820000000000001E-3</c:v>
                </c:pt>
                <c:pt idx="375">
                  <c:v>-1.168E-3</c:v>
                </c:pt>
                <c:pt idx="376">
                  <c:v>-1.261E-3</c:v>
                </c:pt>
                <c:pt idx="377">
                  <c:v>-1.3649999999999999E-3</c:v>
                </c:pt>
                <c:pt idx="378">
                  <c:v>-1.4829999999999999E-3</c:v>
                </c:pt>
                <c:pt idx="379">
                  <c:v>-1.6080000000000001E-3</c:v>
                </c:pt>
                <c:pt idx="380">
                  <c:v>-1.7420000000000001E-3</c:v>
                </c:pt>
                <c:pt idx="381">
                  <c:v>-1.8929999999999999E-3</c:v>
                </c:pt>
                <c:pt idx="382">
                  <c:v>-2.049E-3</c:v>
                </c:pt>
                <c:pt idx="383">
                  <c:v>-2.2230000000000001E-3</c:v>
                </c:pt>
                <c:pt idx="384">
                  <c:v>-2.4020000000000001E-3</c:v>
                </c:pt>
                <c:pt idx="385">
                  <c:v>-2.5869999999999999E-3</c:v>
                </c:pt>
                <c:pt idx="386">
                  <c:v>-2.7889999999999998E-3</c:v>
                </c:pt>
                <c:pt idx="387">
                  <c:v>-3.0000000000000001E-3</c:v>
                </c:pt>
                <c:pt idx="388">
                  <c:v>-3.2200000000000002E-3</c:v>
                </c:pt>
                <c:pt idx="389">
                  <c:v>-3.4520000000000002E-3</c:v>
                </c:pt>
                <c:pt idx="390">
                  <c:v>-3.6970000000000002E-3</c:v>
                </c:pt>
                <c:pt idx="391">
                  <c:v>-3.9509999999999997E-3</c:v>
                </c:pt>
                <c:pt idx="392">
                  <c:v>-4.2119999999999996E-3</c:v>
                </c:pt>
                <c:pt idx="393">
                  <c:v>-4.4850000000000003E-3</c:v>
                </c:pt>
                <c:pt idx="394">
                  <c:v>-4.7720000000000002E-3</c:v>
                </c:pt>
                <c:pt idx="395">
                  <c:v>-5.0629999999999998E-3</c:v>
                </c:pt>
                <c:pt idx="396">
                  <c:v>-5.3709999999999999E-3</c:v>
                </c:pt>
                <c:pt idx="397">
                  <c:v>-5.6880000000000003E-3</c:v>
                </c:pt>
                <c:pt idx="398">
                  <c:v>-6.0099999999999997E-3</c:v>
                </c:pt>
                <c:pt idx="399">
                  <c:v>-6.3379999999999999E-3</c:v>
                </c:pt>
                <c:pt idx="400">
                  <c:v>-6.672E-3</c:v>
                </c:pt>
                <c:pt idx="401">
                  <c:v>-7.0140000000000003E-3</c:v>
                </c:pt>
                <c:pt idx="402">
                  <c:v>-7.3619999999999996E-3</c:v>
                </c:pt>
                <c:pt idx="403">
                  <c:v>-7.7079999999999996E-3</c:v>
                </c:pt>
                <c:pt idx="404">
                  <c:v>-8.0669999999999995E-3</c:v>
                </c:pt>
                <c:pt idx="405">
                  <c:v>-8.4290000000000007E-3</c:v>
                </c:pt>
                <c:pt idx="406">
                  <c:v>-8.7919999999999995E-3</c:v>
                </c:pt>
                <c:pt idx="407">
                  <c:v>-9.1540000000000007E-3</c:v>
                </c:pt>
                <c:pt idx="408">
                  <c:v>-9.5189999999999997E-3</c:v>
                </c:pt>
                <c:pt idx="409">
                  <c:v>-9.887E-3</c:v>
                </c:pt>
                <c:pt idx="410">
                  <c:v>-1.026E-2</c:v>
                </c:pt>
                <c:pt idx="411">
                  <c:v>-1.0632000000000001E-2</c:v>
                </c:pt>
                <c:pt idx="412">
                  <c:v>-1.1001E-2</c:v>
                </c:pt>
                <c:pt idx="413">
                  <c:v>-1.1377999999999999E-2</c:v>
                </c:pt>
                <c:pt idx="414">
                  <c:v>-1.1745999999999999E-2</c:v>
                </c:pt>
                <c:pt idx="415">
                  <c:v>-1.2111E-2</c:v>
                </c:pt>
                <c:pt idx="416">
                  <c:v>-1.2473E-2</c:v>
                </c:pt>
                <c:pt idx="417">
                  <c:v>-1.2829999999999999E-2</c:v>
                </c:pt>
                <c:pt idx="418">
                  <c:v>-1.3174E-2</c:v>
                </c:pt>
                <c:pt idx="419">
                  <c:v>-1.3521999999999999E-2</c:v>
                </c:pt>
                <c:pt idx="420">
                  <c:v>-1.3854E-2</c:v>
                </c:pt>
                <c:pt idx="421">
                  <c:v>-1.4184E-2</c:v>
                </c:pt>
                <c:pt idx="422">
                  <c:v>-1.4503E-2</c:v>
                </c:pt>
                <c:pt idx="423">
                  <c:v>-1.4813E-2</c:v>
                </c:pt>
                <c:pt idx="424">
                  <c:v>-1.5106E-2</c:v>
                </c:pt>
                <c:pt idx="425">
                  <c:v>-1.5393E-2</c:v>
                </c:pt>
                <c:pt idx="426">
                  <c:v>-1.5671999999999998E-2</c:v>
                </c:pt>
                <c:pt idx="427">
                  <c:v>-1.5935000000000001E-2</c:v>
                </c:pt>
                <c:pt idx="428">
                  <c:v>-1.6188999999999999E-2</c:v>
                </c:pt>
                <c:pt idx="429">
                  <c:v>-1.643E-2</c:v>
                </c:pt>
                <c:pt idx="430">
                  <c:v>-1.6656000000000001E-2</c:v>
                </c:pt>
                <c:pt idx="431">
                  <c:v>-1.687E-2</c:v>
                </c:pt>
                <c:pt idx="432">
                  <c:v>-1.7061E-2</c:v>
                </c:pt>
                <c:pt idx="433">
                  <c:v>-1.7242E-2</c:v>
                </c:pt>
                <c:pt idx="434">
                  <c:v>-1.7402999999999998E-2</c:v>
                </c:pt>
                <c:pt idx="435">
                  <c:v>-1.7544000000000001E-2</c:v>
                </c:pt>
                <c:pt idx="436">
                  <c:v>-1.7676000000000001E-2</c:v>
                </c:pt>
                <c:pt idx="437">
                  <c:v>-1.7786E-2</c:v>
                </c:pt>
                <c:pt idx="438">
                  <c:v>-1.7871000000000001E-2</c:v>
                </c:pt>
                <c:pt idx="439">
                  <c:v>-1.7940999999999999E-2</c:v>
                </c:pt>
                <c:pt idx="440">
                  <c:v>-1.7989000000000002E-2</c:v>
                </c:pt>
                <c:pt idx="441">
                  <c:v>-1.8023999999999998E-2</c:v>
                </c:pt>
                <c:pt idx="442">
                  <c:v>-1.804E-2</c:v>
                </c:pt>
                <c:pt idx="443">
                  <c:v>-1.8037999999999998E-2</c:v>
                </c:pt>
                <c:pt idx="444">
                  <c:v>-1.8017999999999999E-2</c:v>
                </c:pt>
                <c:pt idx="445">
                  <c:v>-1.7978999999999998E-2</c:v>
                </c:pt>
                <c:pt idx="446">
                  <c:v>-1.7926000000000001E-2</c:v>
                </c:pt>
                <c:pt idx="447">
                  <c:v>-1.7850999999999999E-2</c:v>
                </c:pt>
                <c:pt idx="448">
                  <c:v>-1.7753000000000001E-2</c:v>
                </c:pt>
                <c:pt idx="449">
                  <c:v>-1.7637E-2</c:v>
                </c:pt>
                <c:pt idx="450">
                  <c:v>-1.7507000000000002E-2</c:v>
                </c:pt>
                <c:pt idx="451">
                  <c:v>-1.7356E-2</c:v>
                </c:pt>
                <c:pt idx="452">
                  <c:v>-1.7193E-2</c:v>
                </c:pt>
                <c:pt idx="453">
                  <c:v>-1.7007999999999999E-2</c:v>
                </c:pt>
                <c:pt idx="454">
                  <c:v>-1.6802000000000001E-2</c:v>
                </c:pt>
                <c:pt idx="455">
                  <c:v>-1.6584000000000002E-2</c:v>
                </c:pt>
                <c:pt idx="456">
                  <c:v>-1.6344000000000001E-2</c:v>
                </c:pt>
                <c:pt idx="457">
                  <c:v>-1.6094000000000001E-2</c:v>
                </c:pt>
                <c:pt idx="458">
                  <c:v>-1.5837E-2</c:v>
                </c:pt>
                <c:pt idx="459">
                  <c:v>-1.5561999999999999E-2</c:v>
                </c:pt>
                <c:pt idx="460">
                  <c:v>-1.5271E-2</c:v>
                </c:pt>
                <c:pt idx="461">
                  <c:v>-1.4976E-2</c:v>
                </c:pt>
                <c:pt idx="462">
                  <c:v>-1.4668E-2</c:v>
                </c:pt>
                <c:pt idx="463">
                  <c:v>-1.4350999999999999E-2</c:v>
                </c:pt>
                <c:pt idx="464">
                  <c:v>-1.4019E-2</c:v>
                </c:pt>
                <c:pt idx="465">
                  <c:v>-1.3683000000000001E-2</c:v>
                </c:pt>
                <c:pt idx="466">
                  <c:v>-1.3339E-2</c:v>
                </c:pt>
                <c:pt idx="467">
                  <c:v>-1.2984000000000001E-2</c:v>
                </c:pt>
                <c:pt idx="468">
                  <c:v>-1.2626E-2</c:v>
                </c:pt>
                <c:pt idx="469">
                  <c:v>-1.2260999999999999E-2</c:v>
                </c:pt>
                <c:pt idx="470">
                  <c:v>-1.1891000000000001E-2</c:v>
                </c:pt>
                <c:pt idx="471">
                  <c:v>-1.1512E-2</c:v>
                </c:pt>
                <c:pt idx="472">
                  <c:v>-1.1133000000000001E-2</c:v>
                </c:pt>
                <c:pt idx="473">
                  <c:v>-1.0756999999999999E-2</c:v>
                </c:pt>
                <c:pt idx="474">
                  <c:v>-1.0376E-2</c:v>
                </c:pt>
                <c:pt idx="475">
                  <c:v>-9.9989999999999992E-3</c:v>
                </c:pt>
                <c:pt idx="476">
                  <c:v>-9.6259999999999991E-3</c:v>
                </c:pt>
                <c:pt idx="477">
                  <c:v>-9.2580000000000006E-3</c:v>
                </c:pt>
                <c:pt idx="478">
                  <c:v>-8.8909999999999996E-3</c:v>
                </c:pt>
                <c:pt idx="479">
                  <c:v>-8.5290000000000001E-3</c:v>
                </c:pt>
                <c:pt idx="480">
                  <c:v>-8.1679999999999999E-3</c:v>
                </c:pt>
                <c:pt idx="481">
                  <c:v>-7.8180000000000003E-3</c:v>
                </c:pt>
                <c:pt idx="482">
                  <c:v>-7.4679999999999998E-3</c:v>
                </c:pt>
                <c:pt idx="483">
                  <c:v>-7.1279999999999998E-3</c:v>
                </c:pt>
                <c:pt idx="484">
                  <c:v>-6.796E-3</c:v>
                </c:pt>
                <c:pt idx="485">
                  <c:v>-6.4720000000000003E-3</c:v>
                </c:pt>
                <c:pt idx="486">
                  <c:v>-6.1529999999999996E-3</c:v>
                </c:pt>
                <c:pt idx="487">
                  <c:v>-5.8409999999999998E-3</c:v>
                </c:pt>
                <c:pt idx="488">
                  <c:v>-5.5360000000000001E-3</c:v>
                </c:pt>
                <c:pt idx="489">
                  <c:v>-5.2399999999999999E-3</c:v>
                </c:pt>
                <c:pt idx="490">
                  <c:v>-4.9630000000000004E-3</c:v>
                </c:pt>
                <c:pt idx="491">
                  <c:v>-4.6950000000000004E-3</c:v>
                </c:pt>
                <c:pt idx="492">
                  <c:v>-4.4359999999999998E-3</c:v>
                </c:pt>
                <c:pt idx="493">
                  <c:v>-4.1960000000000001E-3</c:v>
                </c:pt>
                <c:pt idx="494">
                  <c:v>-3.9610000000000001E-3</c:v>
                </c:pt>
                <c:pt idx="495">
                  <c:v>-3.7439999999999999E-3</c:v>
                </c:pt>
                <c:pt idx="496">
                  <c:v>-3.5279999999999999E-3</c:v>
                </c:pt>
                <c:pt idx="497">
                  <c:v>-3.3340000000000002E-3</c:v>
                </c:pt>
                <c:pt idx="498">
                  <c:v>-3.143E-3</c:v>
                </c:pt>
                <c:pt idx="499">
                  <c:v>-2.9659999999999999E-3</c:v>
                </c:pt>
                <c:pt idx="500">
                  <c:v>-2.8050000000000002E-3</c:v>
                </c:pt>
                <c:pt idx="501">
                  <c:v>-2.6540000000000001E-3</c:v>
                </c:pt>
                <c:pt idx="502">
                  <c:v>-2.5119999999999999E-3</c:v>
                </c:pt>
                <c:pt idx="503">
                  <c:v>-2.3770000000000002E-3</c:v>
                </c:pt>
                <c:pt idx="504">
                  <c:v>-2.2529999999999998E-3</c:v>
                </c:pt>
                <c:pt idx="505">
                  <c:v>-2.1389999999999998E-3</c:v>
                </c:pt>
                <c:pt idx="506">
                  <c:v>-2.0370000000000002E-3</c:v>
                </c:pt>
                <c:pt idx="507">
                  <c:v>-1.9499999999999999E-3</c:v>
                </c:pt>
                <c:pt idx="508">
                  <c:v>-1.8699999999999999E-3</c:v>
                </c:pt>
                <c:pt idx="509">
                  <c:v>-1.8029999999999999E-3</c:v>
                </c:pt>
                <c:pt idx="510">
                  <c:v>-1.7440000000000001E-3</c:v>
                </c:pt>
                <c:pt idx="511">
                  <c:v>-1.6949999999999999E-3</c:v>
                </c:pt>
                <c:pt idx="512">
                  <c:v>-1.65E-3</c:v>
                </c:pt>
                <c:pt idx="513">
                  <c:v>-1.616E-3</c:v>
                </c:pt>
                <c:pt idx="514">
                  <c:v>-1.583E-3</c:v>
                </c:pt>
                <c:pt idx="515">
                  <c:v>-1.5629999999999999E-3</c:v>
                </c:pt>
                <c:pt idx="516">
                  <c:v>-1.5479999999999999E-3</c:v>
                </c:pt>
                <c:pt idx="517">
                  <c:v>-1.5399999999999999E-3</c:v>
                </c:pt>
                <c:pt idx="518">
                  <c:v>-1.534E-3</c:v>
                </c:pt>
                <c:pt idx="519">
                  <c:v>-1.536E-3</c:v>
                </c:pt>
                <c:pt idx="520">
                  <c:v>-1.544E-3</c:v>
                </c:pt>
                <c:pt idx="521">
                  <c:v>-1.5510000000000001E-3</c:v>
                </c:pt>
                <c:pt idx="522">
                  <c:v>-1.567E-3</c:v>
                </c:pt>
                <c:pt idx="523">
                  <c:v>-1.585E-3</c:v>
                </c:pt>
                <c:pt idx="524">
                  <c:v>-1.6100000000000001E-3</c:v>
                </c:pt>
                <c:pt idx="525">
                  <c:v>-1.6379999999999999E-3</c:v>
                </c:pt>
                <c:pt idx="526">
                  <c:v>-1.66E-3</c:v>
                </c:pt>
                <c:pt idx="527">
                  <c:v>-1.691E-3</c:v>
                </c:pt>
                <c:pt idx="528">
                  <c:v>-1.7149999999999999E-3</c:v>
                </c:pt>
                <c:pt idx="529">
                  <c:v>-1.7459999999999999E-3</c:v>
                </c:pt>
                <c:pt idx="530">
                  <c:v>-1.7750000000000001E-3</c:v>
                </c:pt>
                <c:pt idx="531">
                  <c:v>-1.805E-3</c:v>
                </c:pt>
                <c:pt idx="532">
                  <c:v>-1.836E-3</c:v>
                </c:pt>
                <c:pt idx="533">
                  <c:v>-1.864E-3</c:v>
                </c:pt>
                <c:pt idx="534">
                  <c:v>-1.897E-3</c:v>
                </c:pt>
                <c:pt idx="535">
                  <c:v>-1.9289999999999999E-3</c:v>
                </c:pt>
                <c:pt idx="536">
                  <c:v>-1.9620000000000002E-3</c:v>
                </c:pt>
                <c:pt idx="537">
                  <c:v>-1.9959999999999999E-3</c:v>
                </c:pt>
                <c:pt idx="538">
                  <c:v>-2.0249999999999999E-3</c:v>
                </c:pt>
                <c:pt idx="539">
                  <c:v>-2.0530000000000001E-3</c:v>
                </c:pt>
                <c:pt idx="540">
                  <c:v>-2.078E-3</c:v>
                </c:pt>
                <c:pt idx="541">
                  <c:v>-2.1080000000000001E-3</c:v>
                </c:pt>
                <c:pt idx="542">
                  <c:v>-2.1310000000000001E-3</c:v>
                </c:pt>
                <c:pt idx="543">
                  <c:v>-2.153E-3</c:v>
                </c:pt>
                <c:pt idx="544">
                  <c:v>-2.1679999999999998E-3</c:v>
                </c:pt>
                <c:pt idx="545">
                  <c:v>-2.1800000000000001E-3</c:v>
                </c:pt>
                <c:pt idx="546">
                  <c:v>-2.1900000000000001E-3</c:v>
                </c:pt>
                <c:pt idx="547">
                  <c:v>-2.1979999999999999E-3</c:v>
                </c:pt>
                <c:pt idx="548">
                  <c:v>-2.2079999999999999E-3</c:v>
                </c:pt>
                <c:pt idx="549">
                  <c:v>-2.2160000000000001E-3</c:v>
                </c:pt>
                <c:pt idx="550">
                  <c:v>-2.2309999999999999E-3</c:v>
                </c:pt>
                <c:pt idx="551">
                  <c:v>-2.2430000000000002E-3</c:v>
                </c:pt>
                <c:pt idx="552">
                  <c:v>-2.2590000000000002E-3</c:v>
                </c:pt>
                <c:pt idx="553">
                  <c:v>-2.2750000000000001E-3</c:v>
                </c:pt>
                <c:pt idx="554">
                  <c:v>-2.2820000000000002E-3</c:v>
                </c:pt>
                <c:pt idx="555">
                  <c:v>-2.2920000000000002E-3</c:v>
                </c:pt>
                <c:pt idx="556">
                  <c:v>-2.294E-3</c:v>
                </c:pt>
                <c:pt idx="557">
                  <c:v>-2.3E-3</c:v>
                </c:pt>
                <c:pt idx="558">
                  <c:v>-2.3019999999999998E-3</c:v>
                </c:pt>
                <c:pt idx="559">
                  <c:v>-2.3019999999999998E-3</c:v>
                </c:pt>
                <c:pt idx="560">
                  <c:v>-2.2980000000000001E-3</c:v>
                </c:pt>
                <c:pt idx="561">
                  <c:v>-2.2920000000000002E-3</c:v>
                </c:pt>
                <c:pt idx="562">
                  <c:v>-2.2820000000000002E-3</c:v>
                </c:pt>
                <c:pt idx="563">
                  <c:v>-2.271E-3</c:v>
                </c:pt>
                <c:pt idx="564">
                  <c:v>-2.2669999999999999E-3</c:v>
                </c:pt>
                <c:pt idx="565">
                  <c:v>-2.261E-3</c:v>
                </c:pt>
                <c:pt idx="566">
                  <c:v>-2.261E-3</c:v>
                </c:pt>
                <c:pt idx="567">
                  <c:v>-2.2650000000000001E-3</c:v>
                </c:pt>
                <c:pt idx="568">
                  <c:v>-2.2750000000000001E-3</c:v>
                </c:pt>
                <c:pt idx="569">
                  <c:v>-2.2820000000000002E-3</c:v>
                </c:pt>
                <c:pt idx="570">
                  <c:v>-2.2880000000000001E-3</c:v>
                </c:pt>
                <c:pt idx="571">
                  <c:v>-2.2899999999999999E-3</c:v>
                </c:pt>
                <c:pt idx="572">
                  <c:v>-2.2899999999999999E-3</c:v>
                </c:pt>
                <c:pt idx="573">
                  <c:v>-2.2899999999999999E-3</c:v>
                </c:pt>
                <c:pt idx="574">
                  <c:v>-2.2880000000000001E-3</c:v>
                </c:pt>
                <c:pt idx="575">
                  <c:v>-2.2880000000000001E-3</c:v>
                </c:pt>
                <c:pt idx="576">
                  <c:v>-2.2859999999999998E-3</c:v>
                </c:pt>
                <c:pt idx="577">
                  <c:v>-2.2820000000000002E-3</c:v>
                </c:pt>
                <c:pt idx="578">
                  <c:v>-2.2729999999999998E-3</c:v>
                </c:pt>
                <c:pt idx="579">
                  <c:v>-2.2669999999999999E-3</c:v>
                </c:pt>
                <c:pt idx="580">
                  <c:v>-2.261E-3</c:v>
                </c:pt>
                <c:pt idx="581">
                  <c:v>-2.2629999999999998E-3</c:v>
                </c:pt>
                <c:pt idx="582">
                  <c:v>-2.2669999999999999E-3</c:v>
                </c:pt>
                <c:pt idx="583">
                  <c:v>-2.2799999999999999E-3</c:v>
                </c:pt>
                <c:pt idx="584">
                  <c:v>-2.2899999999999999E-3</c:v>
                </c:pt>
                <c:pt idx="585">
                  <c:v>-2.3059999999999999E-3</c:v>
                </c:pt>
                <c:pt idx="586">
                  <c:v>-2.3140000000000001E-3</c:v>
                </c:pt>
                <c:pt idx="587">
                  <c:v>-2.3180000000000002E-3</c:v>
                </c:pt>
                <c:pt idx="588">
                  <c:v>-2.3280000000000002E-3</c:v>
                </c:pt>
                <c:pt idx="589">
                  <c:v>-2.3349999999999998E-3</c:v>
                </c:pt>
                <c:pt idx="590">
                  <c:v>-2.3410000000000002E-3</c:v>
                </c:pt>
                <c:pt idx="591">
                  <c:v>-2.3470000000000001E-3</c:v>
                </c:pt>
                <c:pt idx="592">
                  <c:v>-2.3470000000000001E-3</c:v>
                </c:pt>
                <c:pt idx="593">
                  <c:v>-2.3470000000000001E-3</c:v>
                </c:pt>
                <c:pt idx="594">
                  <c:v>-2.3470000000000001E-3</c:v>
                </c:pt>
                <c:pt idx="595">
                  <c:v>-2.3449999999999999E-3</c:v>
                </c:pt>
                <c:pt idx="596">
                  <c:v>-2.3449999999999999E-3</c:v>
                </c:pt>
                <c:pt idx="597">
                  <c:v>-2.3389999999999999E-3</c:v>
                </c:pt>
                <c:pt idx="598">
                  <c:v>-2.343E-3</c:v>
                </c:pt>
                <c:pt idx="599">
                  <c:v>-2.343E-3</c:v>
                </c:pt>
                <c:pt idx="600">
                  <c:v>-2.349E-3</c:v>
                </c:pt>
                <c:pt idx="601">
                  <c:v>-2.349E-3</c:v>
                </c:pt>
                <c:pt idx="602">
                  <c:v>-2.3470000000000001E-3</c:v>
                </c:pt>
                <c:pt idx="603">
                  <c:v>-2.3410000000000002E-3</c:v>
                </c:pt>
                <c:pt idx="604">
                  <c:v>-2.3319999999999999E-3</c:v>
                </c:pt>
                <c:pt idx="605">
                  <c:v>-2.3240000000000001E-3</c:v>
                </c:pt>
                <c:pt idx="606">
                  <c:v>-2.31E-3</c:v>
                </c:pt>
                <c:pt idx="607">
                  <c:v>-2.2959999999999999E-3</c:v>
                </c:pt>
                <c:pt idx="608">
                  <c:v>-2.2769999999999999E-3</c:v>
                </c:pt>
                <c:pt idx="609">
                  <c:v>-2.2569999999999999E-3</c:v>
                </c:pt>
                <c:pt idx="610">
                  <c:v>-2.2309999999999999E-3</c:v>
                </c:pt>
                <c:pt idx="611">
                  <c:v>-2.2039999999999998E-3</c:v>
                </c:pt>
                <c:pt idx="612">
                  <c:v>-2.176E-3</c:v>
                </c:pt>
                <c:pt idx="613">
                  <c:v>-2.147E-3</c:v>
                </c:pt>
                <c:pt idx="614">
                  <c:v>-2.1189999999999998E-3</c:v>
                </c:pt>
                <c:pt idx="615">
                  <c:v>-2.0899999999999998E-3</c:v>
                </c:pt>
                <c:pt idx="616">
                  <c:v>-2.0600000000000002E-3</c:v>
                </c:pt>
                <c:pt idx="617">
                  <c:v>-2.0230000000000001E-3</c:v>
                </c:pt>
                <c:pt idx="618">
                  <c:v>-1.9919999999999998E-3</c:v>
                </c:pt>
                <c:pt idx="619">
                  <c:v>-1.9559999999999998E-3</c:v>
                </c:pt>
                <c:pt idx="620">
                  <c:v>-1.9189999999999999E-3</c:v>
                </c:pt>
                <c:pt idx="621">
                  <c:v>-1.884E-3</c:v>
                </c:pt>
                <c:pt idx="622">
                  <c:v>-1.848E-3</c:v>
                </c:pt>
                <c:pt idx="623">
                  <c:v>-1.8109999999999999E-3</c:v>
                </c:pt>
                <c:pt idx="624">
                  <c:v>-1.7750000000000001E-3</c:v>
                </c:pt>
                <c:pt idx="625">
                  <c:v>-1.738E-3</c:v>
                </c:pt>
                <c:pt idx="626">
                  <c:v>-1.7030000000000001E-3</c:v>
                </c:pt>
                <c:pt idx="627">
                  <c:v>-1.671E-3</c:v>
                </c:pt>
                <c:pt idx="628">
                  <c:v>-1.64E-3</c:v>
                </c:pt>
                <c:pt idx="629">
                  <c:v>-1.6080000000000001E-3</c:v>
                </c:pt>
                <c:pt idx="630">
                  <c:v>-1.5790000000000001E-3</c:v>
                </c:pt>
                <c:pt idx="631">
                  <c:v>-1.5529999999999999E-3</c:v>
                </c:pt>
                <c:pt idx="632">
                  <c:v>-1.5280000000000001E-3</c:v>
                </c:pt>
                <c:pt idx="633">
                  <c:v>-1.5020000000000001E-3</c:v>
                </c:pt>
                <c:pt idx="634">
                  <c:v>-1.4790000000000001E-3</c:v>
                </c:pt>
                <c:pt idx="635">
                  <c:v>-1.4630000000000001E-3</c:v>
                </c:pt>
                <c:pt idx="636">
                  <c:v>-1.4430000000000001E-3</c:v>
                </c:pt>
                <c:pt idx="637">
                  <c:v>-1.4300000000000001E-3</c:v>
                </c:pt>
                <c:pt idx="638">
                  <c:v>-1.4139999999999999E-3</c:v>
                </c:pt>
                <c:pt idx="639">
                  <c:v>-1.4040000000000001E-3</c:v>
                </c:pt>
                <c:pt idx="640">
                  <c:v>-1.3879999999999999E-3</c:v>
                </c:pt>
                <c:pt idx="641">
                  <c:v>-1.377E-3</c:v>
                </c:pt>
                <c:pt idx="642">
                  <c:v>-1.369E-3</c:v>
                </c:pt>
                <c:pt idx="643">
                  <c:v>-1.3649999999999999E-3</c:v>
                </c:pt>
                <c:pt idx="644">
                  <c:v>-1.3569999999999999E-3</c:v>
                </c:pt>
                <c:pt idx="645">
                  <c:v>-1.351E-3</c:v>
                </c:pt>
                <c:pt idx="646">
                  <c:v>-1.343E-3</c:v>
                </c:pt>
                <c:pt idx="647">
                  <c:v>-1.335E-3</c:v>
                </c:pt>
                <c:pt idx="648">
                  <c:v>-1.333E-3</c:v>
                </c:pt>
                <c:pt idx="649">
                  <c:v>-1.3270000000000001E-3</c:v>
                </c:pt>
                <c:pt idx="650">
                  <c:v>-1.3179999999999999E-3</c:v>
                </c:pt>
                <c:pt idx="651">
                  <c:v>-1.3159999999999999E-3</c:v>
                </c:pt>
                <c:pt idx="652">
                  <c:v>-1.3079999999999999E-3</c:v>
                </c:pt>
                <c:pt idx="653">
                  <c:v>-1.2999999999999999E-3</c:v>
                </c:pt>
                <c:pt idx="654">
                  <c:v>-1.292E-3</c:v>
                </c:pt>
                <c:pt idx="655">
                  <c:v>-1.286E-3</c:v>
                </c:pt>
                <c:pt idx="656">
                  <c:v>-1.2780000000000001E-3</c:v>
                </c:pt>
                <c:pt idx="657">
                  <c:v>-1.2669999999999999E-3</c:v>
                </c:pt>
                <c:pt idx="658">
                  <c:v>-1.2570000000000001E-3</c:v>
                </c:pt>
                <c:pt idx="659">
                  <c:v>-1.2489999999999999E-3</c:v>
                </c:pt>
                <c:pt idx="660">
                  <c:v>-1.2390000000000001E-3</c:v>
                </c:pt>
                <c:pt idx="661">
                  <c:v>-1.227E-3</c:v>
                </c:pt>
                <c:pt idx="662">
                  <c:v>-1.217E-3</c:v>
                </c:pt>
                <c:pt idx="663">
                  <c:v>-1.2080000000000001E-3</c:v>
                </c:pt>
                <c:pt idx="664">
                  <c:v>-1.1999999999999999E-3</c:v>
                </c:pt>
                <c:pt idx="665">
                  <c:v>-1.1900000000000001E-3</c:v>
                </c:pt>
                <c:pt idx="666">
                  <c:v>-1.1820000000000001E-3</c:v>
                </c:pt>
                <c:pt idx="667">
                  <c:v>-1.1739999999999999E-3</c:v>
                </c:pt>
                <c:pt idx="668">
                  <c:v>-1.1659999999999999E-3</c:v>
                </c:pt>
                <c:pt idx="669">
                  <c:v>-1.1620000000000001E-3</c:v>
                </c:pt>
                <c:pt idx="670">
                  <c:v>-1.155E-3</c:v>
                </c:pt>
                <c:pt idx="671">
                  <c:v>-1.1509999999999999E-3</c:v>
                </c:pt>
                <c:pt idx="672">
                  <c:v>-1.1490000000000001E-3</c:v>
                </c:pt>
                <c:pt idx="673">
                  <c:v>-1.145E-3</c:v>
                </c:pt>
                <c:pt idx="674">
                  <c:v>-1.1429999999999999E-3</c:v>
                </c:pt>
                <c:pt idx="675">
                  <c:v>-1.145E-3</c:v>
                </c:pt>
                <c:pt idx="676">
                  <c:v>-1.1410000000000001E-3</c:v>
                </c:pt>
                <c:pt idx="677">
                  <c:v>-1.1429999999999999E-3</c:v>
                </c:pt>
                <c:pt idx="678">
                  <c:v>-1.145E-3</c:v>
                </c:pt>
                <c:pt idx="679">
                  <c:v>-1.147E-3</c:v>
                </c:pt>
                <c:pt idx="680">
                  <c:v>-1.145E-3</c:v>
                </c:pt>
                <c:pt idx="681">
                  <c:v>-1.1509999999999999E-3</c:v>
                </c:pt>
                <c:pt idx="682">
                  <c:v>-1.1529999999999999E-3</c:v>
                </c:pt>
                <c:pt idx="683">
                  <c:v>-1.155E-3</c:v>
                </c:pt>
                <c:pt idx="684">
                  <c:v>-1.155E-3</c:v>
                </c:pt>
                <c:pt idx="685">
                  <c:v>-1.158E-3</c:v>
                </c:pt>
                <c:pt idx="686">
                  <c:v>-1.155E-3</c:v>
                </c:pt>
                <c:pt idx="687">
                  <c:v>-1.155E-3</c:v>
                </c:pt>
                <c:pt idx="688">
                  <c:v>-1.1490000000000001E-3</c:v>
                </c:pt>
                <c:pt idx="689">
                  <c:v>-1.145E-3</c:v>
                </c:pt>
                <c:pt idx="690">
                  <c:v>-1.139E-3</c:v>
                </c:pt>
                <c:pt idx="691">
                  <c:v>-1.1310000000000001E-3</c:v>
                </c:pt>
                <c:pt idx="692">
                  <c:v>-1.121E-3</c:v>
                </c:pt>
                <c:pt idx="693">
                  <c:v>-1.109E-3</c:v>
                </c:pt>
                <c:pt idx="694">
                  <c:v>-1.0939999999999999E-3</c:v>
                </c:pt>
                <c:pt idx="695">
                  <c:v>-1.078E-3</c:v>
                </c:pt>
                <c:pt idx="696">
                  <c:v>-1.062E-3</c:v>
                </c:pt>
                <c:pt idx="697">
                  <c:v>-1.0430000000000001E-3</c:v>
                </c:pt>
                <c:pt idx="698">
                  <c:v>-1.0250000000000001E-3</c:v>
                </c:pt>
                <c:pt idx="699">
                  <c:v>-1.0070000000000001E-3</c:v>
                </c:pt>
                <c:pt idx="700">
                  <c:v>-9.8200000000000002E-4</c:v>
                </c:pt>
                <c:pt idx="701">
                  <c:v>-9.6400000000000001E-4</c:v>
                </c:pt>
                <c:pt idx="702">
                  <c:v>-9.3999999999999997E-4</c:v>
                </c:pt>
                <c:pt idx="703">
                  <c:v>-9.1500000000000001E-4</c:v>
                </c:pt>
                <c:pt idx="704">
                  <c:v>-8.9300000000000002E-4</c:v>
                </c:pt>
                <c:pt idx="705">
                  <c:v>-8.7200000000000005E-4</c:v>
                </c:pt>
                <c:pt idx="706">
                  <c:v>-8.4800000000000001E-4</c:v>
                </c:pt>
                <c:pt idx="707">
                  <c:v>-8.3000000000000001E-4</c:v>
                </c:pt>
                <c:pt idx="708">
                  <c:v>-8.0699999999999999E-4</c:v>
                </c:pt>
                <c:pt idx="709">
                  <c:v>-7.8899999999999999E-4</c:v>
                </c:pt>
                <c:pt idx="710">
                  <c:v>-7.7099999999999998E-4</c:v>
                </c:pt>
                <c:pt idx="711">
                  <c:v>-7.6000000000000004E-4</c:v>
                </c:pt>
                <c:pt idx="712">
                  <c:v>-7.5000000000000002E-4</c:v>
                </c:pt>
                <c:pt idx="713">
                  <c:v>-7.4200000000000004E-4</c:v>
                </c:pt>
                <c:pt idx="714">
                  <c:v>-7.3399999999999995E-4</c:v>
                </c:pt>
                <c:pt idx="715">
                  <c:v>-7.2999999999999996E-4</c:v>
                </c:pt>
                <c:pt idx="716">
                  <c:v>-7.2800000000000002E-4</c:v>
                </c:pt>
                <c:pt idx="717">
                  <c:v>-7.3200000000000001E-4</c:v>
                </c:pt>
                <c:pt idx="718">
                  <c:v>-7.3200000000000001E-4</c:v>
                </c:pt>
                <c:pt idx="719">
                  <c:v>-7.3800000000000005E-4</c:v>
                </c:pt>
                <c:pt idx="720">
                  <c:v>-7.4799999999999997E-4</c:v>
                </c:pt>
                <c:pt idx="721">
                  <c:v>-7.5799999999999999E-4</c:v>
                </c:pt>
                <c:pt idx="722">
                  <c:v>-7.6499999999999995E-4</c:v>
                </c:pt>
                <c:pt idx="723">
                  <c:v>-7.7700000000000002E-4</c:v>
                </c:pt>
                <c:pt idx="724">
                  <c:v>-7.9100000000000004E-4</c:v>
                </c:pt>
                <c:pt idx="725">
                  <c:v>-8.0699999999999999E-4</c:v>
                </c:pt>
                <c:pt idx="726">
                  <c:v>-8.2600000000000002E-4</c:v>
                </c:pt>
                <c:pt idx="727">
                  <c:v>-8.4000000000000003E-4</c:v>
                </c:pt>
                <c:pt idx="728">
                  <c:v>-8.5800000000000004E-4</c:v>
                </c:pt>
                <c:pt idx="729">
                  <c:v>-8.7699999999999996E-4</c:v>
                </c:pt>
                <c:pt idx="730">
                  <c:v>-8.9300000000000002E-4</c:v>
                </c:pt>
                <c:pt idx="731">
                  <c:v>-9.0899999999999998E-4</c:v>
                </c:pt>
                <c:pt idx="732">
                  <c:v>-9.2699999999999998E-4</c:v>
                </c:pt>
                <c:pt idx="733">
                  <c:v>-9.4200000000000002E-4</c:v>
                </c:pt>
                <c:pt idx="734">
                  <c:v>-9.5399999999999999E-4</c:v>
                </c:pt>
                <c:pt idx="735">
                  <c:v>-9.6599999999999995E-4</c:v>
                </c:pt>
                <c:pt idx="736">
                  <c:v>-9.7599999999999998E-4</c:v>
                </c:pt>
                <c:pt idx="737">
                  <c:v>-9.8900000000000008E-4</c:v>
                </c:pt>
                <c:pt idx="738">
                  <c:v>-9.9299999999999996E-4</c:v>
                </c:pt>
                <c:pt idx="739">
                  <c:v>-9.9700000000000006E-4</c:v>
                </c:pt>
                <c:pt idx="740">
                  <c:v>-9.990000000000001E-4</c:v>
                </c:pt>
                <c:pt idx="741">
                  <c:v>-1.003E-3</c:v>
                </c:pt>
                <c:pt idx="742">
                  <c:v>-1.005E-3</c:v>
                </c:pt>
                <c:pt idx="743">
                  <c:v>-1.005E-3</c:v>
                </c:pt>
                <c:pt idx="744">
                  <c:v>-1.003E-3</c:v>
                </c:pt>
                <c:pt idx="745">
                  <c:v>-1.0009999999999999E-3</c:v>
                </c:pt>
                <c:pt idx="746">
                  <c:v>-9.990000000000001E-4</c:v>
                </c:pt>
                <c:pt idx="747">
                  <c:v>-9.9299999999999996E-4</c:v>
                </c:pt>
                <c:pt idx="748">
                  <c:v>-9.8900000000000008E-4</c:v>
                </c:pt>
                <c:pt idx="749">
                  <c:v>-9.859999999999999E-4</c:v>
                </c:pt>
                <c:pt idx="750">
                  <c:v>-9.7999999999999997E-4</c:v>
                </c:pt>
                <c:pt idx="751">
                  <c:v>-9.7199999999999999E-4</c:v>
                </c:pt>
                <c:pt idx="752">
                  <c:v>-9.6599999999999995E-4</c:v>
                </c:pt>
                <c:pt idx="753">
                  <c:v>-9.6000000000000002E-4</c:v>
                </c:pt>
                <c:pt idx="754">
                  <c:v>-9.5E-4</c:v>
                </c:pt>
                <c:pt idx="755">
                  <c:v>-9.4600000000000001E-4</c:v>
                </c:pt>
                <c:pt idx="756">
                  <c:v>-9.4200000000000002E-4</c:v>
                </c:pt>
                <c:pt idx="757">
                  <c:v>-9.3800000000000003E-4</c:v>
                </c:pt>
                <c:pt idx="758">
                  <c:v>-9.3199999999999999E-4</c:v>
                </c:pt>
                <c:pt idx="759">
                  <c:v>-9.3400000000000004E-4</c:v>
                </c:pt>
                <c:pt idx="760">
                  <c:v>-9.3199999999999999E-4</c:v>
                </c:pt>
                <c:pt idx="761">
                  <c:v>-9.3199999999999999E-4</c:v>
                </c:pt>
                <c:pt idx="762">
                  <c:v>-9.3400000000000004E-4</c:v>
                </c:pt>
                <c:pt idx="763">
                  <c:v>-9.3199999999999999E-4</c:v>
                </c:pt>
                <c:pt idx="764">
                  <c:v>-9.3199999999999999E-4</c:v>
                </c:pt>
                <c:pt idx="765">
                  <c:v>-9.3800000000000003E-4</c:v>
                </c:pt>
                <c:pt idx="766">
                  <c:v>-9.3800000000000003E-4</c:v>
                </c:pt>
                <c:pt idx="767">
                  <c:v>-9.3999999999999997E-4</c:v>
                </c:pt>
                <c:pt idx="768">
                  <c:v>-9.4200000000000002E-4</c:v>
                </c:pt>
                <c:pt idx="769">
                  <c:v>-9.4200000000000002E-4</c:v>
                </c:pt>
                <c:pt idx="770">
                  <c:v>-9.4799999999999995E-4</c:v>
                </c:pt>
                <c:pt idx="771">
                  <c:v>-9.4600000000000001E-4</c:v>
                </c:pt>
                <c:pt idx="772">
                  <c:v>-9.4600000000000001E-4</c:v>
                </c:pt>
                <c:pt idx="773">
                  <c:v>-9.4600000000000001E-4</c:v>
                </c:pt>
                <c:pt idx="774">
                  <c:v>-9.5E-4</c:v>
                </c:pt>
                <c:pt idx="775">
                  <c:v>-9.4399999999999996E-4</c:v>
                </c:pt>
                <c:pt idx="776">
                  <c:v>-9.4799999999999995E-4</c:v>
                </c:pt>
                <c:pt idx="777">
                  <c:v>-9.4200000000000002E-4</c:v>
                </c:pt>
                <c:pt idx="778">
                  <c:v>-9.3599999999999998E-4</c:v>
                </c:pt>
                <c:pt idx="779">
                  <c:v>-9.3199999999999999E-4</c:v>
                </c:pt>
                <c:pt idx="780">
                  <c:v>-9.2299999999999999E-4</c:v>
                </c:pt>
                <c:pt idx="781">
                  <c:v>-9.1699999999999995E-4</c:v>
                </c:pt>
                <c:pt idx="782">
                  <c:v>-9.0700000000000004E-4</c:v>
                </c:pt>
                <c:pt idx="783">
                  <c:v>-9.01E-4</c:v>
                </c:pt>
                <c:pt idx="784">
                  <c:v>-8.8699999999999998E-4</c:v>
                </c:pt>
                <c:pt idx="785">
                  <c:v>-8.7399999999999999E-4</c:v>
                </c:pt>
                <c:pt idx="786">
                  <c:v>-8.5599999999999999E-4</c:v>
                </c:pt>
                <c:pt idx="787">
                  <c:v>-8.4199999999999998E-4</c:v>
                </c:pt>
                <c:pt idx="788">
                  <c:v>-8.2399999999999997E-4</c:v>
                </c:pt>
                <c:pt idx="789">
                  <c:v>-8.0900000000000004E-4</c:v>
                </c:pt>
                <c:pt idx="790">
                  <c:v>-7.9100000000000004E-4</c:v>
                </c:pt>
                <c:pt idx="791">
                  <c:v>-7.7700000000000002E-4</c:v>
                </c:pt>
                <c:pt idx="792">
                  <c:v>-7.5600000000000005E-4</c:v>
                </c:pt>
                <c:pt idx="793">
                  <c:v>-7.3999999999999999E-4</c:v>
                </c:pt>
                <c:pt idx="794">
                  <c:v>-7.2599999999999997E-4</c:v>
                </c:pt>
                <c:pt idx="795">
                  <c:v>-7.1000000000000002E-4</c:v>
                </c:pt>
                <c:pt idx="796">
                  <c:v>-6.9099999999999999E-4</c:v>
                </c:pt>
                <c:pt idx="797">
                  <c:v>-6.7699999999999998E-4</c:v>
                </c:pt>
                <c:pt idx="798">
                  <c:v>-6.6299999999999996E-4</c:v>
                </c:pt>
                <c:pt idx="799">
                  <c:v>-6.5300000000000004E-4</c:v>
                </c:pt>
                <c:pt idx="800">
                  <c:v>-6.3400000000000001E-4</c:v>
                </c:pt>
              </c:numCache>
            </c:numRef>
          </c:yVal>
          <c:smooth val="1"/>
        </c:ser>
        <c:dLbls>
          <c:showLegendKey val="0"/>
          <c:showVal val="0"/>
          <c:showCatName val="0"/>
          <c:showSerName val="0"/>
          <c:showPercent val="0"/>
          <c:showBubbleSize val="0"/>
        </c:dLbls>
        <c:axId val="760698608"/>
        <c:axId val="760699168"/>
      </c:scatterChart>
      <c:valAx>
        <c:axId val="760698608"/>
        <c:scaling>
          <c:orientation val="minMax"/>
        </c:scaling>
        <c:delete val="0"/>
        <c:axPos val="b"/>
        <c:numFmt formatCode="0.E+00" sourceLinked="0"/>
        <c:majorTickMark val="out"/>
        <c:minorTickMark val="none"/>
        <c:tickLblPos val="nextTo"/>
        <c:crossAx val="760699168"/>
        <c:crosses val="autoZero"/>
        <c:crossBetween val="midCat"/>
      </c:valAx>
      <c:valAx>
        <c:axId val="760699168"/>
        <c:scaling>
          <c:orientation val="minMax"/>
        </c:scaling>
        <c:delete val="0"/>
        <c:axPos val="l"/>
        <c:majorGridlines/>
        <c:numFmt formatCode="0.00E+00" sourceLinked="1"/>
        <c:majorTickMark val="out"/>
        <c:minorTickMark val="none"/>
        <c:tickLblPos val="nextTo"/>
        <c:crossAx val="760698608"/>
        <c:crossesAt val="-6.0000000000000033E-9"/>
        <c:crossBetween val="midCat"/>
      </c:valAx>
    </c:plotArea>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'T1'!$A$1:$A$801</c:f>
              <c:numCache>
                <c:formatCode>0.00E+00</c:formatCode>
                <c:ptCount val="801"/>
                <c:pt idx="0">
                  <c:v>1.90901E-8</c:v>
                </c:pt>
                <c:pt idx="1">
                  <c:v>1.9102600000000001E-8</c:v>
                </c:pt>
                <c:pt idx="2">
                  <c:v>1.9115100000000002E-8</c:v>
                </c:pt>
                <c:pt idx="3">
                  <c:v>1.9127599999999999E-8</c:v>
                </c:pt>
                <c:pt idx="4">
                  <c:v>1.91401E-8</c:v>
                </c:pt>
                <c:pt idx="5">
                  <c:v>1.9152600000000001E-8</c:v>
                </c:pt>
                <c:pt idx="6">
                  <c:v>1.9165099999999999E-8</c:v>
                </c:pt>
                <c:pt idx="7">
                  <c:v>1.91776E-8</c:v>
                </c:pt>
                <c:pt idx="8">
                  <c:v>1.9190100000000001E-8</c:v>
                </c:pt>
                <c:pt idx="9">
                  <c:v>1.9202600000000001E-8</c:v>
                </c:pt>
                <c:pt idx="10">
                  <c:v>1.9215099999999999E-8</c:v>
                </c:pt>
                <c:pt idx="11">
                  <c:v>1.92276E-8</c:v>
                </c:pt>
                <c:pt idx="12">
                  <c:v>1.9240100000000001E-8</c:v>
                </c:pt>
                <c:pt idx="13">
                  <c:v>1.9252599999999999E-8</c:v>
                </c:pt>
                <c:pt idx="14">
                  <c:v>1.92651E-8</c:v>
                </c:pt>
                <c:pt idx="15">
                  <c:v>1.9277600000000001E-8</c:v>
                </c:pt>
                <c:pt idx="16">
                  <c:v>1.9290100000000001E-8</c:v>
                </c:pt>
                <c:pt idx="17">
                  <c:v>1.9302599999999999E-8</c:v>
                </c:pt>
                <c:pt idx="18">
                  <c:v>1.93151E-8</c:v>
                </c:pt>
                <c:pt idx="19">
                  <c:v>1.9327600000000001E-8</c:v>
                </c:pt>
                <c:pt idx="20">
                  <c:v>1.9340099999999999E-8</c:v>
                </c:pt>
                <c:pt idx="21">
                  <c:v>1.93526E-8</c:v>
                </c:pt>
                <c:pt idx="22">
                  <c:v>1.93651E-8</c:v>
                </c:pt>
                <c:pt idx="23">
                  <c:v>1.9377600000000001E-8</c:v>
                </c:pt>
                <c:pt idx="24">
                  <c:v>1.9390099999999999E-8</c:v>
                </c:pt>
                <c:pt idx="25">
                  <c:v>1.94026E-8</c:v>
                </c:pt>
                <c:pt idx="26">
                  <c:v>1.9415100000000001E-8</c:v>
                </c:pt>
                <c:pt idx="27">
                  <c:v>1.9427599999999999E-8</c:v>
                </c:pt>
                <c:pt idx="28">
                  <c:v>1.9440099999999999E-8</c:v>
                </c:pt>
                <c:pt idx="29">
                  <c:v>1.94526E-8</c:v>
                </c:pt>
                <c:pt idx="30">
                  <c:v>1.9465100000000001E-8</c:v>
                </c:pt>
                <c:pt idx="31">
                  <c:v>1.9477599999999999E-8</c:v>
                </c:pt>
                <c:pt idx="32">
                  <c:v>1.94901E-8</c:v>
                </c:pt>
                <c:pt idx="33">
                  <c:v>1.9502600000000001E-8</c:v>
                </c:pt>
                <c:pt idx="34">
                  <c:v>1.9515099999999999E-8</c:v>
                </c:pt>
                <c:pt idx="35">
                  <c:v>1.9527599999999999E-8</c:v>
                </c:pt>
                <c:pt idx="36">
                  <c:v>1.95401E-8</c:v>
                </c:pt>
                <c:pt idx="37">
                  <c:v>1.9552600000000001E-8</c:v>
                </c:pt>
                <c:pt idx="38">
                  <c:v>1.9565099999999999E-8</c:v>
                </c:pt>
                <c:pt idx="39">
                  <c:v>1.95776E-8</c:v>
                </c:pt>
                <c:pt idx="40">
                  <c:v>1.9590100000000001E-8</c:v>
                </c:pt>
                <c:pt idx="41">
                  <c:v>1.9602599999999998E-8</c:v>
                </c:pt>
                <c:pt idx="42">
                  <c:v>1.9615099999999999E-8</c:v>
                </c:pt>
                <c:pt idx="43">
                  <c:v>1.96276E-8</c:v>
                </c:pt>
                <c:pt idx="44">
                  <c:v>1.9640100000000001E-8</c:v>
                </c:pt>
                <c:pt idx="45">
                  <c:v>1.9652599999999999E-8</c:v>
                </c:pt>
                <c:pt idx="46">
                  <c:v>1.96651E-8</c:v>
                </c:pt>
                <c:pt idx="47">
                  <c:v>1.9677600000000001E-8</c:v>
                </c:pt>
                <c:pt idx="48">
                  <c:v>1.9690099999999998E-8</c:v>
                </c:pt>
                <c:pt idx="49">
                  <c:v>1.9702599999999999E-8</c:v>
                </c:pt>
                <c:pt idx="50">
                  <c:v>1.97151E-8</c:v>
                </c:pt>
                <c:pt idx="51">
                  <c:v>1.9727600000000001E-8</c:v>
                </c:pt>
                <c:pt idx="52">
                  <c:v>1.9740099999999999E-8</c:v>
                </c:pt>
                <c:pt idx="53">
                  <c:v>1.97526E-8</c:v>
                </c:pt>
                <c:pt idx="54">
                  <c:v>1.9765100000000001E-8</c:v>
                </c:pt>
                <c:pt idx="55">
                  <c:v>1.9777599999999998E-8</c:v>
                </c:pt>
                <c:pt idx="56">
                  <c:v>1.9790099999999999E-8</c:v>
                </c:pt>
                <c:pt idx="57">
                  <c:v>1.98026E-8</c:v>
                </c:pt>
                <c:pt idx="58">
                  <c:v>1.9815100000000001E-8</c:v>
                </c:pt>
                <c:pt idx="59">
                  <c:v>1.9827599999999999E-8</c:v>
                </c:pt>
                <c:pt idx="60">
                  <c:v>1.98401E-8</c:v>
                </c:pt>
                <c:pt idx="61">
                  <c:v>1.9852600000000001E-8</c:v>
                </c:pt>
                <c:pt idx="62">
                  <c:v>1.9865100000000002E-8</c:v>
                </c:pt>
                <c:pt idx="63">
                  <c:v>1.9877599999999999E-8</c:v>
                </c:pt>
                <c:pt idx="64">
                  <c:v>1.98901E-8</c:v>
                </c:pt>
                <c:pt idx="65">
                  <c:v>1.9902600000000001E-8</c:v>
                </c:pt>
                <c:pt idx="66">
                  <c:v>1.9915099999999999E-8</c:v>
                </c:pt>
                <c:pt idx="67">
                  <c:v>1.99276E-8</c:v>
                </c:pt>
                <c:pt idx="68">
                  <c:v>1.9940100000000001E-8</c:v>
                </c:pt>
                <c:pt idx="69">
                  <c:v>1.9952600000000002E-8</c:v>
                </c:pt>
                <c:pt idx="70">
                  <c:v>1.9965099999999999E-8</c:v>
                </c:pt>
                <c:pt idx="71">
                  <c:v>1.99776E-8</c:v>
                </c:pt>
                <c:pt idx="72">
                  <c:v>1.9990100000000001E-8</c:v>
                </c:pt>
                <c:pt idx="73">
                  <c:v>2.0002599999999999E-8</c:v>
                </c:pt>
                <c:pt idx="74">
                  <c:v>2.00151E-8</c:v>
                </c:pt>
                <c:pt idx="75">
                  <c:v>2.0027600000000001E-8</c:v>
                </c:pt>
                <c:pt idx="76">
                  <c:v>2.0040100000000002E-8</c:v>
                </c:pt>
                <c:pt idx="77">
                  <c:v>2.0052599999999999E-8</c:v>
                </c:pt>
                <c:pt idx="78">
                  <c:v>2.00651E-8</c:v>
                </c:pt>
                <c:pt idx="79">
                  <c:v>2.0077600000000001E-8</c:v>
                </c:pt>
                <c:pt idx="80">
                  <c:v>2.0090099999999999E-8</c:v>
                </c:pt>
                <c:pt idx="81">
                  <c:v>2.01026E-8</c:v>
                </c:pt>
                <c:pt idx="82">
                  <c:v>2.0115100000000001E-8</c:v>
                </c:pt>
                <c:pt idx="83">
                  <c:v>2.0127600000000002E-8</c:v>
                </c:pt>
                <c:pt idx="84">
                  <c:v>2.0140099999999999E-8</c:v>
                </c:pt>
                <c:pt idx="85">
                  <c:v>2.01526E-8</c:v>
                </c:pt>
                <c:pt idx="86">
                  <c:v>2.0165100000000001E-8</c:v>
                </c:pt>
                <c:pt idx="87">
                  <c:v>2.0177599999999999E-8</c:v>
                </c:pt>
                <c:pt idx="88">
                  <c:v>2.01901E-8</c:v>
                </c:pt>
                <c:pt idx="89">
                  <c:v>2.0202600000000001E-8</c:v>
                </c:pt>
                <c:pt idx="90">
                  <c:v>2.0215100000000001E-8</c:v>
                </c:pt>
                <c:pt idx="91">
                  <c:v>2.0227599999999999E-8</c:v>
                </c:pt>
                <c:pt idx="92">
                  <c:v>2.02401E-8</c:v>
                </c:pt>
                <c:pt idx="93">
                  <c:v>2.0252600000000001E-8</c:v>
                </c:pt>
                <c:pt idx="94">
                  <c:v>2.0265099999999999E-8</c:v>
                </c:pt>
                <c:pt idx="95">
                  <c:v>2.02776E-8</c:v>
                </c:pt>
                <c:pt idx="96">
                  <c:v>2.02901E-8</c:v>
                </c:pt>
                <c:pt idx="97">
                  <c:v>2.0302600000000001E-8</c:v>
                </c:pt>
                <c:pt idx="98">
                  <c:v>2.0315099999999999E-8</c:v>
                </c:pt>
                <c:pt idx="99">
                  <c:v>2.03276E-8</c:v>
                </c:pt>
                <c:pt idx="100">
                  <c:v>2.0340100000000001E-8</c:v>
                </c:pt>
                <c:pt idx="101">
                  <c:v>2.0352599999999999E-8</c:v>
                </c:pt>
                <c:pt idx="102">
                  <c:v>2.0365099999999999E-8</c:v>
                </c:pt>
                <c:pt idx="103">
                  <c:v>2.03776E-8</c:v>
                </c:pt>
                <c:pt idx="104">
                  <c:v>2.0390100000000001E-8</c:v>
                </c:pt>
                <c:pt idx="105">
                  <c:v>2.0402599999999999E-8</c:v>
                </c:pt>
                <c:pt idx="106">
                  <c:v>2.04151E-8</c:v>
                </c:pt>
                <c:pt idx="107">
                  <c:v>2.0427600000000001E-8</c:v>
                </c:pt>
                <c:pt idx="108">
                  <c:v>2.0440099999999999E-8</c:v>
                </c:pt>
                <c:pt idx="109">
                  <c:v>2.0452599999999999E-8</c:v>
                </c:pt>
                <c:pt idx="110">
                  <c:v>2.04651E-8</c:v>
                </c:pt>
                <c:pt idx="111">
                  <c:v>2.0477600000000001E-8</c:v>
                </c:pt>
                <c:pt idx="112">
                  <c:v>2.0490099999999999E-8</c:v>
                </c:pt>
                <c:pt idx="113">
                  <c:v>2.05026E-8</c:v>
                </c:pt>
                <c:pt idx="114">
                  <c:v>2.0515100000000001E-8</c:v>
                </c:pt>
                <c:pt idx="115">
                  <c:v>2.0527599999999998E-8</c:v>
                </c:pt>
                <c:pt idx="116">
                  <c:v>2.0540099999999999E-8</c:v>
                </c:pt>
                <c:pt idx="117">
                  <c:v>2.05526E-8</c:v>
                </c:pt>
                <c:pt idx="118">
                  <c:v>2.0565100000000001E-8</c:v>
                </c:pt>
                <c:pt idx="119">
                  <c:v>2.0577599999999999E-8</c:v>
                </c:pt>
                <c:pt idx="120">
                  <c:v>2.05901E-8</c:v>
                </c:pt>
                <c:pt idx="121">
                  <c:v>2.0602600000000001E-8</c:v>
                </c:pt>
                <c:pt idx="122">
                  <c:v>2.0615099999999998E-8</c:v>
                </c:pt>
                <c:pt idx="123">
                  <c:v>2.0627599999999999E-8</c:v>
                </c:pt>
                <c:pt idx="124">
                  <c:v>2.06401E-8</c:v>
                </c:pt>
                <c:pt idx="125">
                  <c:v>2.0652600000000001E-8</c:v>
                </c:pt>
                <c:pt idx="126">
                  <c:v>2.0665099999999999E-8</c:v>
                </c:pt>
                <c:pt idx="127">
                  <c:v>2.06776E-8</c:v>
                </c:pt>
                <c:pt idx="128">
                  <c:v>2.0690100000000001E-8</c:v>
                </c:pt>
                <c:pt idx="129">
                  <c:v>2.0702599999999998E-8</c:v>
                </c:pt>
                <c:pt idx="130">
                  <c:v>2.0715099999999999E-8</c:v>
                </c:pt>
                <c:pt idx="131">
                  <c:v>2.07276E-8</c:v>
                </c:pt>
                <c:pt idx="132">
                  <c:v>2.0740100000000001E-8</c:v>
                </c:pt>
                <c:pt idx="133">
                  <c:v>2.0752599999999999E-8</c:v>
                </c:pt>
                <c:pt idx="134">
                  <c:v>2.07651E-8</c:v>
                </c:pt>
                <c:pt idx="135">
                  <c:v>2.0777600000000001E-8</c:v>
                </c:pt>
                <c:pt idx="136">
                  <c:v>2.0790100000000002E-8</c:v>
                </c:pt>
                <c:pt idx="137">
                  <c:v>2.0802599999999999E-8</c:v>
                </c:pt>
                <c:pt idx="138">
                  <c:v>2.08151E-8</c:v>
                </c:pt>
                <c:pt idx="139">
                  <c:v>2.0827600000000001E-8</c:v>
                </c:pt>
                <c:pt idx="140">
                  <c:v>2.0840099999999999E-8</c:v>
                </c:pt>
                <c:pt idx="141">
                  <c:v>2.08526E-8</c:v>
                </c:pt>
                <c:pt idx="142">
                  <c:v>2.0865100000000001E-8</c:v>
                </c:pt>
                <c:pt idx="143">
                  <c:v>2.0877600000000002E-8</c:v>
                </c:pt>
                <c:pt idx="144">
                  <c:v>2.0890099999999999E-8</c:v>
                </c:pt>
                <c:pt idx="145">
                  <c:v>2.09026E-8</c:v>
                </c:pt>
                <c:pt idx="146">
                  <c:v>2.0915100000000001E-8</c:v>
                </c:pt>
                <c:pt idx="147">
                  <c:v>2.0927599999999999E-8</c:v>
                </c:pt>
                <c:pt idx="148">
                  <c:v>2.09401E-8</c:v>
                </c:pt>
                <c:pt idx="149">
                  <c:v>2.0952600000000001E-8</c:v>
                </c:pt>
                <c:pt idx="150">
                  <c:v>2.0965100000000002E-8</c:v>
                </c:pt>
                <c:pt idx="151">
                  <c:v>2.0977599999999999E-8</c:v>
                </c:pt>
                <c:pt idx="152">
                  <c:v>2.09901E-8</c:v>
                </c:pt>
                <c:pt idx="153">
                  <c:v>2.1002600000000001E-8</c:v>
                </c:pt>
                <c:pt idx="154">
                  <c:v>2.1015099999999999E-8</c:v>
                </c:pt>
                <c:pt idx="155">
                  <c:v>2.10276E-8</c:v>
                </c:pt>
                <c:pt idx="156">
                  <c:v>2.1040100000000001E-8</c:v>
                </c:pt>
                <c:pt idx="157">
                  <c:v>2.1052600000000002E-8</c:v>
                </c:pt>
                <c:pt idx="158">
                  <c:v>2.1065099999999999E-8</c:v>
                </c:pt>
                <c:pt idx="159">
                  <c:v>2.10776E-8</c:v>
                </c:pt>
                <c:pt idx="160">
                  <c:v>2.1090100000000001E-8</c:v>
                </c:pt>
                <c:pt idx="161">
                  <c:v>2.1102599999999999E-8</c:v>
                </c:pt>
                <c:pt idx="162">
                  <c:v>2.11151E-8</c:v>
                </c:pt>
                <c:pt idx="163">
                  <c:v>2.1127600000000001E-8</c:v>
                </c:pt>
                <c:pt idx="164">
                  <c:v>2.1140100000000001E-8</c:v>
                </c:pt>
                <c:pt idx="165">
                  <c:v>2.1152599999999999E-8</c:v>
                </c:pt>
                <c:pt idx="166">
                  <c:v>2.11651E-8</c:v>
                </c:pt>
                <c:pt idx="167">
                  <c:v>2.1177600000000001E-8</c:v>
                </c:pt>
                <c:pt idx="168">
                  <c:v>2.1190099999999999E-8</c:v>
                </c:pt>
                <c:pt idx="169">
                  <c:v>2.12026E-8</c:v>
                </c:pt>
                <c:pt idx="170">
                  <c:v>2.12151E-8</c:v>
                </c:pt>
                <c:pt idx="171">
                  <c:v>2.1227600000000001E-8</c:v>
                </c:pt>
                <c:pt idx="172">
                  <c:v>2.1240099999999999E-8</c:v>
                </c:pt>
                <c:pt idx="173">
                  <c:v>2.12526E-8</c:v>
                </c:pt>
                <c:pt idx="174">
                  <c:v>2.1265100000000001E-8</c:v>
                </c:pt>
                <c:pt idx="175">
                  <c:v>2.1277599999999999E-8</c:v>
                </c:pt>
                <c:pt idx="176">
                  <c:v>2.12901E-8</c:v>
                </c:pt>
                <c:pt idx="177">
                  <c:v>2.13026E-8</c:v>
                </c:pt>
                <c:pt idx="178">
                  <c:v>2.1315100000000001E-8</c:v>
                </c:pt>
                <c:pt idx="179">
                  <c:v>2.1327599999999999E-8</c:v>
                </c:pt>
                <c:pt idx="180">
                  <c:v>2.13401E-8</c:v>
                </c:pt>
                <c:pt idx="181">
                  <c:v>2.1352600000000001E-8</c:v>
                </c:pt>
                <c:pt idx="182">
                  <c:v>2.1365099999999999E-8</c:v>
                </c:pt>
                <c:pt idx="183">
                  <c:v>2.1377599999999999E-8</c:v>
                </c:pt>
                <c:pt idx="184">
                  <c:v>2.13901E-8</c:v>
                </c:pt>
                <c:pt idx="185">
                  <c:v>2.1402600000000001E-8</c:v>
                </c:pt>
                <c:pt idx="186">
                  <c:v>2.1415099999999999E-8</c:v>
                </c:pt>
                <c:pt idx="187">
                  <c:v>2.14276E-8</c:v>
                </c:pt>
                <c:pt idx="188">
                  <c:v>2.1440100000000001E-8</c:v>
                </c:pt>
                <c:pt idx="189">
                  <c:v>2.1452599999999998E-8</c:v>
                </c:pt>
                <c:pt idx="190">
                  <c:v>2.1465099999999999E-8</c:v>
                </c:pt>
                <c:pt idx="191">
                  <c:v>2.14776E-8</c:v>
                </c:pt>
                <c:pt idx="192">
                  <c:v>2.1490100000000001E-8</c:v>
                </c:pt>
                <c:pt idx="193">
                  <c:v>2.1502599999999999E-8</c:v>
                </c:pt>
                <c:pt idx="194">
                  <c:v>2.15151E-8</c:v>
                </c:pt>
                <c:pt idx="195">
                  <c:v>2.1527600000000001E-8</c:v>
                </c:pt>
                <c:pt idx="196">
                  <c:v>2.1540099999999998E-8</c:v>
                </c:pt>
                <c:pt idx="197">
                  <c:v>2.1552599999999999E-8</c:v>
                </c:pt>
                <c:pt idx="198">
                  <c:v>2.15651E-8</c:v>
                </c:pt>
                <c:pt idx="199">
                  <c:v>2.1577600000000001E-8</c:v>
                </c:pt>
                <c:pt idx="200">
                  <c:v>2.1590099999999999E-8</c:v>
                </c:pt>
                <c:pt idx="201">
                  <c:v>2.16026E-8</c:v>
                </c:pt>
                <c:pt idx="202">
                  <c:v>2.1615100000000001E-8</c:v>
                </c:pt>
                <c:pt idx="203">
                  <c:v>2.1627599999999998E-8</c:v>
                </c:pt>
                <c:pt idx="204">
                  <c:v>2.1640099999999999E-8</c:v>
                </c:pt>
                <c:pt idx="205">
                  <c:v>2.16526E-8</c:v>
                </c:pt>
                <c:pt idx="206">
                  <c:v>2.1665100000000001E-8</c:v>
                </c:pt>
                <c:pt idx="207">
                  <c:v>2.1677599999999999E-8</c:v>
                </c:pt>
                <c:pt idx="208">
                  <c:v>2.16901E-8</c:v>
                </c:pt>
                <c:pt idx="209">
                  <c:v>2.1702600000000001E-8</c:v>
                </c:pt>
                <c:pt idx="210">
                  <c:v>2.1715099999999998E-8</c:v>
                </c:pt>
                <c:pt idx="211">
                  <c:v>2.1727599999999999E-8</c:v>
                </c:pt>
                <c:pt idx="212">
                  <c:v>2.17401E-8</c:v>
                </c:pt>
                <c:pt idx="213">
                  <c:v>2.1752600000000001E-8</c:v>
                </c:pt>
                <c:pt idx="214">
                  <c:v>2.1765099999999999E-8</c:v>
                </c:pt>
                <c:pt idx="215">
                  <c:v>2.17776E-8</c:v>
                </c:pt>
                <c:pt idx="216">
                  <c:v>2.1790100000000001E-8</c:v>
                </c:pt>
                <c:pt idx="217">
                  <c:v>2.1802600000000002E-8</c:v>
                </c:pt>
                <c:pt idx="218">
                  <c:v>2.1815099999999999E-8</c:v>
                </c:pt>
                <c:pt idx="219">
                  <c:v>2.18276E-8</c:v>
                </c:pt>
                <c:pt idx="220">
                  <c:v>2.1840100000000001E-8</c:v>
                </c:pt>
                <c:pt idx="221">
                  <c:v>2.1852599999999999E-8</c:v>
                </c:pt>
                <c:pt idx="222">
                  <c:v>2.18651E-8</c:v>
                </c:pt>
                <c:pt idx="223">
                  <c:v>2.1877600000000001E-8</c:v>
                </c:pt>
                <c:pt idx="224">
                  <c:v>2.1890100000000002E-8</c:v>
                </c:pt>
                <c:pt idx="225">
                  <c:v>2.1902599999999999E-8</c:v>
                </c:pt>
                <c:pt idx="226">
                  <c:v>2.19151E-8</c:v>
                </c:pt>
                <c:pt idx="227">
                  <c:v>2.1927600000000001E-8</c:v>
                </c:pt>
                <c:pt idx="228">
                  <c:v>2.1940099999999999E-8</c:v>
                </c:pt>
                <c:pt idx="229">
                  <c:v>2.19526E-8</c:v>
                </c:pt>
                <c:pt idx="230">
                  <c:v>2.1965100000000001E-8</c:v>
                </c:pt>
                <c:pt idx="231">
                  <c:v>2.1977600000000002E-8</c:v>
                </c:pt>
                <c:pt idx="232">
                  <c:v>2.1990099999999999E-8</c:v>
                </c:pt>
                <c:pt idx="233">
                  <c:v>2.20026E-8</c:v>
                </c:pt>
                <c:pt idx="234">
                  <c:v>2.2015100000000001E-8</c:v>
                </c:pt>
                <c:pt idx="235">
                  <c:v>2.2027599999999999E-8</c:v>
                </c:pt>
                <c:pt idx="236">
                  <c:v>2.20401E-8</c:v>
                </c:pt>
                <c:pt idx="237">
                  <c:v>2.2052600000000001E-8</c:v>
                </c:pt>
                <c:pt idx="238">
                  <c:v>2.2065100000000001E-8</c:v>
                </c:pt>
                <c:pt idx="239">
                  <c:v>2.2077599999999999E-8</c:v>
                </c:pt>
                <c:pt idx="240">
                  <c:v>2.20901E-8</c:v>
                </c:pt>
                <c:pt idx="241">
                  <c:v>2.2102600000000001E-8</c:v>
                </c:pt>
                <c:pt idx="242">
                  <c:v>2.2115099999999999E-8</c:v>
                </c:pt>
                <c:pt idx="243">
                  <c:v>2.21276E-8</c:v>
                </c:pt>
                <c:pt idx="244">
                  <c:v>2.2140100000000001E-8</c:v>
                </c:pt>
                <c:pt idx="245">
                  <c:v>2.2152600000000001E-8</c:v>
                </c:pt>
                <c:pt idx="246">
                  <c:v>2.2165099999999999E-8</c:v>
                </c:pt>
                <c:pt idx="247">
                  <c:v>2.21776E-8</c:v>
                </c:pt>
                <c:pt idx="248">
                  <c:v>2.2190100000000001E-8</c:v>
                </c:pt>
                <c:pt idx="249">
                  <c:v>2.2202599999999999E-8</c:v>
                </c:pt>
                <c:pt idx="250">
                  <c:v>2.22151E-8</c:v>
                </c:pt>
                <c:pt idx="251">
                  <c:v>2.22276E-8</c:v>
                </c:pt>
                <c:pt idx="252">
                  <c:v>2.2240100000000001E-8</c:v>
                </c:pt>
                <c:pt idx="253">
                  <c:v>2.2252599999999999E-8</c:v>
                </c:pt>
                <c:pt idx="254">
                  <c:v>2.22651E-8</c:v>
                </c:pt>
                <c:pt idx="255">
                  <c:v>2.2277600000000001E-8</c:v>
                </c:pt>
                <c:pt idx="256">
                  <c:v>2.2290099999999999E-8</c:v>
                </c:pt>
                <c:pt idx="257">
                  <c:v>2.2302599999999999E-8</c:v>
                </c:pt>
                <c:pt idx="258">
                  <c:v>2.23151E-8</c:v>
                </c:pt>
                <c:pt idx="259">
                  <c:v>2.2327600000000001E-8</c:v>
                </c:pt>
                <c:pt idx="260">
                  <c:v>2.2340099999999999E-8</c:v>
                </c:pt>
                <c:pt idx="261">
                  <c:v>2.23526E-8</c:v>
                </c:pt>
                <c:pt idx="262">
                  <c:v>2.2365100000000001E-8</c:v>
                </c:pt>
                <c:pt idx="263">
                  <c:v>2.2377599999999998E-8</c:v>
                </c:pt>
                <c:pt idx="264">
                  <c:v>2.2390099999999999E-8</c:v>
                </c:pt>
                <c:pt idx="265">
                  <c:v>2.24026E-8</c:v>
                </c:pt>
                <c:pt idx="266">
                  <c:v>2.2415100000000001E-8</c:v>
                </c:pt>
                <c:pt idx="267">
                  <c:v>2.2427599999999999E-8</c:v>
                </c:pt>
                <c:pt idx="268">
                  <c:v>2.24401E-8</c:v>
                </c:pt>
                <c:pt idx="269">
                  <c:v>2.2452600000000001E-8</c:v>
                </c:pt>
                <c:pt idx="270">
                  <c:v>2.2465099999999998E-8</c:v>
                </c:pt>
                <c:pt idx="271">
                  <c:v>2.2477599999999999E-8</c:v>
                </c:pt>
                <c:pt idx="272">
                  <c:v>2.24901E-8</c:v>
                </c:pt>
                <c:pt idx="273">
                  <c:v>2.2502600000000001E-8</c:v>
                </c:pt>
                <c:pt idx="274">
                  <c:v>2.2515099999999999E-8</c:v>
                </c:pt>
                <c:pt idx="275">
                  <c:v>2.25276E-8</c:v>
                </c:pt>
                <c:pt idx="276">
                  <c:v>2.2540100000000001E-8</c:v>
                </c:pt>
                <c:pt idx="277">
                  <c:v>2.2552599999999998E-8</c:v>
                </c:pt>
                <c:pt idx="278">
                  <c:v>2.2565099999999999E-8</c:v>
                </c:pt>
                <c:pt idx="279">
                  <c:v>2.25776E-8</c:v>
                </c:pt>
                <c:pt idx="280">
                  <c:v>2.2590100000000001E-8</c:v>
                </c:pt>
                <c:pt idx="281">
                  <c:v>2.2602599999999999E-8</c:v>
                </c:pt>
                <c:pt idx="282">
                  <c:v>2.26151E-8</c:v>
                </c:pt>
                <c:pt idx="283">
                  <c:v>2.2627600000000001E-8</c:v>
                </c:pt>
                <c:pt idx="284">
                  <c:v>2.2640099999999998E-8</c:v>
                </c:pt>
                <c:pt idx="285">
                  <c:v>2.2652599999999999E-8</c:v>
                </c:pt>
                <c:pt idx="286">
                  <c:v>2.26651E-8</c:v>
                </c:pt>
                <c:pt idx="287">
                  <c:v>2.2677600000000001E-8</c:v>
                </c:pt>
                <c:pt idx="288">
                  <c:v>2.2690099999999999E-8</c:v>
                </c:pt>
                <c:pt idx="289">
                  <c:v>2.27026E-8</c:v>
                </c:pt>
                <c:pt idx="290">
                  <c:v>2.2715100000000001E-8</c:v>
                </c:pt>
                <c:pt idx="291">
                  <c:v>2.2727600000000002E-8</c:v>
                </c:pt>
                <c:pt idx="292">
                  <c:v>2.2740099999999999E-8</c:v>
                </c:pt>
                <c:pt idx="293">
                  <c:v>2.27526E-8</c:v>
                </c:pt>
                <c:pt idx="294">
                  <c:v>2.2765100000000001E-8</c:v>
                </c:pt>
                <c:pt idx="295">
                  <c:v>2.2777599999999999E-8</c:v>
                </c:pt>
                <c:pt idx="296">
                  <c:v>2.27901E-8</c:v>
                </c:pt>
                <c:pt idx="297">
                  <c:v>2.2802600000000001E-8</c:v>
                </c:pt>
                <c:pt idx="298">
                  <c:v>2.2815100000000002E-8</c:v>
                </c:pt>
                <c:pt idx="299">
                  <c:v>2.2827599999999999E-8</c:v>
                </c:pt>
                <c:pt idx="300">
                  <c:v>2.28401E-8</c:v>
                </c:pt>
                <c:pt idx="301">
                  <c:v>2.2852600000000001E-8</c:v>
                </c:pt>
                <c:pt idx="302">
                  <c:v>2.2865099999999999E-8</c:v>
                </c:pt>
                <c:pt idx="303">
                  <c:v>2.28776E-8</c:v>
                </c:pt>
                <c:pt idx="304">
                  <c:v>2.2890100000000001E-8</c:v>
                </c:pt>
                <c:pt idx="305">
                  <c:v>2.2902600000000002E-8</c:v>
                </c:pt>
                <c:pt idx="306">
                  <c:v>2.2915099999999999E-8</c:v>
                </c:pt>
                <c:pt idx="307">
                  <c:v>2.29276E-8</c:v>
                </c:pt>
                <c:pt idx="308">
                  <c:v>2.2940100000000001E-8</c:v>
                </c:pt>
                <c:pt idx="309">
                  <c:v>2.2952599999999999E-8</c:v>
                </c:pt>
                <c:pt idx="310">
                  <c:v>2.29651E-8</c:v>
                </c:pt>
                <c:pt idx="311">
                  <c:v>2.2977600000000001E-8</c:v>
                </c:pt>
                <c:pt idx="312">
                  <c:v>2.2990100000000001E-8</c:v>
                </c:pt>
                <c:pt idx="313">
                  <c:v>2.3002599999999999E-8</c:v>
                </c:pt>
                <c:pt idx="314">
                  <c:v>2.30151E-8</c:v>
                </c:pt>
                <c:pt idx="315">
                  <c:v>2.3027600000000001E-8</c:v>
                </c:pt>
                <c:pt idx="316">
                  <c:v>2.3040099999999999E-8</c:v>
                </c:pt>
                <c:pt idx="317">
                  <c:v>2.30526E-8</c:v>
                </c:pt>
                <c:pt idx="318">
                  <c:v>2.3065100000000001E-8</c:v>
                </c:pt>
                <c:pt idx="319">
                  <c:v>2.3077600000000001E-8</c:v>
                </c:pt>
                <c:pt idx="320">
                  <c:v>2.3090099999999999E-8</c:v>
                </c:pt>
                <c:pt idx="321">
                  <c:v>2.31026E-8</c:v>
                </c:pt>
                <c:pt idx="322">
                  <c:v>2.3115100000000001E-8</c:v>
                </c:pt>
                <c:pt idx="323">
                  <c:v>2.3127599999999999E-8</c:v>
                </c:pt>
                <c:pt idx="324">
                  <c:v>2.31401E-8</c:v>
                </c:pt>
                <c:pt idx="325">
                  <c:v>2.31526E-8</c:v>
                </c:pt>
                <c:pt idx="326">
                  <c:v>2.3165100000000001E-8</c:v>
                </c:pt>
                <c:pt idx="327">
                  <c:v>2.3177599999999999E-8</c:v>
                </c:pt>
                <c:pt idx="328">
                  <c:v>2.31901E-8</c:v>
                </c:pt>
                <c:pt idx="329">
                  <c:v>2.3202600000000001E-8</c:v>
                </c:pt>
                <c:pt idx="330">
                  <c:v>2.3215099999999999E-8</c:v>
                </c:pt>
                <c:pt idx="331">
                  <c:v>2.3227599999999999E-8</c:v>
                </c:pt>
                <c:pt idx="332">
                  <c:v>2.32401E-8</c:v>
                </c:pt>
                <c:pt idx="333">
                  <c:v>2.3252600000000001E-8</c:v>
                </c:pt>
                <c:pt idx="334">
                  <c:v>2.3265099999999999E-8</c:v>
                </c:pt>
                <c:pt idx="335">
                  <c:v>2.32776E-8</c:v>
                </c:pt>
                <c:pt idx="336">
                  <c:v>2.3290100000000001E-8</c:v>
                </c:pt>
                <c:pt idx="337">
                  <c:v>2.3302599999999999E-8</c:v>
                </c:pt>
                <c:pt idx="338">
                  <c:v>2.3315099999999999E-8</c:v>
                </c:pt>
                <c:pt idx="339">
                  <c:v>2.33276E-8</c:v>
                </c:pt>
                <c:pt idx="340">
                  <c:v>2.3340100000000001E-8</c:v>
                </c:pt>
                <c:pt idx="341">
                  <c:v>2.3352599999999999E-8</c:v>
                </c:pt>
                <c:pt idx="342">
                  <c:v>2.33651E-8</c:v>
                </c:pt>
                <c:pt idx="343">
                  <c:v>2.3377600000000001E-8</c:v>
                </c:pt>
                <c:pt idx="344">
                  <c:v>2.3390099999999998E-8</c:v>
                </c:pt>
                <c:pt idx="345">
                  <c:v>2.3402599999999999E-8</c:v>
                </c:pt>
                <c:pt idx="346">
                  <c:v>2.34151E-8</c:v>
                </c:pt>
                <c:pt idx="347">
                  <c:v>2.3427600000000001E-8</c:v>
                </c:pt>
                <c:pt idx="348">
                  <c:v>2.3440099999999999E-8</c:v>
                </c:pt>
                <c:pt idx="349">
                  <c:v>2.34526E-8</c:v>
                </c:pt>
                <c:pt idx="350">
                  <c:v>2.3465100000000001E-8</c:v>
                </c:pt>
                <c:pt idx="351">
                  <c:v>2.3477599999999998E-8</c:v>
                </c:pt>
                <c:pt idx="352">
                  <c:v>2.3490099999999999E-8</c:v>
                </c:pt>
                <c:pt idx="353">
                  <c:v>2.35026E-8</c:v>
                </c:pt>
                <c:pt idx="354">
                  <c:v>2.3515100000000001E-8</c:v>
                </c:pt>
                <c:pt idx="355">
                  <c:v>2.3527599999999999E-8</c:v>
                </c:pt>
                <c:pt idx="356">
                  <c:v>2.35401E-8</c:v>
                </c:pt>
                <c:pt idx="357">
                  <c:v>2.3552600000000001E-8</c:v>
                </c:pt>
                <c:pt idx="358">
                  <c:v>2.3565099999999998E-8</c:v>
                </c:pt>
                <c:pt idx="359">
                  <c:v>2.3577599999999999E-8</c:v>
                </c:pt>
                <c:pt idx="360">
                  <c:v>2.35901E-8</c:v>
                </c:pt>
                <c:pt idx="361">
                  <c:v>2.3602600000000001E-8</c:v>
                </c:pt>
                <c:pt idx="362">
                  <c:v>2.3615099999999999E-8</c:v>
                </c:pt>
                <c:pt idx="363">
                  <c:v>2.36276E-8</c:v>
                </c:pt>
                <c:pt idx="364">
                  <c:v>2.3640100000000001E-8</c:v>
                </c:pt>
                <c:pt idx="365">
                  <c:v>2.3652600000000002E-8</c:v>
                </c:pt>
                <c:pt idx="366">
                  <c:v>2.3665099999999999E-8</c:v>
                </c:pt>
                <c:pt idx="367">
                  <c:v>2.36776E-8</c:v>
                </c:pt>
                <c:pt idx="368">
                  <c:v>2.3690100000000001E-8</c:v>
                </c:pt>
                <c:pt idx="369">
                  <c:v>2.3702599999999999E-8</c:v>
                </c:pt>
                <c:pt idx="370">
                  <c:v>2.37151E-8</c:v>
                </c:pt>
                <c:pt idx="371">
                  <c:v>2.3727600000000001E-8</c:v>
                </c:pt>
                <c:pt idx="372">
                  <c:v>2.3740100000000002E-8</c:v>
                </c:pt>
                <c:pt idx="373">
                  <c:v>2.3752599999999999E-8</c:v>
                </c:pt>
                <c:pt idx="374">
                  <c:v>2.37651E-8</c:v>
                </c:pt>
                <c:pt idx="375">
                  <c:v>2.3777600000000001E-8</c:v>
                </c:pt>
                <c:pt idx="376">
                  <c:v>2.3790099999999999E-8</c:v>
                </c:pt>
                <c:pt idx="377">
                  <c:v>2.38026E-8</c:v>
                </c:pt>
                <c:pt idx="378">
                  <c:v>2.3815100000000001E-8</c:v>
                </c:pt>
                <c:pt idx="379">
                  <c:v>2.3827600000000002E-8</c:v>
                </c:pt>
                <c:pt idx="380">
                  <c:v>2.3840099999999999E-8</c:v>
                </c:pt>
                <c:pt idx="381">
                  <c:v>2.38526E-8</c:v>
                </c:pt>
                <c:pt idx="382">
                  <c:v>2.3865100000000001E-8</c:v>
                </c:pt>
                <c:pt idx="383">
                  <c:v>2.3877599999999999E-8</c:v>
                </c:pt>
                <c:pt idx="384">
                  <c:v>2.38901E-8</c:v>
                </c:pt>
                <c:pt idx="385">
                  <c:v>2.3902600000000001E-8</c:v>
                </c:pt>
                <c:pt idx="386">
                  <c:v>2.3915100000000002E-8</c:v>
                </c:pt>
                <c:pt idx="387">
                  <c:v>2.3927599999999999E-8</c:v>
                </c:pt>
                <c:pt idx="388">
                  <c:v>2.39401E-8</c:v>
                </c:pt>
                <c:pt idx="389">
                  <c:v>2.3952600000000001E-8</c:v>
                </c:pt>
                <c:pt idx="390">
                  <c:v>2.3965099999999999E-8</c:v>
                </c:pt>
                <c:pt idx="391">
                  <c:v>2.39776E-8</c:v>
                </c:pt>
                <c:pt idx="392">
                  <c:v>2.3990100000000001E-8</c:v>
                </c:pt>
                <c:pt idx="393">
                  <c:v>2.4002600000000001E-8</c:v>
                </c:pt>
                <c:pt idx="394">
                  <c:v>2.4015099999999999E-8</c:v>
                </c:pt>
                <c:pt idx="395">
                  <c:v>2.40276E-8</c:v>
                </c:pt>
                <c:pt idx="396">
                  <c:v>2.4040100000000001E-8</c:v>
                </c:pt>
                <c:pt idx="397">
                  <c:v>2.4052599999999999E-8</c:v>
                </c:pt>
                <c:pt idx="398">
                  <c:v>2.40651E-8</c:v>
                </c:pt>
                <c:pt idx="399">
                  <c:v>2.40776E-8</c:v>
                </c:pt>
                <c:pt idx="400">
                  <c:v>2.4090100000000001E-8</c:v>
                </c:pt>
                <c:pt idx="401">
                  <c:v>2.4102599999999999E-8</c:v>
                </c:pt>
                <c:pt idx="402">
                  <c:v>2.41151E-8</c:v>
                </c:pt>
                <c:pt idx="403">
                  <c:v>2.4127600000000001E-8</c:v>
                </c:pt>
                <c:pt idx="404">
                  <c:v>2.4140099999999999E-8</c:v>
                </c:pt>
                <c:pt idx="405">
                  <c:v>2.4152599999999999E-8</c:v>
                </c:pt>
                <c:pt idx="406">
                  <c:v>2.41651E-8</c:v>
                </c:pt>
                <c:pt idx="407">
                  <c:v>2.4177600000000001E-8</c:v>
                </c:pt>
                <c:pt idx="408">
                  <c:v>2.4190099999999999E-8</c:v>
                </c:pt>
                <c:pt idx="409">
                  <c:v>2.42026E-8</c:v>
                </c:pt>
                <c:pt idx="410">
                  <c:v>2.4215100000000001E-8</c:v>
                </c:pt>
                <c:pt idx="411">
                  <c:v>2.4227599999999999E-8</c:v>
                </c:pt>
                <c:pt idx="412">
                  <c:v>2.4240099999999999E-8</c:v>
                </c:pt>
                <c:pt idx="413">
                  <c:v>2.42526E-8</c:v>
                </c:pt>
                <c:pt idx="414">
                  <c:v>2.4265100000000001E-8</c:v>
                </c:pt>
                <c:pt idx="415">
                  <c:v>2.4277599999999999E-8</c:v>
                </c:pt>
                <c:pt idx="416">
                  <c:v>2.42901E-8</c:v>
                </c:pt>
                <c:pt idx="417">
                  <c:v>2.4302600000000001E-8</c:v>
                </c:pt>
                <c:pt idx="418">
                  <c:v>2.4315099999999998E-8</c:v>
                </c:pt>
                <c:pt idx="419">
                  <c:v>2.4327599999999999E-8</c:v>
                </c:pt>
                <c:pt idx="420">
                  <c:v>2.43401E-8</c:v>
                </c:pt>
                <c:pt idx="421">
                  <c:v>2.4352600000000001E-8</c:v>
                </c:pt>
                <c:pt idx="422">
                  <c:v>2.4365099999999999E-8</c:v>
                </c:pt>
                <c:pt idx="423">
                  <c:v>2.43776E-8</c:v>
                </c:pt>
                <c:pt idx="424">
                  <c:v>2.4390100000000001E-8</c:v>
                </c:pt>
                <c:pt idx="425">
                  <c:v>2.4402599999999998E-8</c:v>
                </c:pt>
                <c:pt idx="426">
                  <c:v>2.4415099999999999E-8</c:v>
                </c:pt>
                <c:pt idx="427">
                  <c:v>2.44276E-8</c:v>
                </c:pt>
                <c:pt idx="428">
                  <c:v>2.4440100000000001E-8</c:v>
                </c:pt>
                <c:pt idx="429">
                  <c:v>2.4452599999999999E-8</c:v>
                </c:pt>
                <c:pt idx="430">
                  <c:v>2.44651E-8</c:v>
                </c:pt>
                <c:pt idx="431">
                  <c:v>2.4477600000000001E-8</c:v>
                </c:pt>
                <c:pt idx="432">
                  <c:v>2.4490099999999998E-8</c:v>
                </c:pt>
                <c:pt idx="433">
                  <c:v>2.4502599999999999E-8</c:v>
                </c:pt>
                <c:pt idx="434">
                  <c:v>2.45151E-8</c:v>
                </c:pt>
                <c:pt idx="435">
                  <c:v>2.4527600000000001E-8</c:v>
                </c:pt>
                <c:pt idx="436">
                  <c:v>2.4540099999999999E-8</c:v>
                </c:pt>
                <c:pt idx="437">
                  <c:v>2.45526E-8</c:v>
                </c:pt>
                <c:pt idx="438">
                  <c:v>2.4565100000000001E-8</c:v>
                </c:pt>
                <c:pt idx="439">
                  <c:v>2.4577600000000002E-8</c:v>
                </c:pt>
                <c:pt idx="440">
                  <c:v>2.4590099999999999E-8</c:v>
                </c:pt>
                <c:pt idx="441">
                  <c:v>2.46026E-8</c:v>
                </c:pt>
                <c:pt idx="442">
                  <c:v>2.4615100000000001E-8</c:v>
                </c:pt>
                <c:pt idx="443">
                  <c:v>2.4627599999999999E-8</c:v>
                </c:pt>
                <c:pt idx="444">
                  <c:v>2.46401E-8</c:v>
                </c:pt>
                <c:pt idx="445">
                  <c:v>2.4652600000000001E-8</c:v>
                </c:pt>
                <c:pt idx="446">
                  <c:v>2.4665100000000002E-8</c:v>
                </c:pt>
                <c:pt idx="447">
                  <c:v>2.4677599999999999E-8</c:v>
                </c:pt>
                <c:pt idx="448">
                  <c:v>2.46901E-8</c:v>
                </c:pt>
                <c:pt idx="449">
                  <c:v>2.4702600000000001E-8</c:v>
                </c:pt>
                <c:pt idx="450">
                  <c:v>2.4715099999999999E-8</c:v>
                </c:pt>
                <c:pt idx="451">
                  <c:v>2.47276E-8</c:v>
                </c:pt>
                <c:pt idx="452">
                  <c:v>2.4740100000000001E-8</c:v>
                </c:pt>
                <c:pt idx="453">
                  <c:v>2.4752600000000002E-8</c:v>
                </c:pt>
                <c:pt idx="454">
                  <c:v>2.4765099999999999E-8</c:v>
                </c:pt>
                <c:pt idx="455">
                  <c:v>2.47776E-8</c:v>
                </c:pt>
                <c:pt idx="456">
                  <c:v>2.4790100000000001E-8</c:v>
                </c:pt>
                <c:pt idx="457">
                  <c:v>2.4802599999999999E-8</c:v>
                </c:pt>
                <c:pt idx="458">
                  <c:v>2.48151E-8</c:v>
                </c:pt>
                <c:pt idx="459">
                  <c:v>2.4827600000000001E-8</c:v>
                </c:pt>
                <c:pt idx="460">
                  <c:v>2.4840100000000002E-8</c:v>
                </c:pt>
                <c:pt idx="461">
                  <c:v>2.4852599999999999E-8</c:v>
                </c:pt>
                <c:pt idx="462">
                  <c:v>2.48651E-8</c:v>
                </c:pt>
                <c:pt idx="463">
                  <c:v>2.4877600000000001E-8</c:v>
                </c:pt>
                <c:pt idx="464">
                  <c:v>2.4890099999999999E-8</c:v>
                </c:pt>
                <c:pt idx="465">
                  <c:v>2.49026E-8</c:v>
                </c:pt>
                <c:pt idx="466">
                  <c:v>2.4915100000000001E-8</c:v>
                </c:pt>
                <c:pt idx="467">
                  <c:v>2.4927600000000001E-8</c:v>
                </c:pt>
                <c:pt idx="468">
                  <c:v>2.4940099999999999E-8</c:v>
                </c:pt>
                <c:pt idx="469">
                  <c:v>2.49526E-8</c:v>
                </c:pt>
                <c:pt idx="470">
                  <c:v>2.4965100000000001E-8</c:v>
                </c:pt>
                <c:pt idx="471">
                  <c:v>2.4977599999999999E-8</c:v>
                </c:pt>
                <c:pt idx="472">
                  <c:v>2.49901E-8</c:v>
                </c:pt>
                <c:pt idx="473">
                  <c:v>2.50026E-8</c:v>
                </c:pt>
                <c:pt idx="474">
                  <c:v>2.5015100000000001E-8</c:v>
                </c:pt>
                <c:pt idx="475">
                  <c:v>2.5027599999999999E-8</c:v>
                </c:pt>
                <c:pt idx="476">
                  <c:v>2.50401E-8</c:v>
                </c:pt>
                <c:pt idx="477">
                  <c:v>2.5052600000000001E-8</c:v>
                </c:pt>
                <c:pt idx="478">
                  <c:v>2.5065099999999999E-8</c:v>
                </c:pt>
                <c:pt idx="479">
                  <c:v>2.50776E-8</c:v>
                </c:pt>
                <c:pt idx="480">
                  <c:v>2.50901E-8</c:v>
                </c:pt>
                <c:pt idx="481">
                  <c:v>2.5102600000000001E-8</c:v>
                </c:pt>
                <c:pt idx="482">
                  <c:v>2.5115099999999999E-8</c:v>
                </c:pt>
                <c:pt idx="483">
                  <c:v>2.51276E-8</c:v>
                </c:pt>
                <c:pt idx="484">
                  <c:v>2.5140100000000001E-8</c:v>
                </c:pt>
                <c:pt idx="485">
                  <c:v>2.5152599999999999E-8</c:v>
                </c:pt>
                <c:pt idx="486">
                  <c:v>2.5165099999999999E-8</c:v>
                </c:pt>
                <c:pt idx="487">
                  <c:v>2.51776E-8</c:v>
                </c:pt>
                <c:pt idx="488">
                  <c:v>2.5190100000000001E-8</c:v>
                </c:pt>
                <c:pt idx="489">
                  <c:v>2.5202599999999999E-8</c:v>
                </c:pt>
                <c:pt idx="490">
                  <c:v>2.52151E-8</c:v>
                </c:pt>
                <c:pt idx="491">
                  <c:v>2.5227600000000001E-8</c:v>
                </c:pt>
                <c:pt idx="492">
                  <c:v>2.5240099999999998E-8</c:v>
                </c:pt>
                <c:pt idx="493">
                  <c:v>2.5252599999999999E-8</c:v>
                </c:pt>
                <c:pt idx="494">
                  <c:v>2.52651E-8</c:v>
                </c:pt>
                <c:pt idx="495">
                  <c:v>2.5277600000000001E-8</c:v>
                </c:pt>
                <c:pt idx="496">
                  <c:v>2.5290099999999999E-8</c:v>
                </c:pt>
                <c:pt idx="497">
                  <c:v>2.53026E-8</c:v>
                </c:pt>
                <c:pt idx="498">
                  <c:v>2.5315100000000001E-8</c:v>
                </c:pt>
                <c:pt idx="499">
                  <c:v>2.5327599999999998E-8</c:v>
                </c:pt>
                <c:pt idx="500">
                  <c:v>2.5340099999999999E-8</c:v>
                </c:pt>
                <c:pt idx="501">
                  <c:v>2.53526E-8</c:v>
                </c:pt>
                <c:pt idx="502">
                  <c:v>2.5365100000000001E-8</c:v>
                </c:pt>
                <c:pt idx="503">
                  <c:v>2.5377599999999999E-8</c:v>
                </c:pt>
                <c:pt idx="504">
                  <c:v>2.53901E-8</c:v>
                </c:pt>
                <c:pt idx="505">
                  <c:v>2.5402600000000001E-8</c:v>
                </c:pt>
                <c:pt idx="506">
                  <c:v>2.5415099999999998E-8</c:v>
                </c:pt>
                <c:pt idx="507">
                  <c:v>2.5427599999999999E-8</c:v>
                </c:pt>
                <c:pt idx="508">
                  <c:v>2.54401E-8</c:v>
                </c:pt>
                <c:pt idx="509">
                  <c:v>2.5452600000000001E-8</c:v>
                </c:pt>
                <c:pt idx="510">
                  <c:v>2.5465099999999999E-8</c:v>
                </c:pt>
                <c:pt idx="511">
                  <c:v>2.54776E-8</c:v>
                </c:pt>
                <c:pt idx="512">
                  <c:v>2.5490100000000001E-8</c:v>
                </c:pt>
                <c:pt idx="513">
                  <c:v>2.5502599999999998E-8</c:v>
                </c:pt>
                <c:pt idx="514">
                  <c:v>2.5515099999999999E-8</c:v>
                </c:pt>
                <c:pt idx="515">
                  <c:v>2.55276E-8</c:v>
                </c:pt>
                <c:pt idx="516">
                  <c:v>2.5540100000000001E-8</c:v>
                </c:pt>
                <c:pt idx="517">
                  <c:v>2.5552599999999999E-8</c:v>
                </c:pt>
                <c:pt idx="518">
                  <c:v>2.55651E-8</c:v>
                </c:pt>
                <c:pt idx="519">
                  <c:v>2.5577600000000001E-8</c:v>
                </c:pt>
                <c:pt idx="520">
                  <c:v>2.5590100000000002E-8</c:v>
                </c:pt>
                <c:pt idx="521">
                  <c:v>2.5602599999999999E-8</c:v>
                </c:pt>
                <c:pt idx="522">
                  <c:v>2.56151E-8</c:v>
                </c:pt>
                <c:pt idx="523">
                  <c:v>2.5627600000000001E-8</c:v>
                </c:pt>
                <c:pt idx="524">
                  <c:v>2.5640099999999999E-8</c:v>
                </c:pt>
                <c:pt idx="525">
                  <c:v>2.56526E-8</c:v>
                </c:pt>
                <c:pt idx="526">
                  <c:v>2.5665100000000001E-8</c:v>
                </c:pt>
                <c:pt idx="527">
                  <c:v>2.5677600000000002E-8</c:v>
                </c:pt>
                <c:pt idx="528">
                  <c:v>2.5690099999999999E-8</c:v>
                </c:pt>
                <c:pt idx="529">
                  <c:v>2.57026E-8</c:v>
                </c:pt>
                <c:pt idx="530">
                  <c:v>2.5715100000000001E-8</c:v>
                </c:pt>
                <c:pt idx="531">
                  <c:v>2.5727599999999999E-8</c:v>
                </c:pt>
                <c:pt idx="532">
                  <c:v>2.57401E-8</c:v>
                </c:pt>
                <c:pt idx="533">
                  <c:v>2.5752600000000001E-8</c:v>
                </c:pt>
                <c:pt idx="534">
                  <c:v>2.5765100000000002E-8</c:v>
                </c:pt>
                <c:pt idx="535">
                  <c:v>2.5777599999999999E-8</c:v>
                </c:pt>
                <c:pt idx="536">
                  <c:v>2.57901E-8</c:v>
                </c:pt>
                <c:pt idx="537">
                  <c:v>2.5802600000000001E-8</c:v>
                </c:pt>
                <c:pt idx="538">
                  <c:v>2.5815099999999999E-8</c:v>
                </c:pt>
                <c:pt idx="539">
                  <c:v>2.58276E-8</c:v>
                </c:pt>
                <c:pt idx="540">
                  <c:v>2.5840100000000001E-8</c:v>
                </c:pt>
                <c:pt idx="541">
                  <c:v>2.5852600000000001E-8</c:v>
                </c:pt>
                <c:pt idx="542">
                  <c:v>2.5865099999999999E-8</c:v>
                </c:pt>
                <c:pt idx="543">
                  <c:v>2.58776E-8</c:v>
                </c:pt>
                <c:pt idx="544">
                  <c:v>2.5890100000000001E-8</c:v>
                </c:pt>
                <c:pt idx="545">
                  <c:v>2.5902599999999999E-8</c:v>
                </c:pt>
                <c:pt idx="546">
                  <c:v>2.59151E-8</c:v>
                </c:pt>
                <c:pt idx="547">
                  <c:v>2.5927600000000001E-8</c:v>
                </c:pt>
                <c:pt idx="548">
                  <c:v>2.5940100000000001E-8</c:v>
                </c:pt>
                <c:pt idx="549">
                  <c:v>2.5952599999999999E-8</c:v>
                </c:pt>
                <c:pt idx="550">
                  <c:v>2.59651E-8</c:v>
                </c:pt>
                <c:pt idx="551">
                  <c:v>2.5977600000000001E-8</c:v>
                </c:pt>
                <c:pt idx="552">
                  <c:v>2.5990099999999999E-8</c:v>
                </c:pt>
                <c:pt idx="553">
                  <c:v>2.60026E-8</c:v>
                </c:pt>
                <c:pt idx="554">
                  <c:v>2.60151E-8</c:v>
                </c:pt>
                <c:pt idx="555">
                  <c:v>2.6027600000000001E-8</c:v>
                </c:pt>
                <c:pt idx="556">
                  <c:v>2.6040099999999999E-8</c:v>
                </c:pt>
                <c:pt idx="557">
                  <c:v>2.60526E-8</c:v>
                </c:pt>
                <c:pt idx="558">
                  <c:v>2.6065100000000001E-8</c:v>
                </c:pt>
                <c:pt idx="559">
                  <c:v>2.6077599999999999E-8</c:v>
                </c:pt>
                <c:pt idx="560">
                  <c:v>2.6090099999999999E-8</c:v>
                </c:pt>
                <c:pt idx="561">
                  <c:v>2.61026E-8</c:v>
                </c:pt>
                <c:pt idx="562">
                  <c:v>2.6115100000000001E-8</c:v>
                </c:pt>
                <c:pt idx="563">
                  <c:v>2.6127599999999999E-8</c:v>
                </c:pt>
                <c:pt idx="564">
                  <c:v>2.61401E-8</c:v>
                </c:pt>
                <c:pt idx="565">
                  <c:v>2.6152600000000001E-8</c:v>
                </c:pt>
                <c:pt idx="566">
                  <c:v>2.6165099999999998E-8</c:v>
                </c:pt>
                <c:pt idx="567">
                  <c:v>2.6177599999999999E-8</c:v>
                </c:pt>
                <c:pt idx="568">
                  <c:v>2.61901E-8</c:v>
                </c:pt>
                <c:pt idx="569">
                  <c:v>2.6202600000000001E-8</c:v>
                </c:pt>
                <c:pt idx="570">
                  <c:v>2.6215099999999999E-8</c:v>
                </c:pt>
                <c:pt idx="571">
                  <c:v>2.62276E-8</c:v>
                </c:pt>
                <c:pt idx="572">
                  <c:v>2.6240100000000001E-8</c:v>
                </c:pt>
                <c:pt idx="573">
                  <c:v>2.6252599999999998E-8</c:v>
                </c:pt>
                <c:pt idx="574">
                  <c:v>2.6265099999999999E-8</c:v>
                </c:pt>
                <c:pt idx="575">
                  <c:v>2.62776E-8</c:v>
                </c:pt>
                <c:pt idx="576">
                  <c:v>2.6290100000000001E-8</c:v>
                </c:pt>
                <c:pt idx="577">
                  <c:v>2.6302599999999999E-8</c:v>
                </c:pt>
                <c:pt idx="578">
                  <c:v>2.63151E-8</c:v>
                </c:pt>
                <c:pt idx="579">
                  <c:v>2.6327600000000001E-8</c:v>
                </c:pt>
                <c:pt idx="580">
                  <c:v>2.6340099999999998E-8</c:v>
                </c:pt>
                <c:pt idx="581">
                  <c:v>2.6352599999999999E-8</c:v>
                </c:pt>
                <c:pt idx="582">
                  <c:v>2.63651E-8</c:v>
                </c:pt>
                <c:pt idx="583">
                  <c:v>2.6377600000000001E-8</c:v>
                </c:pt>
                <c:pt idx="584">
                  <c:v>2.6390099999999999E-8</c:v>
                </c:pt>
                <c:pt idx="585">
                  <c:v>2.64026E-8</c:v>
                </c:pt>
                <c:pt idx="586">
                  <c:v>2.6415100000000001E-8</c:v>
                </c:pt>
                <c:pt idx="587">
                  <c:v>2.6427599999999998E-8</c:v>
                </c:pt>
                <c:pt idx="588">
                  <c:v>2.6440099999999999E-8</c:v>
                </c:pt>
                <c:pt idx="589">
                  <c:v>2.64526E-8</c:v>
                </c:pt>
                <c:pt idx="590">
                  <c:v>2.6465100000000001E-8</c:v>
                </c:pt>
                <c:pt idx="591">
                  <c:v>2.6477599999999999E-8</c:v>
                </c:pt>
                <c:pt idx="592">
                  <c:v>2.64901E-8</c:v>
                </c:pt>
                <c:pt idx="593">
                  <c:v>2.6502600000000001E-8</c:v>
                </c:pt>
                <c:pt idx="594">
                  <c:v>2.6515100000000002E-8</c:v>
                </c:pt>
                <c:pt idx="595">
                  <c:v>2.6527599999999999E-8</c:v>
                </c:pt>
                <c:pt idx="596">
                  <c:v>2.65401E-8</c:v>
                </c:pt>
                <c:pt idx="597">
                  <c:v>2.6552600000000001E-8</c:v>
                </c:pt>
                <c:pt idx="598">
                  <c:v>2.6565099999999999E-8</c:v>
                </c:pt>
                <c:pt idx="599">
                  <c:v>2.65776E-8</c:v>
                </c:pt>
                <c:pt idx="600">
                  <c:v>2.6590100000000001E-8</c:v>
                </c:pt>
                <c:pt idx="601">
                  <c:v>2.6602600000000002E-8</c:v>
                </c:pt>
                <c:pt idx="602">
                  <c:v>2.6615099999999999E-8</c:v>
                </c:pt>
                <c:pt idx="603">
                  <c:v>2.66276E-8</c:v>
                </c:pt>
                <c:pt idx="604">
                  <c:v>2.6640100000000001E-8</c:v>
                </c:pt>
                <c:pt idx="605">
                  <c:v>2.6652599999999999E-8</c:v>
                </c:pt>
                <c:pt idx="606">
                  <c:v>2.66651E-8</c:v>
                </c:pt>
                <c:pt idx="607">
                  <c:v>2.6677600000000001E-8</c:v>
                </c:pt>
                <c:pt idx="608">
                  <c:v>2.6690100000000002E-8</c:v>
                </c:pt>
                <c:pt idx="609">
                  <c:v>2.6702599999999999E-8</c:v>
                </c:pt>
                <c:pt idx="610">
                  <c:v>2.67151E-8</c:v>
                </c:pt>
                <c:pt idx="611">
                  <c:v>2.6727600000000001E-8</c:v>
                </c:pt>
                <c:pt idx="612">
                  <c:v>2.6740099999999999E-8</c:v>
                </c:pt>
                <c:pt idx="613">
                  <c:v>2.67526E-8</c:v>
                </c:pt>
                <c:pt idx="614">
                  <c:v>2.6765100000000001E-8</c:v>
                </c:pt>
                <c:pt idx="615">
                  <c:v>2.6777600000000001E-8</c:v>
                </c:pt>
                <c:pt idx="616">
                  <c:v>2.6790099999999999E-8</c:v>
                </c:pt>
                <c:pt idx="617">
                  <c:v>2.68026E-8</c:v>
                </c:pt>
                <c:pt idx="618">
                  <c:v>2.6815100000000001E-8</c:v>
                </c:pt>
                <c:pt idx="619">
                  <c:v>2.6827599999999999E-8</c:v>
                </c:pt>
                <c:pt idx="620">
                  <c:v>2.68401E-8</c:v>
                </c:pt>
                <c:pt idx="621">
                  <c:v>2.6852600000000001E-8</c:v>
                </c:pt>
                <c:pt idx="622">
                  <c:v>2.6865100000000001E-8</c:v>
                </c:pt>
                <c:pt idx="623">
                  <c:v>2.6877599999999999E-8</c:v>
                </c:pt>
                <c:pt idx="624">
                  <c:v>2.68901E-8</c:v>
                </c:pt>
                <c:pt idx="625">
                  <c:v>2.6902600000000001E-8</c:v>
                </c:pt>
                <c:pt idx="626">
                  <c:v>2.6915099999999999E-8</c:v>
                </c:pt>
                <c:pt idx="627">
                  <c:v>2.69276E-8</c:v>
                </c:pt>
                <c:pt idx="628">
                  <c:v>2.69401E-8</c:v>
                </c:pt>
                <c:pt idx="629">
                  <c:v>2.6952600000000001E-8</c:v>
                </c:pt>
                <c:pt idx="630">
                  <c:v>2.6965099999999999E-8</c:v>
                </c:pt>
                <c:pt idx="631">
                  <c:v>2.69776E-8</c:v>
                </c:pt>
                <c:pt idx="632">
                  <c:v>2.6990100000000001E-8</c:v>
                </c:pt>
                <c:pt idx="633">
                  <c:v>2.7002599999999999E-8</c:v>
                </c:pt>
                <c:pt idx="634">
                  <c:v>2.7015099999999999E-8</c:v>
                </c:pt>
                <c:pt idx="635">
                  <c:v>2.70276E-8</c:v>
                </c:pt>
                <c:pt idx="636">
                  <c:v>2.7040100000000001E-8</c:v>
                </c:pt>
                <c:pt idx="637">
                  <c:v>2.7052599999999999E-8</c:v>
                </c:pt>
                <c:pt idx="638">
                  <c:v>2.70651E-8</c:v>
                </c:pt>
                <c:pt idx="639">
                  <c:v>2.7077600000000001E-8</c:v>
                </c:pt>
                <c:pt idx="640">
                  <c:v>2.7090099999999999E-8</c:v>
                </c:pt>
                <c:pt idx="641">
                  <c:v>2.7102599999999999E-8</c:v>
                </c:pt>
                <c:pt idx="642">
                  <c:v>2.71151E-8</c:v>
                </c:pt>
                <c:pt idx="643">
                  <c:v>2.7127600000000001E-8</c:v>
                </c:pt>
                <c:pt idx="644">
                  <c:v>2.7140099999999999E-8</c:v>
                </c:pt>
                <c:pt idx="645">
                  <c:v>2.71526E-8</c:v>
                </c:pt>
                <c:pt idx="646">
                  <c:v>2.7165100000000001E-8</c:v>
                </c:pt>
                <c:pt idx="647">
                  <c:v>2.7177599999999998E-8</c:v>
                </c:pt>
                <c:pt idx="648">
                  <c:v>2.7190099999999999E-8</c:v>
                </c:pt>
                <c:pt idx="649">
                  <c:v>2.72026E-8</c:v>
                </c:pt>
                <c:pt idx="650">
                  <c:v>2.7215100000000001E-8</c:v>
                </c:pt>
                <c:pt idx="651">
                  <c:v>2.7227599999999999E-8</c:v>
                </c:pt>
                <c:pt idx="652">
                  <c:v>2.72401E-8</c:v>
                </c:pt>
                <c:pt idx="653">
                  <c:v>2.7252600000000001E-8</c:v>
                </c:pt>
                <c:pt idx="654">
                  <c:v>2.7265099999999998E-8</c:v>
                </c:pt>
                <c:pt idx="655">
                  <c:v>2.7277599999999999E-8</c:v>
                </c:pt>
                <c:pt idx="656">
                  <c:v>2.72901E-8</c:v>
                </c:pt>
                <c:pt idx="657">
                  <c:v>2.7302600000000001E-8</c:v>
                </c:pt>
                <c:pt idx="658">
                  <c:v>2.7315099999999999E-8</c:v>
                </c:pt>
                <c:pt idx="659">
                  <c:v>2.73276E-8</c:v>
                </c:pt>
                <c:pt idx="660">
                  <c:v>2.7340100000000001E-8</c:v>
                </c:pt>
                <c:pt idx="661">
                  <c:v>2.7352599999999998E-8</c:v>
                </c:pt>
                <c:pt idx="662">
                  <c:v>2.7365099999999999E-8</c:v>
                </c:pt>
                <c:pt idx="663">
                  <c:v>2.73776E-8</c:v>
                </c:pt>
                <c:pt idx="664">
                  <c:v>2.7390100000000001E-8</c:v>
                </c:pt>
                <c:pt idx="665">
                  <c:v>2.7402599999999999E-8</c:v>
                </c:pt>
                <c:pt idx="666">
                  <c:v>2.74151E-8</c:v>
                </c:pt>
                <c:pt idx="667">
                  <c:v>2.7427600000000001E-8</c:v>
                </c:pt>
                <c:pt idx="668">
                  <c:v>2.7440100000000002E-8</c:v>
                </c:pt>
                <c:pt idx="669">
                  <c:v>2.7452599999999999E-8</c:v>
                </c:pt>
                <c:pt idx="670">
                  <c:v>2.74651E-8</c:v>
                </c:pt>
                <c:pt idx="671">
                  <c:v>2.7477600000000001E-8</c:v>
                </c:pt>
                <c:pt idx="672">
                  <c:v>2.7490099999999999E-8</c:v>
                </c:pt>
                <c:pt idx="673">
                  <c:v>2.75026E-8</c:v>
                </c:pt>
                <c:pt idx="674">
                  <c:v>2.7515100000000001E-8</c:v>
                </c:pt>
                <c:pt idx="675">
                  <c:v>2.7527600000000002E-8</c:v>
                </c:pt>
                <c:pt idx="676">
                  <c:v>2.7540099999999999E-8</c:v>
                </c:pt>
                <c:pt idx="677">
                  <c:v>2.75526E-8</c:v>
                </c:pt>
                <c:pt idx="678">
                  <c:v>2.7565100000000001E-8</c:v>
                </c:pt>
                <c:pt idx="679">
                  <c:v>2.7577599999999999E-8</c:v>
                </c:pt>
                <c:pt idx="680">
                  <c:v>2.75901E-8</c:v>
                </c:pt>
                <c:pt idx="681">
                  <c:v>2.7602600000000001E-8</c:v>
                </c:pt>
                <c:pt idx="682">
                  <c:v>2.7615100000000002E-8</c:v>
                </c:pt>
                <c:pt idx="683">
                  <c:v>2.7627599999999999E-8</c:v>
                </c:pt>
                <c:pt idx="684">
                  <c:v>2.76401E-8</c:v>
                </c:pt>
                <c:pt idx="685">
                  <c:v>2.7652600000000001E-8</c:v>
                </c:pt>
                <c:pt idx="686">
                  <c:v>2.7665099999999999E-8</c:v>
                </c:pt>
                <c:pt idx="687">
                  <c:v>2.76776E-8</c:v>
                </c:pt>
                <c:pt idx="688">
                  <c:v>2.7690100000000001E-8</c:v>
                </c:pt>
                <c:pt idx="689">
                  <c:v>2.7702600000000002E-8</c:v>
                </c:pt>
                <c:pt idx="690">
                  <c:v>2.7715099999999999E-8</c:v>
                </c:pt>
                <c:pt idx="691">
                  <c:v>2.77276E-8</c:v>
                </c:pt>
                <c:pt idx="692">
                  <c:v>2.7740100000000001E-8</c:v>
                </c:pt>
                <c:pt idx="693">
                  <c:v>2.7752599999999999E-8</c:v>
                </c:pt>
                <c:pt idx="694">
                  <c:v>2.77651E-8</c:v>
                </c:pt>
                <c:pt idx="695">
                  <c:v>2.7777600000000001E-8</c:v>
                </c:pt>
                <c:pt idx="696">
                  <c:v>2.7790100000000001E-8</c:v>
                </c:pt>
                <c:pt idx="697">
                  <c:v>2.7802599999999999E-8</c:v>
                </c:pt>
                <c:pt idx="698">
                  <c:v>2.78151E-8</c:v>
                </c:pt>
                <c:pt idx="699">
                  <c:v>2.7827600000000001E-8</c:v>
                </c:pt>
                <c:pt idx="700">
                  <c:v>2.7840099999999999E-8</c:v>
                </c:pt>
                <c:pt idx="701">
                  <c:v>2.78526E-8</c:v>
                </c:pt>
                <c:pt idx="702">
                  <c:v>2.78651E-8</c:v>
                </c:pt>
                <c:pt idx="703">
                  <c:v>2.7877600000000001E-8</c:v>
                </c:pt>
                <c:pt idx="704">
                  <c:v>2.7890099999999999E-8</c:v>
                </c:pt>
                <c:pt idx="705">
                  <c:v>2.79026E-8</c:v>
                </c:pt>
                <c:pt idx="706">
                  <c:v>2.7915100000000001E-8</c:v>
                </c:pt>
                <c:pt idx="707">
                  <c:v>2.7927599999999999E-8</c:v>
                </c:pt>
                <c:pt idx="708">
                  <c:v>2.79401E-8</c:v>
                </c:pt>
                <c:pt idx="709">
                  <c:v>2.79526E-8</c:v>
                </c:pt>
                <c:pt idx="710">
                  <c:v>2.7965100000000001E-8</c:v>
                </c:pt>
                <c:pt idx="711">
                  <c:v>2.7977599999999999E-8</c:v>
                </c:pt>
                <c:pt idx="712">
                  <c:v>2.79901E-8</c:v>
                </c:pt>
                <c:pt idx="713">
                  <c:v>2.8002600000000001E-8</c:v>
                </c:pt>
                <c:pt idx="714">
                  <c:v>2.8015099999999999E-8</c:v>
                </c:pt>
                <c:pt idx="715">
                  <c:v>2.8027599999999999E-8</c:v>
                </c:pt>
                <c:pt idx="716">
                  <c:v>2.80401E-8</c:v>
                </c:pt>
                <c:pt idx="717">
                  <c:v>2.8052600000000001E-8</c:v>
                </c:pt>
                <c:pt idx="718">
                  <c:v>2.8065099999999999E-8</c:v>
                </c:pt>
                <c:pt idx="719">
                  <c:v>2.80776E-8</c:v>
                </c:pt>
                <c:pt idx="720">
                  <c:v>2.8090100000000001E-8</c:v>
                </c:pt>
                <c:pt idx="721">
                  <c:v>2.8102599999999998E-8</c:v>
                </c:pt>
                <c:pt idx="722">
                  <c:v>2.8115099999999999E-8</c:v>
                </c:pt>
                <c:pt idx="723">
                  <c:v>2.81276E-8</c:v>
                </c:pt>
                <c:pt idx="724">
                  <c:v>2.8140100000000001E-8</c:v>
                </c:pt>
                <c:pt idx="725">
                  <c:v>2.8152599999999999E-8</c:v>
                </c:pt>
                <c:pt idx="726">
                  <c:v>2.81651E-8</c:v>
                </c:pt>
                <c:pt idx="727">
                  <c:v>2.8177600000000001E-8</c:v>
                </c:pt>
                <c:pt idx="728">
                  <c:v>2.8190099999999998E-8</c:v>
                </c:pt>
                <c:pt idx="729">
                  <c:v>2.8202599999999999E-8</c:v>
                </c:pt>
                <c:pt idx="730">
                  <c:v>2.82151E-8</c:v>
                </c:pt>
                <c:pt idx="731">
                  <c:v>2.8227600000000001E-8</c:v>
                </c:pt>
                <c:pt idx="732">
                  <c:v>2.8240099999999999E-8</c:v>
                </c:pt>
                <c:pt idx="733">
                  <c:v>2.82526E-8</c:v>
                </c:pt>
                <c:pt idx="734">
                  <c:v>2.8265100000000001E-8</c:v>
                </c:pt>
                <c:pt idx="735">
                  <c:v>2.8277599999999998E-8</c:v>
                </c:pt>
                <c:pt idx="736">
                  <c:v>2.8290099999999999E-8</c:v>
                </c:pt>
                <c:pt idx="737">
                  <c:v>2.83026E-8</c:v>
                </c:pt>
                <c:pt idx="738">
                  <c:v>2.8315100000000001E-8</c:v>
                </c:pt>
                <c:pt idx="739">
                  <c:v>2.8327599999999999E-8</c:v>
                </c:pt>
                <c:pt idx="740">
                  <c:v>2.83401E-8</c:v>
                </c:pt>
                <c:pt idx="741">
                  <c:v>2.8352600000000001E-8</c:v>
                </c:pt>
                <c:pt idx="742">
                  <c:v>2.8365100000000002E-8</c:v>
                </c:pt>
                <c:pt idx="743">
                  <c:v>2.8377599999999999E-8</c:v>
                </c:pt>
                <c:pt idx="744">
                  <c:v>2.83901E-8</c:v>
                </c:pt>
                <c:pt idx="745">
                  <c:v>2.8402600000000001E-8</c:v>
                </c:pt>
                <c:pt idx="746">
                  <c:v>2.8415099999999999E-8</c:v>
                </c:pt>
                <c:pt idx="747">
                  <c:v>2.84276E-8</c:v>
                </c:pt>
                <c:pt idx="748">
                  <c:v>2.8440100000000001E-8</c:v>
                </c:pt>
                <c:pt idx="749">
                  <c:v>2.8452600000000002E-8</c:v>
                </c:pt>
                <c:pt idx="750">
                  <c:v>2.8465099999999999E-8</c:v>
                </c:pt>
                <c:pt idx="751">
                  <c:v>2.84776E-8</c:v>
                </c:pt>
                <c:pt idx="752">
                  <c:v>2.8490100000000001E-8</c:v>
                </c:pt>
                <c:pt idx="753">
                  <c:v>2.8502599999999999E-8</c:v>
                </c:pt>
                <c:pt idx="754">
                  <c:v>2.85151E-8</c:v>
                </c:pt>
                <c:pt idx="755">
                  <c:v>2.8527600000000001E-8</c:v>
                </c:pt>
                <c:pt idx="756">
                  <c:v>2.8540100000000002E-8</c:v>
                </c:pt>
                <c:pt idx="757">
                  <c:v>2.8552599999999999E-8</c:v>
                </c:pt>
                <c:pt idx="758">
                  <c:v>2.85651E-8</c:v>
                </c:pt>
                <c:pt idx="759">
                  <c:v>2.8577600000000001E-8</c:v>
                </c:pt>
                <c:pt idx="760">
                  <c:v>2.8590099999999999E-8</c:v>
                </c:pt>
                <c:pt idx="761">
                  <c:v>2.86026E-8</c:v>
                </c:pt>
                <c:pt idx="762">
                  <c:v>2.8615100000000001E-8</c:v>
                </c:pt>
                <c:pt idx="763">
                  <c:v>2.8627600000000002E-8</c:v>
                </c:pt>
                <c:pt idx="764">
                  <c:v>2.8640099999999999E-8</c:v>
                </c:pt>
                <c:pt idx="765">
                  <c:v>2.86526E-8</c:v>
                </c:pt>
                <c:pt idx="766">
                  <c:v>2.8665100000000001E-8</c:v>
                </c:pt>
                <c:pt idx="767">
                  <c:v>2.8677599999999999E-8</c:v>
                </c:pt>
                <c:pt idx="768">
                  <c:v>2.86901E-8</c:v>
                </c:pt>
                <c:pt idx="769">
                  <c:v>2.8702600000000001E-8</c:v>
                </c:pt>
                <c:pt idx="770">
                  <c:v>2.8715100000000001E-8</c:v>
                </c:pt>
                <c:pt idx="771">
                  <c:v>2.8727599999999999E-8</c:v>
                </c:pt>
                <c:pt idx="772">
                  <c:v>2.87401E-8</c:v>
                </c:pt>
                <c:pt idx="773">
                  <c:v>2.8752600000000001E-8</c:v>
                </c:pt>
                <c:pt idx="774">
                  <c:v>2.8765099999999999E-8</c:v>
                </c:pt>
                <c:pt idx="775">
                  <c:v>2.87776E-8</c:v>
                </c:pt>
                <c:pt idx="776">
                  <c:v>2.87901E-8</c:v>
                </c:pt>
                <c:pt idx="777">
                  <c:v>2.8802600000000001E-8</c:v>
                </c:pt>
                <c:pt idx="778">
                  <c:v>2.8815099999999999E-8</c:v>
                </c:pt>
                <c:pt idx="779">
                  <c:v>2.88276E-8</c:v>
                </c:pt>
                <c:pt idx="780">
                  <c:v>2.8840100000000001E-8</c:v>
                </c:pt>
                <c:pt idx="781">
                  <c:v>2.8852599999999999E-8</c:v>
                </c:pt>
                <c:pt idx="782">
                  <c:v>2.88651E-8</c:v>
                </c:pt>
                <c:pt idx="783">
                  <c:v>2.88776E-8</c:v>
                </c:pt>
                <c:pt idx="784">
                  <c:v>2.8890100000000001E-8</c:v>
                </c:pt>
                <c:pt idx="785">
                  <c:v>2.8902599999999999E-8</c:v>
                </c:pt>
                <c:pt idx="786">
                  <c:v>2.89151E-8</c:v>
                </c:pt>
                <c:pt idx="787">
                  <c:v>2.8927600000000001E-8</c:v>
                </c:pt>
                <c:pt idx="788">
                  <c:v>2.8940099999999999E-8</c:v>
                </c:pt>
                <c:pt idx="789">
                  <c:v>2.8952599999999999E-8</c:v>
                </c:pt>
                <c:pt idx="790">
                  <c:v>2.89651E-8</c:v>
                </c:pt>
                <c:pt idx="791">
                  <c:v>2.8977600000000001E-8</c:v>
                </c:pt>
                <c:pt idx="792">
                  <c:v>2.8990099999999999E-8</c:v>
                </c:pt>
                <c:pt idx="793">
                  <c:v>2.90026E-8</c:v>
                </c:pt>
                <c:pt idx="794">
                  <c:v>2.9015100000000001E-8</c:v>
                </c:pt>
                <c:pt idx="795">
                  <c:v>2.9027599999999998E-8</c:v>
                </c:pt>
                <c:pt idx="796">
                  <c:v>2.9040099999999999E-8</c:v>
                </c:pt>
                <c:pt idx="797">
                  <c:v>2.90526E-8</c:v>
                </c:pt>
                <c:pt idx="798">
                  <c:v>2.9065100000000001E-8</c:v>
                </c:pt>
                <c:pt idx="799">
                  <c:v>2.9077599999999999E-8</c:v>
                </c:pt>
                <c:pt idx="800">
                  <c:v>2.90901E-8</c:v>
                </c:pt>
              </c:numCache>
            </c:numRef>
          </c:xVal>
          <c:yVal>
            <c:numRef>
              <c:f>'T1'!$B$1:$B$801</c:f>
              <c:numCache>
                <c:formatCode>0.00E+00</c:formatCode>
                <c:ptCount val="801"/>
                <c:pt idx="0">
                  <c:v>-1.64E-4</c:v>
                </c:pt>
                <c:pt idx="1">
                  <c:v>-1.76E-4</c:v>
                </c:pt>
                <c:pt idx="2">
                  <c:v>-1.8599999999999999E-4</c:v>
                </c:pt>
                <c:pt idx="3">
                  <c:v>-1.9599999999999999E-4</c:v>
                </c:pt>
                <c:pt idx="4">
                  <c:v>-2.0699999999999999E-4</c:v>
                </c:pt>
                <c:pt idx="5">
                  <c:v>-2.1699999999999999E-4</c:v>
                </c:pt>
                <c:pt idx="6">
                  <c:v>-2.23E-4</c:v>
                </c:pt>
                <c:pt idx="7">
                  <c:v>-2.2499999999999999E-4</c:v>
                </c:pt>
                <c:pt idx="8">
                  <c:v>-2.2699999999999999E-4</c:v>
                </c:pt>
                <c:pt idx="9">
                  <c:v>-2.2699999999999999E-4</c:v>
                </c:pt>
                <c:pt idx="10">
                  <c:v>-2.2100000000000001E-4</c:v>
                </c:pt>
                <c:pt idx="11">
                  <c:v>-2.1499999999999999E-4</c:v>
                </c:pt>
                <c:pt idx="12">
                  <c:v>-2.1100000000000001E-4</c:v>
                </c:pt>
                <c:pt idx="13">
                  <c:v>-1.9599999999999999E-4</c:v>
                </c:pt>
                <c:pt idx="14">
                  <c:v>-1.84E-4</c:v>
                </c:pt>
                <c:pt idx="15">
                  <c:v>-1.7000000000000001E-4</c:v>
                </c:pt>
                <c:pt idx="16">
                  <c:v>-1.56E-4</c:v>
                </c:pt>
                <c:pt idx="17">
                  <c:v>-1.3100000000000001E-4</c:v>
                </c:pt>
                <c:pt idx="18">
                  <c:v>-1.15E-4</c:v>
                </c:pt>
                <c:pt idx="19">
                  <c:v>-9.2999999999999997E-5</c:v>
                </c:pt>
                <c:pt idx="20">
                  <c:v>-7.2000000000000002E-5</c:v>
                </c:pt>
                <c:pt idx="21">
                  <c:v>-4.8000000000000001E-5</c:v>
                </c:pt>
                <c:pt idx="22">
                  <c:v>-2.6999999999999999E-5</c:v>
                </c:pt>
                <c:pt idx="23">
                  <c:v>-9.9999999999999995E-7</c:v>
                </c:pt>
                <c:pt idx="24">
                  <c:v>2.0999999999999999E-5</c:v>
                </c:pt>
                <c:pt idx="25">
                  <c:v>4.3999999999999999E-5</c:v>
                </c:pt>
                <c:pt idx="26">
                  <c:v>6.6000000000000005E-5</c:v>
                </c:pt>
                <c:pt idx="27">
                  <c:v>8.7000000000000001E-5</c:v>
                </c:pt>
                <c:pt idx="28">
                  <c:v>1.07E-4</c:v>
                </c:pt>
                <c:pt idx="29">
                  <c:v>1.2899999999999999E-4</c:v>
                </c:pt>
                <c:pt idx="30">
                  <c:v>1.44E-4</c:v>
                </c:pt>
                <c:pt idx="31">
                  <c:v>1.6000000000000001E-4</c:v>
                </c:pt>
                <c:pt idx="32">
                  <c:v>1.74E-4</c:v>
                </c:pt>
                <c:pt idx="33">
                  <c:v>1.95E-4</c:v>
                </c:pt>
                <c:pt idx="34">
                  <c:v>2.0100000000000001E-4</c:v>
                </c:pt>
                <c:pt idx="35">
                  <c:v>2.1100000000000001E-4</c:v>
                </c:pt>
                <c:pt idx="36">
                  <c:v>2.23E-4</c:v>
                </c:pt>
                <c:pt idx="37">
                  <c:v>2.31E-4</c:v>
                </c:pt>
                <c:pt idx="38">
                  <c:v>2.33E-4</c:v>
                </c:pt>
                <c:pt idx="39">
                  <c:v>2.43E-4</c:v>
                </c:pt>
                <c:pt idx="40">
                  <c:v>2.4800000000000001E-4</c:v>
                </c:pt>
                <c:pt idx="41">
                  <c:v>2.5000000000000001E-4</c:v>
                </c:pt>
                <c:pt idx="42">
                  <c:v>2.5799999999999998E-4</c:v>
                </c:pt>
                <c:pt idx="43">
                  <c:v>2.6200000000000003E-4</c:v>
                </c:pt>
                <c:pt idx="44">
                  <c:v>2.6600000000000001E-4</c:v>
                </c:pt>
                <c:pt idx="45">
                  <c:v>2.6600000000000001E-4</c:v>
                </c:pt>
                <c:pt idx="46">
                  <c:v>2.72E-4</c:v>
                </c:pt>
                <c:pt idx="47">
                  <c:v>2.7399999999999999E-4</c:v>
                </c:pt>
                <c:pt idx="48">
                  <c:v>2.72E-4</c:v>
                </c:pt>
                <c:pt idx="49">
                  <c:v>2.8200000000000002E-4</c:v>
                </c:pt>
                <c:pt idx="50">
                  <c:v>2.8400000000000002E-4</c:v>
                </c:pt>
                <c:pt idx="51">
                  <c:v>2.8800000000000001E-4</c:v>
                </c:pt>
                <c:pt idx="52">
                  <c:v>2.92E-4</c:v>
                </c:pt>
                <c:pt idx="53">
                  <c:v>3.0200000000000002E-4</c:v>
                </c:pt>
                <c:pt idx="54">
                  <c:v>3.0899999999999998E-4</c:v>
                </c:pt>
                <c:pt idx="55">
                  <c:v>3.1700000000000001E-4</c:v>
                </c:pt>
                <c:pt idx="56">
                  <c:v>3.2299999999999999E-4</c:v>
                </c:pt>
                <c:pt idx="57">
                  <c:v>3.3100000000000002E-4</c:v>
                </c:pt>
                <c:pt idx="58">
                  <c:v>3.3700000000000001E-4</c:v>
                </c:pt>
                <c:pt idx="59">
                  <c:v>3.4499999999999998E-4</c:v>
                </c:pt>
                <c:pt idx="60">
                  <c:v>3.5300000000000002E-4</c:v>
                </c:pt>
                <c:pt idx="61">
                  <c:v>3.6000000000000002E-4</c:v>
                </c:pt>
                <c:pt idx="62">
                  <c:v>3.68E-4</c:v>
                </c:pt>
                <c:pt idx="63">
                  <c:v>3.7399999999999998E-4</c:v>
                </c:pt>
                <c:pt idx="64">
                  <c:v>3.7399999999999998E-4</c:v>
                </c:pt>
                <c:pt idx="65">
                  <c:v>3.8400000000000001E-4</c:v>
                </c:pt>
                <c:pt idx="66">
                  <c:v>3.86E-4</c:v>
                </c:pt>
                <c:pt idx="67">
                  <c:v>3.8400000000000001E-4</c:v>
                </c:pt>
                <c:pt idx="68">
                  <c:v>3.8400000000000001E-4</c:v>
                </c:pt>
                <c:pt idx="69">
                  <c:v>3.8400000000000001E-4</c:v>
                </c:pt>
                <c:pt idx="70">
                  <c:v>3.8200000000000002E-4</c:v>
                </c:pt>
                <c:pt idx="71">
                  <c:v>3.7599999999999998E-4</c:v>
                </c:pt>
                <c:pt idx="72">
                  <c:v>3.68E-4</c:v>
                </c:pt>
                <c:pt idx="73">
                  <c:v>3.6200000000000002E-4</c:v>
                </c:pt>
                <c:pt idx="74">
                  <c:v>3.4900000000000003E-4</c:v>
                </c:pt>
                <c:pt idx="75">
                  <c:v>3.39E-4</c:v>
                </c:pt>
                <c:pt idx="76">
                  <c:v>3.3100000000000002E-4</c:v>
                </c:pt>
                <c:pt idx="77">
                  <c:v>3.1700000000000001E-4</c:v>
                </c:pt>
                <c:pt idx="78">
                  <c:v>3.0200000000000002E-4</c:v>
                </c:pt>
                <c:pt idx="79">
                  <c:v>2.8400000000000002E-4</c:v>
                </c:pt>
                <c:pt idx="80">
                  <c:v>2.72E-4</c:v>
                </c:pt>
                <c:pt idx="81">
                  <c:v>2.5599999999999999E-4</c:v>
                </c:pt>
                <c:pt idx="82">
                  <c:v>2.3900000000000001E-4</c:v>
                </c:pt>
                <c:pt idx="83">
                  <c:v>2.2699999999999999E-4</c:v>
                </c:pt>
                <c:pt idx="84">
                  <c:v>2.1100000000000001E-4</c:v>
                </c:pt>
                <c:pt idx="85">
                  <c:v>1.9900000000000001E-4</c:v>
                </c:pt>
                <c:pt idx="86">
                  <c:v>1.8200000000000001E-4</c:v>
                </c:pt>
                <c:pt idx="87">
                  <c:v>1.76E-4</c:v>
                </c:pt>
                <c:pt idx="88">
                  <c:v>1.64E-4</c:v>
                </c:pt>
                <c:pt idx="89">
                  <c:v>1.5799999999999999E-4</c:v>
                </c:pt>
                <c:pt idx="90">
                  <c:v>1.54E-4</c:v>
                </c:pt>
                <c:pt idx="91">
                  <c:v>1.4999999999999999E-4</c:v>
                </c:pt>
                <c:pt idx="92">
                  <c:v>1.44E-4</c:v>
                </c:pt>
                <c:pt idx="93">
                  <c:v>1.44E-4</c:v>
                </c:pt>
                <c:pt idx="94">
                  <c:v>1.4999999999999999E-4</c:v>
                </c:pt>
                <c:pt idx="95">
                  <c:v>1.54E-4</c:v>
                </c:pt>
                <c:pt idx="96">
                  <c:v>1.6000000000000001E-4</c:v>
                </c:pt>
                <c:pt idx="97">
                  <c:v>1.7000000000000001E-4</c:v>
                </c:pt>
                <c:pt idx="98">
                  <c:v>1.8200000000000001E-4</c:v>
                </c:pt>
                <c:pt idx="99">
                  <c:v>1.93E-4</c:v>
                </c:pt>
                <c:pt idx="100">
                  <c:v>2.0900000000000001E-4</c:v>
                </c:pt>
                <c:pt idx="101">
                  <c:v>2.2699999999999999E-4</c:v>
                </c:pt>
                <c:pt idx="102">
                  <c:v>2.43E-4</c:v>
                </c:pt>
                <c:pt idx="103">
                  <c:v>2.6200000000000003E-4</c:v>
                </c:pt>
                <c:pt idx="104">
                  <c:v>2.8200000000000002E-4</c:v>
                </c:pt>
                <c:pt idx="105">
                  <c:v>2.9999999999999997E-4</c:v>
                </c:pt>
                <c:pt idx="106">
                  <c:v>3.1700000000000001E-4</c:v>
                </c:pt>
                <c:pt idx="107">
                  <c:v>3.39E-4</c:v>
                </c:pt>
                <c:pt idx="108">
                  <c:v>3.5300000000000002E-4</c:v>
                </c:pt>
                <c:pt idx="109">
                  <c:v>3.7199999999999999E-4</c:v>
                </c:pt>
                <c:pt idx="110">
                  <c:v>3.88E-4</c:v>
                </c:pt>
                <c:pt idx="111">
                  <c:v>4.0000000000000002E-4</c:v>
                </c:pt>
                <c:pt idx="112">
                  <c:v>4.1199999999999999E-4</c:v>
                </c:pt>
                <c:pt idx="113">
                  <c:v>4.2499999999999998E-4</c:v>
                </c:pt>
                <c:pt idx="114">
                  <c:v>4.3300000000000001E-4</c:v>
                </c:pt>
                <c:pt idx="115">
                  <c:v>4.3899999999999999E-4</c:v>
                </c:pt>
                <c:pt idx="116">
                  <c:v>4.4099999999999999E-4</c:v>
                </c:pt>
                <c:pt idx="117">
                  <c:v>4.4099999999999999E-4</c:v>
                </c:pt>
                <c:pt idx="118">
                  <c:v>4.35E-4</c:v>
                </c:pt>
                <c:pt idx="119">
                  <c:v>4.3300000000000001E-4</c:v>
                </c:pt>
                <c:pt idx="120">
                  <c:v>4.2499999999999998E-4</c:v>
                </c:pt>
                <c:pt idx="121">
                  <c:v>4.1399999999999998E-4</c:v>
                </c:pt>
                <c:pt idx="122">
                  <c:v>4.0000000000000002E-4</c:v>
                </c:pt>
                <c:pt idx="123">
                  <c:v>3.86E-4</c:v>
                </c:pt>
                <c:pt idx="124">
                  <c:v>3.7199999999999999E-4</c:v>
                </c:pt>
                <c:pt idx="125">
                  <c:v>3.5300000000000002E-4</c:v>
                </c:pt>
                <c:pt idx="126">
                  <c:v>3.3300000000000002E-4</c:v>
                </c:pt>
                <c:pt idx="127">
                  <c:v>3.1300000000000002E-4</c:v>
                </c:pt>
                <c:pt idx="128">
                  <c:v>2.8800000000000001E-4</c:v>
                </c:pt>
                <c:pt idx="129">
                  <c:v>2.6800000000000001E-4</c:v>
                </c:pt>
                <c:pt idx="130">
                  <c:v>2.41E-4</c:v>
                </c:pt>
                <c:pt idx="131">
                  <c:v>2.2499999999999999E-4</c:v>
                </c:pt>
                <c:pt idx="132">
                  <c:v>1.9900000000000001E-4</c:v>
                </c:pt>
                <c:pt idx="133">
                  <c:v>1.8000000000000001E-4</c:v>
                </c:pt>
                <c:pt idx="134">
                  <c:v>1.56E-4</c:v>
                </c:pt>
                <c:pt idx="135">
                  <c:v>1.3999999999999999E-4</c:v>
                </c:pt>
                <c:pt idx="136">
                  <c:v>1.1900000000000001E-4</c:v>
                </c:pt>
                <c:pt idx="137">
                  <c:v>1.05E-4</c:v>
                </c:pt>
                <c:pt idx="138">
                  <c:v>8.8999999999999995E-5</c:v>
                </c:pt>
                <c:pt idx="139">
                  <c:v>8.2999999999999998E-5</c:v>
                </c:pt>
                <c:pt idx="140">
                  <c:v>6.9999999999999994E-5</c:v>
                </c:pt>
                <c:pt idx="141">
                  <c:v>6.3999999999999997E-5</c:v>
                </c:pt>
                <c:pt idx="142">
                  <c:v>6.2000000000000003E-5</c:v>
                </c:pt>
                <c:pt idx="143">
                  <c:v>5.8E-5</c:v>
                </c:pt>
                <c:pt idx="144">
                  <c:v>6.2000000000000003E-5</c:v>
                </c:pt>
                <c:pt idx="145">
                  <c:v>6.6000000000000005E-5</c:v>
                </c:pt>
                <c:pt idx="146">
                  <c:v>7.3999999999999996E-5</c:v>
                </c:pt>
                <c:pt idx="147">
                  <c:v>8.1000000000000004E-5</c:v>
                </c:pt>
                <c:pt idx="148">
                  <c:v>9.5000000000000005E-5</c:v>
                </c:pt>
                <c:pt idx="149">
                  <c:v>1.07E-4</c:v>
                </c:pt>
                <c:pt idx="150">
                  <c:v>1.21E-4</c:v>
                </c:pt>
                <c:pt idx="151">
                  <c:v>1.3799999999999999E-4</c:v>
                </c:pt>
                <c:pt idx="152">
                  <c:v>1.54E-4</c:v>
                </c:pt>
                <c:pt idx="153">
                  <c:v>1.74E-4</c:v>
                </c:pt>
                <c:pt idx="154">
                  <c:v>1.9000000000000001E-4</c:v>
                </c:pt>
                <c:pt idx="155">
                  <c:v>2.1100000000000001E-4</c:v>
                </c:pt>
                <c:pt idx="156">
                  <c:v>2.2699999999999999E-4</c:v>
                </c:pt>
                <c:pt idx="157">
                  <c:v>2.4800000000000001E-4</c:v>
                </c:pt>
                <c:pt idx="158">
                  <c:v>2.6600000000000001E-4</c:v>
                </c:pt>
                <c:pt idx="159">
                  <c:v>2.7799999999999998E-4</c:v>
                </c:pt>
                <c:pt idx="160">
                  <c:v>2.9799999999999998E-4</c:v>
                </c:pt>
                <c:pt idx="161">
                  <c:v>3.1500000000000001E-4</c:v>
                </c:pt>
                <c:pt idx="162">
                  <c:v>3.2699999999999998E-4</c:v>
                </c:pt>
                <c:pt idx="163">
                  <c:v>3.4099999999999999E-4</c:v>
                </c:pt>
                <c:pt idx="164">
                  <c:v>3.4900000000000003E-4</c:v>
                </c:pt>
                <c:pt idx="165">
                  <c:v>3.6200000000000002E-4</c:v>
                </c:pt>
                <c:pt idx="166">
                  <c:v>3.6200000000000002E-4</c:v>
                </c:pt>
                <c:pt idx="167">
                  <c:v>3.7399999999999998E-4</c:v>
                </c:pt>
                <c:pt idx="168">
                  <c:v>3.7599999999999998E-4</c:v>
                </c:pt>
                <c:pt idx="169">
                  <c:v>3.7399999999999998E-4</c:v>
                </c:pt>
                <c:pt idx="170">
                  <c:v>3.8000000000000002E-4</c:v>
                </c:pt>
                <c:pt idx="171">
                  <c:v>3.7599999999999998E-4</c:v>
                </c:pt>
                <c:pt idx="172">
                  <c:v>3.7199999999999999E-4</c:v>
                </c:pt>
                <c:pt idx="173">
                  <c:v>3.6400000000000001E-4</c:v>
                </c:pt>
                <c:pt idx="174">
                  <c:v>3.6000000000000002E-4</c:v>
                </c:pt>
                <c:pt idx="175">
                  <c:v>3.6000000000000002E-4</c:v>
                </c:pt>
                <c:pt idx="176">
                  <c:v>3.5100000000000002E-4</c:v>
                </c:pt>
                <c:pt idx="177">
                  <c:v>3.4299999999999999E-4</c:v>
                </c:pt>
                <c:pt idx="178">
                  <c:v>3.3700000000000001E-4</c:v>
                </c:pt>
                <c:pt idx="179">
                  <c:v>3.3300000000000002E-4</c:v>
                </c:pt>
                <c:pt idx="180">
                  <c:v>3.2499999999999999E-4</c:v>
                </c:pt>
                <c:pt idx="181">
                  <c:v>3.2299999999999999E-4</c:v>
                </c:pt>
                <c:pt idx="182">
                  <c:v>3.1500000000000001E-4</c:v>
                </c:pt>
                <c:pt idx="183">
                  <c:v>3.1700000000000001E-4</c:v>
                </c:pt>
                <c:pt idx="184">
                  <c:v>3.1300000000000002E-4</c:v>
                </c:pt>
                <c:pt idx="185">
                  <c:v>3.1100000000000002E-4</c:v>
                </c:pt>
                <c:pt idx="186">
                  <c:v>3.1100000000000002E-4</c:v>
                </c:pt>
                <c:pt idx="187">
                  <c:v>3.1300000000000002E-4</c:v>
                </c:pt>
                <c:pt idx="188">
                  <c:v>3.1700000000000001E-4</c:v>
                </c:pt>
                <c:pt idx="189">
                  <c:v>3.19E-4</c:v>
                </c:pt>
                <c:pt idx="190">
                  <c:v>3.2499999999999999E-4</c:v>
                </c:pt>
                <c:pt idx="191">
                  <c:v>3.3500000000000001E-4</c:v>
                </c:pt>
                <c:pt idx="192">
                  <c:v>3.4099999999999999E-4</c:v>
                </c:pt>
                <c:pt idx="193">
                  <c:v>3.4900000000000003E-4</c:v>
                </c:pt>
                <c:pt idx="194">
                  <c:v>3.57E-4</c:v>
                </c:pt>
                <c:pt idx="195">
                  <c:v>3.7399999999999998E-4</c:v>
                </c:pt>
                <c:pt idx="196">
                  <c:v>3.86E-4</c:v>
                </c:pt>
                <c:pt idx="197">
                  <c:v>3.9399999999999998E-4</c:v>
                </c:pt>
                <c:pt idx="198">
                  <c:v>4.0400000000000001E-4</c:v>
                </c:pt>
                <c:pt idx="199">
                  <c:v>4.1899999999999999E-4</c:v>
                </c:pt>
                <c:pt idx="200">
                  <c:v>4.3100000000000001E-4</c:v>
                </c:pt>
                <c:pt idx="201">
                  <c:v>4.3899999999999999E-4</c:v>
                </c:pt>
                <c:pt idx="202">
                  <c:v>4.4900000000000002E-4</c:v>
                </c:pt>
                <c:pt idx="203">
                  <c:v>4.57E-4</c:v>
                </c:pt>
                <c:pt idx="204">
                  <c:v>4.6099999999999998E-4</c:v>
                </c:pt>
                <c:pt idx="205">
                  <c:v>4.6500000000000003E-4</c:v>
                </c:pt>
                <c:pt idx="206">
                  <c:v>4.6700000000000002E-4</c:v>
                </c:pt>
                <c:pt idx="207">
                  <c:v>4.7100000000000001E-4</c:v>
                </c:pt>
                <c:pt idx="208">
                  <c:v>4.6900000000000002E-4</c:v>
                </c:pt>
                <c:pt idx="209">
                  <c:v>4.6099999999999998E-4</c:v>
                </c:pt>
                <c:pt idx="210">
                  <c:v>4.5100000000000001E-4</c:v>
                </c:pt>
                <c:pt idx="211">
                  <c:v>4.4099999999999999E-4</c:v>
                </c:pt>
                <c:pt idx="212">
                  <c:v>4.3100000000000001E-4</c:v>
                </c:pt>
                <c:pt idx="213">
                  <c:v>4.1899999999999999E-4</c:v>
                </c:pt>
                <c:pt idx="214">
                  <c:v>3.9800000000000002E-4</c:v>
                </c:pt>
                <c:pt idx="215">
                  <c:v>3.8200000000000002E-4</c:v>
                </c:pt>
                <c:pt idx="216">
                  <c:v>3.6000000000000002E-4</c:v>
                </c:pt>
                <c:pt idx="217">
                  <c:v>3.3700000000000001E-4</c:v>
                </c:pt>
                <c:pt idx="218">
                  <c:v>3.19E-4</c:v>
                </c:pt>
                <c:pt idx="219">
                  <c:v>2.9E-4</c:v>
                </c:pt>
                <c:pt idx="220">
                  <c:v>2.6600000000000001E-4</c:v>
                </c:pt>
                <c:pt idx="221">
                  <c:v>2.41E-4</c:v>
                </c:pt>
                <c:pt idx="222">
                  <c:v>2.1499999999999999E-4</c:v>
                </c:pt>
                <c:pt idx="223">
                  <c:v>1.8799999999999999E-4</c:v>
                </c:pt>
                <c:pt idx="224">
                  <c:v>1.6200000000000001E-4</c:v>
                </c:pt>
                <c:pt idx="225">
                  <c:v>1.3799999999999999E-4</c:v>
                </c:pt>
                <c:pt idx="226">
                  <c:v>1.0900000000000001E-4</c:v>
                </c:pt>
                <c:pt idx="227">
                  <c:v>9.1000000000000003E-5</c:v>
                </c:pt>
                <c:pt idx="228">
                  <c:v>6.7999999999999999E-5</c:v>
                </c:pt>
                <c:pt idx="229">
                  <c:v>5.3999999999999998E-5</c:v>
                </c:pt>
                <c:pt idx="230">
                  <c:v>3.8000000000000002E-5</c:v>
                </c:pt>
                <c:pt idx="231">
                  <c:v>2.8E-5</c:v>
                </c:pt>
                <c:pt idx="232">
                  <c:v>1.9000000000000001E-5</c:v>
                </c:pt>
                <c:pt idx="233">
                  <c:v>1.5E-5</c:v>
                </c:pt>
                <c:pt idx="234">
                  <c:v>1.7E-5</c:v>
                </c:pt>
                <c:pt idx="235">
                  <c:v>2.5999999999999998E-5</c:v>
                </c:pt>
                <c:pt idx="236">
                  <c:v>3.1999999999999999E-5</c:v>
                </c:pt>
                <c:pt idx="237">
                  <c:v>4.3999999999999999E-5</c:v>
                </c:pt>
                <c:pt idx="238">
                  <c:v>5.5999999999999999E-5</c:v>
                </c:pt>
                <c:pt idx="239">
                  <c:v>6.9999999999999994E-5</c:v>
                </c:pt>
                <c:pt idx="240">
                  <c:v>8.8999999999999995E-5</c:v>
                </c:pt>
                <c:pt idx="241">
                  <c:v>1.0900000000000001E-4</c:v>
                </c:pt>
                <c:pt idx="242">
                  <c:v>1.2899999999999999E-4</c:v>
                </c:pt>
                <c:pt idx="243">
                  <c:v>1.56E-4</c:v>
                </c:pt>
                <c:pt idx="244">
                  <c:v>1.8599999999999999E-4</c:v>
                </c:pt>
                <c:pt idx="245">
                  <c:v>2.1900000000000001E-4</c:v>
                </c:pt>
                <c:pt idx="246">
                  <c:v>2.5000000000000001E-4</c:v>
                </c:pt>
                <c:pt idx="247">
                  <c:v>2.8400000000000002E-4</c:v>
                </c:pt>
                <c:pt idx="248">
                  <c:v>3.21E-4</c:v>
                </c:pt>
                <c:pt idx="249">
                  <c:v>3.5500000000000001E-4</c:v>
                </c:pt>
                <c:pt idx="250">
                  <c:v>3.9199999999999999E-4</c:v>
                </c:pt>
                <c:pt idx="251">
                  <c:v>4.2900000000000002E-4</c:v>
                </c:pt>
                <c:pt idx="252">
                  <c:v>4.6700000000000002E-4</c:v>
                </c:pt>
                <c:pt idx="253">
                  <c:v>5.04E-4</c:v>
                </c:pt>
                <c:pt idx="254">
                  <c:v>5.3700000000000004E-4</c:v>
                </c:pt>
                <c:pt idx="255">
                  <c:v>5.5699999999999999E-4</c:v>
                </c:pt>
                <c:pt idx="256">
                  <c:v>5.8100000000000003E-4</c:v>
                </c:pt>
                <c:pt idx="257">
                  <c:v>6.0400000000000004E-4</c:v>
                </c:pt>
                <c:pt idx="258">
                  <c:v>6.2E-4</c:v>
                </c:pt>
                <c:pt idx="259">
                  <c:v>6.3400000000000001E-4</c:v>
                </c:pt>
                <c:pt idx="260">
                  <c:v>6.4700000000000001E-4</c:v>
                </c:pt>
                <c:pt idx="261">
                  <c:v>6.6100000000000002E-4</c:v>
                </c:pt>
                <c:pt idx="262">
                  <c:v>6.69E-4</c:v>
                </c:pt>
                <c:pt idx="263">
                  <c:v>6.7900000000000002E-4</c:v>
                </c:pt>
                <c:pt idx="264">
                  <c:v>6.87E-4</c:v>
                </c:pt>
                <c:pt idx="265">
                  <c:v>6.8900000000000005E-4</c:v>
                </c:pt>
                <c:pt idx="266">
                  <c:v>6.9499999999999998E-4</c:v>
                </c:pt>
                <c:pt idx="267">
                  <c:v>6.9999999999999999E-4</c:v>
                </c:pt>
                <c:pt idx="268">
                  <c:v>7.0399999999999998E-4</c:v>
                </c:pt>
                <c:pt idx="269">
                  <c:v>7.0399999999999998E-4</c:v>
                </c:pt>
                <c:pt idx="270">
                  <c:v>6.9499999999999998E-4</c:v>
                </c:pt>
                <c:pt idx="271">
                  <c:v>6.8099999999999996E-4</c:v>
                </c:pt>
                <c:pt idx="272">
                  <c:v>6.7100000000000005E-4</c:v>
                </c:pt>
                <c:pt idx="273">
                  <c:v>6.5499999999999998E-4</c:v>
                </c:pt>
                <c:pt idx="274">
                  <c:v>6.3599999999999996E-4</c:v>
                </c:pt>
                <c:pt idx="275">
                  <c:v>6.1799999999999995E-4</c:v>
                </c:pt>
                <c:pt idx="276">
                  <c:v>6.02E-4</c:v>
                </c:pt>
                <c:pt idx="277">
                  <c:v>5.9000000000000003E-4</c:v>
                </c:pt>
                <c:pt idx="278">
                  <c:v>5.7300000000000005E-4</c:v>
                </c:pt>
                <c:pt idx="279">
                  <c:v>5.5900000000000004E-4</c:v>
                </c:pt>
                <c:pt idx="280">
                  <c:v>5.5099999999999995E-4</c:v>
                </c:pt>
                <c:pt idx="281">
                  <c:v>5.3899999999999998E-4</c:v>
                </c:pt>
                <c:pt idx="282">
                  <c:v>5.2899999999999996E-4</c:v>
                </c:pt>
                <c:pt idx="283">
                  <c:v>5.1999999999999995E-4</c:v>
                </c:pt>
                <c:pt idx="284">
                  <c:v>5.1599999999999997E-4</c:v>
                </c:pt>
                <c:pt idx="285">
                  <c:v>5.0799999999999999E-4</c:v>
                </c:pt>
                <c:pt idx="286">
                  <c:v>4.9600000000000002E-4</c:v>
                </c:pt>
                <c:pt idx="287">
                  <c:v>4.8000000000000001E-4</c:v>
                </c:pt>
                <c:pt idx="288">
                  <c:v>4.5899999999999999E-4</c:v>
                </c:pt>
                <c:pt idx="289">
                  <c:v>4.4099999999999999E-4</c:v>
                </c:pt>
                <c:pt idx="290">
                  <c:v>4.2499999999999998E-4</c:v>
                </c:pt>
                <c:pt idx="291">
                  <c:v>4.0400000000000001E-4</c:v>
                </c:pt>
                <c:pt idx="292">
                  <c:v>3.8999999999999999E-4</c:v>
                </c:pt>
                <c:pt idx="293">
                  <c:v>3.6999999999999999E-4</c:v>
                </c:pt>
                <c:pt idx="294">
                  <c:v>3.5500000000000001E-4</c:v>
                </c:pt>
                <c:pt idx="295">
                  <c:v>3.4099999999999999E-4</c:v>
                </c:pt>
                <c:pt idx="296">
                  <c:v>3.2499999999999999E-4</c:v>
                </c:pt>
                <c:pt idx="297">
                  <c:v>3.0699999999999998E-4</c:v>
                </c:pt>
                <c:pt idx="298">
                  <c:v>2.9399999999999999E-4</c:v>
                </c:pt>
                <c:pt idx="299">
                  <c:v>2.7799999999999998E-4</c:v>
                </c:pt>
                <c:pt idx="300">
                  <c:v>2.6400000000000002E-4</c:v>
                </c:pt>
                <c:pt idx="301">
                  <c:v>2.4499999999999999E-4</c:v>
                </c:pt>
                <c:pt idx="302">
                  <c:v>2.23E-4</c:v>
                </c:pt>
                <c:pt idx="303">
                  <c:v>1.93E-4</c:v>
                </c:pt>
                <c:pt idx="304">
                  <c:v>1.6799999999999999E-4</c:v>
                </c:pt>
                <c:pt idx="305">
                  <c:v>1.36E-4</c:v>
                </c:pt>
                <c:pt idx="306">
                  <c:v>1.01E-4</c:v>
                </c:pt>
                <c:pt idx="307">
                  <c:v>7.2000000000000002E-5</c:v>
                </c:pt>
                <c:pt idx="308">
                  <c:v>4.0000000000000003E-5</c:v>
                </c:pt>
                <c:pt idx="309">
                  <c:v>6.9999999999999999E-6</c:v>
                </c:pt>
                <c:pt idx="310">
                  <c:v>-1.9000000000000001E-5</c:v>
                </c:pt>
                <c:pt idx="311">
                  <c:v>-5.0000000000000002E-5</c:v>
                </c:pt>
                <c:pt idx="312">
                  <c:v>-8.0000000000000007E-5</c:v>
                </c:pt>
                <c:pt idx="313">
                  <c:v>-1.11E-4</c:v>
                </c:pt>
                <c:pt idx="314">
                  <c:v>-1.4300000000000001E-4</c:v>
                </c:pt>
                <c:pt idx="315">
                  <c:v>-1.66E-4</c:v>
                </c:pt>
                <c:pt idx="316">
                  <c:v>-1.9599999999999999E-4</c:v>
                </c:pt>
                <c:pt idx="317">
                  <c:v>-2.2699999999999999E-4</c:v>
                </c:pt>
                <c:pt idx="318">
                  <c:v>-2.5999999999999998E-4</c:v>
                </c:pt>
                <c:pt idx="319">
                  <c:v>-2.9599999999999998E-4</c:v>
                </c:pt>
                <c:pt idx="320">
                  <c:v>-3.39E-4</c:v>
                </c:pt>
                <c:pt idx="321">
                  <c:v>-3.7800000000000003E-4</c:v>
                </c:pt>
                <c:pt idx="322">
                  <c:v>-4.2200000000000001E-4</c:v>
                </c:pt>
                <c:pt idx="323">
                  <c:v>-4.6500000000000003E-4</c:v>
                </c:pt>
                <c:pt idx="324">
                  <c:v>-5.0799999999999999E-4</c:v>
                </c:pt>
                <c:pt idx="325">
                  <c:v>-5.5500000000000005E-4</c:v>
                </c:pt>
                <c:pt idx="326">
                  <c:v>-5.9800000000000001E-4</c:v>
                </c:pt>
                <c:pt idx="327">
                  <c:v>-6.38E-4</c:v>
                </c:pt>
                <c:pt idx="328">
                  <c:v>-6.8300000000000001E-4</c:v>
                </c:pt>
                <c:pt idx="329">
                  <c:v>-7.2999999999999996E-4</c:v>
                </c:pt>
                <c:pt idx="330">
                  <c:v>-7.85E-4</c:v>
                </c:pt>
                <c:pt idx="331">
                  <c:v>-8.3799999999999999E-4</c:v>
                </c:pt>
                <c:pt idx="332">
                  <c:v>-8.9700000000000001E-4</c:v>
                </c:pt>
                <c:pt idx="333">
                  <c:v>-9.5399999999999999E-4</c:v>
                </c:pt>
                <c:pt idx="334">
                  <c:v>-1.0189999999999999E-3</c:v>
                </c:pt>
                <c:pt idx="335">
                  <c:v>-1.0859999999999999E-3</c:v>
                </c:pt>
                <c:pt idx="336">
                  <c:v>-1.1620000000000001E-3</c:v>
                </c:pt>
                <c:pt idx="337">
                  <c:v>-1.237E-3</c:v>
                </c:pt>
                <c:pt idx="338">
                  <c:v>-1.325E-3</c:v>
                </c:pt>
                <c:pt idx="339">
                  <c:v>-1.41E-3</c:v>
                </c:pt>
                <c:pt idx="340">
                  <c:v>-1.5E-3</c:v>
                </c:pt>
                <c:pt idx="341">
                  <c:v>-1.5889999999999999E-3</c:v>
                </c:pt>
                <c:pt idx="342">
                  <c:v>-1.6850000000000001E-3</c:v>
                </c:pt>
                <c:pt idx="343">
                  <c:v>-1.7830000000000001E-3</c:v>
                </c:pt>
                <c:pt idx="344">
                  <c:v>-1.887E-3</c:v>
                </c:pt>
                <c:pt idx="345">
                  <c:v>-1.9989999999999999E-3</c:v>
                </c:pt>
                <c:pt idx="346">
                  <c:v>-2.117E-3</c:v>
                </c:pt>
                <c:pt idx="347">
                  <c:v>-2.2330000000000002E-3</c:v>
                </c:pt>
                <c:pt idx="348">
                  <c:v>-2.3630000000000001E-3</c:v>
                </c:pt>
                <c:pt idx="349">
                  <c:v>-2.493E-3</c:v>
                </c:pt>
                <c:pt idx="350">
                  <c:v>-2.6319999999999998E-3</c:v>
                </c:pt>
                <c:pt idx="351">
                  <c:v>-2.774E-3</c:v>
                </c:pt>
                <c:pt idx="352">
                  <c:v>-2.921E-3</c:v>
                </c:pt>
                <c:pt idx="353">
                  <c:v>-3.0720000000000001E-3</c:v>
                </c:pt>
                <c:pt idx="354">
                  <c:v>-3.2299999999999998E-3</c:v>
                </c:pt>
                <c:pt idx="355">
                  <c:v>-3.3890000000000001E-3</c:v>
                </c:pt>
                <c:pt idx="356">
                  <c:v>-3.5560000000000001E-3</c:v>
                </c:pt>
                <c:pt idx="357">
                  <c:v>-3.7230000000000002E-3</c:v>
                </c:pt>
                <c:pt idx="358">
                  <c:v>-3.8960000000000002E-3</c:v>
                </c:pt>
                <c:pt idx="359">
                  <c:v>-4.0759999999999998E-3</c:v>
                </c:pt>
                <c:pt idx="360">
                  <c:v>-4.2550000000000001E-3</c:v>
                </c:pt>
                <c:pt idx="361">
                  <c:v>-4.444E-3</c:v>
                </c:pt>
                <c:pt idx="362">
                  <c:v>-4.633E-3</c:v>
                </c:pt>
                <c:pt idx="363">
                  <c:v>-4.829E-3</c:v>
                </c:pt>
                <c:pt idx="364">
                  <c:v>-5.0330000000000001E-3</c:v>
                </c:pt>
                <c:pt idx="365">
                  <c:v>-5.2360000000000002E-3</c:v>
                </c:pt>
                <c:pt idx="366">
                  <c:v>-5.4380000000000001E-3</c:v>
                </c:pt>
                <c:pt idx="367">
                  <c:v>-5.646E-3</c:v>
                </c:pt>
                <c:pt idx="368">
                  <c:v>-5.8529999999999997E-3</c:v>
                </c:pt>
                <c:pt idx="369">
                  <c:v>-6.0650000000000001E-3</c:v>
                </c:pt>
                <c:pt idx="370">
                  <c:v>-6.2810000000000001E-3</c:v>
                </c:pt>
                <c:pt idx="371">
                  <c:v>-6.4989999999999996E-3</c:v>
                </c:pt>
                <c:pt idx="372">
                  <c:v>-6.7149999999999996E-3</c:v>
                </c:pt>
                <c:pt idx="373">
                  <c:v>-6.9300000000000004E-3</c:v>
                </c:pt>
                <c:pt idx="374">
                  <c:v>-7.1459999999999996E-3</c:v>
                </c:pt>
                <c:pt idx="375">
                  <c:v>-7.3600000000000002E-3</c:v>
                </c:pt>
                <c:pt idx="376">
                  <c:v>-7.5779999999999997E-3</c:v>
                </c:pt>
                <c:pt idx="377">
                  <c:v>-7.7939999999999997E-3</c:v>
                </c:pt>
                <c:pt idx="378">
                  <c:v>-8.0099999999999998E-3</c:v>
                </c:pt>
                <c:pt idx="379">
                  <c:v>-8.2249999999999997E-3</c:v>
                </c:pt>
                <c:pt idx="380">
                  <c:v>-8.4410000000000006E-3</c:v>
                </c:pt>
                <c:pt idx="381">
                  <c:v>-8.6549999999999995E-3</c:v>
                </c:pt>
                <c:pt idx="382">
                  <c:v>-8.8690000000000001E-3</c:v>
                </c:pt>
                <c:pt idx="383">
                  <c:v>-9.077E-3</c:v>
                </c:pt>
                <c:pt idx="384">
                  <c:v>-9.2779999999999998E-3</c:v>
                </c:pt>
                <c:pt idx="385">
                  <c:v>-9.4820000000000008E-3</c:v>
                </c:pt>
                <c:pt idx="386">
                  <c:v>-9.6790000000000001E-3</c:v>
                </c:pt>
                <c:pt idx="387">
                  <c:v>-9.8770000000000004E-3</c:v>
                </c:pt>
                <c:pt idx="388">
                  <c:v>-1.0068000000000001E-2</c:v>
                </c:pt>
                <c:pt idx="389">
                  <c:v>-1.0252000000000001E-2</c:v>
                </c:pt>
                <c:pt idx="390">
                  <c:v>-1.0429000000000001E-2</c:v>
                </c:pt>
                <c:pt idx="391">
                  <c:v>-1.0604000000000001E-2</c:v>
                </c:pt>
                <c:pt idx="392">
                  <c:v>-1.0773E-2</c:v>
                </c:pt>
                <c:pt idx="393">
                  <c:v>-1.0938E-2</c:v>
                </c:pt>
                <c:pt idx="394">
                  <c:v>-1.1098999999999999E-2</c:v>
                </c:pt>
                <c:pt idx="395">
                  <c:v>-1.1258000000000001E-2</c:v>
                </c:pt>
                <c:pt idx="396">
                  <c:v>-1.1414000000000001E-2</c:v>
                </c:pt>
                <c:pt idx="397">
                  <c:v>-1.1561E-2</c:v>
                </c:pt>
                <c:pt idx="398">
                  <c:v>-1.1701E-2</c:v>
                </c:pt>
                <c:pt idx="399">
                  <c:v>-1.1834000000000001E-2</c:v>
                </c:pt>
                <c:pt idx="400">
                  <c:v>-1.1965999999999999E-2</c:v>
                </c:pt>
                <c:pt idx="401">
                  <c:v>-1.208E-2</c:v>
                </c:pt>
                <c:pt idx="402">
                  <c:v>-1.2200000000000001E-2</c:v>
                </c:pt>
                <c:pt idx="403">
                  <c:v>-1.2304000000000001E-2</c:v>
                </c:pt>
                <c:pt idx="404">
                  <c:v>-1.2404E-2</c:v>
                </c:pt>
                <c:pt idx="405">
                  <c:v>-1.2496E-2</c:v>
                </c:pt>
                <c:pt idx="406">
                  <c:v>-1.2577E-2</c:v>
                </c:pt>
                <c:pt idx="407">
                  <c:v>-1.2645999999999999E-2</c:v>
                </c:pt>
                <c:pt idx="408">
                  <c:v>-1.2718E-2</c:v>
                </c:pt>
                <c:pt idx="409">
                  <c:v>-1.2777E-2</c:v>
                </c:pt>
                <c:pt idx="410">
                  <c:v>-1.2827E-2</c:v>
                </c:pt>
                <c:pt idx="411">
                  <c:v>-1.2874E-2</c:v>
                </c:pt>
                <c:pt idx="412">
                  <c:v>-1.2917E-2</c:v>
                </c:pt>
                <c:pt idx="413">
                  <c:v>-1.2947999999999999E-2</c:v>
                </c:pt>
                <c:pt idx="414">
                  <c:v>-1.2971999999999999E-2</c:v>
                </c:pt>
                <c:pt idx="415">
                  <c:v>-1.2985999999999999E-2</c:v>
                </c:pt>
                <c:pt idx="416">
                  <c:v>-1.2992E-2</c:v>
                </c:pt>
                <c:pt idx="417">
                  <c:v>-1.299E-2</c:v>
                </c:pt>
                <c:pt idx="418">
                  <c:v>-1.2982E-2</c:v>
                </c:pt>
                <c:pt idx="419">
                  <c:v>-1.2964E-2</c:v>
                </c:pt>
                <c:pt idx="420">
                  <c:v>-1.2937000000000001E-2</c:v>
                </c:pt>
                <c:pt idx="421">
                  <c:v>-1.2900999999999999E-2</c:v>
                </c:pt>
                <c:pt idx="422">
                  <c:v>-1.2854000000000001E-2</c:v>
                </c:pt>
                <c:pt idx="423">
                  <c:v>-1.2799E-2</c:v>
                </c:pt>
                <c:pt idx="424">
                  <c:v>-1.274E-2</c:v>
                </c:pt>
                <c:pt idx="425">
                  <c:v>-1.2671E-2</c:v>
                </c:pt>
                <c:pt idx="426">
                  <c:v>-1.2595E-2</c:v>
                </c:pt>
                <c:pt idx="427">
                  <c:v>-1.2518E-2</c:v>
                </c:pt>
                <c:pt idx="428">
                  <c:v>-1.2432E-2</c:v>
                </c:pt>
                <c:pt idx="429">
                  <c:v>-1.2343E-2</c:v>
                </c:pt>
                <c:pt idx="430">
                  <c:v>-1.2246999999999999E-2</c:v>
                </c:pt>
                <c:pt idx="431">
                  <c:v>-1.2137E-2</c:v>
                </c:pt>
                <c:pt idx="432">
                  <c:v>-1.2029E-2</c:v>
                </c:pt>
                <c:pt idx="433">
                  <c:v>-1.1913E-2</c:v>
                </c:pt>
                <c:pt idx="434">
                  <c:v>-1.1795E-2</c:v>
                </c:pt>
                <c:pt idx="435">
                  <c:v>-1.1667E-2</c:v>
                </c:pt>
                <c:pt idx="436">
                  <c:v>-1.1534000000000001E-2</c:v>
                </c:pt>
                <c:pt idx="437">
                  <c:v>-1.1396E-2</c:v>
                </c:pt>
                <c:pt idx="438">
                  <c:v>-1.1254999999999999E-2</c:v>
                </c:pt>
                <c:pt idx="439">
                  <c:v>-1.1105E-2</c:v>
                </c:pt>
                <c:pt idx="440">
                  <c:v>-1.0954E-2</c:v>
                </c:pt>
                <c:pt idx="441">
                  <c:v>-1.0801E-2</c:v>
                </c:pt>
                <c:pt idx="442">
                  <c:v>-1.0649E-2</c:v>
                </c:pt>
                <c:pt idx="443">
                  <c:v>-1.0489999999999999E-2</c:v>
                </c:pt>
                <c:pt idx="444">
                  <c:v>-1.0333E-2</c:v>
                </c:pt>
                <c:pt idx="445">
                  <c:v>-1.0172E-2</c:v>
                </c:pt>
                <c:pt idx="446">
                  <c:v>-1.0009000000000001E-2</c:v>
                </c:pt>
                <c:pt idx="447">
                  <c:v>-9.8460000000000006E-3</c:v>
                </c:pt>
                <c:pt idx="448">
                  <c:v>-9.6769999999999998E-3</c:v>
                </c:pt>
                <c:pt idx="449">
                  <c:v>-9.5119999999999996E-3</c:v>
                </c:pt>
                <c:pt idx="450">
                  <c:v>-9.3430000000000006E-3</c:v>
                </c:pt>
                <c:pt idx="451">
                  <c:v>-9.1699999999999993E-3</c:v>
                </c:pt>
                <c:pt idx="452">
                  <c:v>-8.9990000000000001E-3</c:v>
                </c:pt>
                <c:pt idx="453">
                  <c:v>-8.8240000000000002E-3</c:v>
                </c:pt>
                <c:pt idx="454">
                  <c:v>-8.6490000000000004E-3</c:v>
                </c:pt>
                <c:pt idx="455">
                  <c:v>-8.4679999999999998E-3</c:v>
                </c:pt>
                <c:pt idx="456">
                  <c:v>-8.2889999999999995E-3</c:v>
                </c:pt>
                <c:pt idx="457">
                  <c:v>-8.116E-3</c:v>
                </c:pt>
                <c:pt idx="458">
                  <c:v>-7.9380000000000006E-3</c:v>
                </c:pt>
                <c:pt idx="459">
                  <c:v>-7.7590000000000003E-3</c:v>
                </c:pt>
                <c:pt idx="460">
                  <c:v>-7.5900000000000004E-3</c:v>
                </c:pt>
                <c:pt idx="461">
                  <c:v>-7.4149999999999997E-3</c:v>
                </c:pt>
                <c:pt idx="462">
                  <c:v>-7.2459999999999998E-3</c:v>
                </c:pt>
                <c:pt idx="463">
                  <c:v>-7.0730000000000003E-3</c:v>
                </c:pt>
                <c:pt idx="464">
                  <c:v>-6.9040000000000004E-3</c:v>
                </c:pt>
                <c:pt idx="465">
                  <c:v>-6.7330000000000003E-3</c:v>
                </c:pt>
                <c:pt idx="466">
                  <c:v>-6.5640000000000004E-3</c:v>
                </c:pt>
                <c:pt idx="467">
                  <c:v>-6.4009999999999996E-3</c:v>
                </c:pt>
                <c:pt idx="468">
                  <c:v>-6.234E-3</c:v>
                </c:pt>
                <c:pt idx="469">
                  <c:v>-6.0670000000000003E-3</c:v>
                </c:pt>
                <c:pt idx="470">
                  <c:v>-5.9020000000000001E-3</c:v>
                </c:pt>
                <c:pt idx="471">
                  <c:v>-5.7429999999999998E-3</c:v>
                </c:pt>
                <c:pt idx="472">
                  <c:v>-5.5820000000000002E-3</c:v>
                </c:pt>
                <c:pt idx="473">
                  <c:v>-5.4260000000000003E-3</c:v>
                </c:pt>
                <c:pt idx="474">
                  <c:v>-5.2729999999999999E-3</c:v>
                </c:pt>
                <c:pt idx="475">
                  <c:v>-5.1240000000000001E-3</c:v>
                </c:pt>
                <c:pt idx="476">
                  <c:v>-4.9820000000000003E-3</c:v>
                </c:pt>
                <c:pt idx="477">
                  <c:v>-4.8430000000000001E-3</c:v>
                </c:pt>
                <c:pt idx="478">
                  <c:v>-4.7029999999999997E-3</c:v>
                </c:pt>
                <c:pt idx="479">
                  <c:v>-4.5700000000000003E-3</c:v>
                </c:pt>
                <c:pt idx="480">
                  <c:v>-4.4359999999999998E-3</c:v>
                </c:pt>
                <c:pt idx="481">
                  <c:v>-4.3080000000000002E-3</c:v>
                </c:pt>
                <c:pt idx="482">
                  <c:v>-4.1850000000000004E-3</c:v>
                </c:pt>
                <c:pt idx="483">
                  <c:v>-4.0610000000000004E-3</c:v>
                </c:pt>
                <c:pt idx="484">
                  <c:v>-3.947E-3</c:v>
                </c:pt>
                <c:pt idx="485">
                  <c:v>-3.8370000000000001E-3</c:v>
                </c:pt>
                <c:pt idx="486">
                  <c:v>-3.7309999999999999E-3</c:v>
                </c:pt>
                <c:pt idx="487">
                  <c:v>-3.6229999999999999E-3</c:v>
                </c:pt>
                <c:pt idx="488">
                  <c:v>-3.5279999999999999E-3</c:v>
                </c:pt>
                <c:pt idx="489">
                  <c:v>-3.4320000000000002E-3</c:v>
                </c:pt>
                <c:pt idx="490">
                  <c:v>-3.349E-3</c:v>
                </c:pt>
                <c:pt idx="491">
                  <c:v>-3.2669999999999999E-3</c:v>
                </c:pt>
                <c:pt idx="492">
                  <c:v>-3.192E-3</c:v>
                </c:pt>
                <c:pt idx="493">
                  <c:v>-3.127E-3</c:v>
                </c:pt>
                <c:pt idx="494">
                  <c:v>-3.0569999999999998E-3</c:v>
                </c:pt>
                <c:pt idx="495">
                  <c:v>-2.996E-3</c:v>
                </c:pt>
                <c:pt idx="496">
                  <c:v>-2.9369999999999999E-3</c:v>
                </c:pt>
                <c:pt idx="497">
                  <c:v>-2.8839999999999998E-3</c:v>
                </c:pt>
                <c:pt idx="498">
                  <c:v>-2.8440000000000002E-3</c:v>
                </c:pt>
                <c:pt idx="499">
                  <c:v>-2.8029999999999999E-3</c:v>
                </c:pt>
                <c:pt idx="500">
                  <c:v>-2.7680000000000001E-3</c:v>
                </c:pt>
                <c:pt idx="501">
                  <c:v>-2.7420000000000001E-3</c:v>
                </c:pt>
                <c:pt idx="502">
                  <c:v>-2.7209999999999999E-3</c:v>
                </c:pt>
                <c:pt idx="503">
                  <c:v>-2.7009999999999998E-3</c:v>
                </c:pt>
                <c:pt idx="504">
                  <c:v>-2.6949999999999999E-3</c:v>
                </c:pt>
                <c:pt idx="505">
                  <c:v>-2.6849999999999999E-3</c:v>
                </c:pt>
                <c:pt idx="506">
                  <c:v>-2.6870000000000002E-3</c:v>
                </c:pt>
                <c:pt idx="507">
                  <c:v>-2.6909999999999998E-3</c:v>
                </c:pt>
                <c:pt idx="508">
                  <c:v>-2.7009999999999998E-3</c:v>
                </c:pt>
                <c:pt idx="509">
                  <c:v>-2.7109999999999999E-3</c:v>
                </c:pt>
                <c:pt idx="510">
                  <c:v>-2.728E-3</c:v>
                </c:pt>
                <c:pt idx="511">
                  <c:v>-2.7420000000000001E-3</c:v>
                </c:pt>
                <c:pt idx="512">
                  <c:v>-2.7620000000000001E-3</c:v>
                </c:pt>
                <c:pt idx="513">
                  <c:v>-2.7850000000000001E-3</c:v>
                </c:pt>
                <c:pt idx="514">
                  <c:v>-2.8089999999999999E-3</c:v>
                </c:pt>
                <c:pt idx="515">
                  <c:v>-2.8370000000000001E-3</c:v>
                </c:pt>
                <c:pt idx="516">
                  <c:v>-2.8660000000000001E-3</c:v>
                </c:pt>
                <c:pt idx="517">
                  <c:v>-2.9030000000000002E-3</c:v>
                </c:pt>
                <c:pt idx="518">
                  <c:v>-2.941E-3</c:v>
                </c:pt>
                <c:pt idx="519">
                  <c:v>-2.9759999999999999E-3</c:v>
                </c:pt>
                <c:pt idx="520">
                  <c:v>-3.0209999999999998E-3</c:v>
                </c:pt>
                <c:pt idx="521">
                  <c:v>-3.0609999999999999E-3</c:v>
                </c:pt>
                <c:pt idx="522">
                  <c:v>-3.0959999999999998E-3</c:v>
                </c:pt>
                <c:pt idx="523">
                  <c:v>-3.1350000000000002E-3</c:v>
                </c:pt>
                <c:pt idx="524">
                  <c:v>-3.1689999999999999E-3</c:v>
                </c:pt>
                <c:pt idx="525">
                  <c:v>-3.202E-3</c:v>
                </c:pt>
                <c:pt idx="526">
                  <c:v>-3.235E-3</c:v>
                </c:pt>
                <c:pt idx="527">
                  <c:v>-3.2590000000000002E-3</c:v>
                </c:pt>
                <c:pt idx="528">
                  <c:v>-3.2810000000000001E-3</c:v>
                </c:pt>
                <c:pt idx="529">
                  <c:v>-3.2980000000000002E-3</c:v>
                </c:pt>
                <c:pt idx="530">
                  <c:v>-3.3140000000000001E-3</c:v>
                </c:pt>
                <c:pt idx="531">
                  <c:v>-3.3300000000000001E-3</c:v>
                </c:pt>
                <c:pt idx="532">
                  <c:v>-3.336E-3</c:v>
                </c:pt>
                <c:pt idx="533">
                  <c:v>-3.3530000000000001E-3</c:v>
                </c:pt>
                <c:pt idx="534">
                  <c:v>-3.3630000000000001E-3</c:v>
                </c:pt>
                <c:pt idx="535">
                  <c:v>-3.3670000000000002E-3</c:v>
                </c:pt>
                <c:pt idx="536">
                  <c:v>-3.3709999999999999E-3</c:v>
                </c:pt>
                <c:pt idx="537">
                  <c:v>-3.3730000000000001E-3</c:v>
                </c:pt>
                <c:pt idx="538">
                  <c:v>-3.3649999999999999E-3</c:v>
                </c:pt>
                <c:pt idx="539">
                  <c:v>-3.3549999999999999E-3</c:v>
                </c:pt>
                <c:pt idx="540">
                  <c:v>-3.349E-3</c:v>
                </c:pt>
                <c:pt idx="541">
                  <c:v>-3.3300000000000001E-3</c:v>
                </c:pt>
                <c:pt idx="542">
                  <c:v>-3.31E-3</c:v>
                </c:pt>
                <c:pt idx="543">
                  <c:v>-3.2810000000000001E-3</c:v>
                </c:pt>
                <c:pt idx="544">
                  <c:v>-3.2569999999999999E-3</c:v>
                </c:pt>
                <c:pt idx="545">
                  <c:v>-3.222E-3</c:v>
                </c:pt>
                <c:pt idx="546">
                  <c:v>-3.192E-3</c:v>
                </c:pt>
                <c:pt idx="547">
                  <c:v>-3.1610000000000002E-3</c:v>
                </c:pt>
                <c:pt idx="548">
                  <c:v>-3.1289999999999998E-3</c:v>
                </c:pt>
                <c:pt idx="549">
                  <c:v>-3.0959999999999998E-3</c:v>
                </c:pt>
                <c:pt idx="550">
                  <c:v>-3.0720000000000001E-3</c:v>
                </c:pt>
                <c:pt idx="551">
                  <c:v>-3.0509999999999999E-3</c:v>
                </c:pt>
                <c:pt idx="552">
                  <c:v>-3.0230000000000001E-3</c:v>
                </c:pt>
                <c:pt idx="553">
                  <c:v>-3.0040000000000002E-3</c:v>
                </c:pt>
                <c:pt idx="554">
                  <c:v>-2.9780000000000002E-3</c:v>
                </c:pt>
                <c:pt idx="555">
                  <c:v>-2.9559999999999999E-3</c:v>
                </c:pt>
                <c:pt idx="556">
                  <c:v>-2.9329999999999998E-3</c:v>
                </c:pt>
                <c:pt idx="557">
                  <c:v>-2.9129999999999998E-3</c:v>
                </c:pt>
                <c:pt idx="558">
                  <c:v>-2.8939999999999999E-3</c:v>
                </c:pt>
                <c:pt idx="559">
                  <c:v>-2.872E-3</c:v>
                </c:pt>
                <c:pt idx="560">
                  <c:v>-2.8540000000000002E-3</c:v>
                </c:pt>
                <c:pt idx="561">
                  <c:v>-2.833E-3</c:v>
                </c:pt>
                <c:pt idx="562">
                  <c:v>-2.8170000000000001E-3</c:v>
                </c:pt>
                <c:pt idx="563">
                  <c:v>-2.807E-3</c:v>
                </c:pt>
                <c:pt idx="564">
                  <c:v>-2.797E-3</c:v>
                </c:pt>
                <c:pt idx="565">
                  <c:v>-2.787E-3</c:v>
                </c:pt>
                <c:pt idx="566">
                  <c:v>-2.7889999999999998E-3</c:v>
                </c:pt>
                <c:pt idx="567">
                  <c:v>-2.787E-3</c:v>
                </c:pt>
                <c:pt idx="568">
                  <c:v>-2.7929999999999999E-3</c:v>
                </c:pt>
                <c:pt idx="569">
                  <c:v>-2.7929999999999999E-3</c:v>
                </c:pt>
                <c:pt idx="570">
                  <c:v>-2.7950000000000002E-3</c:v>
                </c:pt>
                <c:pt idx="571">
                  <c:v>-2.7929999999999999E-3</c:v>
                </c:pt>
                <c:pt idx="572">
                  <c:v>-2.7910000000000001E-3</c:v>
                </c:pt>
                <c:pt idx="573">
                  <c:v>-2.787E-3</c:v>
                </c:pt>
                <c:pt idx="574">
                  <c:v>-2.7820000000000002E-3</c:v>
                </c:pt>
                <c:pt idx="575">
                  <c:v>-2.774E-3</c:v>
                </c:pt>
                <c:pt idx="576">
                  <c:v>-2.7659999999999998E-3</c:v>
                </c:pt>
                <c:pt idx="577">
                  <c:v>-2.7539999999999999E-3</c:v>
                </c:pt>
                <c:pt idx="578">
                  <c:v>-2.7399999999999998E-3</c:v>
                </c:pt>
                <c:pt idx="579">
                  <c:v>-2.7209999999999999E-3</c:v>
                </c:pt>
                <c:pt idx="580">
                  <c:v>-2.7049999999999999E-3</c:v>
                </c:pt>
                <c:pt idx="581">
                  <c:v>-2.6849999999999999E-3</c:v>
                </c:pt>
                <c:pt idx="582">
                  <c:v>-2.6700000000000001E-3</c:v>
                </c:pt>
                <c:pt idx="583">
                  <c:v>-2.6480000000000002E-3</c:v>
                </c:pt>
                <c:pt idx="584">
                  <c:v>-2.6280000000000001E-3</c:v>
                </c:pt>
                <c:pt idx="585">
                  <c:v>-2.6029999999999998E-3</c:v>
                </c:pt>
                <c:pt idx="586">
                  <c:v>-2.5730000000000002E-3</c:v>
                </c:pt>
                <c:pt idx="587">
                  <c:v>-2.5460000000000001E-3</c:v>
                </c:pt>
                <c:pt idx="588">
                  <c:v>-2.5119999999999999E-3</c:v>
                </c:pt>
                <c:pt idx="589">
                  <c:v>-2.4849999999999998E-3</c:v>
                </c:pt>
                <c:pt idx="590">
                  <c:v>-2.4510000000000001E-3</c:v>
                </c:pt>
                <c:pt idx="591">
                  <c:v>-2.4139999999999999E-3</c:v>
                </c:pt>
                <c:pt idx="592">
                  <c:v>-2.379E-3</c:v>
                </c:pt>
                <c:pt idx="593">
                  <c:v>-2.3470000000000001E-3</c:v>
                </c:pt>
                <c:pt idx="594">
                  <c:v>-2.3119999999999998E-3</c:v>
                </c:pt>
                <c:pt idx="595">
                  <c:v>-2.2799999999999999E-3</c:v>
                </c:pt>
                <c:pt idx="596">
                  <c:v>-2.2469999999999999E-3</c:v>
                </c:pt>
                <c:pt idx="597">
                  <c:v>-2.2179999999999999E-3</c:v>
                </c:pt>
                <c:pt idx="598">
                  <c:v>-2.1940000000000002E-3</c:v>
                </c:pt>
                <c:pt idx="599">
                  <c:v>-2.1740000000000002E-3</c:v>
                </c:pt>
                <c:pt idx="600">
                  <c:v>-2.1570000000000001E-3</c:v>
                </c:pt>
                <c:pt idx="601">
                  <c:v>-2.1389999999999998E-3</c:v>
                </c:pt>
                <c:pt idx="602">
                  <c:v>-2.1229999999999999E-3</c:v>
                </c:pt>
                <c:pt idx="603">
                  <c:v>-2.111E-3</c:v>
                </c:pt>
                <c:pt idx="604">
                  <c:v>-2.1020000000000001E-3</c:v>
                </c:pt>
                <c:pt idx="605">
                  <c:v>-2.0939999999999999E-3</c:v>
                </c:pt>
                <c:pt idx="606">
                  <c:v>-2.088E-3</c:v>
                </c:pt>
                <c:pt idx="607">
                  <c:v>-2.088E-3</c:v>
                </c:pt>
                <c:pt idx="608">
                  <c:v>-2.0839999999999999E-3</c:v>
                </c:pt>
                <c:pt idx="609">
                  <c:v>-2.0860000000000002E-3</c:v>
                </c:pt>
                <c:pt idx="610">
                  <c:v>-2.088E-3</c:v>
                </c:pt>
                <c:pt idx="611">
                  <c:v>-2.088E-3</c:v>
                </c:pt>
                <c:pt idx="612">
                  <c:v>-2.0960000000000002E-3</c:v>
                </c:pt>
                <c:pt idx="613">
                  <c:v>-2.098E-3</c:v>
                </c:pt>
                <c:pt idx="614">
                  <c:v>-2.1059999999999998E-3</c:v>
                </c:pt>
                <c:pt idx="615">
                  <c:v>-2.111E-3</c:v>
                </c:pt>
                <c:pt idx="616">
                  <c:v>-2.1129999999999999E-3</c:v>
                </c:pt>
                <c:pt idx="617">
                  <c:v>-2.1189999999999998E-3</c:v>
                </c:pt>
                <c:pt idx="618">
                  <c:v>-2.1150000000000001E-3</c:v>
                </c:pt>
                <c:pt idx="619">
                  <c:v>-2.1129999999999999E-3</c:v>
                </c:pt>
                <c:pt idx="620">
                  <c:v>-2.1150000000000001E-3</c:v>
                </c:pt>
                <c:pt idx="621">
                  <c:v>-2.104E-3</c:v>
                </c:pt>
                <c:pt idx="622">
                  <c:v>-2.0960000000000002E-3</c:v>
                </c:pt>
                <c:pt idx="623">
                  <c:v>-2.0820000000000001E-3</c:v>
                </c:pt>
                <c:pt idx="624">
                  <c:v>-2.062E-3</c:v>
                </c:pt>
                <c:pt idx="625">
                  <c:v>-2.0449999999999999E-3</c:v>
                </c:pt>
                <c:pt idx="626">
                  <c:v>-2.0249999999999999E-3</c:v>
                </c:pt>
                <c:pt idx="627">
                  <c:v>-1.9959999999999999E-3</c:v>
                </c:pt>
                <c:pt idx="628">
                  <c:v>-1.9659999999999999E-3</c:v>
                </c:pt>
                <c:pt idx="629">
                  <c:v>-1.9350000000000001E-3</c:v>
                </c:pt>
                <c:pt idx="630">
                  <c:v>-1.9009999999999999E-3</c:v>
                </c:pt>
                <c:pt idx="631">
                  <c:v>-1.864E-3</c:v>
                </c:pt>
                <c:pt idx="632">
                  <c:v>-1.825E-3</c:v>
                </c:pt>
                <c:pt idx="633">
                  <c:v>-1.787E-3</c:v>
                </c:pt>
                <c:pt idx="634">
                  <c:v>-1.7459999999999999E-3</c:v>
                </c:pt>
                <c:pt idx="635">
                  <c:v>-1.701E-3</c:v>
                </c:pt>
                <c:pt idx="636">
                  <c:v>-1.66E-3</c:v>
                </c:pt>
                <c:pt idx="637">
                  <c:v>-1.616E-3</c:v>
                </c:pt>
                <c:pt idx="638">
                  <c:v>-1.573E-3</c:v>
                </c:pt>
                <c:pt idx="639">
                  <c:v>-1.526E-3</c:v>
                </c:pt>
                <c:pt idx="640">
                  <c:v>-1.485E-3</c:v>
                </c:pt>
                <c:pt idx="641">
                  <c:v>-1.4450000000000001E-3</c:v>
                </c:pt>
                <c:pt idx="642">
                  <c:v>-1.4059999999999999E-3</c:v>
                </c:pt>
                <c:pt idx="643">
                  <c:v>-1.371E-3</c:v>
                </c:pt>
                <c:pt idx="644">
                  <c:v>-1.3389999999999999E-3</c:v>
                </c:pt>
                <c:pt idx="645">
                  <c:v>-1.312E-3</c:v>
                </c:pt>
                <c:pt idx="646">
                  <c:v>-1.284E-3</c:v>
                </c:pt>
                <c:pt idx="647">
                  <c:v>-1.2589999999999999E-3</c:v>
                </c:pt>
                <c:pt idx="648">
                  <c:v>-1.2390000000000001E-3</c:v>
                </c:pt>
                <c:pt idx="649">
                  <c:v>-1.2229999999999999E-3</c:v>
                </c:pt>
                <c:pt idx="650">
                  <c:v>-1.2130000000000001E-3</c:v>
                </c:pt>
                <c:pt idx="651">
                  <c:v>-1.2019999999999999E-3</c:v>
                </c:pt>
                <c:pt idx="652">
                  <c:v>-1.194E-3</c:v>
                </c:pt>
                <c:pt idx="653">
                  <c:v>-1.194E-3</c:v>
                </c:pt>
                <c:pt idx="654">
                  <c:v>-1.1980000000000001E-3</c:v>
                </c:pt>
                <c:pt idx="655">
                  <c:v>-1.204E-3</c:v>
                </c:pt>
                <c:pt idx="656">
                  <c:v>-1.206E-3</c:v>
                </c:pt>
                <c:pt idx="657">
                  <c:v>-1.217E-3</c:v>
                </c:pt>
                <c:pt idx="658">
                  <c:v>-1.2290000000000001E-3</c:v>
                </c:pt>
                <c:pt idx="659">
                  <c:v>-1.2390000000000001E-3</c:v>
                </c:pt>
                <c:pt idx="660">
                  <c:v>-1.2570000000000001E-3</c:v>
                </c:pt>
                <c:pt idx="661">
                  <c:v>-1.2719999999999999E-3</c:v>
                </c:pt>
                <c:pt idx="662">
                  <c:v>-1.292E-3</c:v>
                </c:pt>
                <c:pt idx="663">
                  <c:v>-1.31E-3</c:v>
                </c:pt>
                <c:pt idx="664">
                  <c:v>-1.3290000000000001E-3</c:v>
                </c:pt>
                <c:pt idx="665">
                  <c:v>-1.3489999999999999E-3</c:v>
                </c:pt>
                <c:pt idx="666">
                  <c:v>-1.3669999999999999E-3</c:v>
                </c:pt>
                <c:pt idx="667">
                  <c:v>-1.384E-3</c:v>
                </c:pt>
                <c:pt idx="668">
                  <c:v>-1.402E-3</c:v>
                </c:pt>
                <c:pt idx="669">
                  <c:v>-1.4120000000000001E-3</c:v>
                </c:pt>
                <c:pt idx="670">
                  <c:v>-1.4300000000000001E-3</c:v>
                </c:pt>
                <c:pt idx="671">
                  <c:v>-1.4369999999999999E-3</c:v>
                </c:pt>
                <c:pt idx="672">
                  <c:v>-1.4450000000000001E-3</c:v>
                </c:pt>
                <c:pt idx="673">
                  <c:v>-1.451E-3</c:v>
                </c:pt>
                <c:pt idx="674">
                  <c:v>-1.457E-3</c:v>
                </c:pt>
                <c:pt idx="675">
                  <c:v>-1.457E-3</c:v>
                </c:pt>
                <c:pt idx="676">
                  <c:v>-1.4549999999999999E-3</c:v>
                </c:pt>
                <c:pt idx="677">
                  <c:v>-1.449E-3</c:v>
                </c:pt>
                <c:pt idx="678">
                  <c:v>-1.4469999999999999E-3</c:v>
                </c:pt>
                <c:pt idx="679">
                  <c:v>-1.4369999999999999E-3</c:v>
                </c:pt>
                <c:pt idx="680">
                  <c:v>-1.428E-3</c:v>
                </c:pt>
                <c:pt idx="681">
                  <c:v>-1.4159999999999999E-3</c:v>
                </c:pt>
                <c:pt idx="682">
                  <c:v>-1.402E-3</c:v>
                </c:pt>
                <c:pt idx="683">
                  <c:v>-1.3860000000000001E-3</c:v>
                </c:pt>
                <c:pt idx="684">
                  <c:v>-1.3649999999999999E-3</c:v>
                </c:pt>
                <c:pt idx="685">
                  <c:v>-1.3450000000000001E-3</c:v>
                </c:pt>
                <c:pt idx="686">
                  <c:v>-1.3270000000000001E-3</c:v>
                </c:pt>
                <c:pt idx="687">
                  <c:v>-1.3060000000000001E-3</c:v>
                </c:pt>
                <c:pt idx="688">
                  <c:v>-1.286E-3</c:v>
                </c:pt>
                <c:pt idx="689">
                  <c:v>-1.261E-3</c:v>
                </c:pt>
                <c:pt idx="690">
                  <c:v>-1.237E-3</c:v>
                </c:pt>
                <c:pt idx="691">
                  <c:v>-1.2149999999999999E-3</c:v>
                </c:pt>
                <c:pt idx="692">
                  <c:v>-1.1919999999999999E-3</c:v>
                </c:pt>
                <c:pt idx="693">
                  <c:v>-1.1739999999999999E-3</c:v>
                </c:pt>
                <c:pt idx="694">
                  <c:v>-1.158E-3</c:v>
                </c:pt>
                <c:pt idx="695">
                  <c:v>-1.139E-3</c:v>
                </c:pt>
                <c:pt idx="696">
                  <c:v>-1.1230000000000001E-3</c:v>
                </c:pt>
                <c:pt idx="697">
                  <c:v>-1.1130000000000001E-3</c:v>
                </c:pt>
                <c:pt idx="698">
                  <c:v>-1.096E-3</c:v>
                </c:pt>
                <c:pt idx="699">
                  <c:v>-1.088E-3</c:v>
                </c:pt>
                <c:pt idx="700">
                  <c:v>-1.0820000000000001E-3</c:v>
                </c:pt>
                <c:pt idx="701">
                  <c:v>-1.0759999999999999E-3</c:v>
                </c:pt>
                <c:pt idx="702">
                  <c:v>-1.072E-3</c:v>
                </c:pt>
                <c:pt idx="703">
                  <c:v>-1.072E-3</c:v>
                </c:pt>
                <c:pt idx="704">
                  <c:v>-1.0759999999999999E-3</c:v>
                </c:pt>
                <c:pt idx="705">
                  <c:v>-1.078E-3</c:v>
                </c:pt>
                <c:pt idx="706">
                  <c:v>-1.088E-3</c:v>
                </c:pt>
                <c:pt idx="707">
                  <c:v>-1.09E-3</c:v>
                </c:pt>
                <c:pt idx="708">
                  <c:v>-1.101E-3</c:v>
                </c:pt>
                <c:pt idx="709">
                  <c:v>-1.1130000000000001E-3</c:v>
                </c:pt>
                <c:pt idx="710">
                  <c:v>-1.1310000000000001E-3</c:v>
                </c:pt>
                <c:pt idx="711">
                  <c:v>-1.1429999999999999E-3</c:v>
                </c:pt>
                <c:pt idx="712">
                  <c:v>-1.1620000000000001E-3</c:v>
                </c:pt>
                <c:pt idx="713">
                  <c:v>-1.1839999999999999E-3</c:v>
                </c:pt>
                <c:pt idx="714">
                  <c:v>-1.1999999999999999E-3</c:v>
                </c:pt>
                <c:pt idx="715">
                  <c:v>-1.219E-3</c:v>
                </c:pt>
                <c:pt idx="716">
                  <c:v>-1.2390000000000001E-3</c:v>
                </c:pt>
                <c:pt idx="717">
                  <c:v>-1.255E-3</c:v>
                </c:pt>
                <c:pt idx="718">
                  <c:v>-1.276E-3</c:v>
                </c:pt>
                <c:pt idx="719">
                  <c:v>-1.292E-3</c:v>
                </c:pt>
                <c:pt idx="720">
                  <c:v>-1.31E-3</c:v>
                </c:pt>
                <c:pt idx="721">
                  <c:v>-1.325E-3</c:v>
                </c:pt>
                <c:pt idx="722">
                  <c:v>-1.3370000000000001E-3</c:v>
                </c:pt>
                <c:pt idx="723">
                  <c:v>-1.3470000000000001E-3</c:v>
                </c:pt>
                <c:pt idx="724">
                  <c:v>-1.3569999999999999E-3</c:v>
                </c:pt>
                <c:pt idx="725">
                  <c:v>-1.3669999999999999E-3</c:v>
                </c:pt>
                <c:pt idx="726">
                  <c:v>-1.377E-3</c:v>
                </c:pt>
                <c:pt idx="727">
                  <c:v>-1.379E-3</c:v>
                </c:pt>
                <c:pt idx="728">
                  <c:v>-1.379E-3</c:v>
                </c:pt>
                <c:pt idx="729">
                  <c:v>-1.377E-3</c:v>
                </c:pt>
                <c:pt idx="730">
                  <c:v>-1.377E-3</c:v>
                </c:pt>
                <c:pt idx="731">
                  <c:v>-1.3730000000000001E-3</c:v>
                </c:pt>
                <c:pt idx="732">
                  <c:v>-1.3669999999999999E-3</c:v>
                </c:pt>
                <c:pt idx="733">
                  <c:v>-1.3569999999999999E-3</c:v>
                </c:pt>
                <c:pt idx="734">
                  <c:v>-1.3450000000000001E-3</c:v>
                </c:pt>
                <c:pt idx="735">
                  <c:v>-1.333E-3</c:v>
                </c:pt>
                <c:pt idx="736">
                  <c:v>-1.3179999999999999E-3</c:v>
                </c:pt>
                <c:pt idx="737">
                  <c:v>-1.2999999999999999E-3</c:v>
                </c:pt>
                <c:pt idx="738">
                  <c:v>-1.284E-3</c:v>
                </c:pt>
                <c:pt idx="739">
                  <c:v>-1.263E-3</c:v>
                </c:pt>
                <c:pt idx="740">
                  <c:v>-1.245E-3</c:v>
                </c:pt>
                <c:pt idx="741">
                  <c:v>-1.2210000000000001E-3</c:v>
                </c:pt>
                <c:pt idx="742">
                  <c:v>-1.2019999999999999E-3</c:v>
                </c:pt>
                <c:pt idx="743">
                  <c:v>-1.1820000000000001E-3</c:v>
                </c:pt>
                <c:pt idx="744">
                  <c:v>-1.1640000000000001E-3</c:v>
                </c:pt>
                <c:pt idx="745">
                  <c:v>-1.1429999999999999E-3</c:v>
                </c:pt>
                <c:pt idx="746">
                  <c:v>-1.121E-3</c:v>
                </c:pt>
                <c:pt idx="747">
                  <c:v>-1.101E-3</c:v>
                </c:pt>
                <c:pt idx="748">
                  <c:v>-1.0859999999999999E-3</c:v>
                </c:pt>
                <c:pt idx="749">
                  <c:v>-1.0640000000000001E-3</c:v>
                </c:pt>
                <c:pt idx="750">
                  <c:v>-1.0499999999999999E-3</c:v>
                </c:pt>
                <c:pt idx="751">
                  <c:v>-1.029E-3</c:v>
                </c:pt>
                <c:pt idx="752">
                  <c:v>-1.0150000000000001E-3</c:v>
                </c:pt>
                <c:pt idx="753">
                  <c:v>-9.990000000000001E-4</c:v>
                </c:pt>
                <c:pt idx="754">
                  <c:v>-9.859999999999999E-4</c:v>
                </c:pt>
                <c:pt idx="755">
                  <c:v>-9.7799999999999992E-4</c:v>
                </c:pt>
                <c:pt idx="756">
                  <c:v>-9.6400000000000001E-4</c:v>
                </c:pt>
                <c:pt idx="757">
                  <c:v>-9.5399999999999999E-4</c:v>
                </c:pt>
                <c:pt idx="758">
                  <c:v>-9.4799999999999995E-4</c:v>
                </c:pt>
                <c:pt idx="759">
                  <c:v>-9.3999999999999997E-4</c:v>
                </c:pt>
                <c:pt idx="760">
                  <c:v>-9.3599999999999998E-4</c:v>
                </c:pt>
                <c:pt idx="761">
                  <c:v>-9.3599999999999998E-4</c:v>
                </c:pt>
                <c:pt idx="762">
                  <c:v>-9.2900000000000003E-4</c:v>
                </c:pt>
                <c:pt idx="763">
                  <c:v>-9.2699999999999998E-4</c:v>
                </c:pt>
                <c:pt idx="764">
                  <c:v>-9.2299999999999999E-4</c:v>
                </c:pt>
                <c:pt idx="765">
                  <c:v>-9.2100000000000005E-4</c:v>
                </c:pt>
                <c:pt idx="766">
                  <c:v>-9.19E-4</c:v>
                </c:pt>
                <c:pt idx="767">
                  <c:v>-9.19E-4</c:v>
                </c:pt>
                <c:pt idx="768">
                  <c:v>-9.2100000000000005E-4</c:v>
                </c:pt>
                <c:pt idx="769">
                  <c:v>-9.1699999999999995E-4</c:v>
                </c:pt>
                <c:pt idx="770">
                  <c:v>-9.19E-4</c:v>
                </c:pt>
                <c:pt idx="771">
                  <c:v>-9.1299999999999997E-4</c:v>
                </c:pt>
                <c:pt idx="772">
                  <c:v>-9.1100000000000003E-4</c:v>
                </c:pt>
                <c:pt idx="773">
                  <c:v>-9.1299999999999997E-4</c:v>
                </c:pt>
                <c:pt idx="774">
                  <c:v>-9.0899999999999998E-4</c:v>
                </c:pt>
                <c:pt idx="775">
                  <c:v>-9.0899999999999998E-4</c:v>
                </c:pt>
                <c:pt idx="776">
                  <c:v>-9.0300000000000005E-4</c:v>
                </c:pt>
                <c:pt idx="777">
                  <c:v>-9.0700000000000004E-4</c:v>
                </c:pt>
                <c:pt idx="778">
                  <c:v>-8.9899999999999995E-4</c:v>
                </c:pt>
                <c:pt idx="779">
                  <c:v>-8.9700000000000001E-4</c:v>
                </c:pt>
                <c:pt idx="780">
                  <c:v>-8.9899999999999995E-4</c:v>
                </c:pt>
                <c:pt idx="781">
                  <c:v>-8.9300000000000002E-4</c:v>
                </c:pt>
                <c:pt idx="782">
                  <c:v>-8.8900000000000003E-4</c:v>
                </c:pt>
                <c:pt idx="783">
                  <c:v>-8.83E-4</c:v>
                </c:pt>
                <c:pt idx="784">
                  <c:v>-8.7900000000000001E-4</c:v>
                </c:pt>
                <c:pt idx="785">
                  <c:v>-8.7200000000000005E-4</c:v>
                </c:pt>
                <c:pt idx="786">
                  <c:v>-8.7200000000000005E-4</c:v>
                </c:pt>
                <c:pt idx="787">
                  <c:v>-8.6200000000000003E-4</c:v>
                </c:pt>
                <c:pt idx="788">
                  <c:v>-8.5400000000000005E-4</c:v>
                </c:pt>
                <c:pt idx="789">
                  <c:v>-8.4599999999999996E-4</c:v>
                </c:pt>
                <c:pt idx="790">
                  <c:v>-8.4400000000000002E-4</c:v>
                </c:pt>
                <c:pt idx="791">
                  <c:v>-8.3799999999999999E-4</c:v>
                </c:pt>
                <c:pt idx="792">
                  <c:v>-8.3199999999999995E-4</c:v>
                </c:pt>
                <c:pt idx="793">
                  <c:v>-8.2600000000000002E-4</c:v>
                </c:pt>
                <c:pt idx="794">
                  <c:v>-8.1999999999999998E-4</c:v>
                </c:pt>
                <c:pt idx="795">
                  <c:v>-8.0900000000000004E-4</c:v>
                </c:pt>
                <c:pt idx="796">
                  <c:v>-8.0500000000000005E-4</c:v>
                </c:pt>
                <c:pt idx="797">
                  <c:v>-7.9500000000000003E-4</c:v>
                </c:pt>
                <c:pt idx="798">
                  <c:v>-7.8700000000000005E-4</c:v>
                </c:pt>
                <c:pt idx="799">
                  <c:v>-7.7700000000000002E-4</c:v>
                </c:pt>
                <c:pt idx="800">
                  <c:v>-7.7300000000000003E-4</c:v>
                </c:pt>
              </c:numCache>
            </c:numRef>
          </c:yVal>
          <c:smooth val="1"/>
        </c:ser>
        <c:dLbls>
          <c:showLegendKey val="0"/>
          <c:showVal val="0"/>
          <c:showCatName val="0"/>
          <c:showSerName val="0"/>
          <c:showPercent val="0"/>
          <c:showBubbleSize val="0"/>
        </c:dLbls>
        <c:axId val="755088656"/>
        <c:axId val="755089216"/>
      </c:scatterChart>
      <c:valAx>
        <c:axId val="755088656"/>
        <c:scaling>
          <c:orientation val="minMax"/>
          <c:max val="3.0000000000000011E-8"/>
          <c:min val="1.8000000000000009E-8"/>
        </c:scaling>
        <c:delete val="0"/>
        <c:axPos val="b"/>
        <c:numFmt formatCode="0.0E+00" sourceLinked="0"/>
        <c:majorTickMark val="out"/>
        <c:minorTickMark val="none"/>
        <c:tickLblPos val="nextTo"/>
        <c:crossAx val="755089216"/>
        <c:crosses val="autoZero"/>
        <c:crossBetween val="midCat"/>
      </c:valAx>
      <c:valAx>
        <c:axId val="755089216"/>
        <c:scaling>
          <c:orientation val="minMax"/>
        </c:scaling>
        <c:delete val="0"/>
        <c:axPos val="l"/>
        <c:majorGridlines/>
        <c:numFmt formatCode="0.00E+00" sourceLinked="1"/>
        <c:majorTickMark val="out"/>
        <c:minorTickMark val="none"/>
        <c:tickLblPos val="nextTo"/>
        <c:crossAx val="755088656"/>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Fiber output power(W)</a:t>
            </a:r>
          </a:p>
        </c:rich>
      </c:tx>
      <c:layout/>
      <c:overlay val="0"/>
    </c:title>
    <c:autoTitleDeleted val="0"/>
    <c:plotArea>
      <c:layout/>
      <c:scatterChart>
        <c:scatterStyle val="lineMarker"/>
        <c:varyColors val="0"/>
        <c:ser>
          <c:idx val="0"/>
          <c:order val="0"/>
          <c:tx>
            <c:strRef>
              <c:f>'afterFiber-12142012'!$F$1</c:f>
              <c:strCache>
                <c:ptCount val="1"/>
                <c:pt idx="0">
                  <c:v>Power(W)</c:v>
                </c:pt>
              </c:strCache>
            </c:strRef>
          </c:tx>
          <c:spPr>
            <a:ln w="28575">
              <a:noFill/>
            </a:ln>
          </c:spPr>
          <c:xVal>
            <c:numRef>
              <c:f>'afterFiber-12142012'!$E$2:$E$6</c:f>
              <c:numCache>
                <c:formatCode>0.00E+00</c:formatCode>
                <c:ptCount val="5"/>
                <c:pt idx="0">
                  <c:v>0</c:v>
                </c:pt>
                <c:pt idx="1">
                  <c:v>2</c:v>
                </c:pt>
                <c:pt idx="2">
                  <c:v>3</c:v>
                </c:pt>
                <c:pt idx="3">
                  <c:v>4</c:v>
                </c:pt>
                <c:pt idx="4">
                  <c:v>5</c:v>
                </c:pt>
              </c:numCache>
            </c:numRef>
          </c:xVal>
          <c:yVal>
            <c:numRef>
              <c:f>'afterFiber-12142012'!$F$2:$F$6</c:f>
              <c:numCache>
                <c:formatCode>0.00E+00</c:formatCode>
                <c:ptCount val="5"/>
                <c:pt idx="0">
                  <c:v>-4.0864926153846148E-10</c:v>
                </c:pt>
                <c:pt idx="1">
                  <c:v>7.2036857142857122E-9</c:v>
                </c:pt>
                <c:pt idx="2">
                  <c:v>1.6950711111111103E-8</c:v>
                </c:pt>
                <c:pt idx="3">
                  <c:v>2.7891444444444445E-8</c:v>
                </c:pt>
                <c:pt idx="4">
                  <c:v>4.0845452830188663E-8</c:v>
                </c:pt>
              </c:numCache>
            </c:numRef>
          </c:yVal>
          <c:smooth val="0"/>
        </c:ser>
        <c:dLbls>
          <c:showLegendKey val="0"/>
          <c:showVal val="0"/>
          <c:showCatName val="0"/>
          <c:showSerName val="0"/>
          <c:showPercent val="0"/>
          <c:showBubbleSize val="0"/>
        </c:dLbls>
        <c:axId val="251181792"/>
        <c:axId val="251181232"/>
      </c:scatterChart>
      <c:valAx>
        <c:axId val="251181792"/>
        <c:scaling>
          <c:orientation val="minMax"/>
          <c:max val="5"/>
          <c:min val="1"/>
        </c:scaling>
        <c:delete val="0"/>
        <c:axPos val="b"/>
        <c:title>
          <c:tx>
            <c:rich>
              <a:bodyPr/>
              <a:lstStyle/>
              <a:p>
                <a:pPr>
                  <a:defRPr/>
                </a:pPr>
                <a:r>
                  <a:rPr lang="en-US"/>
                  <a:t>Driving voltage (V)</a:t>
                </a:r>
              </a:p>
            </c:rich>
          </c:tx>
          <c:layout/>
          <c:overlay val="0"/>
        </c:title>
        <c:numFmt formatCode="#,##0" sourceLinked="0"/>
        <c:majorTickMark val="out"/>
        <c:minorTickMark val="none"/>
        <c:tickLblPos val="nextTo"/>
        <c:crossAx val="251181232"/>
        <c:crosses val="autoZero"/>
        <c:crossBetween val="midCat"/>
        <c:majorUnit val="1"/>
      </c:valAx>
      <c:valAx>
        <c:axId val="251181232"/>
        <c:scaling>
          <c:orientation val="minMax"/>
          <c:min val="0"/>
        </c:scaling>
        <c:delete val="0"/>
        <c:axPos val="l"/>
        <c:majorGridlines/>
        <c:title>
          <c:tx>
            <c:rich>
              <a:bodyPr rot="-5400000" vert="horz"/>
              <a:lstStyle/>
              <a:p>
                <a:pPr>
                  <a:defRPr/>
                </a:pPr>
                <a:r>
                  <a:rPr lang="en-US"/>
                  <a:t>Fiber output power (W)</a:t>
                </a:r>
              </a:p>
            </c:rich>
          </c:tx>
          <c:layout/>
          <c:overlay val="0"/>
        </c:title>
        <c:numFmt formatCode="0.0E+00" sourceLinked="0"/>
        <c:majorTickMark val="out"/>
        <c:minorTickMark val="none"/>
        <c:tickLblPos val="nextTo"/>
        <c:crossAx val="251181792"/>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54396325459316"/>
          <c:y val="4.214129483814523E-2"/>
          <c:w val="0.72546762904636919"/>
          <c:h val="0.73539734616506269"/>
        </c:manualLayout>
      </c:layout>
      <c:scatterChart>
        <c:scatterStyle val="smoothMarker"/>
        <c:varyColors val="0"/>
        <c:ser>
          <c:idx val="0"/>
          <c:order val="0"/>
          <c:tx>
            <c:strRef>
              <c:f>Sheet1!$B$1</c:f>
              <c:strCache>
                <c:ptCount val="1"/>
                <c:pt idx="0">
                  <c:v>dt(ps)</c:v>
                </c:pt>
              </c:strCache>
            </c:strRef>
          </c:tx>
          <c:xVal>
            <c:numRef>
              <c:f>Sheet1!$A$2:$A$7</c:f>
              <c:numCache>
                <c:formatCode>General</c:formatCode>
                <c:ptCount val="6"/>
                <c:pt idx="0">
                  <c:v>-20</c:v>
                </c:pt>
                <c:pt idx="1">
                  <c:v>-10</c:v>
                </c:pt>
                <c:pt idx="2">
                  <c:v>0</c:v>
                </c:pt>
                <c:pt idx="3">
                  <c:v>10</c:v>
                </c:pt>
                <c:pt idx="4">
                  <c:v>20</c:v>
                </c:pt>
                <c:pt idx="5">
                  <c:v>30</c:v>
                </c:pt>
              </c:numCache>
            </c:numRef>
          </c:xVal>
          <c:yVal>
            <c:numRef>
              <c:f>Sheet1!$B$2:$B$7</c:f>
              <c:numCache>
                <c:formatCode>General</c:formatCode>
                <c:ptCount val="6"/>
                <c:pt idx="0">
                  <c:v>16.7</c:v>
                </c:pt>
                <c:pt idx="1">
                  <c:v>17.899999999999999</c:v>
                </c:pt>
                <c:pt idx="2">
                  <c:v>18.600000000000001</c:v>
                </c:pt>
                <c:pt idx="3">
                  <c:v>20.6</c:v>
                </c:pt>
                <c:pt idx="4">
                  <c:v>23.4</c:v>
                </c:pt>
                <c:pt idx="5">
                  <c:v>25.1</c:v>
                </c:pt>
              </c:numCache>
            </c:numRef>
          </c:yVal>
          <c:smooth val="1"/>
        </c:ser>
        <c:dLbls>
          <c:showLegendKey val="0"/>
          <c:showVal val="0"/>
          <c:showCatName val="0"/>
          <c:showSerName val="0"/>
          <c:showPercent val="0"/>
          <c:showBubbleSize val="0"/>
        </c:dLbls>
        <c:axId val="639136048"/>
        <c:axId val="639138288"/>
      </c:scatterChart>
      <c:scatterChart>
        <c:scatterStyle val="smoothMarker"/>
        <c:varyColors val="0"/>
        <c:ser>
          <c:idx val="1"/>
          <c:order val="1"/>
          <c:tx>
            <c:strRef>
              <c:f>Sheet1!$C$1</c:f>
              <c:strCache>
                <c:ptCount val="1"/>
                <c:pt idx="0">
                  <c:v>Vmax(mV)</c:v>
                </c:pt>
              </c:strCache>
            </c:strRef>
          </c:tx>
          <c:xVal>
            <c:numRef>
              <c:f>Sheet1!$A$2:$A$7</c:f>
              <c:numCache>
                <c:formatCode>General</c:formatCode>
                <c:ptCount val="6"/>
                <c:pt idx="0">
                  <c:v>-20</c:v>
                </c:pt>
                <c:pt idx="1">
                  <c:v>-10</c:v>
                </c:pt>
                <c:pt idx="2">
                  <c:v>0</c:v>
                </c:pt>
                <c:pt idx="3">
                  <c:v>10</c:v>
                </c:pt>
                <c:pt idx="4">
                  <c:v>20</c:v>
                </c:pt>
                <c:pt idx="5">
                  <c:v>30</c:v>
                </c:pt>
              </c:numCache>
            </c:numRef>
          </c:xVal>
          <c:yVal>
            <c:numRef>
              <c:f>Sheet1!$C$2:$C$7</c:f>
              <c:numCache>
                <c:formatCode>General</c:formatCode>
                <c:ptCount val="6"/>
                <c:pt idx="0">
                  <c:v>34.4</c:v>
                </c:pt>
                <c:pt idx="1">
                  <c:v>26.7</c:v>
                </c:pt>
                <c:pt idx="2">
                  <c:v>20.2</c:v>
                </c:pt>
                <c:pt idx="3">
                  <c:v>16.399999999999999</c:v>
                </c:pt>
                <c:pt idx="4">
                  <c:v>13</c:v>
                </c:pt>
                <c:pt idx="5">
                  <c:v>11.3</c:v>
                </c:pt>
              </c:numCache>
            </c:numRef>
          </c:yVal>
          <c:smooth val="1"/>
        </c:ser>
        <c:dLbls>
          <c:showLegendKey val="0"/>
          <c:showVal val="0"/>
          <c:showCatName val="0"/>
          <c:showSerName val="0"/>
          <c:showPercent val="0"/>
          <c:showBubbleSize val="0"/>
        </c:dLbls>
        <c:axId val="712835824"/>
        <c:axId val="712837504"/>
      </c:scatterChart>
      <c:valAx>
        <c:axId val="639136048"/>
        <c:scaling>
          <c:orientation val="minMax"/>
          <c:max val="30"/>
          <c:min val="-20"/>
        </c:scaling>
        <c:delete val="0"/>
        <c:axPos val="b"/>
        <c:title>
          <c:tx>
            <c:rich>
              <a:bodyPr/>
              <a:lstStyle/>
              <a:p>
                <a:pPr>
                  <a:defRPr/>
                </a:pPr>
                <a:r>
                  <a:rPr lang="en-US"/>
                  <a:t>temperature ( C)</a:t>
                </a:r>
              </a:p>
            </c:rich>
          </c:tx>
          <c:layout/>
          <c:overlay val="0"/>
        </c:title>
        <c:numFmt formatCode="General" sourceLinked="1"/>
        <c:majorTickMark val="out"/>
        <c:minorTickMark val="none"/>
        <c:tickLblPos val="nextTo"/>
        <c:crossAx val="639138288"/>
        <c:crosses val="autoZero"/>
        <c:crossBetween val="midCat"/>
      </c:valAx>
      <c:valAx>
        <c:axId val="639138288"/>
        <c:scaling>
          <c:orientation val="minMax"/>
        </c:scaling>
        <c:delete val="0"/>
        <c:axPos val="l"/>
        <c:majorGridlines/>
        <c:title>
          <c:tx>
            <c:rich>
              <a:bodyPr rot="-5400000" vert="horz"/>
              <a:lstStyle/>
              <a:p>
                <a:pPr>
                  <a:defRPr/>
                </a:pPr>
                <a:r>
                  <a:rPr lang="en-US"/>
                  <a:t>time resolution (ps)</a:t>
                </a:r>
              </a:p>
            </c:rich>
          </c:tx>
          <c:layout/>
          <c:overlay val="0"/>
        </c:title>
        <c:numFmt formatCode="General" sourceLinked="1"/>
        <c:majorTickMark val="out"/>
        <c:minorTickMark val="out"/>
        <c:tickLblPos val="nextTo"/>
        <c:txPr>
          <a:bodyPr/>
          <a:lstStyle/>
          <a:p>
            <a:pPr>
              <a:defRPr baseline="0">
                <a:solidFill>
                  <a:schemeClr val="accent1"/>
                </a:solidFill>
              </a:defRPr>
            </a:pPr>
            <a:endParaRPr lang="en-US"/>
          </a:p>
        </c:txPr>
        <c:crossAx val="639136048"/>
        <c:crossesAt val="-20"/>
        <c:crossBetween val="midCat"/>
      </c:valAx>
      <c:valAx>
        <c:axId val="712837504"/>
        <c:scaling>
          <c:orientation val="minMax"/>
        </c:scaling>
        <c:delete val="0"/>
        <c:axPos val="r"/>
        <c:title>
          <c:tx>
            <c:rich>
              <a:bodyPr rot="-5400000" vert="horz"/>
              <a:lstStyle/>
              <a:p>
                <a:pPr>
                  <a:defRPr/>
                </a:pPr>
                <a:r>
                  <a:rPr lang="en-US"/>
                  <a:t>Signal size (mV)</a:t>
                </a:r>
              </a:p>
            </c:rich>
          </c:tx>
          <c:layout/>
          <c:overlay val="0"/>
        </c:title>
        <c:numFmt formatCode="General" sourceLinked="1"/>
        <c:majorTickMark val="out"/>
        <c:minorTickMark val="none"/>
        <c:tickLblPos val="nextTo"/>
        <c:txPr>
          <a:bodyPr/>
          <a:lstStyle/>
          <a:p>
            <a:pPr>
              <a:defRPr baseline="0">
                <a:solidFill>
                  <a:srgbClr val="FF0000"/>
                </a:solidFill>
              </a:defRPr>
            </a:pPr>
            <a:endParaRPr lang="en-US"/>
          </a:p>
        </c:txPr>
        <c:crossAx val="712835824"/>
        <c:crosses val="max"/>
        <c:crossBetween val="midCat"/>
      </c:valAx>
      <c:valAx>
        <c:axId val="712835824"/>
        <c:scaling>
          <c:orientation val="minMax"/>
        </c:scaling>
        <c:delete val="1"/>
        <c:axPos val="b"/>
        <c:numFmt formatCode="General" sourceLinked="1"/>
        <c:majorTickMark val="out"/>
        <c:minorTickMark val="none"/>
        <c:tickLblPos val="nextTo"/>
        <c:crossAx val="712837504"/>
        <c:crosses val="autoZero"/>
        <c:crossBetween val="midCat"/>
      </c:valAx>
    </c:plotArea>
    <c:legend>
      <c:legendPos val="r"/>
      <c:layout>
        <c:manualLayout>
          <c:xMode val="edge"/>
          <c:yMode val="edge"/>
          <c:x val="0.25691644794400698"/>
          <c:y val="0.57369021580635748"/>
          <c:w val="0.20141688538932634"/>
          <c:h val="0.16743438320209975"/>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1"/>
          <c:marker>
            <c:symbol val="none"/>
          </c:marker>
          <c:xVal>
            <c:numRef>
              <c:f>Sheet4!$F$1:$F$81</c:f>
              <c:numCache>
                <c:formatCode>0.0000E+00</c:formatCode>
                <c:ptCount val="81"/>
                <c:pt idx="0">
                  <c:v>2.3400000000000001E-8</c:v>
                </c:pt>
                <c:pt idx="1">
                  <c:v>2.3405E-8</c:v>
                </c:pt>
                <c:pt idx="2">
                  <c:v>2.3410000000000002E-8</c:v>
                </c:pt>
                <c:pt idx="3">
                  <c:v>2.3415000000000002E-8</c:v>
                </c:pt>
                <c:pt idx="4">
                  <c:v>2.3420000000000001E-8</c:v>
                </c:pt>
                <c:pt idx="5">
                  <c:v>2.3425E-8</c:v>
                </c:pt>
                <c:pt idx="6">
                  <c:v>2.3430000000000002E-8</c:v>
                </c:pt>
                <c:pt idx="7">
                  <c:v>2.3435000000000001E-8</c:v>
                </c:pt>
                <c:pt idx="8">
                  <c:v>2.344E-8</c:v>
                </c:pt>
                <c:pt idx="9">
                  <c:v>2.3445000000000002E-8</c:v>
                </c:pt>
                <c:pt idx="10">
                  <c:v>2.3450000000000002E-8</c:v>
                </c:pt>
                <c:pt idx="11">
                  <c:v>2.3455000000000001E-8</c:v>
                </c:pt>
                <c:pt idx="12">
                  <c:v>2.346E-8</c:v>
                </c:pt>
                <c:pt idx="13">
                  <c:v>2.3465000000000002E-8</c:v>
                </c:pt>
                <c:pt idx="14">
                  <c:v>2.3470000000000001E-8</c:v>
                </c:pt>
                <c:pt idx="15">
                  <c:v>2.3475E-8</c:v>
                </c:pt>
                <c:pt idx="16">
                  <c:v>2.3480000000000002E-8</c:v>
                </c:pt>
                <c:pt idx="17">
                  <c:v>2.3485000000000002E-8</c:v>
                </c:pt>
                <c:pt idx="18">
                  <c:v>2.3490000000000001E-8</c:v>
                </c:pt>
                <c:pt idx="19">
                  <c:v>2.3495E-8</c:v>
                </c:pt>
                <c:pt idx="20">
                  <c:v>2.3500000000000002E-8</c:v>
                </c:pt>
                <c:pt idx="21">
                  <c:v>2.3505000000000001E-8</c:v>
                </c:pt>
                <c:pt idx="22">
                  <c:v>2.351E-8</c:v>
                </c:pt>
                <c:pt idx="23">
                  <c:v>2.3515000000000002E-8</c:v>
                </c:pt>
                <c:pt idx="24">
                  <c:v>2.3520000000000001E-8</c:v>
                </c:pt>
                <c:pt idx="25">
                  <c:v>2.3525000000000001E-8</c:v>
                </c:pt>
                <c:pt idx="26">
                  <c:v>2.353E-8</c:v>
                </c:pt>
                <c:pt idx="27">
                  <c:v>2.3535000000000002E-8</c:v>
                </c:pt>
                <c:pt idx="28">
                  <c:v>2.3540000000000001E-8</c:v>
                </c:pt>
                <c:pt idx="29">
                  <c:v>2.3545E-8</c:v>
                </c:pt>
                <c:pt idx="30">
                  <c:v>2.3550000000000002E-8</c:v>
                </c:pt>
                <c:pt idx="31">
                  <c:v>2.3555000000000001E-8</c:v>
                </c:pt>
                <c:pt idx="32">
                  <c:v>2.3560000000000001E-8</c:v>
                </c:pt>
                <c:pt idx="33">
                  <c:v>2.3565E-8</c:v>
                </c:pt>
                <c:pt idx="34">
                  <c:v>2.3570000000000002E-8</c:v>
                </c:pt>
                <c:pt idx="35">
                  <c:v>2.3575000000000001E-8</c:v>
                </c:pt>
                <c:pt idx="36">
                  <c:v>2.358E-8</c:v>
                </c:pt>
                <c:pt idx="37">
                  <c:v>2.3585000000000002E-8</c:v>
                </c:pt>
                <c:pt idx="38">
                  <c:v>2.3590000000000001E-8</c:v>
                </c:pt>
                <c:pt idx="39">
                  <c:v>2.3595000000000001E-8</c:v>
                </c:pt>
                <c:pt idx="40">
                  <c:v>2.36E-8</c:v>
                </c:pt>
                <c:pt idx="41">
                  <c:v>2.3605000000000002E-8</c:v>
                </c:pt>
                <c:pt idx="42">
                  <c:v>2.3610000000000001E-8</c:v>
                </c:pt>
                <c:pt idx="43">
                  <c:v>2.3615E-8</c:v>
                </c:pt>
                <c:pt idx="44">
                  <c:v>2.3620000000000002E-8</c:v>
                </c:pt>
                <c:pt idx="45">
                  <c:v>2.3625000000000001E-8</c:v>
                </c:pt>
                <c:pt idx="46">
                  <c:v>2.363E-8</c:v>
                </c:pt>
                <c:pt idx="47">
                  <c:v>2.3635E-8</c:v>
                </c:pt>
                <c:pt idx="48">
                  <c:v>2.3640000000000002E-8</c:v>
                </c:pt>
                <c:pt idx="49">
                  <c:v>2.3645000000000001E-8</c:v>
                </c:pt>
                <c:pt idx="50">
                  <c:v>2.365E-8</c:v>
                </c:pt>
                <c:pt idx="51">
                  <c:v>2.3655000000000002E-8</c:v>
                </c:pt>
                <c:pt idx="52">
                  <c:v>2.3660000000000001E-8</c:v>
                </c:pt>
                <c:pt idx="53">
                  <c:v>2.3665E-8</c:v>
                </c:pt>
                <c:pt idx="54">
                  <c:v>2.367E-8</c:v>
                </c:pt>
                <c:pt idx="55">
                  <c:v>2.3675000000000002E-8</c:v>
                </c:pt>
                <c:pt idx="56">
                  <c:v>2.3680000000000001E-8</c:v>
                </c:pt>
                <c:pt idx="57">
                  <c:v>2.3685E-8</c:v>
                </c:pt>
                <c:pt idx="58">
                  <c:v>2.3690000000000002E-8</c:v>
                </c:pt>
                <c:pt idx="59">
                  <c:v>2.3695000000000001E-8</c:v>
                </c:pt>
                <c:pt idx="60">
                  <c:v>2.37E-8</c:v>
                </c:pt>
                <c:pt idx="61">
                  <c:v>2.3705E-8</c:v>
                </c:pt>
                <c:pt idx="62">
                  <c:v>2.3710000000000002E-8</c:v>
                </c:pt>
                <c:pt idx="63">
                  <c:v>2.3715000000000001E-8</c:v>
                </c:pt>
                <c:pt idx="64">
                  <c:v>2.372E-8</c:v>
                </c:pt>
                <c:pt idx="65">
                  <c:v>2.3725000000000002E-8</c:v>
                </c:pt>
                <c:pt idx="66">
                  <c:v>2.3730000000000001E-8</c:v>
                </c:pt>
                <c:pt idx="67">
                  <c:v>2.3735E-8</c:v>
                </c:pt>
                <c:pt idx="68">
                  <c:v>2.3739999999999999E-8</c:v>
                </c:pt>
                <c:pt idx="69">
                  <c:v>2.3745000000000002E-8</c:v>
                </c:pt>
                <c:pt idx="70">
                  <c:v>2.3750000000000001E-8</c:v>
                </c:pt>
                <c:pt idx="71">
                  <c:v>2.3755E-8</c:v>
                </c:pt>
                <c:pt idx="72">
                  <c:v>2.3760000000000002E-8</c:v>
                </c:pt>
                <c:pt idx="73">
                  <c:v>2.3765000000000001E-8</c:v>
                </c:pt>
                <c:pt idx="74">
                  <c:v>2.377E-8</c:v>
                </c:pt>
                <c:pt idx="75">
                  <c:v>2.3774999999999999E-8</c:v>
                </c:pt>
                <c:pt idx="76">
                  <c:v>2.3780000000000002E-8</c:v>
                </c:pt>
                <c:pt idx="77">
                  <c:v>2.3785000000000001E-8</c:v>
                </c:pt>
                <c:pt idx="78">
                  <c:v>2.379E-8</c:v>
                </c:pt>
                <c:pt idx="79">
                  <c:v>2.3795000000000002E-8</c:v>
                </c:pt>
                <c:pt idx="80">
                  <c:v>2.3800000000000001E-8</c:v>
                </c:pt>
              </c:numCache>
            </c:numRef>
          </c:xVal>
          <c:yVal>
            <c:numRef>
              <c:f>Sheet4!$J$1:$J$81</c:f>
              <c:numCache>
                <c:formatCode>0.0000E+00</c:formatCode>
                <c:ptCount val="81"/>
                <c:pt idx="0">
                  <c:v>1.1327108777625343E-16</c:v>
                </c:pt>
                <c:pt idx="1">
                  <c:v>6.8378482481788067E-16</c:v>
                </c:pt>
                <c:pt idx="2">
                  <c:v>3.967798564637067E-15</c:v>
                </c:pt>
                <c:pt idx="3">
                  <c:v>2.2131433459309548E-14</c:v>
                </c:pt>
                <c:pt idx="4">
                  <c:v>1.186586062923148E-13</c:v>
                </c:pt>
                <c:pt idx="5">
                  <c:v>6.1153133089729096E-13</c:v>
                </c:pt>
                <c:pt idx="6">
                  <c:v>3.0294790413704734E-12</c:v>
                </c:pt>
                <c:pt idx="7">
                  <c:v>1.4426034377136457E-11</c:v>
                </c:pt>
                <c:pt idx="8">
                  <c:v>6.6032196484935078E-11</c:v>
                </c:pt>
                <c:pt idx="9">
                  <c:v>2.9053221518533594E-10</c:v>
                </c:pt>
                <c:pt idx="10">
                  <c:v>1.2287474161398237E-9</c:v>
                </c:pt>
                <c:pt idx="11">
                  <c:v>4.9952900482108845E-9</c:v>
                </c:pt>
                <c:pt idx="12">
                  <c:v>1.9520393747252186E-8</c:v>
                </c:pt>
                <c:pt idx="13">
                  <c:v>7.3324009912639217E-8</c:v>
                </c:pt>
                <c:pt idx="14">
                  <c:v>2.6474856320631283E-7</c:v>
                </c:pt>
                <c:pt idx="15">
                  <c:v>9.1886304815877442E-7</c:v>
                </c:pt>
                <c:pt idx="16">
                  <c:v>3.0654746732816953E-6</c:v>
                </c:pt>
                <c:pt idx="17">
                  <c:v>9.8304737639671278E-6</c:v>
                </c:pt>
                <c:pt idx="18">
                  <c:v>3.0302672706596752E-5</c:v>
                </c:pt>
                <c:pt idx="19">
                  <c:v>8.9787771433048191E-5</c:v>
                </c:pt>
                <c:pt idx="20">
                  <c:v>2.5573090768879741E-4</c:v>
                </c:pt>
                <c:pt idx="21">
                  <c:v>7.0013053399707332E-4</c:v>
                </c:pt>
                <c:pt idx="22">
                  <c:v>1.8424876578349704E-3</c:v>
                </c:pt>
                <c:pt idx="23">
                  <c:v>4.6607941998117056E-3</c:v>
                </c:pt>
                <c:pt idx="24">
                  <c:v>1.1333003864082671E-2</c:v>
                </c:pt>
                <c:pt idx="25">
                  <c:v>2.6488655640796742E-2</c:v>
                </c:pt>
                <c:pt idx="26">
                  <c:v>5.9512003134593566E-2</c:v>
                </c:pt>
                <c:pt idx="27">
                  <c:v>0.12852244835707549</c:v>
                </c:pt>
                <c:pt idx="28">
                  <c:v>0.26679837652046745</c:v>
                </c:pt>
                <c:pt idx="29">
                  <c:v>0.53237437764259488</c:v>
                </c:pt>
                <c:pt idx="30">
                  <c:v>1.0211296312374629</c:v>
                </c:pt>
                <c:pt idx="31">
                  <c:v>1.8826707823319209</c:v>
                </c:pt>
                <c:pt idx="32">
                  <c:v>3.3365501526429573</c:v>
                </c:pt>
                <c:pt idx="33">
                  <c:v>5.6839559340289592</c:v>
                </c:pt>
                <c:pt idx="34">
                  <c:v>9.3075101383587313</c:v>
                </c:pt>
                <c:pt idx="35">
                  <c:v>14.650286039360864</c:v>
                </c:pt>
                <c:pt idx="36">
                  <c:v>22.166057776927783</c:v>
                </c:pt>
                <c:pt idx="37">
                  <c:v>32.23744307227539</c:v>
                </c:pt>
                <c:pt idx="38">
                  <c:v>45.067398169730481</c:v>
                </c:pt>
                <c:pt idx="39">
                  <c:v>60.561155736435936</c:v>
                </c:pt>
                <c:pt idx="40">
                  <c:v>78.226805134264822</c:v>
                </c:pt>
                <c:pt idx="41">
                  <c:v>97.128527139069803</c:v>
                </c:pt>
                <c:pt idx="42">
                  <c:v>115.92251191462093</c:v>
                </c:pt>
                <c:pt idx="43">
                  <c:v>132.98986156471275</c:v>
                </c:pt>
                <c:pt idx="44">
                  <c:v>146.65573647772987</c:v>
                </c:pt>
                <c:pt idx="45">
                  <c:v>155.4566651502754</c:v>
                </c:pt>
                <c:pt idx="46">
                  <c:v>158.39789629868093</c:v>
                </c:pt>
                <c:pt idx="47">
                  <c:v>155.13837650134431</c:v>
                </c:pt>
                <c:pt idx="48">
                  <c:v>146.05581276226749</c:v>
                </c:pt>
                <c:pt idx="49">
                  <c:v>132.17466545998917</c:v>
                </c:pt>
                <c:pt idx="50">
                  <c:v>114.9760447288748</c:v>
                </c:pt>
                <c:pt idx="51">
                  <c:v>96.138264883178309</c:v>
                </c:pt>
                <c:pt idx="52">
                  <c:v>77.270721143030656</c:v>
                </c:pt>
                <c:pt idx="53">
                  <c:v>59.698500361080086</c:v>
                </c:pt>
                <c:pt idx="54">
                  <c:v>44.334483019449181</c:v>
                </c:pt>
                <c:pt idx="55">
                  <c:v>31.648246022422832</c:v>
                </c:pt>
                <c:pt idx="56">
                  <c:v>21.716379074862022</c:v>
                </c:pt>
                <c:pt idx="57">
                  <c:v>14.323691295468926</c:v>
                </c:pt>
                <c:pt idx="58">
                  <c:v>9.081388636297909</c:v>
                </c:pt>
                <c:pt idx="59">
                  <c:v>5.5345121002514261</c:v>
                </c:pt>
                <c:pt idx="60">
                  <c:v>3.2421730504203388</c:v>
                </c:pt>
                <c:pt idx="61">
                  <c:v>1.8256722412967548</c:v>
                </c:pt>
                <c:pt idx="62">
                  <c:v>0.98818715335340013</c:v>
                </c:pt>
                <c:pt idx="63">
                  <c:v>0.5141447027136129</c:v>
                </c:pt>
                <c:pt idx="64">
                  <c:v>0.25713506115005319</c:v>
                </c:pt>
                <c:pt idx="65">
                  <c:v>0.12361381248363668</c:v>
                </c:pt>
                <c:pt idx="66">
                  <c:v>5.7121877652764795E-2</c:v>
                </c:pt>
                <c:pt idx="67">
                  <c:v>2.5372760429022159E-2</c:v>
                </c:pt>
                <c:pt idx="68">
                  <c:v>1.0833348981493785E-2</c:v>
                </c:pt>
                <c:pt idx="69">
                  <c:v>4.4461848944032612E-3</c:v>
                </c:pt>
                <c:pt idx="70">
                  <c:v>1.7540504270234204E-3</c:v>
                </c:pt>
                <c:pt idx="71">
                  <c:v>6.6516042342830244E-4</c:v>
                </c:pt>
                <c:pt idx="72">
                  <c:v>2.4246022177491148E-4</c:v>
                </c:pt>
                <c:pt idx="73">
                  <c:v>8.4954104351570137E-5</c:v>
                </c:pt>
                <c:pt idx="74">
                  <c:v>2.8612644810766481E-5</c:v>
                </c:pt>
                <c:pt idx="75">
                  <c:v>9.263207921980676E-6</c:v>
                </c:pt>
                <c:pt idx="76">
                  <c:v>2.8826677639978137E-6</c:v>
                </c:pt>
                <c:pt idx="77">
                  <c:v>8.6229832267146222E-7</c:v>
                </c:pt>
                <c:pt idx="78">
                  <c:v>2.4794209224511249E-7</c:v>
                </c:pt>
                <c:pt idx="79">
                  <c:v>6.8528740913465848E-8</c:v>
                </c:pt>
                <c:pt idx="80">
                  <c:v>1.820643915187512E-8</c:v>
                </c:pt>
              </c:numCache>
            </c:numRef>
          </c:yVal>
          <c:smooth val="1"/>
        </c:ser>
        <c:dLbls>
          <c:showLegendKey val="0"/>
          <c:showVal val="0"/>
          <c:showCatName val="0"/>
          <c:showSerName val="0"/>
          <c:showPercent val="0"/>
          <c:showBubbleSize val="0"/>
        </c:dLbls>
        <c:axId val="602568448"/>
        <c:axId val="602567888"/>
      </c:scatterChart>
      <c:scatterChart>
        <c:scatterStyle val="lineMarker"/>
        <c:varyColors val="0"/>
        <c:ser>
          <c:idx val="0"/>
          <c:order val="0"/>
          <c:spPr>
            <a:ln w="28575">
              <a:noFill/>
            </a:ln>
          </c:spPr>
          <c:marker>
            <c:symbol val="diamond"/>
            <c:size val="2"/>
          </c:marker>
          <c:xVal>
            <c:numRef>
              <c:f>Sheet4!$F$1:$F$81</c:f>
              <c:numCache>
                <c:formatCode>0.0000E+00</c:formatCode>
                <c:ptCount val="81"/>
                <c:pt idx="0">
                  <c:v>2.3400000000000001E-8</c:v>
                </c:pt>
                <c:pt idx="1">
                  <c:v>2.3405E-8</c:v>
                </c:pt>
                <c:pt idx="2">
                  <c:v>2.3410000000000002E-8</c:v>
                </c:pt>
                <c:pt idx="3">
                  <c:v>2.3415000000000002E-8</c:v>
                </c:pt>
                <c:pt idx="4">
                  <c:v>2.3420000000000001E-8</c:v>
                </c:pt>
                <c:pt idx="5">
                  <c:v>2.3425E-8</c:v>
                </c:pt>
                <c:pt idx="6">
                  <c:v>2.3430000000000002E-8</c:v>
                </c:pt>
                <c:pt idx="7">
                  <c:v>2.3435000000000001E-8</c:v>
                </c:pt>
                <c:pt idx="8">
                  <c:v>2.344E-8</c:v>
                </c:pt>
                <c:pt idx="9">
                  <c:v>2.3445000000000002E-8</c:v>
                </c:pt>
                <c:pt idx="10">
                  <c:v>2.3450000000000002E-8</c:v>
                </c:pt>
                <c:pt idx="11">
                  <c:v>2.3455000000000001E-8</c:v>
                </c:pt>
                <c:pt idx="12">
                  <c:v>2.346E-8</c:v>
                </c:pt>
                <c:pt idx="13">
                  <c:v>2.3465000000000002E-8</c:v>
                </c:pt>
                <c:pt idx="14">
                  <c:v>2.3470000000000001E-8</c:v>
                </c:pt>
                <c:pt idx="15">
                  <c:v>2.3475E-8</c:v>
                </c:pt>
                <c:pt idx="16">
                  <c:v>2.3480000000000002E-8</c:v>
                </c:pt>
                <c:pt idx="17">
                  <c:v>2.3485000000000002E-8</c:v>
                </c:pt>
                <c:pt idx="18">
                  <c:v>2.3490000000000001E-8</c:v>
                </c:pt>
                <c:pt idx="19">
                  <c:v>2.3495E-8</c:v>
                </c:pt>
                <c:pt idx="20">
                  <c:v>2.3500000000000002E-8</c:v>
                </c:pt>
                <c:pt idx="21">
                  <c:v>2.3505000000000001E-8</c:v>
                </c:pt>
                <c:pt idx="22">
                  <c:v>2.351E-8</c:v>
                </c:pt>
                <c:pt idx="23">
                  <c:v>2.3515000000000002E-8</c:v>
                </c:pt>
                <c:pt idx="24">
                  <c:v>2.3520000000000001E-8</c:v>
                </c:pt>
                <c:pt idx="25">
                  <c:v>2.3525000000000001E-8</c:v>
                </c:pt>
                <c:pt idx="26">
                  <c:v>2.353E-8</c:v>
                </c:pt>
                <c:pt idx="27">
                  <c:v>2.3535000000000002E-8</c:v>
                </c:pt>
                <c:pt idx="28">
                  <c:v>2.3540000000000001E-8</c:v>
                </c:pt>
                <c:pt idx="29">
                  <c:v>2.3545E-8</c:v>
                </c:pt>
                <c:pt idx="30">
                  <c:v>2.3550000000000002E-8</c:v>
                </c:pt>
                <c:pt idx="31">
                  <c:v>2.3555000000000001E-8</c:v>
                </c:pt>
                <c:pt idx="32">
                  <c:v>2.3560000000000001E-8</c:v>
                </c:pt>
                <c:pt idx="33">
                  <c:v>2.3565E-8</c:v>
                </c:pt>
                <c:pt idx="34">
                  <c:v>2.3570000000000002E-8</c:v>
                </c:pt>
                <c:pt idx="35">
                  <c:v>2.3575000000000001E-8</c:v>
                </c:pt>
                <c:pt idx="36">
                  <c:v>2.358E-8</c:v>
                </c:pt>
                <c:pt idx="37">
                  <c:v>2.3585000000000002E-8</c:v>
                </c:pt>
                <c:pt idx="38">
                  <c:v>2.3590000000000001E-8</c:v>
                </c:pt>
                <c:pt idx="39">
                  <c:v>2.3595000000000001E-8</c:v>
                </c:pt>
                <c:pt idx="40">
                  <c:v>2.36E-8</c:v>
                </c:pt>
                <c:pt idx="41">
                  <c:v>2.3605000000000002E-8</c:v>
                </c:pt>
                <c:pt idx="42">
                  <c:v>2.3610000000000001E-8</c:v>
                </c:pt>
                <c:pt idx="43">
                  <c:v>2.3615E-8</c:v>
                </c:pt>
                <c:pt idx="44">
                  <c:v>2.3620000000000002E-8</c:v>
                </c:pt>
                <c:pt idx="45">
                  <c:v>2.3625000000000001E-8</c:v>
                </c:pt>
                <c:pt idx="46">
                  <c:v>2.363E-8</c:v>
                </c:pt>
                <c:pt idx="47">
                  <c:v>2.3635E-8</c:v>
                </c:pt>
                <c:pt idx="48">
                  <c:v>2.3640000000000002E-8</c:v>
                </c:pt>
                <c:pt idx="49">
                  <c:v>2.3645000000000001E-8</c:v>
                </c:pt>
                <c:pt idx="50">
                  <c:v>2.365E-8</c:v>
                </c:pt>
                <c:pt idx="51">
                  <c:v>2.3655000000000002E-8</c:v>
                </c:pt>
                <c:pt idx="52">
                  <c:v>2.3660000000000001E-8</c:v>
                </c:pt>
                <c:pt idx="53">
                  <c:v>2.3665E-8</c:v>
                </c:pt>
                <c:pt idx="54">
                  <c:v>2.367E-8</c:v>
                </c:pt>
                <c:pt idx="55">
                  <c:v>2.3675000000000002E-8</c:v>
                </c:pt>
                <c:pt idx="56">
                  <c:v>2.3680000000000001E-8</c:v>
                </c:pt>
                <c:pt idx="57">
                  <c:v>2.3685E-8</c:v>
                </c:pt>
                <c:pt idx="58">
                  <c:v>2.3690000000000002E-8</c:v>
                </c:pt>
                <c:pt idx="59">
                  <c:v>2.3695000000000001E-8</c:v>
                </c:pt>
                <c:pt idx="60">
                  <c:v>2.37E-8</c:v>
                </c:pt>
                <c:pt idx="61">
                  <c:v>2.3705E-8</c:v>
                </c:pt>
                <c:pt idx="62">
                  <c:v>2.3710000000000002E-8</c:v>
                </c:pt>
                <c:pt idx="63">
                  <c:v>2.3715000000000001E-8</c:v>
                </c:pt>
                <c:pt idx="64">
                  <c:v>2.372E-8</c:v>
                </c:pt>
                <c:pt idx="65">
                  <c:v>2.3725000000000002E-8</c:v>
                </c:pt>
                <c:pt idx="66">
                  <c:v>2.3730000000000001E-8</c:v>
                </c:pt>
                <c:pt idx="67">
                  <c:v>2.3735E-8</c:v>
                </c:pt>
                <c:pt idx="68">
                  <c:v>2.3739999999999999E-8</c:v>
                </c:pt>
                <c:pt idx="69">
                  <c:v>2.3745000000000002E-8</c:v>
                </c:pt>
                <c:pt idx="70">
                  <c:v>2.3750000000000001E-8</c:v>
                </c:pt>
                <c:pt idx="71">
                  <c:v>2.3755E-8</c:v>
                </c:pt>
                <c:pt idx="72">
                  <c:v>2.3760000000000002E-8</c:v>
                </c:pt>
                <c:pt idx="73">
                  <c:v>2.3765000000000001E-8</c:v>
                </c:pt>
                <c:pt idx="74">
                  <c:v>2.377E-8</c:v>
                </c:pt>
                <c:pt idx="75">
                  <c:v>2.3774999999999999E-8</c:v>
                </c:pt>
                <c:pt idx="76">
                  <c:v>2.3780000000000002E-8</c:v>
                </c:pt>
                <c:pt idx="77">
                  <c:v>2.3785000000000001E-8</c:v>
                </c:pt>
                <c:pt idx="78">
                  <c:v>2.379E-8</c:v>
                </c:pt>
                <c:pt idx="79">
                  <c:v>2.3795000000000002E-8</c:v>
                </c:pt>
                <c:pt idx="80">
                  <c:v>2.3800000000000001E-8</c:v>
                </c:pt>
              </c:numCache>
            </c:numRef>
          </c:xVal>
          <c:yVal>
            <c:numRef>
              <c:f>Sheet4!$G$1:$G$81</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c:v>
                </c:pt>
                <c:pt idx="29">
                  <c:v>1</c:v>
                </c:pt>
                <c:pt idx="30">
                  <c:v>1</c:v>
                </c:pt>
                <c:pt idx="31">
                  <c:v>3</c:v>
                </c:pt>
                <c:pt idx="32">
                  <c:v>4</c:v>
                </c:pt>
                <c:pt idx="33">
                  <c:v>5</c:v>
                </c:pt>
                <c:pt idx="34">
                  <c:v>11</c:v>
                </c:pt>
                <c:pt idx="35">
                  <c:v>8</c:v>
                </c:pt>
                <c:pt idx="36">
                  <c:v>26</c:v>
                </c:pt>
                <c:pt idx="37">
                  <c:v>33</c:v>
                </c:pt>
                <c:pt idx="38">
                  <c:v>45</c:v>
                </c:pt>
                <c:pt idx="39">
                  <c:v>58</c:v>
                </c:pt>
                <c:pt idx="40">
                  <c:v>85</c:v>
                </c:pt>
                <c:pt idx="41">
                  <c:v>103</c:v>
                </c:pt>
                <c:pt idx="42">
                  <c:v>105</c:v>
                </c:pt>
                <c:pt idx="43">
                  <c:v>128</c:v>
                </c:pt>
                <c:pt idx="44">
                  <c:v>137</c:v>
                </c:pt>
                <c:pt idx="45">
                  <c:v>173</c:v>
                </c:pt>
                <c:pt idx="46">
                  <c:v>151</c:v>
                </c:pt>
                <c:pt idx="47">
                  <c:v>180</c:v>
                </c:pt>
                <c:pt idx="48">
                  <c:v>132</c:v>
                </c:pt>
                <c:pt idx="49">
                  <c:v>126</c:v>
                </c:pt>
                <c:pt idx="50">
                  <c:v>113</c:v>
                </c:pt>
                <c:pt idx="51">
                  <c:v>92</c:v>
                </c:pt>
                <c:pt idx="52">
                  <c:v>82</c:v>
                </c:pt>
                <c:pt idx="53">
                  <c:v>55</c:v>
                </c:pt>
                <c:pt idx="54">
                  <c:v>48</c:v>
                </c:pt>
                <c:pt idx="55">
                  <c:v>42</c:v>
                </c:pt>
                <c:pt idx="56">
                  <c:v>18</c:v>
                </c:pt>
                <c:pt idx="57">
                  <c:v>15</c:v>
                </c:pt>
                <c:pt idx="58">
                  <c:v>9</c:v>
                </c:pt>
                <c:pt idx="59">
                  <c:v>6</c:v>
                </c:pt>
                <c:pt idx="60">
                  <c:v>2</c:v>
                </c:pt>
                <c:pt idx="61">
                  <c:v>1</c:v>
                </c:pt>
                <c:pt idx="62">
                  <c:v>1</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yVal>
          <c:smooth val="0"/>
        </c:ser>
        <c:dLbls>
          <c:showLegendKey val="0"/>
          <c:showVal val="0"/>
          <c:showCatName val="0"/>
          <c:showSerName val="0"/>
          <c:showPercent val="0"/>
          <c:showBubbleSize val="0"/>
        </c:dLbls>
        <c:axId val="602568448"/>
        <c:axId val="602567888"/>
      </c:scatterChart>
      <c:valAx>
        <c:axId val="602568448"/>
        <c:scaling>
          <c:orientation val="minMax"/>
        </c:scaling>
        <c:delete val="0"/>
        <c:axPos val="b"/>
        <c:numFmt formatCode="0.00E+00" sourceLinked="0"/>
        <c:majorTickMark val="out"/>
        <c:minorTickMark val="out"/>
        <c:tickLblPos val="nextTo"/>
        <c:crossAx val="602567888"/>
        <c:crosses val="autoZero"/>
        <c:crossBetween val="midCat"/>
        <c:majorUnit val="5.0000000000000024E-10"/>
        <c:minorUnit val="1.0000000000000006E-10"/>
      </c:valAx>
      <c:valAx>
        <c:axId val="602567888"/>
        <c:scaling>
          <c:orientation val="minMax"/>
        </c:scaling>
        <c:delete val="0"/>
        <c:axPos val="l"/>
        <c:majorGridlines/>
        <c:numFmt formatCode="#,##0" sourceLinked="0"/>
        <c:majorTickMark val="out"/>
        <c:minorTickMark val="none"/>
        <c:tickLblPos val="nextTo"/>
        <c:crossAx val="602568448"/>
        <c:crosses val="autoZero"/>
        <c:crossBetween val="midCat"/>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1"/>
          <c:marker>
            <c:symbol val="none"/>
          </c:marker>
          <c:xVal>
            <c:numRef>
              <c:f>Sheet4!$F$1:$F$81</c:f>
              <c:numCache>
                <c:formatCode>0.0000E+00</c:formatCode>
                <c:ptCount val="81"/>
                <c:pt idx="0">
                  <c:v>2.3400000000000001E-8</c:v>
                </c:pt>
                <c:pt idx="1">
                  <c:v>2.3405E-8</c:v>
                </c:pt>
                <c:pt idx="2">
                  <c:v>2.3410000000000002E-8</c:v>
                </c:pt>
                <c:pt idx="3">
                  <c:v>2.3415000000000002E-8</c:v>
                </c:pt>
                <c:pt idx="4">
                  <c:v>2.3420000000000001E-8</c:v>
                </c:pt>
                <c:pt idx="5">
                  <c:v>2.3425E-8</c:v>
                </c:pt>
                <c:pt idx="6">
                  <c:v>2.3430000000000002E-8</c:v>
                </c:pt>
                <c:pt idx="7">
                  <c:v>2.3435000000000001E-8</c:v>
                </c:pt>
                <c:pt idx="8">
                  <c:v>2.344E-8</c:v>
                </c:pt>
                <c:pt idx="9">
                  <c:v>2.3445000000000002E-8</c:v>
                </c:pt>
                <c:pt idx="10">
                  <c:v>2.3450000000000002E-8</c:v>
                </c:pt>
                <c:pt idx="11">
                  <c:v>2.3455000000000001E-8</c:v>
                </c:pt>
                <c:pt idx="12">
                  <c:v>2.346E-8</c:v>
                </c:pt>
                <c:pt idx="13">
                  <c:v>2.3465000000000002E-8</c:v>
                </c:pt>
                <c:pt idx="14">
                  <c:v>2.3470000000000001E-8</c:v>
                </c:pt>
                <c:pt idx="15">
                  <c:v>2.3475E-8</c:v>
                </c:pt>
                <c:pt idx="16">
                  <c:v>2.3480000000000002E-8</c:v>
                </c:pt>
                <c:pt idx="17">
                  <c:v>2.3485000000000002E-8</c:v>
                </c:pt>
                <c:pt idx="18">
                  <c:v>2.3490000000000001E-8</c:v>
                </c:pt>
                <c:pt idx="19">
                  <c:v>2.3495E-8</c:v>
                </c:pt>
                <c:pt idx="20">
                  <c:v>2.3500000000000002E-8</c:v>
                </c:pt>
                <c:pt idx="21">
                  <c:v>2.3505000000000001E-8</c:v>
                </c:pt>
                <c:pt idx="22">
                  <c:v>2.351E-8</c:v>
                </c:pt>
                <c:pt idx="23">
                  <c:v>2.3515000000000002E-8</c:v>
                </c:pt>
                <c:pt idx="24">
                  <c:v>2.3520000000000001E-8</c:v>
                </c:pt>
                <c:pt idx="25">
                  <c:v>2.3525000000000001E-8</c:v>
                </c:pt>
                <c:pt idx="26">
                  <c:v>2.353E-8</c:v>
                </c:pt>
                <c:pt idx="27">
                  <c:v>2.3535000000000002E-8</c:v>
                </c:pt>
                <c:pt idx="28">
                  <c:v>2.3540000000000001E-8</c:v>
                </c:pt>
                <c:pt idx="29">
                  <c:v>2.3545E-8</c:v>
                </c:pt>
                <c:pt idx="30">
                  <c:v>2.3550000000000002E-8</c:v>
                </c:pt>
                <c:pt idx="31">
                  <c:v>2.3555000000000001E-8</c:v>
                </c:pt>
                <c:pt idx="32">
                  <c:v>2.3560000000000001E-8</c:v>
                </c:pt>
                <c:pt idx="33">
                  <c:v>2.3565E-8</c:v>
                </c:pt>
                <c:pt idx="34">
                  <c:v>2.3570000000000002E-8</c:v>
                </c:pt>
                <c:pt idx="35">
                  <c:v>2.3575000000000001E-8</c:v>
                </c:pt>
                <c:pt idx="36">
                  <c:v>2.358E-8</c:v>
                </c:pt>
                <c:pt idx="37">
                  <c:v>2.3585000000000002E-8</c:v>
                </c:pt>
                <c:pt idx="38">
                  <c:v>2.3590000000000001E-8</c:v>
                </c:pt>
                <c:pt idx="39">
                  <c:v>2.3595000000000001E-8</c:v>
                </c:pt>
                <c:pt idx="40">
                  <c:v>2.36E-8</c:v>
                </c:pt>
                <c:pt idx="41">
                  <c:v>2.3605000000000002E-8</c:v>
                </c:pt>
                <c:pt idx="42">
                  <c:v>2.3610000000000001E-8</c:v>
                </c:pt>
                <c:pt idx="43">
                  <c:v>2.3615E-8</c:v>
                </c:pt>
                <c:pt idx="44">
                  <c:v>2.3620000000000002E-8</c:v>
                </c:pt>
                <c:pt idx="45">
                  <c:v>2.3625000000000001E-8</c:v>
                </c:pt>
                <c:pt idx="46">
                  <c:v>2.363E-8</c:v>
                </c:pt>
                <c:pt idx="47">
                  <c:v>2.3635E-8</c:v>
                </c:pt>
                <c:pt idx="48">
                  <c:v>2.3640000000000002E-8</c:v>
                </c:pt>
                <c:pt idx="49">
                  <c:v>2.3645000000000001E-8</c:v>
                </c:pt>
                <c:pt idx="50">
                  <c:v>2.365E-8</c:v>
                </c:pt>
                <c:pt idx="51">
                  <c:v>2.3655000000000002E-8</c:v>
                </c:pt>
                <c:pt idx="52">
                  <c:v>2.3660000000000001E-8</c:v>
                </c:pt>
                <c:pt idx="53">
                  <c:v>2.3665E-8</c:v>
                </c:pt>
                <c:pt idx="54">
                  <c:v>2.367E-8</c:v>
                </c:pt>
                <c:pt idx="55">
                  <c:v>2.3675000000000002E-8</c:v>
                </c:pt>
                <c:pt idx="56">
                  <c:v>2.3680000000000001E-8</c:v>
                </c:pt>
                <c:pt idx="57">
                  <c:v>2.3685E-8</c:v>
                </c:pt>
                <c:pt idx="58">
                  <c:v>2.3690000000000002E-8</c:v>
                </c:pt>
                <c:pt idx="59">
                  <c:v>2.3695000000000001E-8</c:v>
                </c:pt>
                <c:pt idx="60">
                  <c:v>2.37E-8</c:v>
                </c:pt>
                <c:pt idx="61">
                  <c:v>2.3705E-8</c:v>
                </c:pt>
                <c:pt idx="62">
                  <c:v>2.3710000000000002E-8</c:v>
                </c:pt>
                <c:pt idx="63">
                  <c:v>2.3715000000000001E-8</c:v>
                </c:pt>
                <c:pt idx="64">
                  <c:v>2.372E-8</c:v>
                </c:pt>
                <c:pt idx="65">
                  <c:v>2.3725000000000002E-8</c:v>
                </c:pt>
                <c:pt idx="66">
                  <c:v>2.3730000000000001E-8</c:v>
                </c:pt>
                <c:pt idx="67">
                  <c:v>2.3735E-8</c:v>
                </c:pt>
                <c:pt idx="68">
                  <c:v>2.3739999999999999E-8</c:v>
                </c:pt>
                <c:pt idx="69">
                  <c:v>2.3745000000000002E-8</c:v>
                </c:pt>
                <c:pt idx="70">
                  <c:v>2.3750000000000001E-8</c:v>
                </c:pt>
                <c:pt idx="71">
                  <c:v>2.3755E-8</c:v>
                </c:pt>
                <c:pt idx="72">
                  <c:v>2.3760000000000002E-8</c:v>
                </c:pt>
                <c:pt idx="73">
                  <c:v>2.3765000000000001E-8</c:v>
                </c:pt>
                <c:pt idx="74">
                  <c:v>2.377E-8</c:v>
                </c:pt>
                <c:pt idx="75">
                  <c:v>2.3774999999999999E-8</c:v>
                </c:pt>
                <c:pt idx="76">
                  <c:v>2.3780000000000002E-8</c:v>
                </c:pt>
                <c:pt idx="77">
                  <c:v>2.3785000000000001E-8</c:v>
                </c:pt>
                <c:pt idx="78">
                  <c:v>2.379E-8</c:v>
                </c:pt>
                <c:pt idx="79">
                  <c:v>2.3795000000000002E-8</c:v>
                </c:pt>
                <c:pt idx="80">
                  <c:v>2.3800000000000001E-8</c:v>
                </c:pt>
              </c:numCache>
            </c:numRef>
          </c:xVal>
          <c:yVal>
            <c:numRef>
              <c:f>Sheet4!$J$1:$J$81</c:f>
              <c:numCache>
                <c:formatCode>0.0000E+00</c:formatCode>
                <c:ptCount val="81"/>
                <c:pt idx="0">
                  <c:v>2.858784322329748E-8</c:v>
                </c:pt>
                <c:pt idx="1">
                  <c:v>1.173834513382119E-7</c:v>
                </c:pt>
                <c:pt idx="2">
                  <c:v>4.6042769326522221E-7</c:v>
                </c:pt>
                <c:pt idx="3">
                  <c:v>1.7252223648846044E-6</c:v>
                </c:pt>
                <c:pt idx="4">
                  <c:v>6.1752963137456529E-6</c:v>
                </c:pt>
                <c:pt idx="5">
                  <c:v>2.111541411639884E-5</c:v>
                </c:pt>
                <c:pt idx="6">
                  <c:v>6.8971629200400523E-5</c:v>
                </c:pt>
                <c:pt idx="7">
                  <c:v>2.1521396356445158E-4</c:v>
                </c:pt>
                <c:pt idx="8">
                  <c:v>6.4150417448858882E-4</c:v>
                </c:pt>
                <c:pt idx="9">
                  <c:v>1.8266595319426403E-3</c:v>
                </c:pt>
                <c:pt idx="10">
                  <c:v>4.96872324908344E-3</c:v>
                </c:pt>
                <c:pt idx="11">
                  <c:v>1.2911035876211913E-2</c:v>
                </c:pt>
                <c:pt idx="12">
                  <c:v>3.2048407029219496E-2</c:v>
                </c:pt>
                <c:pt idx="13">
                  <c:v>7.5994276951140846E-2</c:v>
                </c:pt>
                <c:pt idx="14">
                  <c:v>0.17214103368018313</c:v>
                </c:pt>
                <c:pt idx="15">
                  <c:v>0.37249204771611638</c:v>
                </c:pt>
                <c:pt idx="16">
                  <c:v>0.7699786517477244</c:v>
                </c:pt>
                <c:pt idx="17">
                  <c:v>1.5204405462842543</c:v>
                </c:pt>
                <c:pt idx="18">
                  <c:v>2.8680669223028414</c:v>
                </c:pt>
                <c:pt idx="19">
                  <c:v>5.1681867540306223</c:v>
                </c:pt>
                <c:pt idx="20">
                  <c:v>8.8964388145979516</c:v>
                </c:pt>
                <c:pt idx="21">
                  <c:v>14.629290822900607</c:v>
                </c:pt>
                <c:pt idx="22">
                  <c:v>22.980497721610817</c:v>
                </c:pt>
                <c:pt idx="23">
                  <c:v>34.484558277430168</c:v>
                </c:pt>
                <c:pt idx="24">
                  <c:v>49.433229472991599</c:v>
                </c:pt>
                <c:pt idx="25">
                  <c:v>67.692784681553832</c:v>
                </c:pt>
                <c:pt idx="26">
                  <c:v>88.551282597477595</c:v>
                </c:pt>
                <c:pt idx="27">
                  <c:v>110.65636802511943</c:v>
                </c:pt>
                <c:pt idx="28">
                  <c:v>132.09520312644966</c:v>
                </c:pt>
                <c:pt idx="29">
                  <c:v>150.63530188106736</c:v>
                </c:pt>
                <c:pt idx="30">
                  <c:v>164.09507886874272</c:v>
                </c:pt>
                <c:pt idx="31">
                  <c:v>170.76286456198039</c:v>
                </c:pt>
                <c:pt idx="32">
                  <c:v>169.75414431853076</c:v>
                </c:pt>
                <c:pt idx="33">
                  <c:v>161.20422490960397</c:v>
                </c:pt>
                <c:pt idx="34">
                  <c:v>146.23843593997262</c:v>
                </c:pt>
                <c:pt idx="35">
                  <c:v>126.7289180126232</c:v>
                </c:pt>
                <c:pt idx="36">
                  <c:v>104.91051045083411</c:v>
                </c:pt>
                <c:pt idx="37">
                  <c:v>82.964319061609004</c:v>
                </c:pt>
                <c:pt idx="38">
                  <c:v>62.674775303642377</c:v>
                </c:pt>
                <c:pt idx="39">
                  <c:v>45.229657385088714</c:v>
                </c:pt>
                <c:pt idx="40">
                  <c:v>31.180486712630863</c:v>
                </c:pt>
                <c:pt idx="41">
                  <c:v>20.533905633196056</c:v>
                </c:pt>
                <c:pt idx="42">
                  <c:v>12.917822517690725</c:v>
                </c:pt>
                <c:pt idx="43">
                  <c:v>7.7631172320463504</c:v>
                </c:pt>
                <c:pt idx="44">
                  <c:v>4.4566861947536296</c:v>
                </c:pt>
                <c:pt idx="45">
                  <c:v>2.4440891675344494</c:v>
                </c:pt>
                <c:pt idx="46">
                  <c:v>1.2804160712687456</c:v>
                </c:pt>
                <c:pt idx="47">
                  <c:v>0.64078784740215056</c:v>
                </c:pt>
                <c:pt idx="48">
                  <c:v>0.30634196697528604</c:v>
                </c:pt>
                <c:pt idx="49">
                  <c:v>0.13990325087733105</c:v>
                </c:pt>
                <c:pt idx="50">
                  <c:v>6.1034894108233782E-2</c:v>
                </c:pt>
                <c:pt idx="51">
                  <c:v>2.5436518228156769E-2</c:v>
                </c:pt>
                <c:pt idx="52">
                  <c:v>1.0126659633822095E-2</c:v>
                </c:pt>
                <c:pt idx="53">
                  <c:v>3.8512688914933016E-3</c:v>
                </c:pt>
                <c:pt idx="54">
                  <c:v>1.3991702097594196E-3</c:v>
                </c:pt>
                <c:pt idx="55">
                  <c:v>4.8558620206126695E-4</c:v>
                </c:pt>
                <c:pt idx="56">
                  <c:v>1.6098714754569652E-4</c:v>
                </c:pt>
                <c:pt idx="57">
                  <c:v>5.0985320391468544E-5</c:v>
                </c:pt>
                <c:pt idx="58">
                  <c:v>1.5425106805630684E-5</c:v>
                </c:pt>
                <c:pt idx="59">
                  <c:v>4.45800228387203E-6</c:v>
                </c:pt>
                <c:pt idx="60">
                  <c:v>1.2307829551479369E-6</c:v>
                </c:pt>
                <c:pt idx="61">
                  <c:v>3.2460240963283773E-7</c:v>
                </c:pt>
                <c:pt idx="62">
                  <c:v>8.1780749303041785E-8</c:v>
                </c:pt>
                <c:pt idx="63">
                  <c:v>1.9682466053703305E-8</c:v>
                </c:pt>
                <c:pt idx="64">
                  <c:v>4.5251920608120381E-9</c:v>
                </c:pt>
                <c:pt idx="65">
                  <c:v>9.9385631515138351E-10</c:v>
                </c:pt>
                <c:pt idx="66">
                  <c:v>2.0851594302616084E-10</c:v>
                </c:pt>
                <c:pt idx="67">
                  <c:v>4.1791120071355797E-11</c:v>
                </c:pt>
                <c:pt idx="68">
                  <c:v>8.0012499119881598E-12</c:v>
                </c:pt>
                <c:pt idx="69">
                  <c:v>1.4633922120815908E-12</c:v>
                </c:pt>
                <c:pt idx="70">
                  <c:v>2.5567762485382382E-13</c:v>
                </c:pt>
                <c:pt idx="71">
                  <c:v>4.2673060033655451E-14</c:v>
                </c:pt>
                <c:pt idx="72">
                  <c:v>6.8036807962856895E-15</c:v>
                </c:pt>
                <c:pt idx="73">
                  <c:v>1.0362466816943328E-15</c:v>
                </c:pt>
                <c:pt idx="74">
                  <c:v>1.5076879211786331E-16</c:v>
                </c:pt>
                <c:pt idx="75">
                  <c:v>2.0955056584095026E-17</c:v>
                </c:pt>
                <c:pt idx="76">
                  <c:v>2.7822445475142837E-18</c:v>
                </c:pt>
                <c:pt idx="77">
                  <c:v>3.5288308524079001E-19</c:v>
                </c:pt>
                <c:pt idx="78">
                  <c:v>4.2755841984471226E-20</c:v>
                </c:pt>
                <c:pt idx="79">
                  <c:v>4.9486776412202644E-21</c:v>
                </c:pt>
                <c:pt idx="80">
                  <c:v>5.4715698225819655E-22</c:v>
                </c:pt>
              </c:numCache>
            </c:numRef>
          </c:yVal>
          <c:smooth val="1"/>
        </c:ser>
        <c:dLbls>
          <c:showLegendKey val="0"/>
          <c:showVal val="0"/>
          <c:showCatName val="0"/>
          <c:showSerName val="0"/>
          <c:showPercent val="0"/>
          <c:showBubbleSize val="0"/>
        </c:dLbls>
        <c:axId val="378153984"/>
        <c:axId val="378154544"/>
      </c:scatterChart>
      <c:scatterChart>
        <c:scatterStyle val="lineMarker"/>
        <c:varyColors val="0"/>
        <c:ser>
          <c:idx val="0"/>
          <c:order val="0"/>
          <c:spPr>
            <a:ln w="28575">
              <a:noFill/>
            </a:ln>
          </c:spPr>
          <c:marker>
            <c:symbol val="diamond"/>
            <c:size val="2"/>
          </c:marker>
          <c:xVal>
            <c:numRef>
              <c:f>Sheet4!$F$1:$F$81</c:f>
              <c:numCache>
                <c:formatCode>0.0000E+00</c:formatCode>
                <c:ptCount val="81"/>
                <c:pt idx="0">
                  <c:v>2.3400000000000001E-8</c:v>
                </c:pt>
                <c:pt idx="1">
                  <c:v>2.3405E-8</c:v>
                </c:pt>
                <c:pt idx="2">
                  <c:v>2.3410000000000002E-8</c:v>
                </c:pt>
                <c:pt idx="3">
                  <c:v>2.3415000000000002E-8</c:v>
                </c:pt>
                <c:pt idx="4">
                  <c:v>2.3420000000000001E-8</c:v>
                </c:pt>
                <c:pt idx="5">
                  <c:v>2.3425E-8</c:v>
                </c:pt>
                <c:pt idx="6">
                  <c:v>2.3430000000000002E-8</c:v>
                </c:pt>
                <c:pt idx="7">
                  <c:v>2.3435000000000001E-8</c:v>
                </c:pt>
                <c:pt idx="8">
                  <c:v>2.344E-8</c:v>
                </c:pt>
                <c:pt idx="9">
                  <c:v>2.3445000000000002E-8</c:v>
                </c:pt>
                <c:pt idx="10">
                  <c:v>2.3450000000000002E-8</c:v>
                </c:pt>
                <c:pt idx="11">
                  <c:v>2.3455000000000001E-8</c:v>
                </c:pt>
                <c:pt idx="12">
                  <c:v>2.346E-8</c:v>
                </c:pt>
                <c:pt idx="13">
                  <c:v>2.3465000000000002E-8</c:v>
                </c:pt>
                <c:pt idx="14">
                  <c:v>2.3470000000000001E-8</c:v>
                </c:pt>
                <c:pt idx="15">
                  <c:v>2.3475E-8</c:v>
                </c:pt>
                <c:pt idx="16">
                  <c:v>2.3480000000000002E-8</c:v>
                </c:pt>
                <c:pt idx="17">
                  <c:v>2.3485000000000002E-8</c:v>
                </c:pt>
                <c:pt idx="18">
                  <c:v>2.3490000000000001E-8</c:v>
                </c:pt>
                <c:pt idx="19">
                  <c:v>2.3495E-8</c:v>
                </c:pt>
                <c:pt idx="20">
                  <c:v>2.3500000000000002E-8</c:v>
                </c:pt>
                <c:pt idx="21">
                  <c:v>2.3505000000000001E-8</c:v>
                </c:pt>
                <c:pt idx="22">
                  <c:v>2.351E-8</c:v>
                </c:pt>
                <c:pt idx="23">
                  <c:v>2.3515000000000002E-8</c:v>
                </c:pt>
                <c:pt idx="24">
                  <c:v>2.3520000000000001E-8</c:v>
                </c:pt>
                <c:pt idx="25">
                  <c:v>2.3525000000000001E-8</c:v>
                </c:pt>
                <c:pt idx="26">
                  <c:v>2.353E-8</c:v>
                </c:pt>
                <c:pt idx="27">
                  <c:v>2.3535000000000002E-8</c:v>
                </c:pt>
                <c:pt idx="28">
                  <c:v>2.3540000000000001E-8</c:v>
                </c:pt>
                <c:pt idx="29">
                  <c:v>2.3545E-8</c:v>
                </c:pt>
                <c:pt idx="30">
                  <c:v>2.3550000000000002E-8</c:v>
                </c:pt>
                <c:pt idx="31">
                  <c:v>2.3555000000000001E-8</c:v>
                </c:pt>
                <c:pt idx="32">
                  <c:v>2.3560000000000001E-8</c:v>
                </c:pt>
                <c:pt idx="33">
                  <c:v>2.3565E-8</c:v>
                </c:pt>
                <c:pt idx="34">
                  <c:v>2.3570000000000002E-8</c:v>
                </c:pt>
                <c:pt idx="35">
                  <c:v>2.3575000000000001E-8</c:v>
                </c:pt>
                <c:pt idx="36">
                  <c:v>2.358E-8</c:v>
                </c:pt>
                <c:pt idx="37">
                  <c:v>2.3585000000000002E-8</c:v>
                </c:pt>
                <c:pt idx="38">
                  <c:v>2.3590000000000001E-8</c:v>
                </c:pt>
                <c:pt idx="39">
                  <c:v>2.3595000000000001E-8</c:v>
                </c:pt>
                <c:pt idx="40">
                  <c:v>2.36E-8</c:v>
                </c:pt>
                <c:pt idx="41">
                  <c:v>2.3605000000000002E-8</c:v>
                </c:pt>
                <c:pt idx="42">
                  <c:v>2.3610000000000001E-8</c:v>
                </c:pt>
                <c:pt idx="43">
                  <c:v>2.3615E-8</c:v>
                </c:pt>
                <c:pt idx="44">
                  <c:v>2.3620000000000002E-8</c:v>
                </c:pt>
                <c:pt idx="45">
                  <c:v>2.3625000000000001E-8</c:v>
                </c:pt>
                <c:pt idx="46">
                  <c:v>2.363E-8</c:v>
                </c:pt>
                <c:pt idx="47">
                  <c:v>2.3635E-8</c:v>
                </c:pt>
                <c:pt idx="48">
                  <c:v>2.3640000000000002E-8</c:v>
                </c:pt>
                <c:pt idx="49">
                  <c:v>2.3645000000000001E-8</c:v>
                </c:pt>
                <c:pt idx="50">
                  <c:v>2.365E-8</c:v>
                </c:pt>
                <c:pt idx="51">
                  <c:v>2.3655000000000002E-8</c:v>
                </c:pt>
                <c:pt idx="52">
                  <c:v>2.3660000000000001E-8</c:v>
                </c:pt>
                <c:pt idx="53">
                  <c:v>2.3665E-8</c:v>
                </c:pt>
                <c:pt idx="54">
                  <c:v>2.367E-8</c:v>
                </c:pt>
                <c:pt idx="55">
                  <c:v>2.3675000000000002E-8</c:v>
                </c:pt>
                <c:pt idx="56">
                  <c:v>2.3680000000000001E-8</c:v>
                </c:pt>
                <c:pt idx="57">
                  <c:v>2.3685E-8</c:v>
                </c:pt>
                <c:pt idx="58">
                  <c:v>2.3690000000000002E-8</c:v>
                </c:pt>
                <c:pt idx="59">
                  <c:v>2.3695000000000001E-8</c:v>
                </c:pt>
                <c:pt idx="60">
                  <c:v>2.37E-8</c:v>
                </c:pt>
                <c:pt idx="61">
                  <c:v>2.3705E-8</c:v>
                </c:pt>
                <c:pt idx="62">
                  <c:v>2.3710000000000002E-8</c:v>
                </c:pt>
                <c:pt idx="63">
                  <c:v>2.3715000000000001E-8</c:v>
                </c:pt>
                <c:pt idx="64">
                  <c:v>2.372E-8</c:v>
                </c:pt>
                <c:pt idx="65">
                  <c:v>2.3725000000000002E-8</c:v>
                </c:pt>
                <c:pt idx="66">
                  <c:v>2.3730000000000001E-8</c:v>
                </c:pt>
                <c:pt idx="67">
                  <c:v>2.3735E-8</c:v>
                </c:pt>
                <c:pt idx="68">
                  <c:v>2.3739999999999999E-8</c:v>
                </c:pt>
                <c:pt idx="69">
                  <c:v>2.3745000000000002E-8</c:v>
                </c:pt>
                <c:pt idx="70">
                  <c:v>2.3750000000000001E-8</c:v>
                </c:pt>
                <c:pt idx="71">
                  <c:v>2.3755E-8</c:v>
                </c:pt>
                <c:pt idx="72">
                  <c:v>2.3760000000000002E-8</c:v>
                </c:pt>
                <c:pt idx="73">
                  <c:v>2.3765000000000001E-8</c:v>
                </c:pt>
                <c:pt idx="74">
                  <c:v>2.377E-8</c:v>
                </c:pt>
                <c:pt idx="75">
                  <c:v>2.3774999999999999E-8</c:v>
                </c:pt>
                <c:pt idx="76">
                  <c:v>2.3780000000000002E-8</c:v>
                </c:pt>
                <c:pt idx="77">
                  <c:v>2.3785000000000001E-8</c:v>
                </c:pt>
                <c:pt idx="78">
                  <c:v>2.379E-8</c:v>
                </c:pt>
                <c:pt idx="79">
                  <c:v>2.3795000000000002E-8</c:v>
                </c:pt>
                <c:pt idx="80">
                  <c:v>2.3800000000000001E-8</c:v>
                </c:pt>
              </c:numCache>
            </c:numRef>
          </c:xVal>
          <c:yVal>
            <c:numRef>
              <c:f>Sheet4!$G$1:$G$81</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0</c:v>
                </c:pt>
                <c:pt idx="15">
                  <c:v>0</c:v>
                </c:pt>
                <c:pt idx="16">
                  <c:v>0</c:v>
                </c:pt>
                <c:pt idx="17">
                  <c:v>3</c:v>
                </c:pt>
                <c:pt idx="18">
                  <c:v>3</c:v>
                </c:pt>
                <c:pt idx="19">
                  <c:v>6</c:v>
                </c:pt>
                <c:pt idx="20">
                  <c:v>6</c:v>
                </c:pt>
                <c:pt idx="21">
                  <c:v>14</c:v>
                </c:pt>
                <c:pt idx="22">
                  <c:v>25</c:v>
                </c:pt>
                <c:pt idx="23">
                  <c:v>26</c:v>
                </c:pt>
                <c:pt idx="24">
                  <c:v>49</c:v>
                </c:pt>
                <c:pt idx="25">
                  <c:v>65</c:v>
                </c:pt>
                <c:pt idx="26">
                  <c:v>89</c:v>
                </c:pt>
                <c:pt idx="27">
                  <c:v>118</c:v>
                </c:pt>
                <c:pt idx="28">
                  <c:v>160</c:v>
                </c:pt>
                <c:pt idx="29">
                  <c:v>121</c:v>
                </c:pt>
                <c:pt idx="30">
                  <c:v>174</c:v>
                </c:pt>
                <c:pt idx="31">
                  <c:v>152</c:v>
                </c:pt>
                <c:pt idx="32">
                  <c:v>174</c:v>
                </c:pt>
                <c:pt idx="33">
                  <c:v>163</c:v>
                </c:pt>
                <c:pt idx="34">
                  <c:v>151</c:v>
                </c:pt>
                <c:pt idx="35">
                  <c:v>137</c:v>
                </c:pt>
                <c:pt idx="36">
                  <c:v>97</c:v>
                </c:pt>
                <c:pt idx="37">
                  <c:v>78</c:v>
                </c:pt>
                <c:pt idx="38">
                  <c:v>76</c:v>
                </c:pt>
                <c:pt idx="39">
                  <c:v>38</c:v>
                </c:pt>
                <c:pt idx="40">
                  <c:v>29</c:v>
                </c:pt>
                <c:pt idx="41">
                  <c:v>14</c:v>
                </c:pt>
                <c:pt idx="42">
                  <c:v>19</c:v>
                </c:pt>
                <c:pt idx="43">
                  <c:v>3</c:v>
                </c:pt>
                <c:pt idx="44">
                  <c:v>2</c:v>
                </c:pt>
                <c:pt idx="45">
                  <c:v>3</c:v>
                </c:pt>
                <c:pt idx="46">
                  <c:v>0</c:v>
                </c:pt>
                <c:pt idx="47">
                  <c:v>2</c:v>
                </c:pt>
                <c:pt idx="48">
                  <c:v>1</c:v>
                </c:pt>
                <c:pt idx="49">
                  <c:v>1</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yVal>
          <c:smooth val="0"/>
        </c:ser>
        <c:dLbls>
          <c:showLegendKey val="0"/>
          <c:showVal val="0"/>
          <c:showCatName val="0"/>
          <c:showSerName val="0"/>
          <c:showPercent val="0"/>
          <c:showBubbleSize val="0"/>
        </c:dLbls>
        <c:axId val="378153984"/>
        <c:axId val="378154544"/>
      </c:scatterChart>
      <c:valAx>
        <c:axId val="378153984"/>
        <c:scaling>
          <c:orientation val="minMax"/>
          <c:max val="2.4000000000000013E-8"/>
          <c:min val="2.3000000000000011E-8"/>
        </c:scaling>
        <c:delete val="0"/>
        <c:axPos val="b"/>
        <c:numFmt formatCode="0.00E+00" sourceLinked="0"/>
        <c:majorTickMark val="out"/>
        <c:minorTickMark val="out"/>
        <c:tickLblPos val="nextTo"/>
        <c:crossAx val="378154544"/>
        <c:crosses val="autoZero"/>
        <c:crossBetween val="midCat"/>
        <c:majorUnit val="5.0000000000000024E-10"/>
        <c:minorUnit val="1.0000000000000006E-10"/>
      </c:valAx>
      <c:valAx>
        <c:axId val="378154544"/>
        <c:scaling>
          <c:orientation val="minMax"/>
        </c:scaling>
        <c:delete val="0"/>
        <c:axPos val="l"/>
        <c:majorGridlines/>
        <c:numFmt formatCode="#,##0" sourceLinked="0"/>
        <c:majorTickMark val="out"/>
        <c:minorTickMark val="none"/>
        <c:tickLblPos val="nextTo"/>
        <c:crossAx val="378153984"/>
        <c:crosses val="autoZero"/>
        <c:crossBetween val="midCat"/>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1"/>
          <c:marker>
            <c:symbol val="none"/>
          </c:marker>
          <c:xVal>
            <c:numRef>
              <c:f>Sheet4!$F$1:$F$81</c:f>
              <c:numCache>
                <c:formatCode>0.0000E+00</c:formatCode>
                <c:ptCount val="81"/>
                <c:pt idx="0">
                  <c:v>2.3400000000000001E-8</c:v>
                </c:pt>
                <c:pt idx="1">
                  <c:v>2.3405E-8</c:v>
                </c:pt>
                <c:pt idx="2">
                  <c:v>2.3410000000000002E-8</c:v>
                </c:pt>
                <c:pt idx="3">
                  <c:v>2.3415000000000002E-8</c:v>
                </c:pt>
                <c:pt idx="4">
                  <c:v>2.3420000000000001E-8</c:v>
                </c:pt>
                <c:pt idx="5">
                  <c:v>2.3425E-8</c:v>
                </c:pt>
                <c:pt idx="6">
                  <c:v>2.3430000000000002E-8</c:v>
                </c:pt>
                <c:pt idx="7">
                  <c:v>2.3435000000000001E-8</c:v>
                </c:pt>
                <c:pt idx="8">
                  <c:v>2.344E-8</c:v>
                </c:pt>
                <c:pt idx="9">
                  <c:v>2.3445000000000002E-8</c:v>
                </c:pt>
                <c:pt idx="10">
                  <c:v>2.3450000000000002E-8</c:v>
                </c:pt>
                <c:pt idx="11">
                  <c:v>2.3455000000000001E-8</c:v>
                </c:pt>
                <c:pt idx="12">
                  <c:v>2.346E-8</c:v>
                </c:pt>
                <c:pt idx="13">
                  <c:v>2.3465000000000002E-8</c:v>
                </c:pt>
                <c:pt idx="14">
                  <c:v>2.3470000000000001E-8</c:v>
                </c:pt>
                <c:pt idx="15">
                  <c:v>2.3475E-8</c:v>
                </c:pt>
                <c:pt idx="16">
                  <c:v>2.3480000000000002E-8</c:v>
                </c:pt>
                <c:pt idx="17">
                  <c:v>2.3485000000000002E-8</c:v>
                </c:pt>
                <c:pt idx="18">
                  <c:v>2.3490000000000001E-8</c:v>
                </c:pt>
                <c:pt idx="19">
                  <c:v>2.3495E-8</c:v>
                </c:pt>
                <c:pt idx="20">
                  <c:v>2.3500000000000002E-8</c:v>
                </c:pt>
                <c:pt idx="21">
                  <c:v>2.3505000000000001E-8</c:v>
                </c:pt>
                <c:pt idx="22">
                  <c:v>2.351E-8</c:v>
                </c:pt>
                <c:pt idx="23">
                  <c:v>2.3515000000000002E-8</c:v>
                </c:pt>
                <c:pt idx="24">
                  <c:v>2.3520000000000001E-8</c:v>
                </c:pt>
                <c:pt idx="25">
                  <c:v>2.3525000000000001E-8</c:v>
                </c:pt>
                <c:pt idx="26">
                  <c:v>2.353E-8</c:v>
                </c:pt>
                <c:pt idx="27">
                  <c:v>2.3535000000000002E-8</c:v>
                </c:pt>
                <c:pt idx="28">
                  <c:v>2.3540000000000001E-8</c:v>
                </c:pt>
                <c:pt idx="29">
                  <c:v>2.3545E-8</c:v>
                </c:pt>
                <c:pt idx="30">
                  <c:v>2.3550000000000002E-8</c:v>
                </c:pt>
                <c:pt idx="31">
                  <c:v>2.3555000000000001E-8</c:v>
                </c:pt>
                <c:pt idx="32">
                  <c:v>2.3560000000000001E-8</c:v>
                </c:pt>
                <c:pt idx="33">
                  <c:v>2.3565E-8</c:v>
                </c:pt>
                <c:pt idx="34">
                  <c:v>2.3570000000000002E-8</c:v>
                </c:pt>
                <c:pt idx="35">
                  <c:v>2.3575000000000001E-8</c:v>
                </c:pt>
                <c:pt idx="36">
                  <c:v>2.358E-8</c:v>
                </c:pt>
                <c:pt idx="37">
                  <c:v>2.3585000000000002E-8</c:v>
                </c:pt>
                <c:pt idx="38">
                  <c:v>2.3590000000000001E-8</c:v>
                </c:pt>
                <c:pt idx="39">
                  <c:v>2.3595000000000001E-8</c:v>
                </c:pt>
                <c:pt idx="40">
                  <c:v>2.36E-8</c:v>
                </c:pt>
                <c:pt idx="41">
                  <c:v>2.3605000000000002E-8</c:v>
                </c:pt>
                <c:pt idx="42">
                  <c:v>2.3610000000000001E-8</c:v>
                </c:pt>
                <c:pt idx="43">
                  <c:v>2.3615E-8</c:v>
                </c:pt>
                <c:pt idx="44">
                  <c:v>2.3620000000000002E-8</c:v>
                </c:pt>
                <c:pt idx="45">
                  <c:v>2.3625000000000001E-8</c:v>
                </c:pt>
                <c:pt idx="46">
                  <c:v>2.363E-8</c:v>
                </c:pt>
                <c:pt idx="47">
                  <c:v>2.3635E-8</c:v>
                </c:pt>
                <c:pt idx="48">
                  <c:v>2.3640000000000002E-8</c:v>
                </c:pt>
                <c:pt idx="49">
                  <c:v>2.3645000000000001E-8</c:v>
                </c:pt>
                <c:pt idx="50">
                  <c:v>2.365E-8</c:v>
                </c:pt>
                <c:pt idx="51">
                  <c:v>2.3655000000000002E-8</c:v>
                </c:pt>
                <c:pt idx="52">
                  <c:v>2.3660000000000001E-8</c:v>
                </c:pt>
                <c:pt idx="53">
                  <c:v>2.3665E-8</c:v>
                </c:pt>
                <c:pt idx="54">
                  <c:v>2.367E-8</c:v>
                </c:pt>
                <c:pt idx="55">
                  <c:v>2.3675000000000002E-8</c:v>
                </c:pt>
                <c:pt idx="56">
                  <c:v>2.3680000000000001E-8</c:v>
                </c:pt>
                <c:pt idx="57">
                  <c:v>2.3685E-8</c:v>
                </c:pt>
                <c:pt idx="58">
                  <c:v>2.3690000000000002E-8</c:v>
                </c:pt>
                <c:pt idx="59">
                  <c:v>2.3695000000000001E-8</c:v>
                </c:pt>
                <c:pt idx="60">
                  <c:v>2.37E-8</c:v>
                </c:pt>
                <c:pt idx="61">
                  <c:v>2.3705E-8</c:v>
                </c:pt>
                <c:pt idx="62">
                  <c:v>2.3710000000000002E-8</c:v>
                </c:pt>
                <c:pt idx="63">
                  <c:v>2.3715000000000001E-8</c:v>
                </c:pt>
                <c:pt idx="64">
                  <c:v>2.372E-8</c:v>
                </c:pt>
                <c:pt idx="65">
                  <c:v>2.3725000000000002E-8</c:v>
                </c:pt>
                <c:pt idx="66">
                  <c:v>2.3730000000000001E-8</c:v>
                </c:pt>
                <c:pt idx="67">
                  <c:v>2.3735E-8</c:v>
                </c:pt>
                <c:pt idx="68">
                  <c:v>2.3739999999999999E-8</c:v>
                </c:pt>
                <c:pt idx="69">
                  <c:v>2.3745000000000002E-8</c:v>
                </c:pt>
                <c:pt idx="70">
                  <c:v>2.3750000000000001E-8</c:v>
                </c:pt>
                <c:pt idx="71">
                  <c:v>2.3755E-8</c:v>
                </c:pt>
                <c:pt idx="72">
                  <c:v>2.3760000000000002E-8</c:v>
                </c:pt>
                <c:pt idx="73">
                  <c:v>2.3765000000000001E-8</c:v>
                </c:pt>
                <c:pt idx="74">
                  <c:v>2.377E-8</c:v>
                </c:pt>
                <c:pt idx="75">
                  <c:v>2.3774999999999999E-8</c:v>
                </c:pt>
                <c:pt idx="76">
                  <c:v>2.3780000000000002E-8</c:v>
                </c:pt>
                <c:pt idx="77">
                  <c:v>2.3785000000000001E-8</c:v>
                </c:pt>
                <c:pt idx="78">
                  <c:v>2.379E-8</c:v>
                </c:pt>
                <c:pt idx="79">
                  <c:v>2.3795000000000002E-8</c:v>
                </c:pt>
                <c:pt idx="80">
                  <c:v>2.3800000000000001E-8</c:v>
                </c:pt>
              </c:numCache>
            </c:numRef>
          </c:xVal>
          <c:yVal>
            <c:numRef>
              <c:f>Sheet4!$J$1:$J$81</c:f>
              <c:numCache>
                <c:formatCode>0.0000E+00</c:formatCode>
                <c:ptCount val="81"/>
                <c:pt idx="0">
                  <c:v>4.8576802919879737E-28</c:v>
                </c:pt>
                <c:pt idx="1">
                  <c:v>7.9811226676413858E-27</c:v>
                </c:pt>
                <c:pt idx="2">
                  <c:v>1.2365481221694595E-25</c:v>
                </c:pt>
                <c:pt idx="3">
                  <c:v>1.8066334109460889E-24</c:v>
                </c:pt>
                <c:pt idx="4">
                  <c:v>2.4890924748008021E-23</c:v>
                </c:pt>
                <c:pt idx="5">
                  <c:v>3.2338807782761668E-22</c:v>
                </c:pt>
                <c:pt idx="6">
                  <c:v>3.9620409236192894E-21</c:v>
                </c:pt>
                <c:pt idx="7">
                  <c:v>4.5774740188547329E-20</c:v>
                </c:pt>
                <c:pt idx="8">
                  <c:v>4.9870623488336077E-19</c:v>
                </c:pt>
                <c:pt idx="9">
                  <c:v>5.1236055407477979E-18</c:v>
                </c:pt>
                <c:pt idx="10">
                  <c:v>4.963848914351112E-17</c:v>
                </c:pt>
                <c:pt idx="11">
                  <c:v>4.5349593749447227E-16</c:v>
                </c:pt>
                <c:pt idx="12">
                  <c:v>3.9069713490073505E-15</c:v>
                </c:pt>
                <c:pt idx="13">
                  <c:v>3.1740884944856159E-14</c:v>
                </c:pt>
                <c:pt idx="14">
                  <c:v>2.4316989886671491E-13</c:v>
                </c:pt>
                <c:pt idx="15">
                  <c:v>1.7567605745996702E-12</c:v>
                </c:pt>
                <c:pt idx="16">
                  <c:v>1.1968158098061958E-11</c:v>
                </c:pt>
                <c:pt idx="17">
                  <c:v>7.688719860065126E-11</c:v>
                </c:pt>
                <c:pt idx="18">
                  <c:v>4.6579276290763042E-10</c:v>
                </c:pt>
                <c:pt idx="19">
                  <c:v>2.6609910535369621E-9</c:v>
                </c:pt>
                <c:pt idx="20">
                  <c:v>1.4335276405222045E-8</c:v>
                </c:pt>
                <c:pt idx="21">
                  <c:v>7.2825035815534836E-8</c:v>
                </c:pt>
                <c:pt idx="22">
                  <c:v>3.4887296921604697E-7</c:v>
                </c:pt>
                <c:pt idx="23">
                  <c:v>1.5760352071298226E-6</c:v>
                </c:pt>
                <c:pt idx="24">
                  <c:v>6.7139250291468978E-6</c:v>
                </c:pt>
                <c:pt idx="25">
                  <c:v>2.697112356652193E-5</c:v>
                </c:pt>
                <c:pt idx="26">
                  <c:v>1.0217239388432062E-4</c:v>
                </c:pt>
                <c:pt idx="27">
                  <c:v>3.6498925394545768E-4</c:v>
                </c:pt>
                <c:pt idx="28">
                  <c:v>1.2295284042420109E-3</c:v>
                </c:pt>
                <c:pt idx="29">
                  <c:v>3.9057912945826092E-3</c:v>
                </c:pt>
                <c:pt idx="30">
                  <c:v>1.1700151330482781E-2</c:v>
                </c:pt>
                <c:pt idx="31">
                  <c:v>3.3051098903195145E-2</c:v>
                </c:pt>
                <c:pt idx="32">
                  <c:v>8.8042488125237323E-2</c:v>
                </c:pt>
                <c:pt idx="33">
                  <c:v>0.22116209235585393</c:v>
                </c:pt>
                <c:pt idx="34">
                  <c:v>0.52389113731475712</c:v>
                </c:pt>
                <c:pt idx="35">
                  <c:v>1.1702627782618322</c:v>
                </c:pt>
                <c:pt idx="36">
                  <c:v>2.465117990899814</c:v>
                </c:pt>
                <c:pt idx="37">
                  <c:v>4.8967057733256469</c:v>
                </c:pt>
                <c:pt idx="38">
                  <c:v>9.1723852365739234</c:v>
                </c:pt>
                <c:pt idx="39">
                  <c:v>16.202146049976015</c:v>
                </c:pt>
                <c:pt idx="40">
                  <c:v>26.988253302648662</c:v>
                </c:pt>
                <c:pt idx="41">
                  <c:v>42.392496356191209</c:v>
                </c:pt>
                <c:pt idx="42">
                  <c:v>62.793571388141949</c:v>
                </c:pt>
                <c:pt idx="43">
                  <c:v>87.710857315455044</c:v>
                </c:pt>
                <c:pt idx="44">
                  <c:v>115.53232321418847</c:v>
                </c:pt>
                <c:pt idx="45">
                  <c:v>143.50453840196988</c:v>
                </c:pt>
                <c:pt idx="46">
                  <c:v>168.089174554176</c:v>
                </c:pt>
                <c:pt idx="47">
                  <c:v>185.66320013982045</c:v>
                </c:pt>
                <c:pt idx="48">
                  <c:v>193.38549570600765</c:v>
                </c:pt>
                <c:pt idx="49">
                  <c:v>189.94765798471701</c:v>
                </c:pt>
                <c:pt idx="50">
                  <c:v>175.93650775541792</c:v>
                </c:pt>
                <c:pt idx="51">
                  <c:v>153.67031098626595</c:v>
                </c:pt>
                <c:pt idx="52">
                  <c:v>126.57150730651445</c:v>
                </c:pt>
                <c:pt idx="53">
                  <c:v>98.309143589347329</c:v>
                </c:pt>
                <c:pt idx="54">
                  <c:v>72.005198586628254</c:v>
                </c:pt>
                <c:pt idx="55">
                  <c:v>49.733127511085918</c:v>
                </c:pt>
                <c:pt idx="56">
                  <c:v>32.392142071833902</c:v>
                </c:pt>
                <c:pt idx="57">
                  <c:v>19.895073365011545</c:v>
                </c:pt>
                <c:pt idx="58">
                  <c:v>11.522942647665532</c:v>
                </c:pt>
                <c:pt idx="59">
                  <c:v>6.2935144623721513</c:v>
                </c:pt>
                <c:pt idx="60">
                  <c:v>3.241418061112626</c:v>
                </c:pt>
                <c:pt idx="61">
                  <c:v>1.5743048729185365</c:v>
                </c:pt>
                <c:pt idx="62">
                  <c:v>0.72103211816367696</c:v>
                </c:pt>
                <c:pt idx="63">
                  <c:v>0.31140986090011136</c:v>
                </c:pt>
                <c:pt idx="64">
                  <c:v>0.12683002828465817</c:v>
                </c:pt>
                <c:pt idx="65">
                  <c:v>4.8710635655312008E-2</c:v>
                </c:pt>
                <c:pt idx="66">
                  <c:v>1.7641580208426946E-2</c:v>
                </c:pt>
                <c:pt idx="67">
                  <c:v>6.0250845962403071E-3</c:v>
                </c:pt>
                <c:pt idx="68">
                  <c:v>1.9404425688644565E-3</c:v>
                </c:pt>
                <c:pt idx="69">
                  <c:v>5.8931896412798483E-4</c:v>
                </c:pt>
                <c:pt idx="70">
                  <c:v>1.6877651653979042E-4</c:v>
                </c:pt>
                <c:pt idx="71">
                  <c:v>4.5581183800423235E-5</c:v>
                </c:pt>
                <c:pt idx="72">
                  <c:v>1.1608367809466867E-5</c:v>
                </c:pt>
                <c:pt idx="73">
                  <c:v>2.7878454826213684E-6</c:v>
                </c:pt>
                <c:pt idx="74">
                  <c:v>6.3136167684000183E-7</c:v>
                </c:pt>
                <c:pt idx="75">
                  <c:v>1.348340916663575E-7</c:v>
                </c:pt>
                <c:pt idx="76">
                  <c:v>2.7153960972619002E-8</c:v>
                </c:pt>
                <c:pt idx="77">
                  <c:v>5.1567804779419574E-9</c:v>
                </c:pt>
                <c:pt idx="78">
                  <c:v>9.2349825160525847E-10</c:v>
                </c:pt>
                <c:pt idx="79">
                  <c:v>1.55957221742455E-10</c:v>
                </c:pt>
                <c:pt idx="80">
                  <c:v>2.4836299095864951E-11</c:v>
                </c:pt>
              </c:numCache>
            </c:numRef>
          </c:yVal>
          <c:smooth val="1"/>
        </c:ser>
        <c:dLbls>
          <c:showLegendKey val="0"/>
          <c:showVal val="0"/>
          <c:showCatName val="0"/>
          <c:showSerName val="0"/>
          <c:showPercent val="0"/>
          <c:showBubbleSize val="0"/>
        </c:dLbls>
        <c:axId val="635393680"/>
        <c:axId val="635394240"/>
      </c:scatterChart>
      <c:scatterChart>
        <c:scatterStyle val="lineMarker"/>
        <c:varyColors val="0"/>
        <c:ser>
          <c:idx val="0"/>
          <c:order val="0"/>
          <c:spPr>
            <a:ln w="28575">
              <a:noFill/>
            </a:ln>
          </c:spPr>
          <c:marker>
            <c:symbol val="diamond"/>
            <c:size val="2"/>
          </c:marker>
          <c:xVal>
            <c:numRef>
              <c:f>Sheet4!$F$1:$F$81</c:f>
              <c:numCache>
                <c:formatCode>0.0000E+00</c:formatCode>
                <c:ptCount val="81"/>
                <c:pt idx="0">
                  <c:v>2.3400000000000001E-8</c:v>
                </c:pt>
                <c:pt idx="1">
                  <c:v>2.3405E-8</c:v>
                </c:pt>
                <c:pt idx="2">
                  <c:v>2.3410000000000002E-8</c:v>
                </c:pt>
                <c:pt idx="3">
                  <c:v>2.3415000000000002E-8</c:v>
                </c:pt>
                <c:pt idx="4">
                  <c:v>2.3420000000000001E-8</c:v>
                </c:pt>
                <c:pt idx="5">
                  <c:v>2.3425E-8</c:v>
                </c:pt>
                <c:pt idx="6">
                  <c:v>2.3430000000000002E-8</c:v>
                </c:pt>
                <c:pt idx="7">
                  <c:v>2.3435000000000001E-8</c:v>
                </c:pt>
                <c:pt idx="8">
                  <c:v>2.344E-8</c:v>
                </c:pt>
                <c:pt idx="9">
                  <c:v>2.3445000000000002E-8</c:v>
                </c:pt>
                <c:pt idx="10">
                  <c:v>2.3450000000000002E-8</c:v>
                </c:pt>
                <c:pt idx="11">
                  <c:v>2.3455000000000001E-8</c:v>
                </c:pt>
                <c:pt idx="12">
                  <c:v>2.346E-8</c:v>
                </c:pt>
                <c:pt idx="13">
                  <c:v>2.3465000000000002E-8</c:v>
                </c:pt>
                <c:pt idx="14">
                  <c:v>2.3470000000000001E-8</c:v>
                </c:pt>
                <c:pt idx="15">
                  <c:v>2.3475E-8</c:v>
                </c:pt>
                <c:pt idx="16">
                  <c:v>2.3480000000000002E-8</c:v>
                </c:pt>
                <c:pt idx="17">
                  <c:v>2.3485000000000002E-8</c:v>
                </c:pt>
                <c:pt idx="18">
                  <c:v>2.3490000000000001E-8</c:v>
                </c:pt>
                <c:pt idx="19">
                  <c:v>2.3495E-8</c:v>
                </c:pt>
                <c:pt idx="20">
                  <c:v>2.3500000000000002E-8</c:v>
                </c:pt>
                <c:pt idx="21">
                  <c:v>2.3505000000000001E-8</c:v>
                </c:pt>
                <c:pt idx="22">
                  <c:v>2.351E-8</c:v>
                </c:pt>
                <c:pt idx="23">
                  <c:v>2.3515000000000002E-8</c:v>
                </c:pt>
                <c:pt idx="24">
                  <c:v>2.3520000000000001E-8</c:v>
                </c:pt>
                <c:pt idx="25">
                  <c:v>2.3525000000000001E-8</c:v>
                </c:pt>
                <c:pt idx="26">
                  <c:v>2.353E-8</c:v>
                </c:pt>
                <c:pt idx="27">
                  <c:v>2.3535000000000002E-8</c:v>
                </c:pt>
                <c:pt idx="28">
                  <c:v>2.3540000000000001E-8</c:v>
                </c:pt>
                <c:pt idx="29">
                  <c:v>2.3545E-8</c:v>
                </c:pt>
                <c:pt idx="30">
                  <c:v>2.3550000000000002E-8</c:v>
                </c:pt>
                <c:pt idx="31">
                  <c:v>2.3555000000000001E-8</c:v>
                </c:pt>
                <c:pt idx="32">
                  <c:v>2.3560000000000001E-8</c:v>
                </c:pt>
                <c:pt idx="33">
                  <c:v>2.3565E-8</c:v>
                </c:pt>
                <c:pt idx="34">
                  <c:v>2.3570000000000002E-8</c:v>
                </c:pt>
                <c:pt idx="35">
                  <c:v>2.3575000000000001E-8</c:v>
                </c:pt>
                <c:pt idx="36">
                  <c:v>2.358E-8</c:v>
                </c:pt>
                <c:pt idx="37">
                  <c:v>2.3585000000000002E-8</c:v>
                </c:pt>
                <c:pt idx="38">
                  <c:v>2.3590000000000001E-8</c:v>
                </c:pt>
                <c:pt idx="39">
                  <c:v>2.3595000000000001E-8</c:v>
                </c:pt>
                <c:pt idx="40">
                  <c:v>2.36E-8</c:v>
                </c:pt>
                <c:pt idx="41">
                  <c:v>2.3605000000000002E-8</c:v>
                </c:pt>
                <c:pt idx="42">
                  <c:v>2.3610000000000001E-8</c:v>
                </c:pt>
                <c:pt idx="43">
                  <c:v>2.3615E-8</c:v>
                </c:pt>
                <c:pt idx="44">
                  <c:v>2.3620000000000002E-8</c:v>
                </c:pt>
                <c:pt idx="45">
                  <c:v>2.3625000000000001E-8</c:v>
                </c:pt>
                <c:pt idx="46">
                  <c:v>2.363E-8</c:v>
                </c:pt>
                <c:pt idx="47">
                  <c:v>2.3635E-8</c:v>
                </c:pt>
                <c:pt idx="48">
                  <c:v>2.3640000000000002E-8</c:v>
                </c:pt>
                <c:pt idx="49">
                  <c:v>2.3645000000000001E-8</c:v>
                </c:pt>
                <c:pt idx="50">
                  <c:v>2.365E-8</c:v>
                </c:pt>
                <c:pt idx="51">
                  <c:v>2.3655000000000002E-8</c:v>
                </c:pt>
                <c:pt idx="52">
                  <c:v>2.3660000000000001E-8</c:v>
                </c:pt>
                <c:pt idx="53">
                  <c:v>2.3665E-8</c:v>
                </c:pt>
                <c:pt idx="54">
                  <c:v>2.367E-8</c:v>
                </c:pt>
                <c:pt idx="55">
                  <c:v>2.3675000000000002E-8</c:v>
                </c:pt>
                <c:pt idx="56">
                  <c:v>2.3680000000000001E-8</c:v>
                </c:pt>
                <c:pt idx="57">
                  <c:v>2.3685E-8</c:v>
                </c:pt>
                <c:pt idx="58">
                  <c:v>2.3690000000000002E-8</c:v>
                </c:pt>
                <c:pt idx="59">
                  <c:v>2.3695000000000001E-8</c:v>
                </c:pt>
                <c:pt idx="60">
                  <c:v>2.37E-8</c:v>
                </c:pt>
                <c:pt idx="61">
                  <c:v>2.3705E-8</c:v>
                </c:pt>
                <c:pt idx="62">
                  <c:v>2.3710000000000002E-8</c:v>
                </c:pt>
                <c:pt idx="63">
                  <c:v>2.3715000000000001E-8</c:v>
                </c:pt>
                <c:pt idx="64">
                  <c:v>2.372E-8</c:v>
                </c:pt>
                <c:pt idx="65">
                  <c:v>2.3725000000000002E-8</c:v>
                </c:pt>
                <c:pt idx="66">
                  <c:v>2.3730000000000001E-8</c:v>
                </c:pt>
                <c:pt idx="67">
                  <c:v>2.3735E-8</c:v>
                </c:pt>
                <c:pt idx="68">
                  <c:v>2.3739999999999999E-8</c:v>
                </c:pt>
                <c:pt idx="69">
                  <c:v>2.3745000000000002E-8</c:v>
                </c:pt>
                <c:pt idx="70">
                  <c:v>2.3750000000000001E-8</c:v>
                </c:pt>
                <c:pt idx="71">
                  <c:v>2.3755E-8</c:v>
                </c:pt>
                <c:pt idx="72">
                  <c:v>2.3760000000000002E-8</c:v>
                </c:pt>
                <c:pt idx="73">
                  <c:v>2.3765000000000001E-8</c:v>
                </c:pt>
                <c:pt idx="74">
                  <c:v>2.377E-8</c:v>
                </c:pt>
                <c:pt idx="75">
                  <c:v>2.3774999999999999E-8</c:v>
                </c:pt>
                <c:pt idx="76">
                  <c:v>2.3780000000000002E-8</c:v>
                </c:pt>
                <c:pt idx="77">
                  <c:v>2.3785000000000001E-8</c:v>
                </c:pt>
                <c:pt idx="78">
                  <c:v>2.379E-8</c:v>
                </c:pt>
                <c:pt idx="79">
                  <c:v>2.3795000000000002E-8</c:v>
                </c:pt>
                <c:pt idx="80">
                  <c:v>2.3800000000000001E-8</c:v>
                </c:pt>
              </c:numCache>
            </c:numRef>
          </c:xVal>
          <c:yVal>
            <c:numRef>
              <c:f>Sheet4!$G$1:$G$81</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1</c:v>
                </c:pt>
                <c:pt idx="36">
                  <c:v>2</c:v>
                </c:pt>
                <c:pt idx="37">
                  <c:v>5</c:v>
                </c:pt>
                <c:pt idx="38">
                  <c:v>11</c:v>
                </c:pt>
                <c:pt idx="39">
                  <c:v>6</c:v>
                </c:pt>
                <c:pt idx="40">
                  <c:v>22</c:v>
                </c:pt>
                <c:pt idx="41">
                  <c:v>42</c:v>
                </c:pt>
                <c:pt idx="42">
                  <c:v>60</c:v>
                </c:pt>
                <c:pt idx="43">
                  <c:v>89</c:v>
                </c:pt>
                <c:pt idx="44">
                  <c:v>123</c:v>
                </c:pt>
                <c:pt idx="45">
                  <c:v>149</c:v>
                </c:pt>
                <c:pt idx="46">
                  <c:v>155</c:v>
                </c:pt>
                <c:pt idx="47">
                  <c:v>198</c:v>
                </c:pt>
                <c:pt idx="48">
                  <c:v>195</c:v>
                </c:pt>
                <c:pt idx="49">
                  <c:v>175</c:v>
                </c:pt>
                <c:pt idx="50">
                  <c:v>169</c:v>
                </c:pt>
                <c:pt idx="51">
                  <c:v>176</c:v>
                </c:pt>
                <c:pt idx="52">
                  <c:v>119</c:v>
                </c:pt>
                <c:pt idx="53">
                  <c:v>95</c:v>
                </c:pt>
                <c:pt idx="54">
                  <c:v>75</c:v>
                </c:pt>
                <c:pt idx="55">
                  <c:v>48</c:v>
                </c:pt>
                <c:pt idx="56">
                  <c:v>30</c:v>
                </c:pt>
                <c:pt idx="57">
                  <c:v>27</c:v>
                </c:pt>
                <c:pt idx="58">
                  <c:v>12</c:v>
                </c:pt>
                <c:pt idx="59">
                  <c:v>6</c:v>
                </c:pt>
                <c:pt idx="60">
                  <c:v>3</c:v>
                </c:pt>
                <c:pt idx="61">
                  <c:v>4</c:v>
                </c:pt>
                <c:pt idx="62">
                  <c:v>2</c:v>
                </c:pt>
                <c:pt idx="63">
                  <c:v>0</c:v>
                </c:pt>
                <c:pt idx="64">
                  <c:v>0</c:v>
                </c:pt>
                <c:pt idx="65">
                  <c:v>1</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yVal>
          <c:smooth val="0"/>
        </c:ser>
        <c:dLbls>
          <c:showLegendKey val="0"/>
          <c:showVal val="0"/>
          <c:showCatName val="0"/>
          <c:showSerName val="0"/>
          <c:showPercent val="0"/>
          <c:showBubbleSize val="0"/>
        </c:dLbls>
        <c:axId val="635393680"/>
        <c:axId val="635394240"/>
      </c:scatterChart>
      <c:valAx>
        <c:axId val="635393680"/>
        <c:scaling>
          <c:orientation val="minMax"/>
          <c:max val="2.4000000000000013E-8"/>
          <c:min val="2.3000000000000011E-8"/>
        </c:scaling>
        <c:delete val="0"/>
        <c:axPos val="b"/>
        <c:numFmt formatCode="0.00E+00" sourceLinked="0"/>
        <c:majorTickMark val="out"/>
        <c:minorTickMark val="out"/>
        <c:tickLblPos val="nextTo"/>
        <c:crossAx val="635394240"/>
        <c:crosses val="autoZero"/>
        <c:crossBetween val="midCat"/>
        <c:majorUnit val="5.0000000000000024E-10"/>
        <c:minorUnit val="1.0000000000000006E-10"/>
      </c:valAx>
      <c:valAx>
        <c:axId val="635394240"/>
        <c:scaling>
          <c:orientation val="minMax"/>
          <c:min val="0"/>
        </c:scaling>
        <c:delete val="0"/>
        <c:axPos val="l"/>
        <c:majorGridlines/>
        <c:numFmt formatCode="#,##0" sourceLinked="0"/>
        <c:majorTickMark val="out"/>
        <c:minorTickMark val="none"/>
        <c:tickLblPos val="nextTo"/>
        <c:crossAx val="635393680"/>
        <c:crosses val="autoZero"/>
        <c:crossBetween val="midCat"/>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1"/>
          <c:marker>
            <c:symbol val="none"/>
          </c:marker>
          <c:xVal>
            <c:numRef>
              <c:f>Sheet4!$F$1:$F$81</c:f>
              <c:numCache>
                <c:formatCode>0.0000E+00</c:formatCode>
                <c:ptCount val="81"/>
                <c:pt idx="0">
                  <c:v>2.3400000000000001E-8</c:v>
                </c:pt>
                <c:pt idx="1">
                  <c:v>2.3405E-8</c:v>
                </c:pt>
                <c:pt idx="2">
                  <c:v>2.3410000000000002E-8</c:v>
                </c:pt>
                <c:pt idx="3">
                  <c:v>2.3415000000000002E-8</c:v>
                </c:pt>
                <c:pt idx="4">
                  <c:v>2.3420000000000001E-8</c:v>
                </c:pt>
                <c:pt idx="5">
                  <c:v>2.3425E-8</c:v>
                </c:pt>
                <c:pt idx="6">
                  <c:v>2.3430000000000002E-8</c:v>
                </c:pt>
                <c:pt idx="7">
                  <c:v>2.3435000000000001E-8</c:v>
                </c:pt>
                <c:pt idx="8">
                  <c:v>2.344E-8</c:v>
                </c:pt>
                <c:pt idx="9">
                  <c:v>2.3445000000000002E-8</c:v>
                </c:pt>
                <c:pt idx="10">
                  <c:v>2.3450000000000002E-8</c:v>
                </c:pt>
                <c:pt idx="11">
                  <c:v>2.3455000000000001E-8</c:v>
                </c:pt>
                <c:pt idx="12">
                  <c:v>2.346E-8</c:v>
                </c:pt>
                <c:pt idx="13">
                  <c:v>2.3465000000000002E-8</c:v>
                </c:pt>
                <c:pt idx="14">
                  <c:v>2.3470000000000001E-8</c:v>
                </c:pt>
                <c:pt idx="15">
                  <c:v>2.3475E-8</c:v>
                </c:pt>
                <c:pt idx="16">
                  <c:v>2.3480000000000002E-8</c:v>
                </c:pt>
                <c:pt idx="17">
                  <c:v>2.3485000000000002E-8</c:v>
                </c:pt>
                <c:pt idx="18">
                  <c:v>2.3490000000000001E-8</c:v>
                </c:pt>
                <c:pt idx="19">
                  <c:v>2.3495E-8</c:v>
                </c:pt>
                <c:pt idx="20">
                  <c:v>2.3500000000000002E-8</c:v>
                </c:pt>
                <c:pt idx="21">
                  <c:v>2.3505000000000001E-8</c:v>
                </c:pt>
                <c:pt idx="22">
                  <c:v>2.351E-8</c:v>
                </c:pt>
                <c:pt idx="23">
                  <c:v>2.3515000000000002E-8</c:v>
                </c:pt>
                <c:pt idx="24">
                  <c:v>2.3520000000000001E-8</c:v>
                </c:pt>
                <c:pt idx="25">
                  <c:v>2.3525000000000001E-8</c:v>
                </c:pt>
                <c:pt idx="26">
                  <c:v>2.353E-8</c:v>
                </c:pt>
                <c:pt idx="27">
                  <c:v>2.3535000000000002E-8</c:v>
                </c:pt>
                <c:pt idx="28">
                  <c:v>2.3540000000000001E-8</c:v>
                </c:pt>
                <c:pt idx="29">
                  <c:v>2.3545E-8</c:v>
                </c:pt>
                <c:pt idx="30">
                  <c:v>2.3550000000000002E-8</c:v>
                </c:pt>
                <c:pt idx="31">
                  <c:v>2.3555000000000001E-8</c:v>
                </c:pt>
                <c:pt idx="32">
                  <c:v>2.3560000000000001E-8</c:v>
                </c:pt>
                <c:pt idx="33">
                  <c:v>2.3565E-8</c:v>
                </c:pt>
                <c:pt idx="34">
                  <c:v>2.3570000000000002E-8</c:v>
                </c:pt>
                <c:pt idx="35">
                  <c:v>2.3575000000000001E-8</c:v>
                </c:pt>
                <c:pt idx="36">
                  <c:v>2.358E-8</c:v>
                </c:pt>
                <c:pt idx="37">
                  <c:v>2.3585000000000002E-8</c:v>
                </c:pt>
                <c:pt idx="38">
                  <c:v>2.3590000000000001E-8</c:v>
                </c:pt>
                <c:pt idx="39">
                  <c:v>2.3595000000000001E-8</c:v>
                </c:pt>
                <c:pt idx="40">
                  <c:v>2.36E-8</c:v>
                </c:pt>
                <c:pt idx="41">
                  <c:v>2.3605000000000002E-8</c:v>
                </c:pt>
                <c:pt idx="42">
                  <c:v>2.3610000000000001E-8</c:v>
                </c:pt>
                <c:pt idx="43">
                  <c:v>2.3615E-8</c:v>
                </c:pt>
                <c:pt idx="44">
                  <c:v>2.3620000000000002E-8</c:v>
                </c:pt>
                <c:pt idx="45">
                  <c:v>2.3625000000000001E-8</c:v>
                </c:pt>
                <c:pt idx="46">
                  <c:v>2.363E-8</c:v>
                </c:pt>
                <c:pt idx="47">
                  <c:v>2.3635E-8</c:v>
                </c:pt>
                <c:pt idx="48">
                  <c:v>2.3640000000000002E-8</c:v>
                </c:pt>
                <c:pt idx="49">
                  <c:v>2.3645000000000001E-8</c:v>
                </c:pt>
                <c:pt idx="50">
                  <c:v>2.365E-8</c:v>
                </c:pt>
                <c:pt idx="51">
                  <c:v>2.3655000000000002E-8</c:v>
                </c:pt>
                <c:pt idx="52">
                  <c:v>2.3660000000000001E-8</c:v>
                </c:pt>
                <c:pt idx="53">
                  <c:v>2.3665E-8</c:v>
                </c:pt>
                <c:pt idx="54">
                  <c:v>2.367E-8</c:v>
                </c:pt>
                <c:pt idx="55">
                  <c:v>2.3675000000000002E-8</c:v>
                </c:pt>
                <c:pt idx="56">
                  <c:v>2.3680000000000001E-8</c:v>
                </c:pt>
                <c:pt idx="57">
                  <c:v>2.3685E-8</c:v>
                </c:pt>
                <c:pt idx="58">
                  <c:v>2.3690000000000002E-8</c:v>
                </c:pt>
                <c:pt idx="59">
                  <c:v>2.3695000000000001E-8</c:v>
                </c:pt>
                <c:pt idx="60">
                  <c:v>2.37E-8</c:v>
                </c:pt>
                <c:pt idx="61">
                  <c:v>2.3705E-8</c:v>
                </c:pt>
                <c:pt idx="62">
                  <c:v>2.3710000000000002E-8</c:v>
                </c:pt>
                <c:pt idx="63">
                  <c:v>2.3715000000000001E-8</c:v>
                </c:pt>
                <c:pt idx="64">
                  <c:v>2.372E-8</c:v>
                </c:pt>
                <c:pt idx="65">
                  <c:v>2.3725000000000002E-8</c:v>
                </c:pt>
                <c:pt idx="66">
                  <c:v>2.3730000000000001E-8</c:v>
                </c:pt>
                <c:pt idx="67">
                  <c:v>2.3735E-8</c:v>
                </c:pt>
                <c:pt idx="68">
                  <c:v>2.3739999999999999E-8</c:v>
                </c:pt>
                <c:pt idx="69">
                  <c:v>2.3745000000000002E-8</c:v>
                </c:pt>
                <c:pt idx="70">
                  <c:v>2.3750000000000001E-8</c:v>
                </c:pt>
                <c:pt idx="71">
                  <c:v>2.3755E-8</c:v>
                </c:pt>
                <c:pt idx="72">
                  <c:v>2.3760000000000002E-8</c:v>
                </c:pt>
                <c:pt idx="73">
                  <c:v>2.3765000000000001E-8</c:v>
                </c:pt>
                <c:pt idx="74">
                  <c:v>2.377E-8</c:v>
                </c:pt>
                <c:pt idx="75">
                  <c:v>2.3774999999999999E-8</c:v>
                </c:pt>
                <c:pt idx="76">
                  <c:v>2.3780000000000002E-8</c:v>
                </c:pt>
                <c:pt idx="77">
                  <c:v>2.3785000000000001E-8</c:v>
                </c:pt>
                <c:pt idx="78">
                  <c:v>2.379E-8</c:v>
                </c:pt>
                <c:pt idx="79">
                  <c:v>2.3795000000000002E-8</c:v>
                </c:pt>
                <c:pt idx="80">
                  <c:v>2.3800000000000001E-8</c:v>
                </c:pt>
              </c:numCache>
            </c:numRef>
          </c:xVal>
          <c:yVal>
            <c:numRef>
              <c:f>Sheet4!$J$1:$J$81</c:f>
              <c:numCache>
                <c:formatCode>0.0000E+00</c:formatCode>
                <c:ptCount val="81"/>
                <c:pt idx="0">
                  <c:v>2.9782039668824677E-12</c:v>
                </c:pt>
                <c:pt idx="1">
                  <c:v>2.45139827037225E-11</c:v>
                </c:pt>
                <c:pt idx="2">
                  <c:v>1.877502697993619E-10</c:v>
                </c:pt>
                <c:pt idx="3">
                  <c:v>1.3379950940614663E-9</c:v>
                </c:pt>
                <c:pt idx="4">
                  <c:v>8.8722900085359875E-9</c:v>
                </c:pt>
                <c:pt idx="5">
                  <c:v>5.4742445431159901E-8</c:v>
                </c:pt>
                <c:pt idx="6">
                  <c:v>3.1428229506273422E-7</c:v>
                </c:pt>
                <c:pt idx="7">
                  <c:v>1.6788925215988373E-6</c:v>
                </c:pt>
                <c:pt idx="8">
                  <c:v>8.345130454153111E-6</c:v>
                </c:pt>
                <c:pt idx="9">
                  <c:v>3.8596739832442286E-5</c:v>
                </c:pt>
                <c:pt idx="10">
                  <c:v>1.6610219503986043E-4</c:v>
                </c:pt>
                <c:pt idx="11">
                  <c:v>6.6513128811061459E-4</c:v>
                </c:pt>
                <c:pt idx="12">
                  <c:v>2.4782587068113448E-3</c:v>
                </c:pt>
                <c:pt idx="13">
                  <c:v>8.5919780805058348E-3</c:v>
                </c:pt>
                <c:pt idx="14">
                  <c:v>2.7717045643013645E-2</c:v>
                </c:pt>
                <c:pt idx="15">
                  <c:v>8.3197058255947726E-2</c:v>
                </c:pt>
                <c:pt idx="16">
                  <c:v>0.23236796828883463</c:v>
                </c:pt>
                <c:pt idx="17">
                  <c:v>0.60388161507274229</c:v>
                </c:pt>
                <c:pt idx="18">
                  <c:v>1.4602748714243219</c:v>
                </c:pt>
                <c:pt idx="19">
                  <c:v>3.2856755250828624</c:v>
                </c:pt>
                <c:pt idx="20">
                  <c:v>6.8789474283902594</c:v>
                </c:pt>
                <c:pt idx="21">
                  <c:v>13.400671616985733</c:v>
                </c:pt>
                <c:pt idx="22">
                  <c:v>24.29060860927888</c:v>
                </c:pt>
                <c:pt idx="23">
                  <c:v>40.969200088658241</c:v>
                </c:pt>
                <c:pt idx="24">
                  <c:v>64.295981394449186</c:v>
                </c:pt>
                <c:pt idx="25">
                  <c:v>93.889587622263576</c:v>
                </c:pt>
                <c:pt idx="26">
                  <c:v>127.57285954674359</c:v>
                </c:pt>
                <c:pt idx="27">
                  <c:v>161.28961527000993</c:v>
                </c:pt>
                <c:pt idx="28">
                  <c:v>189.74125921661062</c:v>
                </c:pt>
                <c:pt idx="29">
                  <c:v>207.69421866412657</c:v>
                </c:pt>
                <c:pt idx="30">
                  <c:v>211.5408737989051</c:v>
                </c:pt>
                <c:pt idx="31">
                  <c:v>200.48017694004022</c:v>
                </c:pt>
                <c:pt idx="32">
                  <c:v>176.78924325078702</c:v>
                </c:pt>
                <c:pt idx="33">
                  <c:v>145.05994001138879</c:v>
                </c:pt>
                <c:pt idx="34">
                  <c:v>110.75068144090561</c:v>
                </c:pt>
                <c:pt idx="35">
                  <c:v>78.677867008606384</c:v>
                </c:pt>
                <c:pt idx="36">
                  <c:v>52.007503233774081</c:v>
                </c:pt>
                <c:pt idx="37">
                  <c:v>31.987970649013963</c:v>
                </c:pt>
                <c:pt idx="38">
                  <c:v>18.306892435980025</c:v>
                </c:pt>
                <c:pt idx="39">
                  <c:v>9.7487700736470693</c:v>
                </c:pt>
                <c:pt idx="40">
                  <c:v>4.8305021778801684</c:v>
                </c:pt>
                <c:pt idx="41">
                  <c:v>2.2271116706694243</c:v>
                </c:pt>
                <c:pt idx="42">
                  <c:v>0.95543019427943421</c:v>
                </c:pt>
                <c:pt idx="43">
                  <c:v>0.38138463045136745</c:v>
                </c:pt>
                <c:pt idx="44">
                  <c:v>0.14165590053016214</c:v>
                </c:pt>
                <c:pt idx="45">
                  <c:v>4.8956843429180337E-2</c:v>
                </c:pt>
                <c:pt idx="46">
                  <c:v>1.5743431684029349E-2</c:v>
                </c:pt>
                <c:pt idx="47">
                  <c:v>4.7107781991192269E-3</c:v>
                </c:pt>
                <c:pt idx="48">
                  <c:v>1.3115751086962141E-3</c:v>
                </c:pt>
                <c:pt idx="49">
                  <c:v>3.3978244118842488E-4</c:v>
                </c:pt>
                <c:pt idx="50">
                  <c:v>8.1906044946892899E-5</c:v>
                </c:pt>
                <c:pt idx="51">
                  <c:v>1.837123004034588E-5</c:v>
                </c:pt>
                <c:pt idx="52">
                  <c:v>3.8341382826802014E-6</c:v>
                </c:pt>
                <c:pt idx="53">
                  <c:v>7.4456834054332078E-7</c:v>
                </c:pt>
                <c:pt idx="54">
                  <c:v>1.3453913042480254E-7</c:v>
                </c:pt>
                <c:pt idx="55">
                  <c:v>2.2620381424609E-8</c:v>
                </c:pt>
                <c:pt idx="56">
                  <c:v>3.5388201211599054E-9</c:v>
                </c:pt>
                <c:pt idx="57">
                  <c:v>5.1513885579580876E-10</c:v>
                </c:pt>
                <c:pt idx="58">
                  <c:v>6.977460505121261E-11</c:v>
                </c:pt>
                <c:pt idx="59">
                  <c:v>8.7938230338690454E-12</c:v>
                </c:pt>
                <c:pt idx="60">
                  <c:v>1.0312532097102446E-12</c:v>
                </c:pt>
                <c:pt idx="61">
                  <c:v>1.1252788642376781E-13</c:v>
                </c:pt>
                <c:pt idx="62">
                  <c:v>1.1425159376740408E-14</c:v>
                </c:pt>
                <c:pt idx="63">
                  <c:v>1.0793731963078529E-15</c:v>
                </c:pt>
                <c:pt idx="64">
                  <c:v>9.4882965146428777E-17</c:v>
                </c:pt>
                <c:pt idx="65">
                  <c:v>7.7609006519754329E-18</c:v>
                </c:pt>
                <c:pt idx="66">
                  <c:v>5.9066774640636862E-19</c:v>
                </c:pt>
                <c:pt idx="67">
                  <c:v>4.1829401073891032E-20</c:v>
                </c:pt>
                <c:pt idx="68">
                  <c:v>2.7563051252565907E-21</c:v>
                </c:pt>
                <c:pt idx="69">
                  <c:v>1.6899746723570894E-22</c:v>
                </c:pt>
                <c:pt idx="70">
                  <c:v>9.6414056575638236E-24</c:v>
                </c:pt>
                <c:pt idx="71">
                  <c:v>5.1180882837065132E-25</c:v>
                </c:pt>
                <c:pt idx="72">
                  <c:v>2.5280312998596628E-26</c:v>
                </c:pt>
                <c:pt idx="73">
                  <c:v>1.1618882969597891E-27</c:v>
                </c:pt>
                <c:pt idx="74">
                  <c:v>4.9688234378884068E-29</c:v>
                </c:pt>
                <c:pt idx="75">
                  <c:v>1.9771973018275079E-30</c:v>
                </c:pt>
                <c:pt idx="76">
                  <c:v>7.3207185479256536E-32</c:v>
                </c:pt>
                <c:pt idx="77">
                  <c:v>2.5221137413328239E-33</c:v>
                </c:pt>
                <c:pt idx="78">
                  <c:v>8.085053223629265E-35</c:v>
                </c:pt>
                <c:pt idx="79">
                  <c:v>2.4116171014903572E-36</c:v>
                </c:pt>
                <c:pt idx="80">
                  <c:v>6.6933122147739995E-38</c:v>
                </c:pt>
              </c:numCache>
            </c:numRef>
          </c:yVal>
          <c:smooth val="1"/>
        </c:ser>
        <c:dLbls>
          <c:showLegendKey val="0"/>
          <c:showVal val="0"/>
          <c:showCatName val="0"/>
          <c:showSerName val="0"/>
          <c:showPercent val="0"/>
          <c:showBubbleSize val="0"/>
        </c:dLbls>
        <c:axId val="259330128"/>
        <c:axId val="259330688"/>
      </c:scatterChart>
      <c:scatterChart>
        <c:scatterStyle val="lineMarker"/>
        <c:varyColors val="0"/>
        <c:ser>
          <c:idx val="0"/>
          <c:order val="0"/>
          <c:spPr>
            <a:ln w="28575">
              <a:noFill/>
            </a:ln>
          </c:spPr>
          <c:marker>
            <c:symbol val="diamond"/>
            <c:size val="2"/>
          </c:marker>
          <c:xVal>
            <c:numRef>
              <c:f>Sheet4!$F$1:$F$81</c:f>
              <c:numCache>
                <c:formatCode>0.0000E+00</c:formatCode>
                <c:ptCount val="81"/>
                <c:pt idx="0">
                  <c:v>2.3400000000000001E-8</c:v>
                </c:pt>
                <c:pt idx="1">
                  <c:v>2.3405E-8</c:v>
                </c:pt>
                <c:pt idx="2">
                  <c:v>2.3410000000000002E-8</c:v>
                </c:pt>
                <c:pt idx="3">
                  <c:v>2.3415000000000002E-8</c:v>
                </c:pt>
                <c:pt idx="4">
                  <c:v>2.3420000000000001E-8</c:v>
                </c:pt>
                <c:pt idx="5">
                  <c:v>2.3425E-8</c:v>
                </c:pt>
                <c:pt idx="6">
                  <c:v>2.3430000000000002E-8</c:v>
                </c:pt>
                <c:pt idx="7">
                  <c:v>2.3435000000000001E-8</c:v>
                </c:pt>
                <c:pt idx="8">
                  <c:v>2.344E-8</c:v>
                </c:pt>
                <c:pt idx="9">
                  <c:v>2.3445000000000002E-8</c:v>
                </c:pt>
                <c:pt idx="10">
                  <c:v>2.3450000000000002E-8</c:v>
                </c:pt>
                <c:pt idx="11">
                  <c:v>2.3455000000000001E-8</c:v>
                </c:pt>
                <c:pt idx="12">
                  <c:v>2.346E-8</c:v>
                </c:pt>
                <c:pt idx="13">
                  <c:v>2.3465000000000002E-8</c:v>
                </c:pt>
                <c:pt idx="14">
                  <c:v>2.3470000000000001E-8</c:v>
                </c:pt>
                <c:pt idx="15">
                  <c:v>2.3475E-8</c:v>
                </c:pt>
                <c:pt idx="16">
                  <c:v>2.3480000000000002E-8</c:v>
                </c:pt>
                <c:pt idx="17">
                  <c:v>2.3485000000000002E-8</c:v>
                </c:pt>
                <c:pt idx="18">
                  <c:v>2.3490000000000001E-8</c:v>
                </c:pt>
                <c:pt idx="19">
                  <c:v>2.3495E-8</c:v>
                </c:pt>
                <c:pt idx="20">
                  <c:v>2.3500000000000002E-8</c:v>
                </c:pt>
                <c:pt idx="21">
                  <c:v>2.3505000000000001E-8</c:v>
                </c:pt>
                <c:pt idx="22">
                  <c:v>2.351E-8</c:v>
                </c:pt>
                <c:pt idx="23">
                  <c:v>2.3515000000000002E-8</c:v>
                </c:pt>
                <c:pt idx="24">
                  <c:v>2.3520000000000001E-8</c:v>
                </c:pt>
                <c:pt idx="25">
                  <c:v>2.3525000000000001E-8</c:v>
                </c:pt>
                <c:pt idx="26">
                  <c:v>2.353E-8</c:v>
                </c:pt>
                <c:pt idx="27">
                  <c:v>2.3535000000000002E-8</c:v>
                </c:pt>
                <c:pt idx="28">
                  <c:v>2.3540000000000001E-8</c:v>
                </c:pt>
                <c:pt idx="29">
                  <c:v>2.3545E-8</c:v>
                </c:pt>
                <c:pt idx="30">
                  <c:v>2.3550000000000002E-8</c:v>
                </c:pt>
                <c:pt idx="31">
                  <c:v>2.3555000000000001E-8</c:v>
                </c:pt>
                <c:pt idx="32">
                  <c:v>2.3560000000000001E-8</c:v>
                </c:pt>
                <c:pt idx="33">
                  <c:v>2.3565E-8</c:v>
                </c:pt>
                <c:pt idx="34">
                  <c:v>2.3570000000000002E-8</c:v>
                </c:pt>
                <c:pt idx="35">
                  <c:v>2.3575000000000001E-8</c:v>
                </c:pt>
                <c:pt idx="36">
                  <c:v>2.358E-8</c:v>
                </c:pt>
                <c:pt idx="37">
                  <c:v>2.3585000000000002E-8</c:v>
                </c:pt>
                <c:pt idx="38">
                  <c:v>2.3590000000000001E-8</c:v>
                </c:pt>
                <c:pt idx="39">
                  <c:v>2.3595000000000001E-8</c:v>
                </c:pt>
                <c:pt idx="40">
                  <c:v>2.36E-8</c:v>
                </c:pt>
                <c:pt idx="41">
                  <c:v>2.3605000000000002E-8</c:v>
                </c:pt>
                <c:pt idx="42">
                  <c:v>2.3610000000000001E-8</c:v>
                </c:pt>
                <c:pt idx="43">
                  <c:v>2.3615E-8</c:v>
                </c:pt>
                <c:pt idx="44">
                  <c:v>2.3620000000000002E-8</c:v>
                </c:pt>
                <c:pt idx="45">
                  <c:v>2.3625000000000001E-8</c:v>
                </c:pt>
                <c:pt idx="46">
                  <c:v>2.363E-8</c:v>
                </c:pt>
                <c:pt idx="47">
                  <c:v>2.3635E-8</c:v>
                </c:pt>
                <c:pt idx="48">
                  <c:v>2.3640000000000002E-8</c:v>
                </c:pt>
                <c:pt idx="49">
                  <c:v>2.3645000000000001E-8</c:v>
                </c:pt>
                <c:pt idx="50">
                  <c:v>2.365E-8</c:v>
                </c:pt>
                <c:pt idx="51">
                  <c:v>2.3655000000000002E-8</c:v>
                </c:pt>
                <c:pt idx="52">
                  <c:v>2.3660000000000001E-8</c:v>
                </c:pt>
                <c:pt idx="53">
                  <c:v>2.3665E-8</c:v>
                </c:pt>
                <c:pt idx="54">
                  <c:v>2.367E-8</c:v>
                </c:pt>
                <c:pt idx="55">
                  <c:v>2.3675000000000002E-8</c:v>
                </c:pt>
                <c:pt idx="56">
                  <c:v>2.3680000000000001E-8</c:v>
                </c:pt>
                <c:pt idx="57">
                  <c:v>2.3685E-8</c:v>
                </c:pt>
                <c:pt idx="58">
                  <c:v>2.3690000000000002E-8</c:v>
                </c:pt>
                <c:pt idx="59">
                  <c:v>2.3695000000000001E-8</c:v>
                </c:pt>
                <c:pt idx="60">
                  <c:v>2.37E-8</c:v>
                </c:pt>
                <c:pt idx="61">
                  <c:v>2.3705E-8</c:v>
                </c:pt>
                <c:pt idx="62">
                  <c:v>2.3710000000000002E-8</c:v>
                </c:pt>
                <c:pt idx="63">
                  <c:v>2.3715000000000001E-8</c:v>
                </c:pt>
                <c:pt idx="64">
                  <c:v>2.372E-8</c:v>
                </c:pt>
                <c:pt idx="65">
                  <c:v>2.3725000000000002E-8</c:v>
                </c:pt>
                <c:pt idx="66">
                  <c:v>2.3730000000000001E-8</c:v>
                </c:pt>
                <c:pt idx="67">
                  <c:v>2.3735E-8</c:v>
                </c:pt>
                <c:pt idx="68">
                  <c:v>2.3739999999999999E-8</c:v>
                </c:pt>
                <c:pt idx="69">
                  <c:v>2.3745000000000002E-8</c:v>
                </c:pt>
                <c:pt idx="70">
                  <c:v>2.3750000000000001E-8</c:v>
                </c:pt>
                <c:pt idx="71">
                  <c:v>2.3755E-8</c:v>
                </c:pt>
                <c:pt idx="72">
                  <c:v>2.3760000000000002E-8</c:v>
                </c:pt>
                <c:pt idx="73">
                  <c:v>2.3765000000000001E-8</c:v>
                </c:pt>
                <c:pt idx="74">
                  <c:v>2.377E-8</c:v>
                </c:pt>
                <c:pt idx="75">
                  <c:v>2.3774999999999999E-8</c:v>
                </c:pt>
                <c:pt idx="76">
                  <c:v>2.3780000000000002E-8</c:v>
                </c:pt>
                <c:pt idx="77">
                  <c:v>2.3785000000000001E-8</c:v>
                </c:pt>
                <c:pt idx="78">
                  <c:v>2.379E-8</c:v>
                </c:pt>
                <c:pt idx="79">
                  <c:v>2.3795000000000002E-8</c:v>
                </c:pt>
                <c:pt idx="80">
                  <c:v>2.3800000000000001E-8</c:v>
                </c:pt>
              </c:numCache>
            </c:numRef>
          </c:xVal>
          <c:yVal>
            <c:numRef>
              <c:f>Sheet4!$G$1:$G$81</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3</c:v>
                </c:pt>
                <c:pt idx="19">
                  <c:v>4</c:v>
                </c:pt>
                <c:pt idx="20">
                  <c:v>8</c:v>
                </c:pt>
                <c:pt idx="21">
                  <c:v>20</c:v>
                </c:pt>
                <c:pt idx="22">
                  <c:v>25</c:v>
                </c:pt>
                <c:pt idx="23">
                  <c:v>52</c:v>
                </c:pt>
                <c:pt idx="24">
                  <c:v>69</c:v>
                </c:pt>
                <c:pt idx="25">
                  <c:v>106</c:v>
                </c:pt>
                <c:pt idx="26">
                  <c:v>129</c:v>
                </c:pt>
                <c:pt idx="27">
                  <c:v>141</c:v>
                </c:pt>
                <c:pt idx="28">
                  <c:v>176</c:v>
                </c:pt>
                <c:pt idx="29">
                  <c:v>193</c:v>
                </c:pt>
                <c:pt idx="30">
                  <c:v>243</c:v>
                </c:pt>
                <c:pt idx="31">
                  <c:v>212</c:v>
                </c:pt>
                <c:pt idx="32">
                  <c:v>174</c:v>
                </c:pt>
                <c:pt idx="33">
                  <c:v>144</c:v>
                </c:pt>
                <c:pt idx="34">
                  <c:v>105</c:v>
                </c:pt>
                <c:pt idx="35">
                  <c:v>60</c:v>
                </c:pt>
                <c:pt idx="36">
                  <c:v>69</c:v>
                </c:pt>
                <c:pt idx="37">
                  <c:v>21</c:v>
                </c:pt>
                <c:pt idx="38">
                  <c:v>17</c:v>
                </c:pt>
                <c:pt idx="39">
                  <c:v>13</c:v>
                </c:pt>
                <c:pt idx="40">
                  <c:v>5</c:v>
                </c:pt>
                <c:pt idx="41">
                  <c:v>8</c:v>
                </c:pt>
                <c:pt idx="42">
                  <c:v>2</c:v>
                </c:pt>
                <c:pt idx="43">
                  <c:v>0</c:v>
                </c:pt>
                <c:pt idx="44">
                  <c:v>0</c:v>
                </c:pt>
                <c:pt idx="45">
                  <c:v>1</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yVal>
          <c:smooth val="0"/>
        </c:ser>
        <c:dLbls>
          <c:showLegendKey val="0"/>
          <c:showVal val="0"/>
          <c:showCatName val="0"/>
          <c:showSerName val="0"/>
          <c:showPercent val="0"/>
          <c:showBubbleSize val="0"/>
        </c:dLbls>
        <c:axId val="259330128"/>
        <c:axId val="259330688"/>
      </c:scatterChart>
      <c:valAx>
        <c:axId val="259330128"/>
        <c:scaling>
          <c:orientation val="minMax"/>
          <c:max val="2.4000000000000013E-8"/>
          <c:min val="2.3000000000000011E-8"/>
        </c:scaling>
        <c:delete val="0"/>
        <c:axPos val="b"/>
        <c:numFmt formatCode="0.00E+00" sourceLinked="0"/>
        <c:majorTickMark val="out"/>
        <c:minorTickMark val="out"/>
        <c:tickLblPos val="nextTo"/>
        <c:crossAx val="259330688"/>
        <c:crosses val="autoZero"/>
        <c:crossBetween val="midCat"/>
        <c:majorUnit val="5.0000000000000024E-10"/>
        <c:minorUnit val="1.0000000000000006E-10"/>
      </c:valAx>
      <c:valAx>
        <c:axId val="259330688"/>
        <c:scaling>
          <c:orientation val="minMax"/>
          <c:min val="0"/>
        </c:scaling>
        <c:delete val="0"/>
        <c:axPos val="l"/>
        <c:majorGridlines/>
        <c:numFmt formatCode="#,##0" sourceLinked="0"/>
        <c:majorTickMark val="out"/>
        <c:minorTickMark val="none"/>
        <c:tickLblPos val="nextTo"/>
        <c:crossAx val="259330128"/>
        <c:crosses val="autoZero"/>
        <c:crossBetween val="midCat"/>
      </c:valAx>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1"/>
          <c:marker>
            <c:symbol val="none"/>
          </c:marker>
          <c:xVal>
            <c:numRef>
              <c:f>Sheet4!$F$1:$F$81</c:f>
              <c:numCache>
                <c:formatCode>0.0000E+00</c:formatCode>
                <c:ptCount val="81"/>
                <c:pt idx="0">
                  <c:v>2.3400000000000001E-8</c:v>
                </c:pt>
                <c:pt idx="1">
                  <c:v>2.3405E-8</c:v>
                </c:pt>
                <c:pt idx="2">
                  <c:v>2.3410000000000002E-8</c:v>
                </c:pt>
                <c:pt idx="3">
                  <c:v>2.3415000000000002E-8</c:v>
                </c:pt>
                <c:pt idx="4">
                  <c:v>2.3420000000000001E-8</c:v>
                </c:pt>
                <c:pt idx="5">
                  <c:v>2.3425E-8</c:v>
                </c:pt>
                <c:pt idx="6">
                  <c:v>2.3430000000000002E-8</c:v>
                </c:pt>
                <c:pt idx="7">
                  <c:v>2.3435000000000001E-8</c:v>
                </c:pt>
                <c:pt idx="8">
                  <c:v>2.344E-8</c:v>
                </c:pt>
                <c:pt idx="9">
                  <c:v>2.3445000000000002E-8</c:v>
                </c:pt>
                <c:pt idx="10">
                  <c:v>2.3450000000000002E-8</c:v>
                </c:pt>
                <c:pt idx="11">
                  <c:v>2.3455000000000001E-8</c:v>
                </c:pt>
                <c:pt idx="12">
                  <c:v>2.346E-8</c:v>
                </c:pt>
                <c:pt idx="13">
                  <c:v>2.3465000000000002E-8</c:v>
                </c:pt>
                <c:pt idx="14">
                  <c:v>2.3470000000000001E-8</c:v>
                </c:pt>
                <c:pt idx="15">
                  <c:v>2.3475E-8</c:v>
                </c:pt>
                <c:pt idx="16">
                  <c:v>2.3480000000000002E-8</c:v>
                </c:pt>
                <c:pt idx="17">
                  <c:v>2.3485000000000002E-8</c:v>
                </c:pt>
                <c:pt idx="18">
                  <c:v>2.3490000000000001E-8</c:v>
                </c:pt>
                <c:pt idx="19">
                  <c:v>2.3495E-8</c:v>
                </c:pt>
                <c:pt idx="20">
                  <c:v>2.3500000000000002E-8</c:v>
                </c:pt>
                <c:pt idx="21">
                  <c:v>2.3505000000000001E-8</c:v>
                </c:pt>
                <c:pt idx="22">
                  <c:v>2.351E-8</c:v>
                </c:pt>
                <c:pt idx="23">
                  <c:v>2.3515000000000002E-8</c:v>
                </c:pt>
                <c:pt idx="24">
                  <c:v>2.3520000000000001E-8</c:v>
                </c:pt>
                <c:pt idx="25">
                  <c:v>2.3525000000000001E-8</c:v>
                </c:pt>
                <c:pt idx="26">
                  <c:v>2.353E-8</c:v>
                </c:pt>
                <c:pt idx="27">
                  <c:v>2.3535000000000002E-8</c:v>
                </c:pt>
                <c:pt idx="28">
                  <c:v>2.3540000000000001E-8</c:v>
                </c:pt>
                <c:pt idx="29">
                  <c:v>2.3545E-8</c:v>
                </c:pt>
                <c:pt idx="30">
                  <c:v>2.3550000000000002E-8</c:v>
                </c:pt>
                <c:pt idx="31">
                  <c:v>2.3555000000000001E-8</c:v>
                </c:pt>
                <c:pt idx="32">
                  <c:v>2.3560000000000001E-8</c:v>
                </c:pt>
                <c:pt idx="33">
                  <c:v>2.3565E-8</c:v>
                </c:pt>
                <c:pt idx="34">
                  <c:v>2.3570000000000002E-8</c:v>
                </c:pt>
                <c:pt idx="35">
                  <c:v>2.3575000000000001E-8</c:v>
                </c:pt>
                <c:pt idx="36">
                  <c:v>2.358E-8</c:v>
                </c:pt>
                <c:pt idx="37">
                  <c:v>2.3585000000000002E-8</c:v>
                </c:pt>
                <c:pt idx="38">
                  <c:v>2.3590000000000001E-8</c:v>
                </c:pt>
                <c:pt idx="39">
                  <c:v>2.3595000000000001E-8</c:v>
                </c:pt>
                <c:pt idx="40">
                  <c:v>2.36E-8</c:v>
                </c:pt>
                <c:pt idx="41">
                  <c:v>2.3605000000000002E-8</c:v>
                </c:pt>
                <c:pt idx="42">
                  <c:v>2.3610000000000001E-8</c:v>
                </c:pt>
                <c:pt idx="43">
                  <c:v>2.3615E-8</c:v>
                </c:pt>
                <c:pt idx="44">
                  <c:v>2.3620000000000002E-8</c:v>
                </c:pt>
                <c:pt idx="45">
                  <c:v>2.3625000000000001E-8</c:v>
                </c:pt>
                <c:pt idx="46">
                  <c:v>2.363E-8</c:v>
                </c:pt>
                <c:pt idx="47">
                  <c:v>2.3635E-8</c:v>
                </c:pt>
                <c:pt idx="48">
                  <c:v>2.3640000000000002E-8</c:v>
                </c:pt>
                <c:pt idx="49">
                  <c:v>2.3645000000000001E-8</c:v>
                </c:pt>
                <c:pt idx="50">
                  <c:v>2.365E-8</c:v>
                </c:pt>
                <c:pt idx="51">
                  <c:v>2.3655000000000002E-8</c:v>
                </c:pt>
                <c:pt idx="52">
                  <c:v>2.3660000000000001E-8</c:v>
                </c:pt>
                <c:pt idx="53">
                  <c:v>2.3665E-8</c:v>
                </c:pt>
                <c:pt idx="54">
                  <c:v>2.367E-8</c:v>
                </c:pt>
                <c:pt idx="55">
                  <c:v>2.3675000000000002E-8</c:v>
                </c:pt>
                <c:pt idx="56">
                  <c:v>2.3680000000000001E-8</c:v>
                </c:pt>
                <c:pt idx="57">
                  <c:v>2.3685E-8</c:v>
                </c:pt>
                <c:pt idx="58">
                  <c:v>2.3690000000000002E-8</c:v>
                </c:pt>
                <c:pt idx="59">
                  <c:v>2.3695000000000001E-8</c:v>
                </c:pt>
                <c:pt idx="60">
                  <c:v>2.37E-8</c:v>
                </c:pt>
                <c:pt idx="61">
                  <c:v>2.3705E-8</c:v>
                </c:pt>
                <c:pt idx="62">
                  <c:v>2.3710000000000002E-8</c:v>
                </c:pt>
                <c:pt idx="63">
                  <c:v>2.3715000000000001E-8</c:v>
                </c:pt>
                <c:pt idx="64">
                  <c:v>2.372E-8</c:v>
                </c:pt>
                <c:pt idx="65">
                  <c:v>2.3725000000000002E-8</c:v>
                </c:pt>
                <c:pt idx="66">
                  <c:v>2.3730000000000001E-8</c:v>
                </c:pt>
                <c:pt idx="67">
                  <c:v>2.3735E-8</c:v>
                </c:pt>
                <c:pt idx="68">
                  <c:v>2.3739999999999999E-8</c:v>
                </c:pt>
                <c:pt idx="69">
                  <c:v>2.3745000000000002E-8</c:v>
                </c:pt>
                <c:pt idx="70">
                  <c:v>2.3750000000000001E-8</c:v>
                </c:pt>
                <c:pt idx="71">
                  <c:v>2.3755E-8</c:v>
                </c:pt>
                <c:pt idx="72">
                  <c:v>2.3760000000000002E-8</c:v>
                </c:pt>
                <c:pt idx="73">
                  <c:v>2.3765000000000001E-8</c:v>
                </c:pt>
                <c:pt idx="74">
                  <c:v>2.377E-8</c:v>
                </c:pt>
                <c:pt idx="75">
                  <c:v>2.3774999999999999E-8</c:v>
                </c:pt>
                <c:pt idx="76">
                  <c:v>2.3780000000000002E-8</c:v>
                </c:pt>
                <c:pt idx="77">
                  <c:v>2.3785000000000001E-8</c:v>
                </c:pt>
                <c:pt idx="78">
                  <c:v>2.379E-8</c:v>
                </c:pt>
                <c:pt idx="79">
                  <c:v>2.3795000000000002E-8</c:v>
                </c:pt>
                <c:pt idx="80">
                  <c:v>2.3800000000000001E-8</c:v>
                </c:pt>
              </c:numCache>
            </c:numRef>
          </c:xVal>
          <c:yVal>
            <c:numRef>
              <c:f>Sheet4!$J$1:$J$81</c:f>
              <c:numCache>
                <c:formatCode>0.0000E+00</c:formatCode>
                <c:ptCount val="81"/>
                <c:pt idx="0">
                  <c:v>1.1891189480058252E-15</c:v>
                </c:pt>
                <c:pt idx="1">
                  <c:v>1.3818133092659785E-14</c:v>
                </c:pt>
                <c:pt idx="2">
                  <c:v>1.4851458826203952E-13</c:v>
                </c:pt>
                <c:pt idx="3">
                  <c:v>1.4763336948602474E-12</c:v>
                </c:pt>
                <c:pt idx="4">
                  <c:v>1.3573617929621725E-11</c:v>
                </c:pt>
                <c:pt idx="5">
                  <c:v>1.1542566392961616E-10</c:v>
                </c:pt>
                <c:pt idx="6">
                  <c:v>9.0783059373885947E-10</c:v>
                </c:pt>
                <c:pt idx="7">
                  <c:v>6.6039369692785961E-9</c:v>
                </c:pt>
                <c:pt idx="8">
                  <c:v>4.4432085381313171E-8</c:v>
                </c:pt>
                <c:pt idx="9">
                  <c:v>2.7649427705045925E-7</c:v>
                </c:pt>
                <c:pt idx="10">
                  <c:v>1.5913703731191679E-6</c:v>
                </c:pt>
                <c:pt idx="11">
                  <c:v>8.4713390221529386E-6</c:v>
                </c:pt>
                <c:pt idx="12">
                  <c:v>4.1708880077278429E-5</c:v>
                </c:pt>
                <c:pt idx="13">
                  <c:v>1.8993310464498198E-4</c:v>
                </c:pt>
                <c:pt idx="14">
                  <c:v>7.9996037990007207E-4</c:v>
                </c:pt>
                <c:pt idx="15">
                  <c:v>3.1162476275735508E-3</c:v>
                </c:pt>
                <c:pt idx="16">
                  <c:v>1.122770817130775E-2</c:v>
                </c:pt>
                <c:pt idx="17">
                  <c:v>3.7415016693766456E-2</c:v>
                </c:pt>
                <c:pt idx="18">
                  <c:v>0.11531782507266512</c:v>
                </c:pt>
                <c:pt idx="19">
                  <c:v>0.32873247886915152</c:v>
                </c:pt>
                <c:pt idx="20">
                  <c:v>0.86673125650250016</c:v>
                </c:pt>
                <c:pt idx="21">
                  <c:v>2.1135959825091035</c:v>
                </c:pt>
                <c:pt idx="22">
                  <c:v>4.7671098887829517</c:v>
                </c:pt>
                <c:pt idx="23">
                  <c:v>9.9445245390147434</c:v>
                </c:pt>
                <c:pt idx="24">
                  <c:v>19.187065430908465</c:v>
                </c:pt>
                <c:pt idx="25">
                  <c:v>34.239606240048772</c:v>
                </c:pt>
                <c:pt idx="26">
                  <c:v>56.512515456383206</c:v>
                </c:pt>
                <c:pt idx="27">
                  <c:v>86.269282943788753</c:v>
                </c:pt>
                <c:pt idx="28">
                  <c:v>121.80452147255623</c:v>
                </c:pt>
                <c:pt idx="29">
                  <c:v>159.06195053562476</c:v>
                </c:pt>
                <c:pt idx="30">
                  <c:v>192.11659017843792</c:v>
                </c:pt>
                <c:pt idx="31">
                  <c:v>214.61452337306139</c:v>
                </c:pt>
                <c:pt idx="32">
                  <c:v>221.74254036433453</c:v>
                </c:pt>
                <c:pt idx="33">
                  <c:v>211.90177830194898</c:v>
                </c:pt>
                <c:pt idx="34">
                  <c:v>187.29054624217224</c:v>
                </c:pt>
                <c:pt idx="35">
                  <c:v>153.10620201663173</c:v>
                </c:pt>
                <c:pt idx="36">
                  <c:v>115.7618297716937</c:v>
                </c:pt>
                <c:pt idx="37">
                  <c:v>80.953131715764741</c:v>
                </c:pt>
                <c:pt idx="38">
                  <c:v>52.359754078031109</c:v>
                </c:pt>
                <c:pt idx="39">
                  <c:v>31.322557422038212</c:v>
                </c:pt>
                <c:pt idx="40">
                  <c:v>17.330556250216596</c:v>
                </c:pt>
                <c:pt idx="41">
                  <c:v>8.8687714395051938</c:v>
                </c:pt>
                <c:pt idx="42">
                  <c:v>4.1976874150962571</c:v>
                </c:pt>
                <c:pt idx="43">
                  <c:v>1.8376059995749103</c:v>
                </c:pt>
                <c:pt idx="44">
                  <c:v>0.74402988021400029</c:v>
                </c:pt>
                <c:pt idx="45">
                  <c:v>0.2786275308968908</c:v>
                </c:pt>
                <c:pt idx="46">
                  <c:v>9.6505785027423144E-2</c:v>
                </c:pt>
                <c:pt idx="47">
                  <c:v>3.0915647122149129E-2</c:v>
                </c:pt>
                <c:pt idx="48">
                  <c:v>9.1600745327416154E-3</c:v>
                </c:pt>
                <c:pt idx="49">
                  <c:v>2.5102405770533573E-3</c:v>
                </c:pt>
                <c:pt idx="50">
                  <c:v>6.3624935605964778E-4</c:v>
                </c:pt>
                <c:pt idx="51">
                  <c:v>1.491540458789905E-4</c:v>
                </c:pt>
                <c:pt idx="52">
                  <c:v>3.2339879177666226E-5</c:v>
                </c:pt>
                <c:pt idx="53">
                  <c:v>6.4854097476997226E-6</c:v>
                </c:pt>
                <c:pt idx="54">
                  <c:v>1.2029071855048127E-6</c:v>
                </c:pt>
                <c:pt idx="55">
                  <c:v>2.0635856087736048E-7</c:v>
                </c:pt>
                <c:pt idx="56">
                  <c:v>3.2742251045735306E-8</c:v>
                </c:pt>
                <c:pt idx="57">
                  <c:v>4.804965235494102E-9</c:v>
                </c:pt>
                <c:pt idx="58">
                  <c:v>6.5218024237728146E-10</c:v>
                </c:pt>
                <c:pt idx="59">
                  <c:v>8.1872998848435609E-11</c:v>
                </c:pt>
                <c:pt idx="60">
                  <c:v>9.5062543572424145E-12</c:v>
                </c:pt>
                <c:pt idx="61">
                  <c:v>1.0208779770803807E-12</c:v>
                </c:pt>
                <c:pt idx="62">
                  <c:v>1.0139905601923201E-13</c:v>
                </c:pt>
                <c:pt idx="63">
                  <c:v>9.3151458888749485E-15</c:v>
                </c:pt>
                <c:pt idx="64">
                  <c:v>7.9148207237965228E-16</c:v>
                </c:pt>
                <c:pt idx="65">
                  <c:v>6.2199683628757996E-17</c:v>
                </c:pt>
                <c:pt idx="66">
                  <c:v>4.5209628818818595E-18</c:v>
                </c:pt>
                <c:pt idx="67">
                  <c:v>3.0392706719924774E-19</c:v>
                </c:pt>
                <c:pt idx="68">
                  <c:v>1.889746237787162E-20</c:v>
                </c:pt>
                <c:pt idx="69">
                  <c:v>1.0867590656225199E-21</c:v>
                </c:pt>
                <c:pt idx="70">
                  <c:v>5.7804110988577489E-23</c:v>
                </c:pt>
                <c:pt idx="71">
                  <c:v>2.8436742997420647E-24</c:v>
                </c:pt>
                <c:pt idx="72">
                  <c:v>1.2938879012670196E-25</c:v>
                </c:pt>
                <c:pt idx="73">
                  <c:v>5.4451409117259743E-27</c:v>
                </c:pt>
                <c:pt idx="74">
                  <c:v>2.1194211625275459E-28</c:v>
                </c:pt>
                <c:pt idx="75">
                  <c:v>7.6299392845665887E-30</c:v>
                </c:pt>
                <c:pt idx="76">
                  <c:v>2.540508017689813E-31</c:v>
                </c:pt>
                <c:pt idx="77">
                  <c:v>7.8237637868266827E-33</c:v>
                </c:pt>
                <c:pt idx="78">
                  <c:v>2.2284688206372631E-34</c:v>
                </c:pt>
                <c:pt idx="79">
                  <c:v>5.8707429671452266E-36</c:v>
                </c:pt>
                <c:pt idx="80">
                  <c:v>1.4304584355855766E-37</c:v>
                </c:pt>
              </c:numCache>
            </c:numRef>
          </c:yVal>
          <c:smooth val="1"/>
        </c:ser>
        <c:dLbls>
          <c:showLegendKey val="0"/>
          <c:showVal val="0"/>
          <c:showCatName val="0"/>
          <c:showSerName val="0"/>
          <c:showPercent val="0"/>
          <c:showBubbleSize val="0"/>
        </c:dLbls>
        <c:axId val="598901136"/>
        <c:axId val="598901696"/>
      </c:scatterChart>
      <c:scatterChart>
        <c:scatterStyle val="lineMarker"/>
        <c:varyColors val="0"/>
        <c:ser>
          <c:idx val="0"/>
          <c:order val="0"/>
          <c:spPr>
            <a:ln w="28575">
              <a:noFill/>
            </a:ln>
          </c:spPr>
          <c:marker>
            <c:symbol val="diamond"/>
            <c:size val="2"/>
          </c:marker>
          <c:xVal>
            <c:numRef>
              <c:f>Sheet4!$F$1:$F$81</c:f>
              <c:numCache>
                <c:formatCode>0.0000E+00</c:formatCode>
                <c:ptCount val="81"/>
                <c:pt idx="0">
                  <c:v>2.3400000000000001E-8</c:v>
                </c:pt>
                <c:pt idx="1">
                  <c:v>2.3405E-8</c:v>
                </c:pt>
                <c:pt idx="2">
                  <c:v>2.3410000000000002E-8</c:v>
                </c:pt>
                <c:pt idx="3">
                  <c:v>2.3415000000000002E-8</c:v>
                </c:pt>
                <c:pt idx="4">
                  <c:v>2.3420000000000001E-8</c:v>
                </c:pt>
                <c:pt idx="5">
                  <c:v>2.3425E-8</c:v>
                </c:pt>
                <c:pt idx="6">
                  <c:v>2.3430000000000002E-8</c:v>
                </c:pt>
                <c:pt idx="7">
                  <c:v>2.3435000000000001E-8</c:v>
                </c:pt>
                <c:pt idx="8">
                  <c:v>2.344E-8</c:v>
                </c:pt>
                <c:pt idx="9">
                  <c:v>2.3445000000000002E-8</c:v>
                </c:pt>
                <c:pt idx="10">
                  <c:v>2.3450000000000002E-8</c:v>
                </c:pt>
                <c:pt idx="11">
                  <c:v>2.3455000000000001E-8</c:v>
                </c:pt>
                <c:pt idx="12">
                  <c:v>2.346E-8</c:v>
                </c:pt>
                <c:pt idx="13">
                  <c:v>2.3465000000000002E-8</c:v>
                </c:pt>
                <c:pt idx="14">
                  <c:v>2.3470000000000001E-8</c:v>
                </c:pt>
                <c:pt idx="15">
                  <c:v>2.3475E-8</c:v>
                </c:pt>
                <c:pt idx="16">
                  <c:v>2.3480000000000002E-8</c:v>
                </c:pt>
                <c:pt idx="17">
                  <c:v>2.3485000000000002E-8</c:v>
                </c:pt>
                <c:pt idx="18">
                  <c:v>2.3490000000000001E-8</c:v>
                </c:pt>
                <c:pt idx="19">
                  <c:v>2.3495E-8</c:v>
                </c:pt>
                <c:pt idx="20">
                  <c:v>2.3500000000000002E-8</c:v>
                </c:pt>
                <c:pt idx="21">
                  <c:v>2.3505000000000001E-8</c:v>
                </c:pt>
                <c:pt idx="22">
                  <c:v>2.351E-8</c:v>
                </c:pt>
                <c:pt idx="23">
                  <c:v>2.3515000000000002E-8</c:v>
                </c:pt>
                <c:pt idx="24">
                  <c:v>2.3520000000000001E-8</c:v>
                </c:pt>
                <c:pt idx="25">
                  <c:v>2.3525000000000001E-8</c:v>
                </c:pt>
                <c:pt idx="26">
                  <c:v>2.353E-8</c:v>
                </c:pt>
                <c:pt idx="27">
                  <c:v>2.3535000000000002E-8</c:v>
                </c:pt>
                <c:pt idx="28">
                  <c:v>2.3540000000000001E-8</c:v>
                </c:pt>
                <c:pt idx="29">
                  <c:v>2.3545E-8</c:v>
                </c:pt>
                <c:pt idx="30">
                  <c:v>2.3550000000000002E-8</c:v>
                </c:pt>
                <c:pt idx="31">
                  <c:v>2.3555000000000001E-8</c:v>
                </c:pt>
                <c:pt idx="32">
                  <c:v>2.3560000000000001E-8</c:v>
                </c:pt>
                <c:pt idx="33">
                  <c:v>2.3565E-8</c:v>
                </c:pt>
                <c:pt idx="34">
                  <c:v>2.3570000000000002E-8</c:v>
                </c:pt>
                <c:pt idx="35">
                  <c:v>2.3575000000000001E-8</c:v>
                </c:pt>
                <c:pt idx="36">
                  <c:v>2.358E-8</c:v>
                </c:pt>
                <c:pt idx="37">
                  <c:v>2.3585000000000002E-8</c:v>
                </c:pt>
                <c:pt idx="38">
                  <c:v>2.3590000000000001E-8</c:v>
                </c:pt>
                <c:pt idx="39">
                  <c:v>2.3595000000000001E-8</c:v>
                </c:pt>
                <c:pt idx="40">
                  <c:v>2.36E-8</c:v>
                </c:pt>
                <c:pt idx="41">
                  <c:v>2.3605000000000002E-8</c:v>
                </c:pt>
                <c:pt idx="42">
                  <c:v>2.3610000000000001E-8</c:v>
                </c:pt>
                <c:pt idx="43">
                  <c:v>2.3615E-8</c:v>
                </c:pt>
                <c:pt idx="44">
                  <c:v>2.3620000000000002E-8</c:v>
                </c:pt>
                <c:pt idx="45">
                  <c:v>2.3625000000000001E-8</c:v>
                </c:pt>
                <c:pt idx="46">
                  <c:v>2.363E-8</c:v>
                </c:pt>
                <c:pt idx="47">
                  <c:v>2.3635E-8</c:v>
                </c:pt>
                <c:pt idx="48">
                  <c:v>2.3640000000000002E-8</c:v>
                </c:pt>
                <c:pt idx="49">
                  <c:v>2.3645000000000001E-8</c:v>
                </c:pt>
                <c:pt idx="50">
                  <c:v>2.365E-8</c:v>
                </c:pt>
                <c:pt idx="51">
                  <c:v>2.3655000000000002E-8</c:v>
                </c:pt>
                <c:pt idx="52">
                  <c:v>2.3660000000000001E-8</c:v>
                </c:pt>
                <c:pt idx="53">
                  <c:v>2.3665E-8</c:v>
                </c:pt>
                <c:pt idx="54">
                  <c:v>2.367E-8</c:v>
                </c:pt>
                <c:pt idx="55">
                  <c:v>2.3675000000000002E-8</c:v>
                </c:pt>
                <c:pt idx="56">
                  <c:v>2.3680000000000001E-8</c:v>
                </c:pt>
                <c:pt idx="57">
                  <c:v>2.3685E-8</c:v>
                </c:pt>
                <c:pt idx="58">
                  <c:v>2.3690000000000002E-8</c:v>
                </c:pt>
                <c:pt idx="59">
                  <c:v>2.3695000000000001E-8</c:v>
                </c:pt>
                <c:pt idx="60">
                  <c:v>2.37E-8</c:v>
                </c:pt>
                <c:pt idx="61">
                  <c:v>2.3705E-8</c:v>
                </c:pt>
                <c:pt idx="62">
                  <c:v>2.3710000000000002E-8</c:v>
                </c:pt>
                <c:pt idx="63">
                  <c:v>2.3715000000000001E-8</c:v>
                </c:pt>
                <c:pt idx="64">
                  <c:v>2.372E-8</c:v>
                </c:pt>
                <c:pt idx="65">
                  <c:v>2.3725000000000002E-8</c:v>
                </c:pt>
                <c:pt idx="66">
                  <c:v>2.3730000000000001E-8</c:v>
                </c:pt>
                <c:pt idx="67">
                  <c:v>2.3735E-8</c:v>
                </c:pt>
                <c:pt idx="68">
                  <c:v>2.3739999999999999E-8</c:v>
                </c:pt>
                <c:pt idx="69">
                  <c:v>2.3745000000000002E-8</c:v>
                </c:pt>
                <c:pt idx="70">
                  <c:v>2.3750000000000001E-8</c:v>
                </c:pt>
                <c:pt idx="71">
                  <c:v>2.3755E-8</c:v>
                </c:pt>
                <c:pt idx="72">
                  <c:v>2.3760000000000002E-8</c:v>
                </c:pt>
                <c:pt idx="73">
                  <c:v>2.3765000000000001E-8</c:v>
                </c:pt>
                <c:pt idx="74">
                  <c:v>2.377E-8</c:v>
                </c:pt>
                <c:pt idx="75">
                  <c:v>2.3774999999999999E-8</c:v>
                </c:pt>
                <c:pt idx="76">
                  <c:v>2.3780000000000002E-8</c:v>
                </c:pt>
                <c:pt idx="77">
                  <c:v>2.3785000000000001E-8</c:v>
                </c:pt>
                <c:pt idx="78">
                  <c:v>2.379E-8</c:v>
                </c:pt>
                <c:pt idx="79">
                  <c:v>2.3795000000000002E-8</c:v>
                </c:pt>
                <c:pt idx="80">
                  <c:v>2.3800000000000001E-8</c:v>
                </c:pt>
              </c:numCache>
            </c:numRef>
          </c:xVal>
          <c:yVal>
            <c:numRef>
              <c:f>Sheet4!$G$1:$G$81</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1</c:v>
                </c:pt>
                <c:pt idx="21">
                  <c:v>1</c:v>
                </c:pt>
                <c:pt idx="22">
                  <c:v>3</c:v>
                </c:pt>
                <c:pt idx="23">
                  <c:v>13</c:v>
                </c:pt>
                <c:pt idx="24">
                  <c:v>28</c:v>
                </c:pt>
                <c:pt idx="25">
                  <c:v>26</c:v>
                </c:pt>
                <c:pt idx="26">
                  <c:v>56</c:v>
                </c:pt>
                <c:pt idx="27">
                  <c:v>93</c:v>
                </c:pt>
                <c:pt idx="28">
                  <c:v>118</c:v>
                </c:pt>
                <c:pt idx="29">
                  <c:v>142</c:v>
                </c:pt>
                <c:pt idx="30">
                  <c:v>212</c:v>
                </c:pt>
                <c:pt idx="31">
                  <c:v>205</c:v>
                </c:pt>
                <c:pt idx="32">
                  <c:v>229</c:v>
                </c:pt>
                <c:pt idx="33">
                  <c:v>229</c:v>
                </c:pt>
                <c:pt idx="34">
                  <c:v>164</c:v>
                </c:pt>
                <c:pt idx="35">
                  <c:v>143</c:v>
                </c:pt>
                <c:pt idx="36">
                  <c:v>123</c:v>
                </c:pt>
                <c:pt idx="37">
                  <c:v>89</c:v>
                </c:pt>
                <c:pt idx="38">
                  <c:v>57</c:v>
                </c:pt>
                <c:pt idx="39">
                  <c:v>27</c:v>
                </c:pt>
                <c:pt idx="40">
                  <c:v>17</c:v>
                </c:pt>
                <c:pt idx="41">
                  <c:v>11</c:v>
                </c:pt>
                <c:pt idx="42">
                  <c:v>7</c:v>
                </c:pt>
                <c:pt idx="43">
                  <c:v>4</c:v>
                </c:pt>
                <c:pt idx="44">
                  <c:v>2</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yVal>
          <c:smooth val="0"/>
        </c:ser>
        <c:dLbls>
          <c:showLegendKey val="0"/>
          <c:showVal val="0"/>
          <c:showCatName val="0"/>
          <c:showSerName val="0"/>
          <c:showPercent val="0"/>
          <c:showBubbleSize val="0"/>
        </c:dLbls>
        <c:axId val="598901136"/>
        <c:axId val="598901696"/>
      </c:scatterChart>
      <c:valAx>
        <c:axId val="598901136"/>
        <c:scaling>
          <c:orientation val="minMax"/>
          <c:max val="2.4000000000000013E-8"/>
          <c:min val="2.3000000000000011E-8"/>
        </c:scaling>
        <c:delete val="0"/>
        <c:axPos val="b"/>
        <c:numFmt formatCode="0.00E+00" sourceLinked="0"/>
        <c:majorTickMark val="out"/>
        <c:minorTickMark val="out"/>
        <c:tickLblPos val="nextTo"/>
        <c:crossAx val="598901696"/>
        <c:crosses val="autoZero"/>
        <c:crossBetween val="midCat"/>
        <c:majorUnit val="5.0000000000000024E-10"/>
        <c:minorUnit val="1.0000000000000006E-10"/>
      </c:valAx>
      <c:valAx>
        <c:axId val="598901696"/>
        <c:scaling>
          <c:orientation val="minMax"/>
          <c:min val="0"/>
        </c:scaling>
        <c:delete val="0"/>
        <c:axPos val="l"/>
        <c:majorGridlines/>
        <c:numFmt formatCode="#,##0" sourceLinked="0"/>
        <c:majorTickMark val="out"/>
        <c:minorTickMark val="none"/>
        <c:tickLblPos val="nextTo"/>
        <c:crossAx val="598901136"/>
        <c:crosses val="autoZero"/>
        <c:crossBetween val="midCat"/>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1"/>
          <c:marker>
            <c:symbol val="none"/>
          </c:marker>
          <c:xVal>
            <c:numRef>
              <c:f>Sheet4!$F$1:$F$81</c:f>
              <c:numCache>
                <c:formatCode>0.0000E+00</c:formatCode>
                <c:ptCount val="81"/>
                <c:pt idx="0">
                  <c:v>2.3400000000000001E-8</c:v>
                </c:pt>
                <c:pt idx="1">
                  <c:v>2.3405E-8</c:v>
                </c:pt>
                <c:pt idx="2">
                  <c:v>2.3410000000000002E-8</c:v>
                </c:pt>
                <c:pt idx="3">
                  <c:v>2.3415000000000002E-8</c:v>
                </c:pt>
                <c:pt idx="4">
                  <c:v>2.3420000000000001E-8</c:v>
                </c:pt>
                <c:pt idx="5">
                  <c:v>2.3425E-8</c:v>
                </c:pt>
                <c:pt idx="6">
                  <c:v>2.3430000000000002E-8</c:v>
                </c:pt>
                <c:pt idx="7">
                  <c:v>2.3435000000000001E-8</c:v>
                </c:pt>
                <c:pt idx="8">
                  <c:v>2.344E-8</c:v>
                </c:pt>
                <c:pt idx="9">
                  <c:v>2.3445000000000002E-8</c:v>
                </c:pt>
                <c:pt idx="10">
                  <c:v>2.3450000000000002E-8</c:v>
                </c:pt>
                <c:pt idx="11">
                  <c:v>2.3455000000000001E-8</c:v>
                </c:pt>
                <c:pt idx="12">
                  <c:v>2.346E-8</c:v>
                </c:pt>
                <c:pt idx="13">
                  <c:v>2.3465000000000002E-8</c:v>
                </c:pt>
                <c:pt idx="14">
                  <c:v>2.3470000000000001E-8</c:v>
                </c:pt>
                <c:pt idx="15">
                  <c:v>2.3475E-8</c:v>
                </c:pt>
                <c:pt idx="16">
                  <c:v>2.3480000000000002E-8</c:v>
                </c:pt>
                <c:pt idx="17">
                  <c:v>2.3485000000000002E-8</c:v>
                </c:pt>
                <c:pt idx="18">
                  <c:v>2.3490000000000001E-8</c:v>
                </c:pt>
                <c:pt idx="19">
                  <c:v>2.3495E-8</c:v>
                </c:pt>
                <c:pt idx="20">
                  <c:v>2.3500000000000002E-8</c:v>
                </c:pt>
                <c:pt idx="21">
                  <c:v>2.3505000000000001E-8</c:v>
                </c:pt>
                <c:pt idx="22">
                  <c:v>2.351E-8</c:v>
                </c:pt>
                <c:pt idx="23">
                  <c:v>2.3515000000000002E-8</c:v>
                </c:pt>
                <c:pt idx="24">
                  <c:v>2.3520000000000001E-8</c:v>
                </c:pt>
                <c:pt idx="25">
                  <c:v>2.3525000000000001E-8</c:v>
                </c:pt>
                <c:pt idx="26">
                  <c:v>2.353E-8</c:v>
                </c:pt>
                <c:pt idx="27">
                  <c:v>2.3535000000000002E-8</c:v>
                </c:pt>
                <c:pt idx="28">
                  <c:v>2.3540000000000001E-8</c:v>
                </c:pt>
                <c:pt idx="29">
                  <c:v>2.3545E-8</c:v>
                </c:pt>
                <c:pt idx="30">
                  <c:v>2.3550000000000002E-8</c:v>
                </c:pt>
                <c:pt idx="31">
                  <c:v>2.3555000000000001E-8</c:v>
                </c:pt>
                <c:pt idx="32">
                  <c:v>2.3560000000000001E-8</c:v>
                </c:pt>
                <c:pt idx="33">
                  <c:v>2.3565E-8</c:v>
                </c:pt>
                <c:pt idx="34">
                  <c:v>2.3570000000000002E-8</c:v>
                </c:pt>
                <c:pt idx="35">
                  <c:v>2.3575000000000001E-8</c:v>
                </c:pt>
                <c:pt idx="36">
                  <c:v>2.358E-8</c:v>
                </c:pt>
                <c:pt idx="37">
                  <c:v>2.3585000000000002E-8</c:v>
                </c:pt>
                <c:pt idx="38">
                  <c:v>2.3590000000000001E-8</c:v>
                </c:pt>
                <c:pt idx="39">
                  <c:v>2.3595000000000001E-8</c:v>
                </c:pt>
                <c:pt idx="40">
                  <c:v>2.36E-8</c:v>
                </c:pt>
                <c:pt idx="41">
                  <c:v>2.3605000000000002E-8</c:v>
                </c:pt>
                <c:pt idx="42">
                  <c:v>2.3610000000000001E-8</c:v>
                </c:pt>
                <c:pt idx="43">
                  <c:v>2.3615E-8</c:v>
                </c:pt>
                <c:pt idx="44">
                  <c:v>2.3620000000000002E-8</c:v>
                </c:pt>
                <c:pt idx="45">
                  <c:v>2.3625000000000001E-8</c:v>
                </c:pt>
                <c:pt idx="46">
                  <c:v>2.363E-8</c:v>
                </c:pt>
                <c:pt idx="47">
                  <c:v>2.3635E-8</c:v>
                </c:pt>
                <c:pt idx="48">
                  <c:v>2.3640000000000002E-8</c:v>
                </c:pt>
                <c:pt idx="49">
                  <c:v>2.3645000000000001E-8</c:v>
                </c:pt>
                <c:pt idx="50">
                  <c:v>2.365E-8</c:v>
                </c:pt>
                <c:pt idx="51">
                  <c:v>2.3655000000000002E-8</c:v>
                </c:pt>
                <c:pt idx="52">
                  <c:v>2.3660000000000001E-8</c:v>
                </c:pt>
                <c:pt idx="53">
                  <c:v>2.3665E-8</c:v>
                </c:pt>
                <c:pt idx="54">
                  <c:v>2.367E-8</c:v>
                </c:pt>
                <c:pt idx="55">
                  <c:v>2.3675000000000002E-8</c:v>
                </c:pt>
                <c:pt idx="56">
                  <c:v>2.3680000000000001E-8</c:v>
                </c:pt>
                <c:pt idx="57">
                  <c:v>2.3685E-8</c:v>
                </c:pt>
                <c:pt idx="58">
                  <c:v>2.3690000000000002E-8</c:v>
                </c:pt>
                <c:pt idx="59">
                  <c:v>2.3695000000000001E-8</c:v>
                </c:pt>
                <c:pt idx="60">
                  <c:v>2.37E-8</c:v>
                </c:pt>
                <c:pt idx="61">
                  <c:v>2.3705E-8</c:v>
                </c:pt>
                <c:pt idx="62">
                  <c:v>2.3710000000000002E-8</c:v>
                </c:pt>
                <c:pt idx="63">
                  <c:v>2.3715000000000001E-8</c:v>
                </c:pt>
                <c:pt idx="64">
                  <c:v>2.372E-8</c:v>
                </c:pt>
                <c:pt idx="65">
                  <c:v>2.3725000000000002E-8</c:v>
                </c:pt>
                <c:pt idx="66">
                  <c:v>2.3730000000000001E-8</c:v>
                </c:pt>
                <c:pt idx="67">
                  <c:v>2.3735E-8</c:v>
                </c:pt>
                <c:pt idx="68">
                  <c:v>2.3739999999999999E-8</c:v>
                </c:pt>
                <c:pt idx="69">
                  <c:v>2.3745000000000002E-8</c:v>
                </c:pt>
                <c:pt idx="70">
                  <c:v>2.3750000000000001E-8</c:v>
                </c:pt>
                <c:pt idx="71">
                  <c:v>2.3755E-8</c:v>
                </c:pt>
                <c:pt idx="72">
                  <c:v>2.3760000000000002E-8</c:v>
                </c:pt>
                <c:pt idx="73">
                  <c:v>2.3765000000000001E-8</c:v>
                </c:pt>
                <c:pt idx="74">
                  <c:v>2.377E-8</c:v>
                </c:pt>
                <c:pt idx="75">
                  <c:v>2.3774999999999999E-8</c:v>
                </c:pt>
                <c:pt idx="76">
                  <c:v>2.3780000000000002E-8</c:v>
                </c:pt>
                <c:pt idx="77">
                  <c:v>2.3785000000000001E-8</c:v>
                </c:pt>
                <c:pt idx="78">
                  <c:v>2.379E-8</c:v>
                </c:pt>
                <c:pt idx="79">
                  <c:v>2.3795000000000002E-8</c:v>
                </c:pt>
                <c:pt idx="80">
                  <c:v>2.3800000000000001E-8</c:v>
                </c:pt>
              </c:numCache>
            </c:numRef>
          </c:xVal>
          <c:yVal>
            <c:numRef>
              <c:f>Sheet4!$J$1:$J$81</c:f>
              <c:numCache>
                <c:formatCode>0.0000E+00</c:formatCode>
                <c:ptCount val="81"/>
                <c:pt idx="0">
                  <c:v>1.7489329138222539E-24</c:v>
                </c:pt>
                <c:pt idx="1">
                  <c:v>4.4297256976360927E-23</c:v>
                </c:pt>
                <c:pt idx="2">
                  <c:v>1.0262006013069288E-21</c:v>
                </c:pt>
                <c:pt idx="3">
                  <c:v>2.1744000170105278E-20</c:v>
                </c:pt>
                <c:pt idx="4">
                  <c:v>4.2140372298794042E-19</c:v>
                </c:pt>
                <c:pt idx="5">
                  <c:v>7.46980115180016E-18</c:v>
                </c:pt>
                <c:pt idx="6">
                  <c:v>1.2110761765715657E-16</c:v>
                </c:pt>
                <c:pt idx="7">
                  <c:v>1.7959143830375196E-15</c:v>
                </c:pt>
                <c:pt idx="8">
                  <c:v>2.4358556238154221E-14</c:v>
                </c:pt>
                <c:pt idx="9">
                  <c:v>3.0218242764272217E-13</c:v>
                </c:pt>
                <c:pt idx="10">
                  <c:v>3.4287720662393351E-12</c:v>
                </c:pt>
                <c:pt idx="11">
                  <c:v>3.5584410259794251E-11</c:v>
                </c:pt>
                <c:pt idx="12">
                  <c:v>3.3777902451141594E-10</c:v>
                </c:pt>
                <c:pt idx="13">
                  <c:v>2.9326303784002948E-9</c:v>
                </c:pt>
                <c:pt idx="14">
                  <c:v>2.3288082355532454E-8</c:v>
                </c:pt>
                <c:pt idx="15">
                  <c:v>1.6914605567437787E-7</c:v>
                </c:pt>
                <c:pt idx="16">
                  <c:v>1.1236777175937149E-6</c:v>
                </c:pt>
                <c:pt idx="17">
                  <c:v>6.8276839612660154E-6</c:v>
                </c:pt>
                <c:pt idx="18">
                  <c:v>3.7945195887444899E-5</c:v>
                </c:pt>
                <c:pt idx="19">
                  <c:v>1.9288210425747889E-4</c:v>
                </c:pt>
                <c:pt idx="20">
                  <c:v>8.9676534932317715E-4</c:v>
                </c:pt>
                <c:pt idx="21">
                  <c:v>3.8134446734714904E-3</c:v>
                </c:pt>
                <c:pt idx="22">
                  <c:v>1.4832277024694971E-2</c:v>
                </c:pt>
                <c:pt idx="23">
                  <c:v>5.27654873866132E-2</c:v>
                </c:pt>
                <c:pt idx="24">
                  <c:v>0.17168953608329243</c:v>
                </c:pt>
                <c:pt idx="25">
                  <c:v>0.51096299369392528</c:v>
                </c:pt>
                <c:pt idx="26">
                  <c:v>1.3908708830765939</c:v>
                </c:pt>
                <c:pt idx="27">
                  <c:v>3.4628679500188189</c:v>
                </c:pt>
                <c:pt idx="28">
                  <c:v>7.885637222393874</c:v>
                </c:pt>
                <c:pt idx="29">
                  <c:v>16.424395851629406</c:v>
                </c:pt>
                <c:pt idx="30">
                  <c:v>31.289149696928863</c:v>
                </c:pt>
                <c:pt idx="31">
                  <c:v>54.519249137823365</c:v>
                </c:pt>
                <c:pt idx="32">
                  <c:v>86.887583353948358</c:v>
                </c:pt>
                <c:pt idx="33">
                  <c:v>126.65353557578044</c:v>
                </c:pt>
                <c:pt idx="34">
                  <c:v>168.86073091198563</c:v>
                </c:pt>
                <c:pt idx="35">
                  <c:v>205.91678985932674</c:v>
                </c:pt>
                <c:pt idx="36">
                  <c:v>229.67123248521992</c:v>
                </c:pt>
                <c:pt idx="37">
                  <c:v>234.30048637596812</c:v>
                </c:pt>
                <c:pt idx="38">
                  <c:v>218.62082391580958</c:v>
                </c:pt>
                <c:pt idx="39">
                  <c:v>186.57850575835522</c:v>
                </c:pt>
                <c:pt idx="40">
                  <c:v>145.64092949356518</c:v>
                </c:pt>
                <c:pt idx="41">
                  <c:v>103.98172567876287</c:v>
                </c:pt>
                <c:pt idx="42">
                  <c:v>67.901965687415725</c:v>
                </c:pt>
                <c:pt idx="43">
                  <c:v>40.556402105158199</c:v>
                </c:pt>
                <c:pt idx="44">
                  <c:v>22.155841071282918</c:v>
                </c:pt>
                <c:pt idx="45">
                  <c:v>11.070540102253878</c:v>
                </c:pt>
                <c:pt idx="46">
                  <c:v>5.0594245659537549</c:v>
                </c:pt>
                <c:pt idx="47">
                  <c:v>2.114877360585433</c:v>
                </c:pt>
                <c:pt idx="48">
                  <c:v>0.80857628313760532</c:v>
                </c:pt>
                <c:pt idx="49">
                  <c:v>0.28275386915148604</c:v>
                </c:pt>
                <c:pt idx="50">
                  <c:v>9.043735697936045E-2</c:v>
                </c:pt>
                <c:pt idx="51">
                  <c:v>2.6456897468624296E-2</c:v>
                </c:pt>
                <c:pt idx="52">
                  <c:v>7.0791597730200766E-3</c:v>
                </c:pt>
                <c:pt idx="53">
                  <c:v>1.7325120408746683E-3</c:v>
                </c:pt>
                <c:pt idx="54">
                  <c:v>3.8781317259071861E-4</c:v>
                </c:pt>
                <c:pt idx="55">
                  <c:v>7.940001757082963E-5</c:v>
                </c:pt>
                <c:pt idx="56">
                  <c:v>1.4868610613063488E-5</c:v>
                </c:pt>
                <c:pt idx="57">
                  <c:v>2.5466656178703723E-6</c:v>
                </c:pt>
                <c:pt idx="58">
                  <c:v>3.9895619143467382E-7</c:v>
                </c:pt>
                <c:pt idx="59">
                  <c:v>5.7165004368485634E-8</c:v>
                </c:pt>
                <c:pt idx="60">
                  <c:v>7.4918145785942274E-9</c:v>
                </c:pt>
                <c:pt idx="61">
                  <c:v>8.9803972163392772E-10</c:v>
                </c:pt>
                <c:pt idx="62">
                  <c:v>9.845909066289102E-11</c:v>
                </c:pt>
                <c:pt idx="63">
                  <c:v>9.8734252307212847E-12</c:v>
                </c:pt>
                <c:pt idx="64">
                  <c:v>9.0558998369198961E-13</c:v>
                </c:pt>
                <c:pt idx="65">
                  <c:v>7.5970874635995197E-14</c:v>
                </c:pt>
                <c:pt idx="66">
                  <c:v>5.8292729308962955E-15</c:v>
                </c:pt>
                <c:pt idx="67">
                  <c:v>4.0910369363645561E-16</c:v>
                </c:pt>
                <c:pt idx="68">
                  <c:v>2.6260570624474837E-17</c:v>
                </c:pt>
                <c:pt idx="69">
                  <c:v>1.5417951115750839E-18</c:v>
                </c:pt>
                <c:pt idx="70">
                  <c:v>8.2794391251434689E-20</c:v>
                </c:pt>
                <c:pt idx="71">
                  <c:v>4.0665575018626112E-21</c:v>
                </c:pt>
                <c:pt idx="72">
                  <c:v>1.8268574702857562E-22</c:v>
                </c:pt>
                <c:pt idx="73">
                  <c:v>7.5064424713080736E-24</c:v>
                </c:pt>
                <c:pt idx="74">
                  <c:v>2.8210800068099745E-25</c:v>
                </c:pt>
                <c:pt idx="75">
                  <c:v>9.6972455541887788E-27</c:v>
                </c:pt>
                <c:pt idx="76">
                  <c:v>3.0488294460884033E-28</c:v>
                </c:pt>
                <c:pt idx="77">
                  <c:v>8.7673756513704368E-30</c:v>
                </c:pt>
                <c:pt idx="78">
                  <c:v>2.3059922693309657E-31</c:v>
                </c:pt>
                <c:pt idx="79">
                  <c:v>5.5475065857150175E-33</c:v>
                </c:pt>
                <c:pt idx="80">
                  <c:v>1.2206454969519469E-34</c:v>
                </c:pt>
              </c:numCache>
            </c:numRef>
          </c:yVal>
          <c:smooth val="1"/>
        </c:ser>
        <c:dLbls>
          <c:showLegendKey val="0"/>
          <c:showVal val="0"/>
          <c:showCatName val="0"/>
          <c:showSerName val="0"/>
          <c:showPercent val="0"/>
          <c:showBubbleSize val="0"/>
        </c:dLbls>
        <c:axId val="754405616"/>
        <c:axId val="754406176"/>
      </c:scatterChart>
      <c:scatterChart>
        <c:scatterStyle val="lineMarker"/>
        <c:varyColors val="0"/>
        <c:ser>
          <c:idx val="0"/>
          <c:order val="0"/>
          <c:spPr>
            <a:ln w="28575">
              <a:noFill/>
            </a:ln>
          </c:spPr>
          <c:marker>
            <c:symbol val="diamond"/>
            <c:size val="2"/>
          </c:marker>
          <c:xVal>
            <c:numRef>
              <c:f>Sheet4!$F$1:$F$81</c:f>
              <c:numCache>
                <c:formatCode>0.0000E+00</c:formatCode>
                <c:ptCount val="81"/>
                <c:pt idx="0">
                  <c:v>2.3400000000000001E-8</c:v>
                </c:pt>
                <c:pt idx="1">
                  <c:v>2.3405E-8</c:v>
                </c:pt>
                <c:pt idx="2">
                  <c:v>2.3410000000000002E-8</c:v>
                </c:pt>
                <c:pt idx="3">
                  <c:v>2.3415000000000002E-8</c:v>
                </c:pt>
                <c:pt idx="4">
                  <c:v>2.3420000000000001E-8</c:v>
                </c:pt>
                <c:pt idx="5">
                  <c:v>2.3425E-8</c:v>
                </c:pt>
                <c:pt idx="6">
                  <c:v>2.3430000000000002E-8</c:v>
                </c:pt>
                <c:pt idx="7">
                  <c:v>2.3435000000000001E-8</c:v>
                </c:pt>
                <c:pt idx="8">
                  <c:v>2.344E-8</c:v>
                </c:pt>
                <c:pt idx="9">
                  <c:v>2.3445000000000002E-8</c:v>
                </c:pt>
                <c:pt idx="10">
                  <c:v>2.3450000000000002E-8</c:v>
                </c:pt>
                <c:pt idx="11">
                  <c:v>2.3455000000000001E-8</c:v>
                </c:pt>
                <c:pt idx="12">
                  <c:v>2.346E-8</c:v>
                </c:pt>
                <c:pt idx="13">
                  <c:v>2.3465000000000002E-8</c:v>
                </c:pt>
                <c:pt idx="14">
                  <c:v>2.3470000000000001E-8</c:v>
                </c:pt>
                <c:pt idx="15">
                  <c:v>2.3475E-8</c:v>
                </c:pt>
                <c:pt idx="16">
                  <c:v>2.3480000000000002E-8</c:v>
                </c:pt>
                <c:pt idx="17">
                  <c:v>2.3485000000000002E-8</c:v>
                </c:pt>
                <c:pt idx="18">
                  <c:v>2.3490000000000001E-8</c:v>
                </c:pt>
                <c:pt idx="19">
                  <c:v>2.3495E-8</c:v>
                </c:pt>
                <c:pt idx="20">
                  <c:v>2.3500000000000002E-8</c:v>
                </c:pt>
                <c:pt idx="21">
                  <c:v>2.3505000000000001E-8</c:v>
                </c:pt>
                <c:pt idx="22">
                  <c:v>2.351E-8</c:v>
                </c:pt>
                <c:pt idx="23">
                  <c:v>2.3515000000000002E-8</c:v>
                </c:pt>
                <c:pt idx="24">
                  <c:v>2.3520000000000001E-8</c:v>
                </c:pt>
                <c:pt idx="25">
                  <c:v>2.3525000000000001E-8</c:v>
                </c:pt>
                <c:pt idx="26">
                  <c:v>2.353E-8</c:v>
                </c:pt>
                <c:pt idx="27">
                  <c:v>2.3535000000000002E-8</c:v>
                </c:pt>
                <c:pt idx="28">
                  <c:v>2.3540000000000001E-8</c:v>
                </c:pt>
                <c:pt idx="29">
                  <c:v>2.3545E-8</c:v>
                </c:pt>
                <c:pt idx="30">
                  <c:v>2.3550000000000002E-8</c:v>
                </c:pt>
                <c:pt idx="31">
                  <c:v>2.3555000000000001E-8</c:v>
                </c:pt>
                <c:pt idx="32">
                  <c:v>2.3560000000000001E-8</c:v>
                </c:pt>
                <c:pt idx="33">
                  <c:v>2.3565E-8</c:v>
                </c:pt>
                <c:pt idx="34">
                  <c:v>2.3570000000000002E-8</c:v>
                </c:pt>
                <c:pt idx="35">
                  <c:v>2.3575000000000001E-8</c:v>
                </c:pt>
                <c:pt idx="36">
                  <c:v>2.358E-8</c:v>
                </c:pt>
                <c:pt idx="37">
                  <c:v>2.3585000000000002E-8</c:v>
                </c:pt>
                <c:pt idx="38">
                  <c:v>2.3590000000000001E-8</c:v>
                </c:pt>
                <c:pt idx="39">
                  <c:v>2.3595000000000001E-8</c:v>
                </c:pt>
                <c:pt idx="40">
                  <c:v>2.36E-8</c:v>
                </c:pt>
                <c:pt idx="41">
                  <c:v>2.3605000000000002E-8</c:v>
                </c:pt>
                <c:pt idx="42">
                  <c:v>2.3610000000000001E-8</c:v>
                </c:pt>
                <c:pt idx="43">
                  <c:v>2.3615E-8</c:v>
                </c:pt>
                <c:pt idx="44">
                  <c:v>2.3620000000000002E-8</c:v>
                </c:pt>
                <c:pt idx="45">
                  <c:v>2.3625000000000001E-8</c:v>
                </c:pt>
                <c:pt idx="46">
                  <c:v>2.363E-8</c:v>
                </c:pt>
                <c:pt idx="47">
                  <c:v>2.3635E-8</c:v>
                </c:pt>
                <c:pt idx="48">
                  <c:v>2.3640000000000002E-8</c:v>
                </c:pt>
                <c:pt idx="49">
                  <c:v>2.3645000000000001E-8</c:v>
                </c:pt>
                <c:pt idx="50">
                  <c:v>2.365E-8</c:v>
                </c:pt>
                <c:pt idx="51">
                  <c:v>2.3655000000000002E-8</c:v>
                </c:pt>
                <c:pt idx="52">
                  <c:v>2.3660000000000001E-8</c:v>
                </c:pt>
                <c:pt idx="53">
                  <c:v>2.3665E-8</c:v>
                </c:pt>
                <c:pt idx="54">
                  <c:v>2.367E-8</c:v>
                </c:pt>
                <c:pt idx="55">
                  <c:v>2.3675000000000002E-8</c:v>
                </c:pt>
                <c:pt idx="56">
                  <c:v>2.3680000000000001E-8</c:v>
                </c:pt>
                <c:pt idx="57">
                  <c:v>2.3685E-8</c:v>
                </c:pt>
                <c:pt idx="58">
                  <c:v>2.3690000000000002E-8</c:v>
                </c:pt>
                <c:pt idx="59">
                  <c:v>2.3695000000000001E-8</c:v>
                </c:pt>
                <c:pt idx="60">
                  <c:v>2.37E-8</c:v>
                </c:pt>
                <c:pt idx="61">
                  <c:v>2.3705E-8</c:v>
                </c:pt>
                <c:pt idx="62">
                  <c:v>2.3710000000000002E-8</c:v>
                </c:pt>
                <c:pt idx="63">
                  <c:v>2.3715000000000001E-8</c:v>
                </c:pt>
                <c:pt idx="64">
                  <c:v>2.372E-8</c:v>
                </c:pt>
                <c:pt idx="65">
                  <c:v>2.3725000000000002E-8</c:v>
                </c:pt>
                <c:pt idx="66">
                  <c:v>2.3730000000000001E-8</c:v>
                </c:pt>
                <c:pt idx="67">
                  <c:v>2.3735E-8</c:v>
                </c:pt>
                <c:pt idx="68">
                  <c:v>2.3739999999999999E-8</c:v>
                </c:pt>
                <c:pt idx="69">
                  <c:v>2.3745000000000002E-8</c:v>
                </c:pt>
                <c:pt idx="70">
                  <c:v>2.3750000000000001E-8</c:v>
                </c:pt>
                <c:pt idx="71">
                  <c:v>2.3755E-8</c:v>
                </c:pt>
                <c:pt idx="72">
                  <c:v>2.3760000000000002E-8</c:v>
                </c:pt>
                <c:pt idx="73">
                  <c:v>2.3765000000000001E-8</c:v>
                </c:pt>
                <c:pt idx="74">
                  <c:v>2.377E-8</c:v>
                </c:pt>
                <c:pt idx="75">
                  <c:v>2.3774999999999999E-8</c:v>
                </c:pt>
                <c:pt idx="76">
                  <c:v>2.3780000000000002E-8</c:v>
                </c:pt>
                <c:pt idx="77">
                  <c:v>2.3785000000000001E-8</c:v>
                </c:pt>
                <c:pt idx="78">
                  <c:v>2.379E-8</c:v>
                </c:pt>
                <c:pt idx="79">
                  <c:v>2.3795000000000002E-8</c:v>
                </c:pt>
                <c:pt idx="80">
                  <c:v>2.3800000000000001E-8</c:v>
                </c:pt>
              </c:numCache>
            </c:numRef>
          </c:xVal>
          <c:yVal>
            <c:numRef>
              <c:f>Sheet4!$G$1:$G$81</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0</c:v>
                </c:pt>
                <c:pt idx="24">
                  <c:v>0</c:v>
                </c:pt>
                <c:pt idx="25">
                  <c:v>0</c:v>
                </c:pt>
                <c:pt idx="26">
                  <c:v>2</c:v>
                </c:pt>
                <c:pt idx="27">
                  <c:v>4</c:v>
                </c:pt>
                <c:pt idx="28">
                  <c:v>12</c:v>
                </c:pt>
                <c:pt idx="29">
                  <c:v>15</c:v>
                </c:pt>
                <c:pt idx="30">
                  <c:v>37</c:v>
                </c:pt>
                <c:pt idx="31">
                  <c:v>60</c:v>
                </c:pt>
                <c:pt idx="32">
                  <c:v>72</c:v>
                </c:pt>
                <c:pt idx="33">
                  <c:v>134</c:v>
                </c:pt>
                <c:pt idx="34">
                  <c:v>153</c:v>
                </c:pt>
                <c:pt idx="35">
                  <c:v>215</c:v>
                </c:pt>
                <c:pt idx="36">
                  <c:v>233</c:v>
                </c:pt>
                <c:pt idx="37">
                  <c:v>242</c:v>
                </c:pt>
                <c:pt idx="38">
                  <c:v>230</c:v>
                </c:pt>
                <c:pt idx="39">
                  <c:v>168</c:v>
                </c:pt>
                <c:pt idx="40">
                  <c:v>126</c:v>
                </c:pt>
                <c:pt idx="41">
                  <c:v>112</c:v>
                </c:pt>
                <c:pt idx="42">
                  <c:v>80</c:v>
                </c:pt>
                <c:pt idx="43">
                  <c:v>45</c:v>
                </c:pt>
                <c:pt idx="44">
                  <c:v>27</c:v>
                </c:pt>
                <c:pt idx="45">
                  <c:v>13</c:v>
                </c:pt>
                <c:pt idx="46">
                  <c:v>13</c:v>
                </c:pt>
                <c:pt idx="47">
                  <c:v>3</c:v>
                </c:pt>
                <c:pt idx="48">
                  <c:v>0</c:v>
                </c:pt>
                <c:pt idx="49">
                  <c:v>2</c:v>
                </c:pt>
                <c:pt idx="50">
                  <c:v>1</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yVal>
          <c:smooth val="0"/>
        </c:ser>
        <c:dLbls>
          <c:showLegendKey val="0"/>
          <c:showVal val="0"/>
          <c:showCatName val="0"/>
          <c:showSerName val="0"/>
          <c:showPercent val="0"/>
          <c:showBubbleSize val="0"/>
        </c:dLbls>
        <c:axId val="754405616"/>
        <c:axId val="754406176"/>
      </c:scatterChart>
      <c:valAx>
        <c:axId val="754405616"/>
        <c:scaling>
          <c:orientation val="minMax"/>
          <c:max val="2.4000000000000013E-8"/>
          <c:min val="2.3000000000000011E-8"/>
        </c:scaling>
        <c:delete val="0"/>
        <c:axPos val="b"/>
        <c:numFmt formatCode="0.00E+00" sourceLinked="0"/>
        <c:majorTickMark val="out"/>
        <c:minorTickMark val="none"/>
        <c:tickLblPos val="nextTo"/>
        <c:crossAx val="754406176"/>
        <c:crosses val="autoZero"/>
        <c:crossBetween val="midCat"/>
        <c:majorUnit val="5.0000000000000024E-10"/>
        <c:minorUnit val="1.0000000000000006E-10"/>
      </c:valAx>
      <c:valAx>
        <c:axId val="754406176"/>
        <c:scaling>
          <c:orientation val="minMax"/>
          <c:min val="0"/>
        </c:scaling>
        <c:delete val="0"/>
        <c:axPos val="l"/>
        <c:majorGridlines/>
        <c:numFmt formatCode="#,##0" sourceLinked="0"/>
        <c:majorTickMark val="out"/>
        <c:minorTickMark val="none"/>
        <c:tickLblPos val="nextTo"/>
        <c:crossAx val="754405616"/>
        <c:crosses val="autoZero"/>
        <c:crossBetween val="midCat"/>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drawing1.xml><?xml version="1.0" encoding="utf-8"?>
<c:userShapes xmlns:c="http://schemas.openxmlformats.org/drawingml/2006/chart">
  <cdr:relSizeAnchor xmlns:cdr="http://schemas.openxmlformats.org/drawingml/2006/chartDrawing">
    <cdr:from>
      <cdr:x>0.36354</cdr:x>
      <cdr:y>0.20139</cdr:y>
    </cdr:from>
    <cdr:to>
      <cdr:x>0.44896</cdr:x>
      <cdr:y>0.28819</cdr:y>
    </cdr:to>
    <cdr:sp macro="" textlink="">
      <cdr:nvSpPr>
        <cdr:cNvPr id="2" name="TextBox 1"/>
        <cdr:cNvSpPr txBox="1"/>
      </cdr:nvSpPr>
      <cdr:spPr>
        <a:xfrm xmlns:a="http://schemas.openxmlformats.org/drawingml/2006/main">
          <a:off x="1662113" y="552450"/>
          <a:ext cx="3905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5V</a:t>
          </a:r>
        </a:p>
      </cdr:txBody>
    </cdr:sp>
  </cdr:relSizeAnchor>
  <cdr:relSizeAnchor xmlns:cdr="http://schemas.openxmlformats.org/drawingml/2006/chartDrawing">
    <cdr:from>
      <cdr:x>0.36354</cdr:x>
      <cdr:y>0.20139</cdr:y>
    </cdr:from>
    <cdr:to>
      <cdr:x>0.44896</cdr:x>
      <cdr:y>0.28819</cdr:y>
    </cdr:to>
    <cdr:sp macro="" textlink="">
      <cdr:nvSpPr>
        <cdr:cNvPr id="3" name="TextBox 1"/>
        <cdr:cNvSpPr txBox="1"/>
      </cdr:nvSpPr>
      <cdr:spPr>
        <a:xfrm xmlns:a="http://schemas.openxmlformats.org/drawingml/2006/main">
          <a:off x="1662113" y="552450"/>
          <a:ext cx="3905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5V</a:t>
          </a:r>
        </a:p>
      </cdr:txBody>
    </cdr:sp>
  </cdr:relSizeAnchor>
  <cdr:relSizeAnchor xmlns:cdr="http://schemas.openxmlformats.org/drawingml/2006/chartDrawing">
    <cdr:from>
      <cdr:x>0.36354</cdr:x>
      <cdr:y>0.20139</cdr:y>
    </cdr:from>
    <cdr:to>
      <cdr:x>0.44896</cdr:x>
      <cdr:y>0.28819</cdr:y>
    </cdr:to>
    <cdr:sp macro="" textlink="">
      <cdr:nvSpPr>
        <cdr:cNvPr id="4" name="TextBox 1"/>
        <cdr:cNvSpPr txBox="1"/>
      </cdr:nvSpPr>
      <cdr:spPr>
        <a:xfrm xmlns:a="http://schemas.openxmlformats.org/drawingml/2006/main">
          <a:off x="1662113" y="552450"/>
          <a:ext cx="3905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5V</a:t>
          </a:r>
        </a:p>
      </cdr:txBody>
    </cdr:sp>
  </cdr:relSizeAnchor>
  <cdr:relSizeAnchor xmlns:cdr="http://schemas.openxmlformats.org/drawingml/2006/chartDrawing">
    <cdr:from>
      <cdr:x>0.36354</cdr:x>
      <cdr:y>0.20139</cdr:y>
    </cdr:from>
    <cdr:to>
      <cdr:x>0.44896</cdr:x>
      <cdr:y>0.28819</cdr:y>
    </cdr:to>
    <cdr:sp macro="" textlink="">
      <cdr:nvSpPr>
        <cdr:cNvPr id="5" name="TextBox 1"/>
        <cdr:cNvSpPr txBox="1"/>
      </cdr:nvSpPr>
      <cdr:spPr>
        <a:xfrm xmlns:a="http://schemas.openxmlformats.org/drawingml/2006/main">
          <a:off x="1662113" y="552450"/>
          <a:ext cx="3905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5V</a:t>
          </a:r>
        </a:p>
      </cdr:txBody>
    </cdr:sp>
  </cdr:relSizeAnchor>
  <cdr:relSizeAnchor xmlns:cdr="http://schemas.openxmlformats.org/drawingml/2006/chartDrawing">
    <cdr:from>
      <cdr:x>0.36354</cdr:x>
      <cdr:y>0.20139</cdr:y>
    </cdr:from>
    <cdr:to>
      <cdr:x>0.44896</cdr:x>
      <cdr:y>0.28819</cdr:y>
    </cdr:to>
    <cdr:sp macro="" textlink="">
      <cdr:nvSpPr>
        <cdr:cNvPr id="6" name="TextBox 1"/>
        <cdr:cNvSpPr txBox="1"/>
      </cdr:nvSpPr>
      <cdr:spPr>
        <a:xfrm xmlns:a="http://schemas.openxmlformats.org/drawingml/2006/main">
          <a:off x="1662113" y="552450"/>
          <a:ext cx="3905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5V</a:t>
          </a:r>
        </a:p>
      </cdr:txBody>
    </cdr:sp>
  </cdr:relSizeAnchor>
  <cdr:relSizeAnchor xmlns:cdr="http://schemas.openxmlformats.org/drawingml/2006/chartDrawing">
    <cdr:from>
      <cdr:x>0.36354</cdr:x>
      <cdr:y>0.20139</cdr:y>
    </cdr:from>
    <cdr:to>
      <cdr:x>0.44896</cdr:x>
      <cdr:y>0.28819</cdr:y>
    </cdr:to>
    <cdr:sp macro="" textlink="">
      <cdr:nvSpPr>
        <cdr:cNvPr id="7" name="TextBox 1"/>
        <cdr:cNvSpPr txBox="1"/>
      </cdr:nvSpPr>
      <cdr:spPr>
        <a:xfrm xmlns:a="http://schemas.openxmlformats.org/drawingml/2006/main">
          <a:off x="1662113" y="552450"/>
          <a:ext cx="3905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5V</a:t>
          </a:r>
        </a:p>
      </cdr:txBody>
    </cdr:sp>
  </cdr:relSizeAnchor>
  <cdr:relSizeAnchor xmlns:cdr="http://schemas.openxmlformats.org/drawingml/2006/chartDrawing">
    <cdr:from>
      <cdr:x>0.47188</cdr:x>
      <cdr:y>0.37847</cdr:y>
    </cdr:from>
    <cdr:to>
      <cdr:x>0.56771</cdr:x>
      <cdr:y>0.48611</cdr:y>
    </cdr:to>
    <cdr:sp macro="" textlink="">
      <cdr:nvSpPr>
        <cdr:cNvPr id="8" name="TextBox 7"/>
        <cdr:cNvSpPr txBox="1"/>
      </cdr:nvSpPr>
      <cdr:spPr>
        <a:xfrm xmlns:a="http://schemas.openxmlformats.org/drawingml/2006/main">
          <a:off x="2157413" y="1038225"/>
          <a:ext cx="438150"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4V</a:t>
          </a:r>
        </a:p>
      </cdr:txBody>
    </cdr:sp>
  </cdr:relSizeAnchor>
  <cdr:relSizeAnchor xmlns:cdr="http://schemas.openxmlformats.org/drawingml/2006/chartDrawing">
    <cdr:from>
      <cdr:x>0.57813</cdr:x>
      <cdr:y>0.51736</cdr:y>
    </cdr:from>
    <cdr:to>
      <cdr:x>0.67813</cdr:x>
      <cdr:y>0.60764</cdr:y>
    </cdr:to>
    <cdr:sp macro="" textlink="">
      <cdr:nvSpPr>
        <cdr:cNvPr id="9" name="TextBox 8"/>
        <cdr:cNvSpPr txBox="1"/>
      </cdr:nvSpPr>
      <cdr:spPr>
        <a:xfrm xmlns:a="http://schemas.openxmlformats.org/drawingml/2006/main">
          <a:off x="2643188" y="1419225"/>
          <a:ext cx="4572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3V</a:t>
          </a:r>
        </a:p>
      </cdr:txBody>
    </cdr:sp>
  </cdr:relSizeAnchor>
  <cdr:relSizeAnchor xmlns:cdr="http://schemas.openxmlformats.org/drawingml/2006/chartDrawing">
    <cdr:from>
      <cdr:x>0.66771</cdr:x>
      <cdr:y>0.63542</cdr:y>
    </cdr:from>
    <cdr:to>
      <cdr:x>0.76979</cdr:x>
      <cdr:y>0.74653</cdr:y>
    </cdr:to>
    <cdr:sp macro="" textlink="">
      <cdr:nvSpPr>
        <cdr:cNvPr id="10" name="TextBox 9"/>
        <cdr:cNvSpPr txBox="1"/>
      </cdr:nvSpPr>
      <cdr:spPr>
        <a:xfrm xmlns:a="http://schemas.openxmlformats.org/drawingml/2006/main">
          <a:off x="3052763" y="1743075"/>
          <a:ext cx="46672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2V</a:t>
          </a:r>
        </a:p>
      </cdr:txBody>
    </cdr:sp>
  </cdr:relSizeAnchor>
</c:userShapes>
</file>

<file path=ppt/drawings/drawing10.xml><?xml version="1.0" encoding="utf-8"?>
<c:userShapes xmlns:c="http://schemas.openxmlformats.org/drawingml/2006/chart">
  <cdr:relSizeAnchor xmlns:cdr="http://schemas.openxmlformats.org/drawingml/2006/chartDrawing">
    <cdr:from>
      <cdr:x>0.17604</cdr:x>
      <cdr:y>0.69097</cdr:y>
    </cdr:from>
    <cdr:to>
      <cdr:x>0.51563</cdr:x>
      <cdr:y>0.91667</cdr:y>
    </cdr:to>
    <cdr:sp macro="" textlink="">
      <cdr:nvSpPr>
        <cdr:cNvPr id="2" name="TextBox 1"/>
        <cdr:cNvSpPr txBox="1"/>
      </cdr:nvSpPr>
      <cdr:spPr>
        <a:xfrm xmlns:a="http://schemas.openxmlformats.org/drawingml/2006/main">
          <a:off x="804863" y="1895475"/>
          <a:ext cx="1552575" cy="619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signal</a:t>
          </a:r>
          <a:r>
            <a:rPr lang="en-US" sz="1100" baseline="0"/>
            <a:t> from laser test</a:t>
          </a:r>
          <a:endParaRPr lang="en-US" sz="1100"/>
        </a:p>
      </cdr:txBody>
    </cdr:sp>
  </cdr:relSizeAnchor>
  <cdr:relSizeAnchor xmlns:cdr="http://schemas.openxmlformats.org/drawingml/2006/chartDrawing">
    <cdr:from>
      <cdr:x>0.65079</cdr:x>
      <cdr:y>0.66271</cdr:y>
    </cdr:from>
    <cdr:to>
      <cdr:x>0.90842</cdr:x>
      <cdr:y>0.81602</cdr:y>
    </cdr:to>
    <cdr:sp macro="" textlink="">
      <cdr:nvSpPr>
        <cdr:cNvPr id="3" name="TextBox 2"/>
        <cdr:cNvSpPr txBox="1"/>
      </cdr:nvSpPr>
      <cdr:spPr>
        <a:xfrm xmlns:a="http://schemas.openxmlformats.org/drawingml/2006/main">
          <a:off x="2694709" y="1646872"/>
          <a:ext cx="10668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Laser</a:t>
          </a:r>
          <a:endParaRPr lang="en-US"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0.16667</cdr:x>
      <cdr:y>0.08</cdr:y>
    </cdr:from>
    <cdr:to>
      <cdr:x>0.671</cdr:x>
      <cdr:y>0.56</cdr:y>
    </cdr:to>
    <cdr:sp macro="" textlink="">
      <cdr:nvSpPr>
        <cdr:cNvPr id="2" name="TextBox 1"/>
        <cdr:cNvSpPr txBox="1"/>
      </cdr:nvSpPr>
      <cdr:spPr>
        <a:xfrm xmlns:a="http://schemas.openxmlformats.org/drawingml/2006/main">
          <a:off x="457200" y="152400"/>
          <a:ext cx="1383475"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100" dirty="0"/>
            <a:t>σ</a:t>
          </a:r>
          <a:r>
            <a:rPr lang="en-US" sz="1100" dirty="0"/>
            <a:t> = 25.1ps, 30C</a:t>
          </a:r>
        </a:p>
        <a:p xmlns:a="http://schemas.openxmlformats.org/drawingml/2006/main">
          <a:r>
            <a:rPr lang="en-US" sz="1100" dirty="0"/>
            <a:t>4mm^2, -1750V, ZX60</a:t>
          </a:r>
        </a:p>
        <a:p xmlns:a="http://schemas.openxmlformats.org/drawingml/2006/main">
          <a:r>
            <a:rPr lang="en-US" sz="1100" dirty="0" err="1"/>
            <a:t>Vmean</a:t>
          </a:r>
          <a:r>
            <a:rPr lang="en-US" sz="1100" dirty="0"/>
            <a:t> = -11.3mV</a:t>
          </a:r>
        </a:p>
      </cdr:txBody>
    </cdr:sp>
  </cdr:relSizeAnchor>
</c:userShapes>
</file>

<file path=ppt/drawings/drawing3.xml><?xml version="1.0" encoding="utf-8"?>
<c:userShapes xmlns:c="http://schemas.openxmlformats.org/drawingml/2006/chart">
  <cdr:relSizeAnchor xmlns:cdr="http://schemas.openxmlformats.org/drawingml/2006/chartDrawing">
    <cdr:from>
      <cdr:x>0.13889</cdr:x>
      <cdr:y>0.08378</cdr:y>
    </cdr:from>
    <cdr:to>
      <cdr:x>0.62048</cdr:x>
      <cdr:y>0.5086</cdr:y>
    </cdr:to>
    <cdr:sp macro="" textlink="">
      <cdr:nvSpPr>
        <cdr:cNvPr id="2" name="TextBox 1"/>
        <cdr:cNvSpPr txBox="1"/>
      </cdr:nvSpPr>
      <cdr:spPr>
        <a:xfrm xmlns:a="http://schemas.openxmlformats.org/drawingml/2006/main">
          <a:off x="381000" y="159603"/>
          <a:ext cx="1321104" cy="8092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100" dirty="0"/>
            <a:t>σ</a:t>
          </a:r>
          <a:r>
            <a:rPr lang="en-US" sz="1100" dirty="0"/>
            <a:t> = 23.4ps, 20C</a:t>
          </a:r>
        </a:p>
        <a:p xmlns:a="http://schemas.openxmlformats.org/drawingml/2006/main">
          <a:r>
            <a:rPr lang="en-US" sz="1100" dirty="0"/>
            <a:t>4mm^2, -1750V, ZX60</a:t>
          </a:r>
        </a:p>
        <a:p xmlns:a="http://schemas.openxmlformats.org/drawingml/2006/main">
          <a:r>
            <a:rPr lang="en-US" sz="1100" dirty="0" err="1"/>
            <a:t>Vmean</a:t>
          </a:r>
          <a:r>
            <a:rPr lang="en-US" sz="1100" dirty="0"/>
            <a:t> = 13mV</a:t>
          </a:r>
        </a:p>
      </cdr:txBody>
    </cdr:sp>
  </cdr:relSizeAnchor>
</c:userShapes>
</file>

<file path=ppt/drawings/drawing4.xml><?xml version="1.0" encoding="utf-8"?>
<c:userShapes xmlns:c="http://schemas.openxmlformats.org/drawingml/2006/chart">
  <cdr:relSizeAnchor xmlns:cdr="http://schemas.openxmlformats.org/drawingml/2006/chartDrawing">
    <cdr:from>
      <cdr:x>0.14033</cdr:x>
      <cdr:y>0.06456</cdr:y>
    </cdr:from>
    <cdr:to>
      <cdr:x>0.58333</cdr:x>
      <cdr:y>0.46669</cdr:y>
    </cdr:to>
    <cdr:sp macro="" textlink="">
      <cdr:nvSpPr>
        <cdr:cNvPr id="2" name="TextBox 1"/>
        <cdr:cNvSpPr txBox="1"/>
      </cdr:nvSpPr>
      <cdr:spPr>
        <a:xfrm xmlns:a="http://schemas.openxmlformats.org/drawingml/2006/main">
          <a:off x="384959" y="122987"/>
          <a:ext cx="1215242" cy="7660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100" dirty="0"/>
            <a:t>σ</a:t>
          </a:r>
          <a:r>
            <a:rPr lang="en-US" sz="1100" dirty="0"/>
            <a:t> = 20.6ps, 10C</a:t>
          </a:r>
        </a:p>
        <a:p xmlns:a="http://schemas.openxmlformats.org/drawingml/2006/main">
          <a:r>
            <a:rPr lang="en-US" sz="1100" dirty="0"/>
            <a:t>4mm^2, -1750V, ZX60</a:t>
          </a:r>
        </a:p>
        <a:p xmlns:a="http://schemas.openxmlformats.org/drawingml/2006/main">
          <a:r>
            <a:rPr lang="en-US" sz="1100" dirty="0" err="1"/>
            <a:t>Vmean</a:t>
          </a:r>
          <a:r>
            <a:rPr lang="en-US" sz="1100" dirty="0"/>
            <a:t> = -16.4mV</a:t>
          </a:r>
        </a:p>
      </cdr:txBody>
    </cdr:sp>
  </cdr:relSizeAnchor>
</c:userShapes>
</file>

<file path=ppt/drawings/drawing5.xml><?xml version="1.0" encoding="utf-8"?>
<c:userShapes xmlns:c="http://schemas.openxmlformats.org/drawingml/2006/chart">
  <cdr:relSizeAnchor xmlns:cdr="http://schemas.openxmlformats.org/drawingml/2006/chartDrawing">
    <cdr:from>
      <cdr:x>0.14822</cdr:x>
      <cdr:y>0.08</cdr:y>
    </cdr:from>
    <cdr:to>
      <cdr:x>0.58333</cdr:x>
      <cdr:y>0.50451</cdr:y>
    </cdr:to>
    <cdr:sp macro="" textlink="">
      <cdr:nvSpPr>
        <cdr:cNvPr id="2" name="TextBox 1"/>
        <cdr:cNvSpPr txBox="1"/>
      </cdr:nvSpPr>
      <cdr:spPr>
        <a:xfrm xmlns:a="http://schemas.openxmlformats.org/drawingml/2006/main">
          <a:off x="406606" y="152400"/>
          <a:ext cx="1193594" cy="8086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100" dirty="0"/>
            <a:t>σ</a:t>
          </a:r>
          <a:r>
            <a:rPr lang="en-US" sz="1100" dirty="0"/>
            <a:t> = 18.6ps, 0C</a:t>
          </a:r>
        </a:p>
        <a:p xmlns:a="http://schemas.openxmlformats.org/drawingml/2006/main">
          <a:r>
            <a:rPr lang="en-US" sz="1100" dirty="0"/>
            <a:t>4mm^2, -1750V, ZX60</a:t>
          </a:r>
        </a:p>
        <a:p xmlns:a="http://schemas.openxmlformats.org/drawingml/2006/main">
          <a:r>
            <a:rPr lang="en-US" sz="1100" dirty="0" err="1"/>
            <a:t>Vmean</a:t>
          </a:r>
          <a:r>
            <a:rPr lang="en-US" sz="1100" dirty="0"/>
            <a:t> =</a:t>
          </a:r>
          <a:r>
            <a:rPr lang="en-US" sz="1100" baseline="0" dirty="0"/>
            <a:t> 20.2mV</a:t>
          </a:r>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0.14166</cdr:x>
      <cdr:y>0.08</cdr:y>
    </cdr:from>
    <cdr:to>
      <cdr:x>0.58333</cdr:x>
      <cdr:y>0.4959</cdr:y>
    </cdr:to>
    <cdr:sp macro="" textlink="">
      <cdr:nvSpPr>
        <cdr:cNvPr id="2" name="TextBox 1"/>
        <cdr:cNvSpPr txBox="1"/>
      </cdr:nvSpPr>
      <cdr:spPr>
        <a:xfrm xmlns:a="http://schemas.openxmlformats.org/drawingml/2006/main">
          <a:off x="388611" y="152400"/>
          <a:ext cx="1211589" cy="7922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100" dirty="0"/>
            <a:t>σ</a:t>
          </a:r>
          <a:r>
            <a:rPr lang="en-US" sz="1100" dirty="0"/>
            <a:t> = 17.9ps, -10C</a:t>
          </a:r>
        </a:p>
        <a:p xmlns:a="http://schemas.openxmlformats.org/drawingml/2006/main">
          <a:r>
            <a:rPr lang="en-US" sz="1100" dirty="0"/>
            <a:t>4mm^2, -1750V, ZX60</a:t>
          </a:r>
        </a:p>
        <a:p xmlns:a="http://schemas.openxmlformats.org/drawingml/2006/main">
          <a:r>
            <a:rPr lang="en-US" sz="1100" dirty="0" err="1"/>
            <a:t>Vmean</a:t>
          </a:r>
          <a:r>
            <a:rPr lang="en-US" sz="1100" dirty="0"/>
            <a:t> = 26.7mV</a:t>
          </a:r>
        </a:p>
      </cdr:txBody>
    </cdr:sp>
  </cdr:relSizeAnchor>
</c:userShapes>
</file>

<file path=ppt/drawings/drawing7.xml><?xml version="1.0" encoding="utf-8"?>
<c:userShapes xmlns:c="http://schemas.openxmlformats.org/drawingml/2006/chart">
  <cdr:relSizeAnchor xmlns:cdr="http://schemas.openxmlformats.org/drawingml/2006/chartDrawing">
    <cdr:from>
      <cdr:x>0.13889</cdr:x>
      <cdr:y>0.08</cdr:y>
    </cdr:from>
    <cdr:to>
      <cdr:x>0.58333</cdr:x>
      <cdr:y>0.50104</cdr:y>
    </cdr:to>
    <cdr:sp macro="" textlink="">
      <cdr:nvSpPr>
        <cdr:cNvPr id="2" name="TextBox 1"/>
        <cdr:cNvSpPr txBox="1"/>
      </cdr:nvSpPr>
      <cdr:spPr>
        <a:xfrm xmlns:a="http://schemas.openxmlformats.org/drawingml/2006/main">
          <a:off x="381000" y="152400"/>
          <a:ext cx="1219200" cy="8020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100" dirty="0"/>
            <a:t>σ</a:t>
          </a:r>
          <a:r>
            <a:rPr lang="en-US" sz="1100" dirty="0"/>
            <a:t> = 16.7ps, -20C</a:t>
          </a:r>
        </a:p>
        <a:p xmlns:a="http://schemas.openxmlformats.org/drawingml/2006/main">
          <a:r>
            <a:rPr lang="en-US" sz="1100" dirty="0"/>
            <a:t>4mm^2, -1750V, ZX60</a:t>
          </a:r>
        </a:p>
        <a:p xmlns:a="http://schemas.openxmlformats.org/drawingml/2006/main">
          <a:r>
            <a:rPr lang="en-US" sz="1100" dirty="0" err="1"/>
            <a:t>Vmean</a:t>
          </a:r>
          <a:r>
            <a:rPr lang="en-US" sz="1100" dirty="0"/>
            <a:t> = 34.4mV</a:t>
          </a:r>
        </a:p>
      </cdr:txBody>
    </cdr:sp>
  </cdr:relSizeAnchor>
</c:userShapes>
</file>

<file path=ppt/drawings/drawing8.xml><?xml version="1.0" encoding="utf-8"?>
<c:userShapes xmlns:c="http://schemas.openxmlformats.org/drawingml/2006/chart">
  <cdr:relSizeAnchor xmlns:cdr="http://schemas.openxmlformats.org/drawingml/2006/chartDrawing">
    <cdr:from>
      <cdr:x>0.34</cdr:x>
      <cdr:y>0.27411</cdr:y>
    </cdr:from>
    <cdr:to>
      <cdr:x>0.63583</cdr:x>
      <cdr:y>0.54823</cdr:y>
    </cdr:to>
    <cdr:sp macro="" textlink="">
      <cdr:nvSpPr>
        <cdr:cNvPr id="2" name="TextBox 1"/>
        <cdr:cNvSpPr txBox="1"/>
      </cdr:nvSpPr>
      <cdr:spPr>
        <a:xfrm xmlns:a="http://schemas.openxmlformats.org/drawingml/2006/main">
          <a:off x="1295400" y="609600"/>
          <a:ext cx="1127112"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Fe-55 5.9 </a:t>
          </a:r>
          <a:r>
            <a:rPr lang="en-US" sz="1100" dirty="0" err="1"/>
            <a:t>keV</a:t>
          </a:r>
          <a:r>
            <a:rPr lang="en-US" sz="1100" dirty="0"/>
            <a:t> x-ray full energy</a:t>
          </a:r>
          <a:r>
            <a:rPr lang="en-US" sz="1100" baseline="0" dirty="0"/>
            <a:t> peak</a:t>
          </a:r>
          <a:endParaRPr lang="en-US" sz="1100" dirty="0"/>
        </a:p>
      </cdr:txBody>
    </cdr:sp>
  </cdr:relSizeAnchor>
  <cdr:relSizeAnchor xmlns:cdr="http://schemas.openxmlformats.org/drawingml/2006/chartDrawing">
    <cdr:from>
      <cdr:x>0.44681</cdr:x>
      <cdr:y>0.546</cdr:y>
    </cdr:from>
    <cdr:to>
      <cdr:x>0.44889</cdr:x>
      <cdr:y>0.69183</cdr:y>
    </cdr:to>
    <cdr:cxnSp macro="">
      <cdr:nvCxnSpPr>
        <cdr:cNvPr id="4" name="Straight Arrow Connector 3"/>
        <cdr:cNvCxnSpPr/>
      </cdr:nvCxnSpPr>
      <cdr:spPr>
        <a:xfrm xmlns:a="http://schemas.openxmlformats.org/drawingml/2006/main">
          <a:off x="1600200" y="1214252"/>
          <a:ext cx="7449" cy="32431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0.19479</cdr:x>
      <cdr:y>0.70313</cdr:y>
    </cdr:from>
    <cdr:to>
      <cdr:x>0.52604</cdr:x>
      <cdr:y>0.88368</cdr:y>
    </cdr:to>
    <cdr:sp macro="" textlink="">
      <cdr:nvSpPr>
        <cdr:cNvPr id="2" name="TextBox 1"/>
        <cdr:cNvSpPr txBox="1"/>
      </cdr:nvSpPr>
      <cdr:spPr>
        <a:xfrm xmlns:a="http://schemas.openxmlformats.org/drawingml/2006/main">
          <a:off x="890588" y="1928813"/>
          <a:ext cx="1514475"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signal from Fe-55 test</a:t>
          </a:r>
        </a:p>
      </cdr:txBody>
    </cdr:sp>
  </cdr:relSizeAnchor>
  <cdr:relSizeAnchor xmlns:cdr="http://schemas.openxmlformats.org/drawingml/2006/chartDrawing">
    <cdr:from>
      <cdr:x>0.66529</cdr:x>
      <cdr:y>0.68367</cdr:y>
    </cdr:from>
    <cdr:to>
      <cdr:x>0.87669</cdr:x>
      <cdr:y>0.87347</cdr:y>
    </cdr:to>
    <cdr:sp macro="" textlink="">
      <cdr:nvSpPr>
        <cdr:cNvPr id="3" name="TextBox 2"/>
        <cdr:cNvSpPr txBox="1"/>
      </cdr:nvSpPr>
      <cdr:spPr>
        <a:xfrm xmlns:a="http://schemas.openxmlformats.org/drawingml/2006/main">
          <a:off x="2877787" y="1646872"/>
          <a:ext cx="914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Fe-55</a:t>
          </a:r>
          <a:endParaRPr lang="en-US" sz="140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25184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38989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6203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76434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B330B3-A53C-461D-AEB8-9FC1B4CEF247}"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0602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B330B3-A53C-461D-AEB8-9FC1B4CEF247}"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53445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B330B3-A53C-461D-AEB8-9FC1B4CEF247}" type="datetimeFigureOut">
              <a:rPr lang="en-US" smtClean="0"/>
              <a:t>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50794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B330B3-A53C-461D-AEB8-9FC1B4CEF247}" type="datetimeFigureOut">
              <a:rPr lang="en-US" smtClean="0"/>
              <a:t>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0938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330B3-A53C-461D-AEB8-9FC1B4CEF247}" type="datetimeFigureOut">
              <a:rPr lang="en-US" smtClean="0"/>
              <a:t>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83215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30B3-A53C-461D-AEB8-9FC1B4CEF247}"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975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30B3-A53C-461D-AEB8-9FC1B4CEF247}"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58481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330B3-A53C-461D-AEB8-9FC1B4CEF247}" type="datetimeFigureOut">
              <a:rPr lang="en-US" smtClean="0"/>
              <a:t>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F825B-3D2B-4FB7-970B-0A73A0E61A35}" type="slidenum">
              <a:rPr lang="en-US" smtClean="0"/>
              <a:t>‹#›</a:t>
            </a:fld>
            <a:endParaRPr lang="en-US"/>
          </a:p>
        </p:txBody>
      </p:sp>
    </p:spTree>
    <p:extLst>
      <p:ext uri="{BB962C8B-B14F-4D97-AF65-F5344CB8AC3E}">
        <p14:creationId xmlns:p14="http://schemas.microsoft.com/office/powerpoint/2010/main" val="4320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package" Target="../embeddings/Microsoft_Excel_Worksheet2.xlsx"/></Relationships>
</file>

<file path=ppt/slides/_rels/slide6.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47800"/>
            <a:ext cx="8229600" cy="1249362"/>
          </a:xfrm>
        </p:spPr>
        <p:txBody>
          <a:bodyPr>
            <a:normAutofit fontScale="90000"/>
          </a:bodyPr>
          <a:lstStyle/>
          <a:p>
            <a:r>
              <a:rPr lang="en-US" sz="3600" dirty="0" smtClean="0">
                <a:latin typeface="Comic Sans MS" pitchFamily="66" charset="0"/>
              </a:rPr>
              <a:t>Temperature dependence of </a:t>
            </a:r>
            <a:r>
              <a:rPr lang="en-US" sz="3600" dirty="0" smtClean="0">
                <a:latin typeface="Comic Sans MS" pitchFamily="66" charset="0"/>
              </a:rPr>
              <a:t>4-mm</a:t>
            </a:r>
            <a:r>
              <a:rPr lang="en-US" sz="3600" baseline="30000" dirty="0" smtClean="0">
                <a:latin typeface="Comic Sans MS" pitchFamily="66" charset="0"/>
              </a:rPr>
              <a:t>2</a:t>
            </a:r>
            <a:r>
              <a:rPr lang="en-US" sz="3600" dirty="0" smtClean="0">
                <a:latin typeface="Comic Sans MS" pitchFamily="66" charset="0"/>
              </a:rPr>
              <a:t> </a:t>
            </a:r>
            <a:r>
              <a:rPr lang="en-US" sz="3600" dirty="0" smtClean="0">
                <a:latin typeface="Comic Sans MS" pitchFamily="66" charset="0"/>
              </a:rPr>
              <a:t>RMD APD time resolution</a:t>
            </a:r>
            <a:r>
              <a:rPr lang="en-US" sz="2400" dirty="0">
                <a:latin typeface="Comic Sans MS" pitchFamily="66" charset="0"/>
              </a:rPr>
              <a:t/>
            </a:r>
            <a:br>
              <a:rPr lang="en-US" sz="2400" dirty="0">
                <a:latin typeface="Comic Sans MS" pitchFamily="66" charset="0"/>
              </a:rPr>
            </a:br>
            <a:endParaRPr lang="en-US" sz="2400" dirty="0">
              <a:latin typeface="Comic Sans MS"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14600" y="2743200"/>
            <a:ext cx="3810000" cy="923330"/>
          </a:xfrm>
          <a:prstGeom prst="rect">
            <a:avLst/>
          </a:prstGeom>
          <a:noFill/>
        </p:spPr>
        <p:txBody>
          <a:bodyPr wrap="square" rtlCol="0">
            <a:spAutoFit/>
          </a:bodyPr>
          <a:lstStyle/>
          <a:p>
            <a:pPr algn="ctr"/>
            <a:r>
              <a:rPr lang="en-US" dirty="0" smtClean="0">
                <a:latin typeface="Comic Sans MS" pitchFamily="66" charset="0"/>
              </a:rPr>
              <a:t>C. Lu</a:t>
            </a:r>
          </a:p>
          <a:p>
            <a:pPr algn="ctr"/>
            <a:r>
              <a:rPr lang="en-US" dirty="0" smtClean="0">
                <a:latin typeface="Comic Sans MS" pitchFamily="66" charset="0"/>
              </a:rPr>
              <a:t>Princeton University</a:t>
            </a:r>
          </a:p>
          <a:p>
            <a:pPr algn="ctr"/>
            <a:r>
              <a:rPr lang="en-US" dirty="0" smtClean="0">
                <a:latin typeface="Comic Sans MS" pitchFamily="66" charset="0"/>
              </a:rPr>
              <a:t>(12/21/2012)</a:t>
            </a:r>
            <a:endParaRPr lang="en-US" dirty="0">
              <a:latin typeface="Comic Sans MS" pitchFamily="66" charset="0"/>
            </a:endParaRPr>
          </a:p>
        </p:txBody>
      </p:sp>
    </p:spTree>
    <p:extLst>
      <p:ext uri="{BB962C8B-B14F-4D97-AF65-F5344CB8AC3E}">
        <p14:creationId xmlns:p14="http://schemas.microsoft.com/office/powerpoint/2010/main" val="1968707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7065" y="1219200"/>
            <a:ext cx="2058335" cy="369332"/>
          </a:xfrm>
          <a:prstGeom prst="rect">
            <a:avLst/>
          </a:prstGeom>
          <a:noFill/>
        </p:spPr>
        <p:txBody>
          <a:bodyPr wrap="square" rtlCol="0">
            <a:spAutoFit/>
          </a:bodyPr>
          <a:lstStyle/>
          <a:p>
            <a:r>
              <a:rPr lang="en-US" dirty="0" smtClean="0"/>
              <a:t> </a:t>
            </a:r>
            <a:endParaRPr lang="en-US" dirty="0">
              <a:latin typeface="Comic Sans MS" pitchFamily="66" charset="0"/>
            </a:endParaRPr>
          </a:p>
        </p:txBody>
      </p:sp>
      <p:sp>
        <p:nvSpPr>
          <p:cNvPr id="2" name="TextBox 1"/>
          <p:cNvSpPr txBox="1"/>
          <p:nvPr/>
        </p:nvSpPr>
        <p:spPr>
          <a:xfrm>
            <a:off x="1066800" y="437178"/>
            <a:ext cx="6909809" cy="461665"/>
          </a:xfrm>
          <a:prstGeom prst="rect">
            <a:avLst/>
          </a:prstGeom>
          <a:noFill/>
        </p:spPr>
        <p:txBody>
          <a:bodyPr wrap="square" rtlCol="0">
            <a:spAutoFit/>
          </a:bodyPr>
          <a:lstStyle/>
          <a:p>
            <a:pPr algn="ctr"/>
            <a:r>
              <a:rPr lang="en-US" sz="2400" dirty="0" smtClean="0">
                <a:latin typeface="Comic Sans MS" pitchFamily="66" charset="0"/>
              </a:rPr>
              <a:t>Test setup</a:t>
            </a:r>
            <a:endParaRPr lang="en-US" sz="2400" dirty="0">
              <a:latin typeface="Comic Sans MS" pitchFamily="66" charset="0"/>
            </a:endParaRPr>
          </a:p>
        </p:txBody>
      </p:sp>
      <p:sp>
        <p:nvSpPr>
          <p:cNvPr id="3" name="TextBox 2"/>
          <p:cNvSpPr txBox="1"/>
          <p:nvPr/>
        </p:nvSpPr>
        <p:spPr>
          <a:xfrm>
            <a:off x="895350" y="1219200"/>
            <a:ext cx="7410450" cy="1200329"/>
          </a:xfrm>
          <a:prstGeom prst="rect">
            <a:avLst/>
          </a:prstGeom>
          <a:noFill/>
        </p:spPr>
        <p:txBody>
          <a:bodyPr wrap="square" rtlCol="0">
            <a:spAutoFit/>
          </a:bodyPr>
          <a:lstStyle/>
          <a:p>
            <a:r>
              <a:rPr lang="en-US" dirty="0" smtClean="0">
                <a:latin typeface="Comic Sans MS" pitchFamily="66" charset="0"/>
              </a:rPr>
              <a:t>An environmental chamber is employed to create a temperature controlled test environment. The temperature can be set from </a:t>
            </a:r>
            <a:r>
              <a:rPr lang="en-US" dirty="0" smtClean="0">
                <a:latin typeface="Comic Sans MS" pitchFamily="66" charset="0"/>
              </a:rPr>
              <a:t>      -</a:t>
            </a:r>
            <a:r>
              <a:rPr lang="en-US" dirty="0" smtClean="0">
                <a:latin typeface="Comic Sans MS" pitchFamily="66" charset="0"/>
              </a:rPr>
              <a:t>30C to 30C. </a:t>
            </a:r>
          </a:p>
          <a:p>
            <a:r>
              <a:rPr lang="en-US" dirty="0" smtClean="0">
                <a:latin typeface="Comic Sans MS" pitchFamily="66" charset="0"/>
              </a:rPr>
              <a:t>APD and VCSEL(980nm) laser diode are placed inside of the E.C. </a:t>
            </a:r>
            <a:endParaRPr lang="en-US" dirty="0">
              <a:latin typeface="Comic Sans MS" pitchFamily="66"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2899" y="2419529"/>
            <a:ext cx="3815301" cy="254353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975" y="2419529"/>
            <a:ext cx="3815301" cy="2543534"/>
          </a:xfrm>
          <a:prstGeom prst="rect">
            <a:avLst/>
          </a:prstGeom>
        </p:spPr>
      </p:pic>
      <p:sp>
        <p:nvSpPr>
          <p:cNvPr id="11" name="TextBox 10"/>
          <p:cNvSpPr txBox="1"/>
          <p:nvPr/>
        </p:nvSpPr>
        <p:spPr>
          <a:xfrm>
            <a:off x="38100" y="2514600"/>
            <a:ext cx="2514600" cy="369332"/>
          </a:xfrm>
          <a:prstGeom prst="rect">
            <a:avLst/>
          </a:prstGeom>
          <a:solidFill>
            <a:srgbClr val="F7FDAD"/>
          </a:solidFill>
        </p:spPr>
        <p:txBody>
          <a:bodyPr wrap="square" rtlCol="0">
            <a:spAutoFit/>
          </a:bodyPr>
          <a:lstStyle/>
          <a:p>
            <a:r>
              <a:rPr lang="en-US" dirty="0" smtClean="0"/>
              <a:t>Internal view of the E.C. </a:t>
            </a:r>
            <a:endParaRPr lang="en-US" dirty="0"/>
          </a:p>
        </p:txBody>
      </p:sp>
      <p:sp>
        <p:nvSpPr>
          <p:cNvPr id="12" name="TextBox 11"/>
          <p:cNvSpPr txBox="1"/>
          <p:nvPr/>
        </p:nvSpPr>
        <p:spPr>
          <a:xfrm>
            <a:off x="228600" y="5332395"/>
            <a:ext cx="2057400" cy="382605"/>
          </a:xfrm>
          <a:prstGeom prst="rect">
            <a:avLst/>
          </a:prstGeom>
          <a:noFill/>
        </p:spPr>
        <p:txBody>
          <a:bodyPr wrap="square" rtlCol="0">
            <a:spAutoFit/>
          </a:bodyPr>
          <a:lstStyle/>
          <a:p>
            <a:r>
              <a:rPr lang="en-US" dirty="0" smtClean="0"/>
              <a:t>APD box (</a:t>
            </a:r>
            <a:r>
              <a:rPr lang="en-US" dirty="0" smtClean="0"/>
              <a:t>4mm</a:t>
            </a:r>
            <a:r>
              <a:rPr lang="en-US" baseline="30000" dirty="0" smtClean="0"/>
              <a:t>2</a:t>
            </a:r>
            <a:r>
              <a:rPr lang="en-US" dirty="0" smtClean="0"/>
              <a:t>)</a:t>
            </a:r>
            <a:endParaRPr lang="en-US" dirty="0"/>
          </a:p>
        </p:txBody>
      </p:sp>
      <p:cxnSp>
        <p:nvCxnSpPr>
          <p:cNvPr id="14" name="Straight Arrow Connector 13"/>
          <p:cNvCxnSpPr/>
          <p:nvPr/>
        </p:nvCxnSpPr>
        <p:spPr>
          <a:xfrm flipV="1">
            <a:off x="561975" y="3810000"/>
            <a:ext cx="962025" cy="1600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24200" y="5332395"/>
            <a:ext cx="1595976" cy="369332"/>
          </a:xfrm>
          <a:prstGeom prst="rect">
            <a:avLst/>
          </a:prstGeom>
          <a:noFill/>
        </p:spPr>
        <p:txBody>
          <a:bodyPr wrap="square" rtlCol="0">
            <a:spAutoFit/>
          </a:bodyPr>
          <a:lstStyle/>
          <a:p>
            <a:r>
              <a:rPr lang="en-US" dirty="0" smtClean="0"/>
              <a:t>Optical fiber</a:t>
            </a:r>
            <a:endParaRPr lang="en-US" dirty="0"/>
          </a:p>
        </p:txBody>
      </p:sp>
      <p:sp>
        <p:nvSpPr>
          <p:cNvPr id="16" name="TextBox 15"/>
          <p:cNvSpPr txBox="1"/>
          <p:nvPr/>
        </p:nvSpPr>
        <p:spPr>
          <a:xfrm>
            <a:off x="2438400" y="5638800"/>
            <a:ext cx="2286000" cy="646331"/>
          </a:xfrm>
          <a:prstGeom prst="rect">
            <a:avLst/>
          </a:prstGeom>
          <a:noFill/>
        </p:spPr>
        <p:txBody>
          <a:bodyPr wrap="square" rtlCol="0">
            <a:spAutoFit/>
          </a:bodyPr>
          <a:lstStyle/>
          <a:p>
            <a:r>
              <a:rPr lang="en-US" dirty="0" smtClean="0"/>
              <a:t>Collimation lens (</a:t>
            </a:r>
            <a:r>
              <a:rPr lang="en-US" dirty="0" err="1" smtClean="0"/>
              <a:t>Thorlabs</a:t>
            </a:r>
            <a:r>
              <a:rPr lang="en-US" dirty="0" smtClean="0"/>
              <a:t> CFC-11X-B)</a:t>
            </a:r>
            <a:endParaRPr lang="en-US" dirty="0"/>
          </a:p>
        </p:txBody>
      </p:sp>
      <p:cxnSp>
        <p:nvCxnSpPr>
          <p:cNvPr id="18" name="Straight Arrow Connector 17"/>
          <p:cNvCxnSpPr/>
          <p:nvPr/>
        </p:nvCxnSpPr>
        <p:spPr>
          <a:xfrm flipH="1" flipV="1">
            <a:off x="1752600" y="3810000"/>
            <a:ext cx="717025" cy="21658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469625" y="3810000"/>
            <a:ext cx="1013088" cy="16353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482713" y="4419600"/>
            <a:ext cx="327287" cy="102578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LU\Fast Timing\photos\TemperatureTest\DCP_197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2899" y="5086888"/>
            <a:ext cx="2443701" cy="162871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467600" y="5410200"/>
            <a:ext cx="1371600" cy="646331"/>
          </a:xfrm>
          <a:prstGeom prst="rect">
            <a:avLst/>
          </a:prstGeom>
          <a:noFill/>
        </p:spPr>
        <p:txBody>
          <a:bodyPr wrap="square" rtlCol="0">
            <a:spAutoFit/>
          </a:bodyPr>
          <a:lstStyle/>
          <a:p>
            <a:r>
              <a:rPr lang="en-US" dirty="0" smtClean="0"/>
              <a:t>VCSEL laser diode box</a:t>
            </a:r>
            <a:endParaRPr lang="en-US" dirty="0"/>
          </a:p>
        </p:txBody>
      </p:sp>
      <p:cxnSp>
        <p:nvCxnSpPr>
          <p:cNvPr id="26" name="Straight Arrow Connector 25"/>
          <p:cNvCxnSpPr>
            <a:stCxn id="24" idx="1"/>
          </p:cNvCxnSpPr>
          <p:nvPr/>
        </p:nvCxnSpPr>
        <p:spPr>
          <a:xfrm flipH="1">
            <a:off x="6324600" y="5733366"/>
            <a:ext cx="1143000" cy="578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315200" y="4610100"/>
            <a:ext cx="1600200" cy="369332"/>
          </a:xfrm>
          <a:prstGeom prst="rect">
            <a:avLst/>
          </a:prstGeom>
          <a:solidFill>
            <a:srgbClr val="F7FDAD"/>
          </a:solidFill>
        </p:spPr>
        <p:txBody>
          <a:bodyPr wrap="square" rtlCol="0">
            <a:spAutoFit/>
          </a:bodyPr>
          <a:lstStyle/>
          <a:p>
            <a:r>
              <a:rPr lang="en-US" dirty="0" smtClean="0"/>
              <a:t>E.C. chamber</a:t>
            </a:r>
            <a:endParaRPr lang="en-US" dirty="0"/>
          </a:p>
        </p:txBody>
      </p:sp>
      <p:cxnSp>
        <p:nvCxnSpPr>
          <p:cNvPr id="30" name="Straight Arrow Connector 29"/>
          <p:cNvCxnSpPr/>
          <p:nvPr/>
        </p:nvCxnSpPr>
        <p:spPr>
          <a:xfrm flipH="1" flipV="1">
            <a:off x="7620000" y="3429000"/>
            <a:ext cx="183626" cy="125569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257800" y="4892933"/>
            <a:ext cx="2568313" cy="6307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56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228600"/>
            <a:ext cx="6909809" cy="461665"/>
          </a:xfrm>
          <a:prstGeom prst="rect">
            <a:avLst/>
          </a:prstGeom>
          <a:noFill/>
        </p:spPr>
        <p:txBody>
          <a:bodyPr wrap="square" rtlCol="0">
            <a:spAutoFit/>
          </a:bodyPr>
          <a:lstStyle/>
          <a:p>
            <a:pPr algn="ctr"/>
            <a:r>
              <a:rPr lang="en-US" sz="2400" dirty="0" smtClean="0">
                <a:latin typeface="Comic Sans MS" pitchFamily="66" charset="0"/>
              </a:rPr>
              <a:t>Laser pulse calibration</a:t>
            </a:r>
            <a:endParaRPr lang="en-US" sz="2400" dirty="0">
              <a:latin typeface="Comic Sans MS" pitchFamily="66" charset="0"/>
            </a:endParaRPr>
          </a:p>
        </p:txBody>
      </p:sp>
      <p:sp>
        <p:nvSpPr>
          <p:cNvPr id="7" name="TextBox 6"/>
          <p:cNvSpPr txBox="1"/>
          <p:nvPr/>
        </p:nvSpPr>
        <p:spPr>
          <a:xfrm>
            <a:off x="838200" y="1066800"/>
            <a:ext cx="7543800" cy="1477328"/>
          </a:xfrm>
          <a:prstGeom prst="rect">
            <a:avLst/>
          </a:prstGeom>
          <a:noFill/>
        </p:spPr>
        <p:txBody>
          <a:bodyPr wrap="square" rtlCol="0">
            <a:spAutoFit/>
          </a:bodyPr>
          <a:lstStyle/>
          <a:p>
            <a:r>
              <a:rPr lang="en-US" dirty="0" smtClean="0">
                <a:latin typeface="Comic Sans MS" pitchFamily="66" charset="0"/>
              </a:rPr>
              <a:t>Use </a:t>
            </a:r>
            <a:r>
              <a:rPr lang="en-US" dirty="0" err="1" smtClean="0">
                <a:latin typeface="Comic Sans MS" pitchFamily="66" charset="0"/>
              </a:rPr>
              <a:t>Thorlabs</a:t>
            </a:r>
            <a:r>
              <a:rPr lang="en-US" dirty="0" smtClean="0">
                <a:latin typeface="Comic Sans MS" pitchFamily="66" charset="0"/>
              </a:rPr>
              <a:t> PM100USB Power and Energy meter to measure the laser diode output, then calculate the photon number per pulse. </a:t>
            </a:r>
          </a:p>
          <a:p>
            <a:r>
              <a:rPr lang="en-US" dirty="0" smtClean="0">
                <a:latin typeface="Comic Sans MS" pitchFamily="66" charset="0"/>
              </a:rPr>
              <a:t>With 5V, 10Mhz drive pulse the measured laser beam power is 40nJ, with 3V measured 17nJ. </a:t>
            </a:r>
            <a:endParaRPr lang="en-US" dirty="0" smtClean="0">
              <a:latin typeface="Comic Sans MS" pitchFamily="66" charset="0"/>
            </a:endParaRPr>
          </a:p>
          <a:p>
            <a:r>
              <a:rPr lang="en-US" dirty="0" smtClean="0">
                <a:latin typeface="Comic Sans MS" pitchFamily="66" charset="0"/>
              </a:rPr>
              <a:t>Pulse </a:t>
            </a:r>
            <a:r>
              <a:rPr lang="en-US" dirty="0" smtClean="0">
                <a:latin typeface="Comic Sans MS" pitchFamily="66" charset="0"/>
              </a:rPr>
              <a:t>width is ~1ns (rise and fall time ~ 0.5ns). </a:t>
            </a:r>
            <a:endParaRPr lang="en-US" dirty="0">
              <a:latin typeface="Comic Sans MS" pitchFamily="66" charset="0"/>
            </a:endParaRPr>
          </a:p>
        </p:txBody>
      </p:sp>
      <p:graphicFrame>
        <p:nvGraphicFramePr>
          <p:cNvPr id="8" name="Chart 7"/>
          <p:cNvGraphicFramePr>
            <a:graphicFrameLocks/>
          </p:cNvGraphicFramePr>
          <p:nvPr>
            <p:extLst>
              <p:ext uri="{D42A27DB-BD31-4B8C-83A1-F6EECF244321}">
                <p14:modId xmlns:p14="http://schemas.microsoft.com/office/powerpoint/2010/main" val="2415334434"/>
              </p:ext>
            </p:extLst>
          </p:nvPr>
        </p:nvGraphicFramePr>
        <p:xfrm>
          <a:off x="4614058" y="26670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1019000045"/>
              </p:ext>
            </p:extLst>
          </p:nvPr>
        </p:nvGraphicFramePr>
        <p:xfrm>
          <a:off x="-49306" y="2667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608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228600"/>
            <a:ext cx="6909809" cy="830997"/>
          </a:xfrm>
          <a:prstGeom prst="rect">
            <a:avLst/>
          </a:prstGeom>
          <a:noFill/>
        </p:spPr>
        <p:txBody>
          <a:bodyPr wrap="square" rtlCol="0">
            <a:spAutoFit/>
          </a:bodyPr>
          <a:lstStyle/>
          <a:p>
            <a:pPr algn="ctr"/>
            <a:r>
              <a:rPr lang="en-US" sz="2400" dirty="0" smtClean="0">
                <a:latin typeface="Comic Sans MS" pitchFamily="66" charset="0"/>
              </a:rPr>
              <a:t>Temperature dependence of RMD </a:t>
            </a:r>
            <a:r>
              <a:rPr lang="en-US" sz="2400" dirty="0" smtClean="0">
                <a:latin typeface="Comic Sans MS" pitchFamily="66" charset="0"/>
              </a:rPr>
              <a:t>4-mm</a:t>
            </a:r>
            <a:r>
              <a:rPr lang="en-US" sz="2400" baseline="30000" dirty="0" smtClean="0">
                <a:latin typeface="Comic Sans MS" pitchFamily="66" charset="0"/>
              </a:rPr>
              <a:t>2</a:t>
            </a:r>
            <a:r>
              <a:rPr lang="en-US" sz="2400" dirty="0" smtClean="0">
                <a:latin typeface="Comic Sans MS" pitchFamily="66" charset="0"/>
              </a:rPr>
              <a:t> </a:t>
            </a:r>
            <a:r>
              <a:rPr lang="en-US" sz="2400" dirty="0" smtClean="0">
                <a:latin typeface="Comic Sans MS" pitchFamily="66" charset="0"/>
              </a:rPr>
              <a:t>APD time resolution</a:t>
            </a:r>
            <a:endParaRPr lang="en-US" sz="2400" dirty="0">
              <a:latin typeface="Comic Sans MS" pitchFamily="66" charset="0"/>
            </a:endParaRPr>
          </a:p>
        </p:txBody>
      </p:sp>
      <p:sp>
        <p:nvSpPr>
          <p:cNvPr id="3" name="TextBox 2"/>
          <p:cNvSpPr txBox="1"/>
          <p:nvPr/>
        </p:nvSpPr>
        <p:spPr>
          <a:xfrm>
            <a:off x="333375" y="3581400"/>
            <a:ext cx="8505825" cy="2308324"/>
          </a:xfrm>
          <a:prstGeom prst="rect">
            <a:avLst/>
          </a:prstGeom>
          <a:noFill/>
        </p:spPr>
        <p:txBody>
          <a:bodyPr wrap="square" rtlCol="0">
            <a:spAutoFit/>
          </a:bodyPr>
          <a:lstStyle/>
          <a:p>
            <a:r>
              <a:rPr lang="en-US" dirty="0" smtClean="0">
                <a:latin typeface="Comic Sans MS" pitchFamily="66" charset="0"/>
              </a:rPr>
              <a:t>This result is </a:t>
            </a:r>
            <a:r>
              <a:rPr lang="en-US" dirty="0" smtClean="0">
                <a:latin typeface="Comic Sans MS" pitchFamily="66" charset="0"/>
              </a:rPr>
              <a:t>for ~</a:t>
            </a:r>
            <a:r>
              <a:rPr lang="en-US" dirty="0" smtClean="0">
                <a:latin typeface="Comic Sans MS" pitchFamily="66" charset="0"/>
              </a:rPr>
              <a:t>5000 photoelectrons/pulse, which is </a:t>
            </a:r>
            <a:r>
              <a:rPr lang="en-US" dirty="0" smtClean="0">
                <a:latin typeface="Comic Sans MS" pitchFamily="66" charset="0"/>
              </a:rPr>
              <a:t>~ 1</a:t>
            </a:r>
            <a:r>
              <a:rPr lang="en-US" dirty="0" smtClean="0">
                <a:latin typeface="Comic Sans MS" pitchFamily="66" charset="0"/>
              </a:rPr>
              <a:t> </a:t>
            </a:r>
            <a:r>
              <a:rPr lang="en-US" dirty="0" smtClean="0">
                <a:latin typeface="Comic Sans MS" pitchFamily="66" charset="0"/>
              </a:rPr>
              <a:t>MIP equivalent. </a:t>
            </a:r>
            <a:r>
              <a:rPr lang="en-US" dirty="0">
                <a:latin typeface="Comic Sans MS" pitchFamily="66" charset="0"/>
              </a:rPr>
              <a:t>L</a:t>
            </a:r>
            <a:r>
              <a:rPr lang="en-US" dirty="0" smtClean="0">
                <a:latin typeface="Comic Sans MS" pitchFamily="66" charset="0"/>
              </a:rPr>
              <a:t>owering temperature helps to improve the time resolution: from 25ps @ 30</a:t>
            </a:r>
            <a:r>
              <a:rPr lang="en-US" dirty="0" smtClean="0">
                <a:latin typeface="Comic Sans MS" pitchFamily="66" charset="0"/>
                <a:sym typeface="Symbol"/>
              </a:rPr>
              <a:t>C down to 17ps @ -20</a:t>
            </a:r>
            <a:r>
              <a:rPr lang="en-US" dirty="0" smtClean="0">
                <a:latin typeface="Comic Sans MS" pitchFamily="66" charset="0"/>
                <a:sym typeface="Symbol"/>
              </a:rPr>
              <a:t>C</a:t>
            </a:r>
            <a:r>
              <a:rPr lang="en-US" dirty="0">
                <a:latin typeface="Comic Sans MS" pitchFamily="66" charset="0"/>
              </a:rPr>
              <a:t> (for fixed voltage, = -1750 in this </a:t>
            </a:r>
            <a:r>
              <a:rPr lang="en-US" dirty="0" smtClean="0">
                <a:latin typeface="Comic Sans MS" pitchFamily="66" charset="0"/>
              </a:rPr>
              <a:t>study)</a:t>
            </a:r>
            <a:r>
              <a:rPr lang="en-US" dirty="0" smtClean="0">
                <a:latin typeface="Comic Sans MS" pitchFamily="66" charset="0"/>
                <a:sym typeface="Symbol"/>
              </a:rPr>
              <a:t>. </a:t>
            </a:r>
          </a:p>
          <a:p>
            <a:r>
              <a:rPr lang="en-US" dirty="0" smtClean="0">
                <a:latin typeface="Comic Sans MS" pitchFamily="66" charset="0"/>
              </a:rPr>
              <a:t>We </a:t>
            </a:r>
            <a:r>
              <a:rPr lang="en-US" dirty="0" smtClean="0">
                <a:latin typeface="Comic Sans MS" pitchFamily="66" charset="0"/>
              </a:rPr>
              <a:t>also plotted the APD pulse size vs. temperature, which indicates the APD gain decreases </a:t>
            </a:r>
            <a:r>
              <a:rPr lang="en-US" dirty="0" smtClean="0">
                <a:latin typeface="Comic Sans MS" pitchFamily="66" charset="0"/>
              </a:rPr>
              <a:t>as temperature increases. </a:t>
            </a:r>
          </a:p>
          <a:p>
            <a:endParaRPr lang="en-US" dirty="0">
              <a:latin typeface="Comic Sans MS" pitchFamily="66" charset="0"/>
            </a:endParaRPr>
          </a:p>
          <a:p>
            <a:r>
              <a:rPr lang="en-US" i="1" dirty="0" smtClean="0">
                <a:latin typeface="Comic Sans MS" pitchFamily="66" charset="0"/>
              </a:rPr>
              <a:t>This study does not clarify the effect of temperature on time resolution at fixed gain, nor on the maximum APD gain without breakdown. </a:t>
            </a:r>
            <a:endParaRPr lang="en-US" i="1" dirty="0">
              <a:latin typeface="Comic Sans MS" pitchFamily="66" charset="0"/>
            </a:endParaRPr>
          </a:p>
        </p:txBody>
      </p:sp>
      <p:graphicFrame>
        <p:nvGraphicFramePr>
          <p:cNvPr id="8" name="Chart 7"/>
          <p:cNvGraphicFramePr>
            <a:graphicFrameLocks/>
          </p:cNvGraphicFramePr>
          <p:nvPr>
            <p:extLst>
              <p:ext uri="{D42A27DB-BD31-4B8C-83A1-F6EECF244321}">
                <p14:modId xmlns:p14="http://schemas.microsoft.com/office/powerpoint/2010/main" val="1409116237"/>
              </p:ext>
            </p:extLst>
          </p:nvPr>
        </p:nvGraphicFramePr>
        <p:xfrm>
          <a:off x="1752600" y="990600"/>
          <a:ext cx="4953000" cy="28266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136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228600"/>
            <a:ext cx="6909809" cy="461665"/>
          </a:xfrm>
          <a:prstGeom prst="rect">
            <a:avLst/>
          </a:prstGeom>
          <a:noFill/>
        </p:spPr>
        <p:txBody>
          <a:bodyPr wrap="square" rtlCol="0">
            <a:spAutoFit/>
          </a:bodyPr>
          <a:lstStyle/>
          <a:p>
            <a:pPr algn="ctr"/>
            <a:r>
              <a:rPr lang="en-US" sz="2400" dirty="0" smtClean="0">
                <a:latin typeface="Comic Sans MS" pitchFamily="66" charset="0"/>
              </a:rPr>
              <a:t>Estimation of P.E. number for laser pulse</a:t>
            </a:r>
            <a:endParaRPr lang="en-US" sz="2400" dirty="0">
              <a:latin typeface="Comic Sans MS" pitchFamily="66" charset="0"/>
            </a:endParaRPr>
          </a:p>
        </p:txBody>
      </p:sp>
      <p:sp>
        <p:nvSpPr>
          <p:cNvPr id="3" name="TextBox 2"/>
          <p:cNvSpPr txBox="1"/>
          <p:nvPr/>
        </p:nvSpPr>
        <p:spPr>
          <a:xfrm>
            <a:off x="343271" y="1093244"/>
            <a:ext cx="8505825" cy="1200329"/>
          </a:xfrm>
          <a:prstGeom prst="rect">
            <a:avLst/>
          </a:prstGeom>
          <a:noFill/>
        </p:spPr>
        <p:txBody>
          <a:bodyPr wrap="square" rtlCol="0">
            <a:spAutoFit/>
          </a:bodyPr>
          <a:lstStyle/>
          <a:p>
            <a:r>
              <a:rPr lang="en-US" dirty="0" smtClean="0">
                <a:latin typeface="Comic Sans MS" pitchFamily="66" charset="0"/>
              </a:rPr>
              <a:t>The excel file object below shows how to estimate the number of photoelectrons from laser pulse. Open this object in excel (right click on the table, then Worksheet Object, Open) , it converts the “Pulse power (W)” to “# of P.E./pulse”.  </a:t>
            </a:r>
            <a:endParaRPr lang="en-US" dirty="0">
              <a:latin typeface="Comic Sans MS" pitchFamily="66"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600331942"/>
              </p:ext>
            </p:extLst>
          </p:nvPr>
        </p:nvGraphicFramePr>
        <p:xfrm>
          <a:off x="342900" y="2362200"/>
          <a:ext cx="8267700" cy="2619375"/>
        </p:xfrm>
        <a:graphic>
          <a:graphicData uri="http://schemas.openxmlformats.org/presentationml/2006/ole">
            <mc:AlternateContent xmlns:mc="http://schemas.openxmlformats.org/markup-compatibility/2006">
              <mc:Choice xmlns:v="urn:schemas-microsoft-com:vml" Requires="v">
                <p:oleObj spid="_x0000_s2056" name="Worksheet" r:id="rId4" imgW="5819760" imgH="1914480" progId="Excel.Sheet.12">
                  <p:embed/>
                </p:oleObj>
              </mc:Choice>
              <mc:Fallback>
                <p:oleObj name="Worksheet" r:id="rId4" imgW="5819760" imgH="1914480" progId="Excel.Sheet.12">
                  <p:embed/>
                  <p:pic>
                    <p:nvPicPr>
                      <p:cNvPr id="0" name=""/>
                      <p:cNvPicPr/>
                      <p:nvPr/>
                    </p:nvPicPr>
                    <p:blipFill>
                      <a:blip r:embed="rId5"/>
                      <a:stretch>
                        <a:fillRect/>
                      </a:stretch>
                    </p:blipFill>
                    <p:spPr>
                      <a:xfrm>
                        <a:off x="342900" y="2362200"/>
                        <a:ext cx="8267700" cy="2619375"/>
                      </a:xfrm>
                      <a:prstGeom prst="rect">
                        <a:avLst/>
                      </a:prstGeom>
                    </p:spPr>
                  </p:pic>
                </p:oleObj>
              </mc:Fallback>
            </mc:AlternateContent>
          </a:graphicData>
        </a:graphic>
      </p:graphicFrame>
    </p:spTree>
    <p:extLst>
      <p:ext uri="{BB962C8B-B14F-4D97-AF65-F5344CB8AC3E}">
        <p14:creationId xmlns:p14="http://schemas.microsoft.com/office/powerpoint/2010/main" val="362952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228600"/>
            <a:ext cx="6909809" cy="830997"/>
          </a:xfrm>
          <a:prstGeom prst="rect">
            <a:avLst/>
          </a:prstGeom>
          <a:noFill/>
        </p:spPr>
        <p:txBody>
          <a:bodyPr wrap="square" rtlCol="0">
            <a:spAutoFit/>
          </a:bodyPr>
          <a:lstStyle/>
          <a:p>
            <a:pPr algn="ctr"/>
            <a:r>
              <a:rPr lang="en-US" sz="2400" dirty="0" smtClean="0">
                <a:latin typeface="Comic Sans MS" pitchFamily="66" charset="0"/>
              </a:rPr>
              <a:t>Temperature dependence of RMD </a:t>
            </a:r>
            <a:r>
              <a:rPr lang="en-US" sz="2400" dirty="0" smtClean="0">
                <a:latin typeface="Comic Sans MS" pitchFamily="66" charset="0"/>
              </a:rPr>
              <a:t>4-mm</a:t>
            </a:r>
            <a:r>
              <a:rPr lang="en-US" sz="2400" baseline="30000" dirty="0" smtClean="0">
                <a:latin typeface="Comic Sans MS" pitchFamily="66" charset="0"/>
              </a:rPr>
              <a:t>2</a:t>
            </a:r>
            <a:r>
              <a:rPr lang="en-US" sz="2400" dirty="0" smtClean="0">
                <a:latin typeface="Comic Sans MS" pitchFamily="66" charset="0"/>
              </a:rPr>
              <a:t> </a:t>
            </a:r>
            <a:r>
              <a:rPr lang="en-US" sz="2400" dirty="0" smtClean="0">
                <a:latin typeface="Comic Sans MS" pitchFamily="66" charset="0"/>
              </a:rPr>
              <a:t>APD time resolution (cont’d)</a:t>
            </a:r>
            <a:endParaRPr lang="en-US" sz="2400" dirty="0">
              <a:latin typeface="Comic Sans MS" pitchFamily="66" charset="0"/>
            </a:endParaRPr>
          </a:p>
        </p:txBody>
      </p:sp>
      <p:graphicFrame>
        <p:nvGraphicFramePr>
          <p:cNvPr id="14" name="Chart 13"/>
          <p:cNvGraphicFramePr>
            <a:graphicFrameLocks/>
          </p:cNvGraphicFramePr>
          <p:nvPr>
            <p:extLst>
              <p:ext uri="{D42A27DB-BD31-4B8C-83A1-F6EECF244321}">
                <p14:modId xmlns:p14="http://schemas.microsoft.com/office/powerpoint/2010/main" val="3843054931"/>
              </p:ext>
            </p:extLst>
          </p:nvPr>
        </p:nvGraphicFramePr>
        <p:xfrm>
          <a:off x="216725" y="1143000"/>
          <a:ext cx="2743200" cy="1905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1322736346"/>
              </p:ext>
            </p:extLst>
          </p:nvPr>
        </p:nvGraphicFramePr>
        <p:xfrm>
          <a:off x="3048000" y="1059597"/>
          <a:ext cx="2743200" cy="1905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val="2894437253"/>
              </p:ext>
            </p:extLst>
          </p:nvPr>
        </p:nvGraphicFramePr>
        <p:xfrm>
          <a:off x="5867400" y="1059597"/>
          <a:ext cx="2743200" cy="1905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extLst>
              <p:ext uri="{D42A27DB-BD31-4B8C-83A1-F6EECF244321}">
                <p14:modId xmlns:p14="http://schemas.microsoft.com/office/powerpoint/2010/main" val="4284781557"/>
              </p:ext>
            </p:extLst>
          </p:nvPr>
        </p:nvGraphicFramePr>
        <p:xfrm>
          <a:off x="152400" y="3352800"/>
          <a:ext cx="2743200" cy="1905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a:graphicFrameLocks/>
          </p:cNvGraphicFramePr>
          <p:nvPr>
            <p:extLst>
              <p:ext uri="{D42A27DB-BD31-4B8C-83A1-F6EECF244321}">
                <p14:modId xmlns:p14="http://schemas.microsoft.com/office/powerpoint/2010/main" val="4238753880"/>
              </p:ext>
            </p:extLst>
          </p:nvPr>
        </p:nvGraphicFramePr>
        <p:xfrm>
          <a:off x="3048000" y="3352800"/>
          <a:ext cx="2743200" cy="1905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8"/>
          <p:cNvGraphicFramePr>
            <a:graphicFrameLocks/>
          </p:cNvGraphicFramePr>
          <p:nvPr>
            <p:extLst>
              <p:ext uri="{D42A27DB-BD31-4B8C-83A1-F6EECF244321}">
                <p14:modId xmlns:p14="http://schemas.microsoft.com/office/powerpoint/2010/main" val="3150383935"/>
              </p:ext>
            </p:extLst>
          </p:nvPr>
        </p:nvGraphicFramePr>
        <p:xfrm>
          <a:off x="5943600" y="3352800"/>
          <a:ext cx="2743200" cy="1905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3854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228600"/>
            <a:ext cx="6909809" cy="461665"/>
          </a:xfrm>
          <a:prstGeom prst="rect">
            <a:avLst/>
          </a:prstGeom>
          <a:noFill/>
        </p:spPr>
        <p:txBody>
          <a:bodyPr wrap="square" rtlCol="0">
            <a:spAutoFit/>
          </a:bodyPr>
          <a:lstStyle/>
          <a:p>
            <a:pPr algn="ctr"/>
            <a:r>
              <a:rPr lang="en-US" sz="2400" dirty="0" smtClean="0">
                <a:latin typeface="Comic Sans MS" pitchFamily="66" charset="0"/>
              </a:rPr>
              <a:t>Cross check with Fe-55 source</a:t>
            </a:r>
            <a:endParaRPr lang="en-US" sz="2400" dirty="0">
              <a:latin typeface="Comic Sans MS" pitchFamily="66" charset="0"/>
            </a:endParaRPr>
          </a:p>
        </p:txBody>
      </p:sp>
      <p:sp>
        <p:nvSpPr>
          <p:cNvPr id="7" name="TextBox 6"/>
          <p:cNvSpPr txBox="1"/>
          <p:nvPr/>
        </p:nvSpPr>
        <p:spPr>
          <a:xfrm>
            <a:off x="685800" y="1143000"/>
            <a:ext cx="7772400" cy="2585323"/>
          </a:xfrm>
          <a:prstGeom prst="rect">
            <a:avLst/>
          </a:prstGeom>
          <a:noFill/>
        </p:spPr>
        <p:txBody>
          <a:bodyPr wrap="square" rtlCol="0">
            <a:spAutoFit/>
          </a:bodyPr>
          <a:lstStyle/>
          <a:p>
            <a:r>
              <a:rPr lang="en-US" dirty="0" smtClean="0">
                <a:latin typeface="Comic Sans MS" pitchFamily="66" charset="0"/>
              </a:rPr>
              <a:t>It would be useful if we can use other method to check the # of photoelectron/pulse obtained via power meter. </a:t>
            </a:r>
          </a:p>
          <a:p>
            <a:r>
              <a:rPr lang="en-US" dirty="0" smtClean="0">
                <a:latin typeface="Comic Sans MS" pitchFamily="66" charset="0"/>
              </a:rPr>
              <a:t>Since Fe-55 source emits 5.9keV x-ray, we know the full energy peak from Fe-55 source should @ 5900/3.6 = 1640 e’s. We compared the signal size obtained from laser beam and Fe-55 source, we found the discrepancy is very big. According to the ratio of the electrons: 5000/1640 ~ 3, the laser signal should be three times larger than the Fe-55 full energy peak, but the test result shows the ratio is only ~ 0.6!  </a:t>
            </a:r>
            <a:endParaRPr lang="en-US" dirty="0">
              <a:latin typeface="Comic Sans MS" pitchFamily="66" charset="0"/>
            </a:endParaRPr>
          </a:p>
        </p:txBody>
      </p:sp>
      <p:graphicFrame>
        <p:nvGraphicFramePr>
          <p:cNvPr id="9" name="Chart 8"/>
          <p:cNvGraphicFramePr>
            <a:graphicFrameLocks/>
          </p:cNvGraphicFramePr>
          <p:nvPr>
            <p:extLst>
              <p:ext uri="{D42A27DB-BD31-4B8C-83A1-F6EECF244321}">
                <p14:modId xmlns:p14="http://schemas.microsoft.com/office/powerpoint/2010/main" val="3162367807"/>
              </p:ext>
            </p:extLst>
          </p:nvPr>
        </p:nvGraphicFramePr>
        <p:xfrm>
          <a:off x="702623" y="359274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689696788"/>
              </p:ext>
            </p:extLst>
          </p:nvPr>
        </p:nvGraphicFramePr>
        <p:xfrm>
          <a:off x="5181600" y="3967348"/>
          <a:ext cx="3581400" cy="222390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410200" y="3358991"/>
            <a:ext cx="3429000" cy="738664"/>
          </a:xfrm>
          <a:prstGeom prst="rect">
            <a:avLst/>
          </a:prstGeom>
          <a:noFill/>
        </p:spPr>
        <p:txBody>
          <a:bodyPr wrap="square" rtlCol="0">
            <a:spAutoFit/>
          </a:bodyPr>
          <a:lstStyle/>
          <a:p>
            <a:r>
              <a:rPr lang="en-US" sz="1400" dirty="0" smtClean="0">
                <a:latin typeface="Comic Sans MS" pitchFamily="66" charset="0"/>
              </a:rPr>
              <a:t>Fe55 source spectrum measured by ZX60 amplifier. This spectrum was 20</a:t>
            </a:r>
            <a:r>
              <a:rPr lang="en-US" sz="1400" dirty="0" smtClean="0">
                <a:latin typeface="Comic Sans MS" pitchFamily="66" charset="0"/>
                <a:sym typeface="Symbol"/>
              </a:rPr>
              <a:t></a:t>
            </a:r>
            <a:r>
              <a:rPr lang="en-US" sz="1400" dirty="0" smtClean="0">
                <a:latin typeface="Comic Sans MS" pitchFamily="66" charset="0"/>
              </a:rPr>
              <a:t>C test result. </a:t>
            </a:r>
            <a:endParaRPr lang="en-US" sz="1400" dirty="0">
              <a:latin typeface="Comic Sans MS" pitchFamily="66" charset="0"/>
            </a:endParaRPr>
          </a:p>
        </p:txBody>
      </p:sp>
    </p:spTree>
    <p:extLst>
      <p:ext uri="{BB962C8B-B14F-4D97-AF65-F5344CB8AC3E}">
        <p14:creationId xmlns:p14="http://schemas.microsoft.com/office/powerpoint/2010/main" val="3816170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228600"/>
            <a:ext cx="6909809" cy="461665"/>
          </a:xfrm>
          <a:prstGeom prst="rect">
            <a:avLst/>
          </a:prstGeom>
          <a:noFill/>
        </p:spPr>
        <p:txBody>
          <a:bodyPr wrap="square" rtlCol="0">
            <a:spAutoFit/>
          </a:bodyPr>
          <a:lstStyle/>
          <a:p>
            <a:pPr algn="ctr"/>
            <a:r>
              <a:rPr lang="en-US" sz="2400" dirty="0" smtClean="0">
                <a:latin typeface="Comic Sans MS" pitchFamily="66" charset="0"/>
              </a:rPr>
              <a:t>Cross check with Fe-55 source (cont’d)</a:t>
            </a:r>
            <a:endParaRPr lang="en-US" sz="2400" dirty="0">
              <a:latin typeface="Comic Sans MS" pitchFamily="66" charset="0"/>
            </a:endParaRPr>
          </a:p>
        </p:txBody>
      </p:sp>
      <p:sp>
        <p:nvSpPr>
          <p:cNvPr id="10" name="TextBox 9"/>
          <p:cNvSpPr txBox="1"/>
          <p:nvPr/>
        </p:nvSpPr>
        <p:spPr>
          <a:xfrm>
            <a:off x="152400" y="990600"/>
            <a:ext cx="8839200" cy="1077218"/>
          </a:xfrm>
          <a:prstGeom prst="rect">
            <a:avLst/>
          </a:prstGeom>
          <a:noFill/>
        </p:spPr>
        <p:txBody>
          <a:bodyPr wrap="square" rtlCol="0">
            <a:spAutoFit/>
          </a:bodyPr>
          <a:lstStyle/>
          <a:p>
            <a:r>
              <a:rPr lang="en-US" sz="1600" dirty="0" smtClean="0">
                <a:latin typeface="Comic Sans MS" pitchFamily="66" charset="0"/>
              </a:rPr>
              <a:t>One possible source, which is responsible for this large discrepancy, could be due to our electronics. The preamplifier we used in the test is mini-circuits ZX60 fast amplifier, which is not charge sensitive preamplifier. The output signal amplitude will strongly depend on the input signal shape. </a:t>
            </a:r>
            <a:endParaRPr lang="en-US" sz="1600" dirty="0">
              <a:latin typeface="Comic Sans MS" pitchFamily="66" charset="0"/>
            </a:endParaRPr>
          </a:p>
        </p:txBody>
      </p:sp>
      <p:graphicFrame>
        <p:nvGraphicFramePr>
          <p:cNvPr id="11" name="Chart 10"/>
          <p:cNvGraphicFramePr>
            <a:graphicFrameLocks/>
          </p:cNvGraphicFramePr>
          <p:nvPr>
            <p:extLst>
              <p:ext uri="{D42A27DB-BD31-4B8C-83A1-F6EECF244321}">
                <p14:modId xmlns:p14="http://schemas.microsoft.com/office/powerpoint/2010/main" val="1203870845"/>
              </p:ext>
            </p:extLst>
          </p:nvPr>
        </p:nvGraphicFramePr>
        <p:xfrm>
          <a:off x="1066800" y="2067818"/>
          <a:ext cx="3482613" cy="21231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1630553132"/>
              </p:ext>
            </p:extLst>
          </p:nvPr>
        </p:nvGraphicFramePr>
        <p:xfrm>
          <a:off x="5328648" y="2067818"/>
          <a:ext cx="3333760" cy="219034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52400" y="4452758"/>
            <a:ext cx="8839200" cy="1354217"/>
          </a:xfrm>
          <a:prstGeom prst="rect">
            <a:avLst/>
          </a:prstGeom>
          <a:noFill/>
        </p:spPr>
        <p:txBody>
          <a:bodyPr wrap="square" rtlCol="0">
            <a:spAutoFit/>
          </a:bodyPr>
          <a:lstStyle/>
          <a:p>
            <a:r>
              <a:rPr lang="en-US" sz="1600" dirty="0" smtClean="0">
                <a:latin typeface="Comic Sans MS" pitchFamily="66" charset="0"/>
              </a:rPr>
              <a:t>Fe-55 photoelectrons are almost coming from a single spot (within 1</a:t>
            </a:r>
            <a:r>
              <a:rPr lang="en-US" sz="1600" dirty="0" smtClean="0">
                <a:latin typeface="Comic Sans MS" pitchFamily="66" charset="0"/>
                <a:sym typeface="Symbol"/>
              </a:rPr>
              <a:t>m), but laser pulse produced photoelectrons spread over the entire 60</a:t>
            </a:r>
            <a:r>
              <a:rPr lang="en-US" sz="1600" dirty="0">
                <a:latin typeface="Comic Sans MS" pitchFamily="66" charset="0"/>
                <a:sym typeface="Symbol"/>
              </a:rPr>
              <a:t> </a:t>
            </a:r>
            <a:r>
              <a:rPr lang="en-US" sz="1600" dirty="0" smtClean="0">
                <a:latin typeface="Comic Sans MS" pitchFamily="66" charset="0"/>
                <a:sym typeface="Symbol"/>
              </a:rPr>
              <a:t>m range. The later pulse shape is fatter than the former as shown above. We need to get fast charge sensitive preamplifier to check this hypothesis. (One candidate is in the paper Mickel sent to me: RAL 108A preamplifier with HP 5582A shaping amplifier. ) </a:t>
            </a:r>
            <a:endParaRPr lang="en-US" sz="1600" dirty="0">
              <a:latin typeface="Comic Sans MS" pitchFamily="66" charset="0"/>
            </a:endParaRPr>
          </a:p>
        </p:txBody>
      </p:sp>
    </p:spTree>
    <p:extLst>
      <p:ext uri="{BB962C8B-B14F-4D97-AF65-F5344CB8AC3E}">
        <p14:creationId xmlns:p14="http://schemas.microsoft.com/office/powerpoint/2010/main" val="3181005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24647</TotalTime>
  <Words>752</Words>
  <Application>Microsoft Office PowerPoint</Application>
  <PresentationFormat>On-screen Show (4:3)</PresentationFormat>
  <Paragraphs>78</Paragraphs>
  <Slides>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Calibri</vt:lpstr>
      <vt:lpstr>Comic Sans MS</vt:lpstr>
      <vt:lpstr>Symbol</vt:lpstr>
      <vt:lpstr>Office Theme</vt:lpstr>
      <vt:lpstr>Worksheet</vt:lpstr>
      <vt:lpstr>Temperature dependence of 4-mm2 RMD APD time resolution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timing test setup</dc:title>
  <dc:creator>Princeton Affiliate</dc:creator>
  <cp:lastModifiedBy>Kirk</cp:lastModifiedBy>
  <cp:revision>107</cp:revision>
  <dcterms:created xsi:type="dcterms:W3CDTF">2012-01-12T18:16:11Z</dcterms:created>
  <dcterms:modified xsi:type="dcterms:W3CDTF">2014-11-07T21:42:16Z</dcterms:modified>
</cp:coreProperties>
</file>