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charts/chart5.xml" ContentType="application/vnd.openxmlformats-officedocument.drawingml.chart+xml"/>
  <Override PartName="/ppt/drawings/drawing5.xml" ContentType="application/vnd.openxmlformats-officedocument.drawingml.chartshapes+xml"/>
  <Override PartName="/ppt/charts/chart6.xml" ContentType="application/vnd.openxmlformats-officedocument.drawingml.chart+xml"/>
  <Override PartName="/ppt/drawings/drawing6.xml" ContentType="application/vnd.openxmlformats-officedocument.drawingml.chartshapes+xml"/>
  <Override PartName="/ppt/charts/chart7.xml" ContentType="application/vnd.openxmlformats-officedocument.drawingml.chart+xml"/>
  <Override PartName="/ppt/charts/style1.xml" ContentType="application/vnd.ms-office.chartstyle+xml"/>
  <Override PartName="/ppt/charts/colors1.xml" ContentType="application/vnd.ms-office.chartcolorstyle+xml"/>
  <Override PartName="/ppt/charts/chart8.xml" ContentType="application/vnd.openxmlformats-officedocument.drawingml.chart+xml"/>
  <Override PartName="/ppt/drawings/drawing7.xml" ContentType="application/vnd.openxmlformats-officedocument.drawingml.chartshapes+xml"/>
  <Override PartName="/ppt/charts/chart9.xml" ContentType="application/vnd.openxmlformats-officedocument.drawingml.chart+xml"/>
  <Override PartName="/ppt/drawings/drawing8.xml" ContentType="application/vnd.openxmlformats-officedocument.drawingml.chartshapes+xml"/>
  <Override PartName="/ppt/charts/chart10.xml" ContentType="application/vnd.openxmlformats-officedocument.drawingml.chart+xml"/>
  <Override PartName="/ppt/drawings/drawing9.xml" ContentType="application/vnd.openxmlformats-officedocument.drawingml.chartshapes+xml"/>
  <Override PartName="/ppt/charts/chart11.xml" ContentType="application/vnd.openxmlformats-officedocument.drawingml.chart+xml"/>
  <Override PartName="/ppt/drawings/drawing10.xml" ContentType="application/vnd.openxmlformats-officedocument.drawingml.chartshapes+xml"/>
  <Override PartName="/ppt/charts/chart12.xml" ContentType="application/vnd.openxmlformats-officedocument.drawingml.chart+xml"/>
  <Override PartName="/ppt/drawings/drawing11.xml" ContentType="application/vnd.openxmlformats-officedocument.drawingml.chartshapes+xml"/>
  <Override PartName="/ppt/charts/chart13.xml" ContentType="application/vnd.openxmlformats-officedocument.drawingml.chart+xml"/>
  <Override PartName="/ppt/drawings/drawing12.xml" ContentType="application/vnd.openxmlformats-officedocument.drawingml.chartshapes+xml"/>
  <Override PartName="/ppt/charts/chart14.xml" ContentType="application/vnd.openxmlformats-officedocument.drawingml.chart+xml"/>
  <Override PartName="/ppt/drawings/drawing13.xml" ContentType="application/vnd.openxmlformats-officedocument.drawingml.chartshapes+xml"/>
  <Override PartName="/ppt/charts/chart1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77" r:id="rId3"/>
    <p:sldId id="285" r:id="rId4"/>
    <p:sldId id="304" r:id="rId5"/>
    <p:sldId id="305" r:id="rId6"/>
    <p:sldId id="306" r:id="rId7"/>
    <p:sldId id="286" r:id="rId8"/>
    <p:sldId id="284" r:id="rId9"/>
    <p:sldId id="287" r:id="rId10"/>
    <p:sldId id="288" r:id="rId11"/>
    <p:sldId id="289" r:id="rId12"/>
    <p:sldId id="290" r:id="rId13"/>
    <p:sldId id="291" r:id="rId14"/>
    <p:sldId id="292" r:id="rId15"/>
    <p:sldId id="293" r:id="rId16"/>
    <p:sldId id="294" r:id="rId17"/>
    <p:sldId id="295" r:id="rId18"/>
    <p:sldId id="296" r:id="rId19"/>
    <p:sldId id="297" r:id="rId20"/>
    <p:sldId id="300" r:id="rId21"/>
    <p:sldId id="298" r:id="rId22"/>
    <p:sldId id="302" r:id="rId23"/>
    <p:sldId id="303" r:id="rId24"/>
    <p:sldId id="29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D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0" autoAdjust="0"/>
    <p:restoredTop sz="94523" autoAdjust="0"/>
  </p:normalViewPr>
  <p:slideViewPr>
    <p:cSldViewPr>
      <p:cViewPr varScale="1">
        <p:scale>
          <a:sx n="99" d="100"/>
          <a:sy n="99" d="100"/>
        </p:scale>
        <p:origin x="882" y="84"/>
      </p:cViewPr>
      <p:guideLst>
        <p:guide orient="horz" pos="2160"/>
        <p:guide pos="2880"/>
      </p:guideLst>
    </p:cSldViewPr>
  </p:slideViewPr>
  <p:notesTextViewPr>
    <p:cViewPr>
      <p:scale>
        <a:sx n="1" d="1"/>
        <a:sy n="1" d="1"/>
      </p:scale>
      <p:origin x="0" y="0"/>
    </p:cViewPr>
  </p:notesTextViewPr>
  <p:gridSpacing cx="36576" cy="36576"/>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C:\Users\LU\Fast%20Timing\01162015\-1750V\y=0mm\summary-01162015.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file:///C:\Users\LU\Fast%20Timing\01162015\-1750V\y=0mm\summary-01162015.xlsx"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oleObject" Target="file:///C:\Users\LU\Fast%20Timing\01162015\-1750V\y=0mm\summary-01162015.xlsx"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oleObject" Target="file:///C:\Users\LU\Fast%20Timing\01162015\-1750V\y=0mm\summary-01162015.xlsx" TargetMode="Externa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package" Target="../embeddings/Microsoft_Excel_Worksheet8.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xml"/><Relationship Id="rId1" Type="http://schemas.microsoft.com/office/2011/relationships/chartStyle" Target="style1.xm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C:\Users\LU\Fast%20Timing\01162015\-1750V\y=0mm\summary-01162015.xlsx"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C:\Users\LU\Fast%20Timing\01162015\-1750V\y=0mm\summary-011620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smoothMarker"/>
        <c:varyColors val="0"/>
        <c:ser>
          <c:idx val="0"/>
          <c:order val="0"/>
          <c:marker>
            <c:symbol val="none"/>
          </c:marker>
          <c:xVal>
            <c:numRef>
              <c:f>'Fe55-cat-mesh'!$A$1:$A$2048</c:f>
              <c:numCache>
                <c:formatCode>0.0000</c:formatCode>
                <c:ptCount val="2048"/>
                <c:pt idx="0">
                  <c:v>-6.6975000000000007E-2</c:v>
                </c:pt>
                <c:pt idx="1">
                  <c:v>-6.6739999999999994E-2</c:v>
                </c:pt>
                <c:pt idx="2">
                  <c:v>-6.6504999999999995E-2</c:v>
                </c:pt>
                <c:pt idx="3">
                  <c:v>-6.6270999999999997E-2</c:v>
                </c:pt>
                <c:pt idx="4">
                  <c:v>-6.6035999999999997E-2</c:v>
                </c:pt>
                <c:pt idx="5">
                  <c:v>-6.5800999999999998E-2</c:v>
                </c:pt>
                <c:pt idx="6">
                  <c:v>-6.5567E-2</c:v>
                </c:pt>
                <c:pt idx="7">
                  <c:v>-6.5332000000000001E-2</c:v>
                </c:pt>
                <c:pt idx="8">
                  <c:v>-6.5098000000000003E-2</c:v>
                </c:pt>
                <c:pt idx="9">
                  <c:v>-6.4863000000000004E-2</c:v>
                </c:pt>
                <c:pt idx="10">
                  <c:v>-6.4628000000000005E-2</c:v>
                </c:pt>
                <c:pt idx="11">
                  <c:v>-6.4394000000000007E-2</c:v>
                </c:pt>
                <c:pt idx="12">
                  <c:v>-6.4158999999999994E-2</c:v>
                </c:pt>
                <c:pt idx="13">
                  <c:v>-6.3923999999999995E-2</c:v>
                </c:pt>
                <c:pt idx="14">
                  <c:v>-6.3689999999999997E-2</c:v>
                </c:pt>
                <c:pt idx="15">
                  <c:v>-6.3454999999999998E-2</c:v>
                </c:pt>
                <c:pt idx="16">
                  <c:v>-6.3220999999999999E-2</c:v>
                </c:pt>
                <c:pt idx="17">
                  <c:v>-6.2986E-2</c:v>
                </c:pt>
                <c:pt idx="18">
                  <c:v>-6.2751000000000001E-2</c:v>
                </c:pt>
                <c:pt idx="19">
                  <c:v>-6.2517000000000003E-2</c:v>
                </c:pt>
                <c:pt idx="20">
                  <c:v>-6.2281999999999997E-2</c:v>
                </c:pt>
                <c:pt idx="21">
                  <c:v>-6.2046999999999998E-2</c:v>
                </c:pt>
                <c:pt idx="22">
                  <c:v>-6.1813E-2</c:v>
                </c:pt>
                <c:pt idx="23">
                  <c:v>-6.1578000000000001E-2</c:v>
                </c:pt>
                <c:pt idx="24">
                  <c:v>-6.1344000000000003E-2</c:v>
                </c:pt>
                <c:pt idx="25">
                  <c:v>-6.1108999999999997E-2</c:v>
                </c:pt>
                <c:pt idx="26">
                  <c:v>-6.0873999999999998E-2</c:v>
                </c:pt>
                <c:pt idx="27">
                  <c:v>-6.0639999999999999E-2</c:v>
                </c:pt>
                <c:pt idx="28">
                  <c:v>-6.0405E-2</c:v>
                </c:pt>
                <c:pt idx="29">
                  <c:v>-6.0171000000000002E-2</c:v>
                </c:pt>
                <c:pt idx="30">
                  <c:v>-5.9936000000000003E-2</c:v>
                </c:pt>
                <c:pt idx="31">
                  <c:v>-5.9700999999999997E-2</c:v>
                </c:pt>
                <c:pt idx="32">
                  <c:v>-5.9466999999999999E-2</c:v>
                </c:pt>
                <c:pt idx="33">
                  <c:v>-5.9232E-2</c:v>
                </c:pt>
                <c:pt idx="34">
                  <c:v>-5.8997000000000001E-2</c:v>
                </c:pt>
                <c:pt idx="35">
                  <c:v>-5.8763000000000003E-2</c:v>
                </c:pt>
                <c:pt idx="36">
                  <c:v>-5.8527999999999997E-2</c:v>
                </c:pt>
                <c:pt idx="37">
                  <c:v>-5.8293999999999999E-2</c:v>
                </c:pt>
                <c:pt idx="38">
                  <c:v>-5.8058999999999999E-2</c:v>
                </c:pt>
                <c:pt idx="39">
                  <c:v>-5.7824E-2</c:v>
                </c:pt>
                <c:pt idx="40">
                  <c:v>-5.7590000000000002E-2</c:v>
                </c:pt>
                <c:pt idx="41">
                  <c:v>-5.7355000000000003E-2</c:v>
                </c:pt>
                <c:pt idx="42">
                  <c:v>-5.7119999999999997E-2</c:v>
                </c:pt>
                <c:pt idx="43">
                  <c:v>-5.6885999999999999E-2</c:v>
                </c:pt>
                <c:pt idx="44">
                  <c:v>-5.6651E-2</c:v>
                </c:pt>
                <c:pt idx="45">
                  <c:v>-5.6417000000000002E-2</c:v>
                </c:pt>
                <c:pt idx="46">
                  <c:v>-5.6182000000000003E-2</c:v>
                </c:pt>
                <c:pt idx="47">
                  <c:v>-5.5946999999999997E-2</c:v>
                </c:pt>
                <c:pt idx="48">
                  <c:v>-5.5712999999999999E-2</c:v>
                </c:pt>
                <c:pt idx="49">
                  <c:v>-5.5478E-2</c:v>
                </c:pt>
                <c:pt idx="50">
                  <c:v>-5.5243E-2</c:v>
                </c:pt>
                <c:pt idx="51">
                  <c:v>-5.5009000000000002E-2</c:v>
                </c:pt>
                <c:pt idx="52">
                  <c:v>-5.4774000000000003E-2</c:v>
                </c:pt>
                <c:pt idx="53">
                  <c:v>-5.4539999999999998E-2</c:v>
                </c:pt>
                <c:pt idx="54">
                  <c:v>-5.4304999999999999E-2</c:v>
                </c:pt>
                <c:pt idx="55">
                  <c:v>-5.407E-2</c:v>
                </c:pt>
                <c:pt idx="56">
                  <c:v>-5.3836000000000002E-2</c:v>
                </c:pt>
                <c:pt idx="57">
                  <c:v>-5.3601000000000003E-2</c:v>
                </c:pt>
                <c:pt idx="58">
                  <c:v>-5.3366999999999998E-2</c:v>
                </c:pt>
                <c:pt idx="59">
                  <c:v>-5.3131999999999999E-2</c:v>
                </c:pt>
                <c:pt idx="60">
                  <c:v>-5.2897E-2</c:v>
                </c:pt>
                <c:pt idx="61">
                  <c:v>-5.2663000000000001E-2</c:v>
                </c:pt>
                <c:pt idx="62">
                  <c:v>-5.2428000000000002E-2</c:v>
                </c:pt>
                <c:pt idx="63">
                  <c:v>-5.2193000000000003E-2</c:v>
                </c:pt>
                <c:pt idx="64">
                  <c:v>-5.1958999999999998E-2</c:v>
                </c:pt>
                <c:pt idx="65">
                  <c:v>-5.1723999999999999E-2</c:v>
                </c:pt>
                <c:pt idx="66">
                  <c:v>-5.1490000000000001E-2</c:v>
                </c:pt>
                <c:pt idx="67">
                  <c:v>-5.1255000000000002E-2</c:v>
                </c:pt>
                <c:pt idx="68">
                  <c:v>-5.1020000000000003E-2</c:v>
                </c:pt>
                <c:pt idx="69">
                  <c:v>-5.0785999999999998E-2</c:v>
                </c:pt>
                <c:pt idx="70">
                  <c:v>-5.0550999999999999E-2</c:v>
                </c:pt>
                <c:pt idx="71">
                  <c:v>-5.0316E-2</c:v>
                </c:pt>
                <c:pt idx="72">
                  <c:v>-5.0082000000000002E-2</c:v>
                </c:pt>
                <c:pt idx="73">
                  <c:v>-4.9847000000000002E-2</c:v>
                </c:pt>
                <c:pt idx="74">
                  <c:v>-4.9612999999999997E-2</c:v>
                </c:pt>
                <c:pt idx="75">
                  <c:v>-4.9377999999999998E-2</c:v>
                </c:pt>
                <c:pt idx="76">
                  <c:v>-4.9142999999999999E-2</c:v>
                </c:pt>
                <c:pt idx="77">
                  <c:v>-4.8909000000000001E-2</c:v>
                </c:pt>
                <c:pt idx="78">
                  <c:v>-4.8674000000000002E-2</c:v>
                </c:pt>
                <c:pt idx="79">
                  <c:v>-4.8439000000000003E-2</c:v>
                </c:pt>
                <c:pt idx="80">
                  <c:v>-4.8204999999999998E-2</c:v>
                </c:pt>
                <c:pt idx="81">
                  <c:v>-4.7969999999999999E-2</c:v>
                </c:pt>
                <c:pt idx="82">
                  <c:v>-4.7736000000000001E-2</c:v>
                </c:pt>
                <c:pt idx="83">
                  <c:v>-4.7501000000000002E-2</c:v>
                </c:pt>
                <c:pt idx="84">
                  <c:v>-4.7266000000000002E-2</c:v>
                </c:pt>
                <c:pt idx="85">
                  <c:v>-4.7031999999999997E-2</c:v>
                </c:pt>
                <c:pt idx="86">
                  <c:v>-4.6796999999999998E-2</c:v>
                </c:pt>
                <c:pt idx="87">
                  <c:v>-4.6563E-2</c:v>
                </c:pt>
                <c:pt idx="88">
                  <c:v>-4.6328000000000001E-2</c:v>
                </c:pt>
                <c:pt idx="89">
                  <c:v>-4.6093000000000002E-2</c:v>
                </c:pt>
                <c:pt idx="90">
                  <c:v>-4.5858999999999997E-2</c:v>
                </c:pt>
                <c:pt idx="91">
                  <c:v>-4.5623999999999998E-2</c:v>
                </c:pt>
                <c:pt idx="92">
                  <c:v>-4.5388999999999999E-2</c:v>
                </c:pt>
                <c:pt idx="93">
                  <c:v>-4.5155000000000001E-2</c:v>
                </c:pt>
                <c:pt idx="94">
                  <c:v>-4.4920000000000002E-2</c:v>
                </c:pt>
                <c:pt idx="95">
                  <c:v>-4.4685999999999997E-2</c:v>
                </c:pt>
                <c:pt idx="96">
                  <c:v>-4.4450999999999997E-2</c:v>
                </c:pt>
                <c:pt idx="97">
                  <c:v>-4.4215999999999998E-2</c:v>
                </c:pt>
                <c:pt idx="98">
                  <c:v>-4.3982E-2</c:v>
                </c:pt>
                <c:pt idx="99">
                  <c:v>-4.3747000000000001E-2</c:v>
                </c:pt>
                <c:pt idx="100">
                  <c:v>-4.3512000000000002E-2</c:v>
                </c:pt>
                <c:pt idx="101">
                  <c:v>-4.3277999999999997E-2</c:v>
                </c:pt>
                <c:pt idx="102">
                  <c:v>-4.3042999999999998E-2</c:v>
                </c:pt>
                <c:pt idx="103">
                  <c:v>-4.2809E-2</c:v>
                </c:pt>
                <c:pt idx="104">
                  <c:v>-4.2574000000000001E-2</c:v>
                </c:pt>
                <c:pt idx="105">
                  <c:v>-4.2339000000000002E-2</c:v>
                </c:pt>
                <c:pt idx="106">
                  <c:v>-4.2104999999999997E-2</c:v>
                </c:pt>
                <c:pt idx="107">
                  <c:v>-4.1869999999999997E-2</c:v>
                </c:pt>
                <c:pt idx="108">
                  <c:v>-4.1634999999999998E-2</c:v>
                </c:pt>
                <c:pt idx="109">
                  <c:v>-4.1401E-2</c:v>
                </c:pt>
                <c:pt idx="110">
                  <c:v>-4.1166000000000001E-2</c:v>
                </c:pt>
                <c:pt idx="111">
                  <c:v>-4.0932000000000003E-2</c:v>
                </c:pt>
                <c:pt idx="112">
                  <c:v>-4.0696999999999997E-2</c:v>
                </c:pt>
                <c:pt idx="113">
                  <c:v>-4.0461999999999998E-2</c:v>
                </c:pt>
                <c:pt idx="114">
                  <c:v>-4.0228E-2</c:v>
                </c:pt>
                <c:pt idx="115">
                  <c:v>-3.9993000000000001E-2</c:v>
                </c:pt>
                <c:pt idx="116">
                  <c:v>-3.9758000000000002E-2</c:v>
                </c:pt>
                <c:pt idx="117">
                  <c:v>-3.9523999999999997E-2</c:v>
                </c:pt>
                <c:pt idx="118">
                  <c:v>-3.9288999999999998E-2</c:v>
                </c:pt>
                <c:pt idx="119">
                  <c:v>-3.9054999999999999E-2</c:v>
                </c:pt>
                <c:pt idx="120">
                  <c:v>-3.882E-2</c:v>
                </c:pt>
                <c:pt idx="121">
                  <c:v>-3.8585000000000001E-2</c:v>
                </c:pt>
                <c:pt idx="122">
                  <c:v>-3.8351000000000003E-2</c:v>
                </c:pt>
                <c:pt idx="123">
                  <c:v>-3.8115999999999997E-2</c:v>
                </c:pt>
                <c:pt idx="124">
                  <c:v>-3.7881999999999999E-2</c:v>
                </c:pt>
                <c:pt idx="125">
                  <c:v>-3.7647E-2</c:v>
                </c:pt>
                <c:pt idx="126">
                  <c:v>-3.7412000000000001E-2</c:v>
                </c:pt>
                <c:pt idx="127">
                  <c:v>-3.7178000000000003E-2</c:v>
                </c:pt>
                <c:pt idx="128">
                  <c:v>-3.6942999999999997E-2</c:v>
                </c:pt>
                <c:pt idx="129">
                  <c:v>-3.6707999999999998E-2</c:v>
                </c:pt>
                <c:pt idx="130">
                  <c:v>-3.6473999999999999E-2</c:v>
                </c:pt>
                <c:pt idx="131">
                  <c:v>-3.6239E-2</c:v>
                </c:pt>
                <c:pt idx="132">
                  <c:v>-3.6005000000000002E-2</c:v>
                </c:pt>
                <c:pt idx="133">
                  <c:v>-3.5770000000000003E-2</c:v>
                </c:pt>
                <c:pt idx="134">
                  <c:v>-3.5534999999999997E-2</c:v>
                </c:pt>
                <c:pt idx="135">
                  <c:v>-3.5300999999999999E-2</c:v>
                </c:pt>
                <c:pt idx="136">
                  <c:v>-3.5066E-2</c:v>
                </c:pt>
                <c:pt idx="137">
                  <c:v>-3.4831000000000001E-2</c:v>
                </c:pt>
                <c:pt idx="138">
                  <c:v>-3.4597000000000003E-2</c:v>
                </c:pt>
                <c:pt idx="139">
                  <c:v>-3.4361999999999997E-2</c:v>
                </c:pt>
                <c:pt idx="140">
                  <c:v>-3.4127999999999999E-2</c:v>
                </c:pt>
                <c:pt idx="141">
                  <c:v>-3.3893E-2</c:v>
                </c:pt>
                <c:pt idx="142">
                  <c:v>-3.3658E-2</c:v>
                </c:pt>
                <c:pt idx="143">
                  <c:v>-3.3424000000000002E-2</c:v>
                </c:pt>
                <c:pt idx="144">
                  <c:v>-3.3189000000000003E-2</c:v>
                </c:pt>
                <c:pt idx="145">
                  <c:v>-3.2953999999999997E-2</c:v>
                </c:pt>
                <c:pt idx="146">
                  <c:v>-3.2719999999999999E-2</c:v>
                </c:pt>
                <c:pt idx="147">
                  <c:v>-3.2485E-2</c:v>
                </c:pt>
                <c:pt idx="148">
                  <c:v>-3.2251000000000002E-2</c:v>
                </c:pt>
                <c:pt idx="149">
                  <c:v>-3.2016000000000003E-2</c:v>
                </c:pt>
                <c:pt idx="150">
                  <c:v>-3.1780999999999997E-2</c:v>
                </c:pt>
                <c:pt idx="151">
                  <c:v>-3.1546999999999999E-2</c:v>
                </c:pt>
                <c:pt idx="152">
                  <c:v>-3.1312E-2</c:v>
                </c:pt>
                <c:pt idx="153">
                  <c:v>-3.1078000000000001E-2</c:v>
                </c:pt>
                <c:pt idx="154">
                  <c:v>-3.0842999999999999E-2</c:v>
                </c:pt>
                <c:pt idx="155">
                  <c:v>-3.0608E-2</c:v>
                </c:pt>
                <c:pt idx="156">
                  <c:v>-3.0374000000000002E-2</c:v>
                </c:pt>
                <c:pt idx="157">
                  <c:v>-3.0138999999999999E-2</c:v>
                </c:pt>
                <c:pt idx="158">
                  <c:v>-2.9904E-2</c:v>
                </c:pt>
                <c:pt idx="159">
                  <c:v>-2.9669999999999998E-2</c:v>
                </c:pt>
                <c:pt idx="160">
                  <c:v>-2.9434999999999999E-2</c:v>
                </c:pt>
                <c:pt idx="161">
                  <c:v>-2.9201000000000001E-2</c:v>
                </c:pt>
                <c:pt idx="162">
                  <c:v>-2.8965999999999999E-2</c:v>
                </c:pt>
                <c:pt idx="163">
                  <c:v>-2.8731E-2</c:v>
                </c:pt>
                <c:pt idx="164">
                  <c:v>-2.8497000000000001E-2</c:v>
                </c:pt>
                <c:pt idx="165">
                  <c:v>-2.8261999999999999E-2</c:v>
                </c:pt>
                <c:pt idx="166">
                  <c:v>-2.8027E-2</c:v>
                </c:pt>
                <c:pt idx="167">
                  <c:v>-2.7793000000000002E-2</c:v>
                </c:pt>
                <c:pt idx="168">
                  <c:v>-2.7557999999999999E-2</c:v>
                </c:pt>
                <c:pt idx="169">
                  <c:v>-2.7324000000000001E-2</c:v>
                </c:pt>
                <c:pt idx="170">
                  <c:v>-2.7088999999999998E-2</c:v>
                </c:pt>
                <c:pt idx="171">
                  <c:v>-2.6853999999999999E-2</c:v>
                </c:pt>
                <c:pt idx="172">
                  <c:v>-2.6620000000000001E-2</c:v>
                </c:pt>
                <c:pt idx="173">
                  <c:v>-2.6384999999999999E-2</c:v>
                </c:pt>
                <c:pt idx="174">
                  <c:v>-2.615E-2</c:v>
                </c:pt>
                <c:pt idx="175">
                  <c:v>-2.5916000000000002E-2</c:v>
                </c:pt>
                <c:pt idx="176">
                  <c:v>-2.5680999999999999E-2</c:v>
                </c:pt>
                <c:pt idx="177">
                  <c:v>-2.5447000000000001E-2</c:v>
                </c:pt>
                <c:pt idx="178">
                  <c:v>-2.5211999999999998E-2</c:v>
                </c:pt>
                <c:pt idx="179">
                  <c:v>-2.4976999999999999E-2</c:v>
                </c:pt>
                <c:pt idx="180">
                  <c:v>-2.4743000000000001E-2</c:v>
                </c:pt>
                <c:pt idx="181">
                  <c:v>-2.4507999999999999E-2</c:v>
                </c:pt>
                <c:pt idx="182">
                  <c:v>-2.4272999999999999E-2</c:v>
                </c:pt>
                <c:pt idx="183">
                  <c:v>-2.4039000000000001E-2</c:v>
                </c:pt>
                <c:pt idx="184">
                  <c:v>-2.3803999999999999E-2</c:v>
                </c:pt>
                <c:pt idx="185">
                  <c:v>-2.3570000000000001E-2</c:v>
                </c:pt>
                <c:pt idx="186">
                  <c:v>-2.3335000000000002E-2</c:v>
                </c:pt>
                <c:pt idx="187">
                  <c:v>-2.3099999999999999E-2</c:v>
                </c:pt>
                <c:pt idx="188">
                  <c:v>-2.2866000000000001E-2</c:v>
                </c:pt>
                <c:pt idx="189">
                  <c:v>-2.2630999999999998E-2</c:v>
                </c:pt>
                <c:pt idx="190">
                  <c:v>-2.2397E-2</c:v>
                </c:pt>
                <c:pt idx="191">
                  <c:v>-2.2162000000000001E-2</c:v>
                </c:pt>
                <c:pt idx="192">
                  <c:v>-2.1926999999999999E-2</c:v>
                </c:pt>
                <c:pt idx="193">
                  <c:v>-2.1693E-2</c:v>
                </c:pt>
                <c:pt idx="194">
                  <c:v>-2.1458000000000001E-2</c:v>
                </c:pt>
                <c:pt idx="195">
                  <c:v>-2.1222999999999999E-2</c:v>
                </c:pt>
                <c:pt idx="196">
                  <c:v>-2.0989000000000001E-2</c:v>
                </c:pt>
                <c:pt idx="197">
                  <c:v>-2.0754000000000002E-2</c:v>
                </c:pt>
                <c:pt idx="198">
                  <c:v>-2.052E-2</c:v>
                </c:pt>
                <c:pt idx="199">
                  <c:v>-2.0285000000000001E-2</c:v>
                </c:pt>
                <c:pt idx="200">
                  <c:v>-2.0049999999999998E-2</c:v>
                </c:pt>
                <c:pt idx="201">
                  <c:v>-1.9816E-2</c:v>
                </c:pt>
                <c:pt idx="202">
                  <c:v>-1.9581000000000001E-2</c:v>
                </c:pt>
                <c:pt idx="203">
                  <c:v>-1.9345999999999999E-2</c:v>
                </c:pt>
                <c:pt idx="204">
                  <c:v>-1.9112000000000001E-2</c:v>
                </c:pt>
                <c:pt idx="205">
                  <c:v>-1.8877000000000001E-2</c:v>
                </c:pt>
                <c:pt idx="206">
                  <c:v>-1.8643E-2</c:v>
                </c:pt>
                <c:pt idx="207">
                  <c:v>-1.8408000000000001E-2</c:v>
                </c:pt>
                <c:pt idx="208">
                  <c:v>-1.8173000000000002E-2</c:v>
                </c:pt>
                <c:pt idx="209">
                  <c:v>-1.7939E-2</c:v>
                </c:pt>
                <c:pt idx="210">
                  <c:v>-1.7704000000000001E-2</c:v>
                </c:pt>
                <c:pt idx="211">
                  <c:v>-1.7468999999999998E-2</c:v>
                </c:pt>
                <c:pt idx="212">
                  <c:v>-1.7235E-2</c:v>
                </c:pt>
                <c:pt idx="213">
                  <c:v>-1.7000000000000001E-2</c:v>
                </c:pt>
                <c:pt idx="214">
                  <c:v>-1.6766E-2</c:v>
                </c:pt>
                <c:pt idx="215">
                  <c:v>-1.6531000000000001E-2</c:v>
                </c:pt>
                <c:pt idx="216">
                  <c:v>-1.6296000000000001E-2</c:v>
                </c:pt>
                <c:pt idx="217">
                  <c:v>-1.6062E-2</c:v>
                </c:pt>
                <c:pt idx="218">
                  <c:v>-1.5827000000000001E-2</c:v>
                </c:pt>
                <c:pt idx="219">
                  <c:v>-1.5592999999999999E-2</c:v>
                </c:pt>
                <c:pt idx="220">
                  <c:v>-1.5358E-2</c:v>
                </c:pt>
                <c:pt idx="221">
                  <c:v>-1.5122999999999999E-2</c:v>
                </c:pt>
                <c:pt idx="222">
                  <c:v>-1.4888999999999999E-2</c:v>
                </c:pt>
                <c:pt idx="223">
                  <c:v>-1.4654E-2</c:v>
                </c:pt>
                <c:pt idx="224">
                  <c:v>-1.4419E-2</c:v>
                </c:pt>
                <c:pt idx="225">
                  <c:v>-1.4185E-2</c:v>
                </c:pt>
                <c:pt idx="226">
                  <c:v>-1.3950000000000001E-2</c:v>
                </c:pt>
                <c:pt idx="227">
                  <c:v>-1.3716000000000001E-2</c:v>
                </c:pt>
                <c:pt idx="228">
                  <c:v>-1.3481E-2</c:v>
                </c:pt>
                <c:pt idx="229">
                  <c:v>-1.3246000000000001E-2</c:v>
                </c:pt>
                <c:pt idx="230">
                  <c:v>-1.3011999999999999E-2</c:v>
                </c:pt>
                <c:pt idx="231">
                  <c:v>-1.2777E-2</c:v>
                </c:pt>
                <c:pt idx="232">
                  <c:v>-1.2541999999999999E-2</c:v>
                </c:pt>
                <c:pt idx="233">
                  <c:v>-1.2307999999999999E-2</c:v>
                </c:pt>
                <c:pt idx="234">
                  <c:v>-1.2073E-2</c:v>
                </c:pt>
                <c:pt idx="235">
                  <c:v>-1.1839000000000001E-2</c:v>
                </c:pt>
                <c:pt idx="236">
                  <c:v>-1.1604E-2</c:v>
                </c:pt>
                <c:pt idx="237">
                  <c:v>-1.1369000000000001E-2</c:v>
                </c:pt>
                <c:pt idx="238">
                  <c:v>-1.1135000000000001E-2</c:v>
                </c:pt>
                <c:pt idx="239">
                  <c:v>-1.09E-2</c:v>
                </c:pt>
                <c:pt idx="240">
                  <c:v>-1.0664999999999999E-2</c:v>
                </c:pt>
                <c:pt idx="241">
                  <c:v>-1.0430999999999999E-2</c:v>
                </c:pt>
                <c:pt idx="242">
                  <c:v>-1.0196E-2</c:v>
                </c:pt>
                <c:pt idx="243">
                  <c:v>-9.9620000000000004E-3</c:v>
                </c:pt>
                <c:pt idx="244">
                  <c:v>-9.7269999999999995E-3</c:v>
                </c:pt>
                <c:pt idx="245">
                  <c:v>-9.4920000000000004E-3</c:v>
                </c:pt>
                <c:pt idx="246">
                  <c:v>-9.2580000000000006E-3</c:v>
                </c:pt>
                <c:pt idx="247">
                  <c:v>-9.0229999999999998E-3</c:v>
                </c:pt>
                <c:pt idx="248">
                  <c:v>-8.7889999999999999E-3</c:v>
                </c:pt>
                <c:pt idx="249">
                  <c:v>-8.5540000000000008E-3</c:v>
                </c:pt>
                <c:pt idx="250">
                  <c:v>-8.319E-3</c:v>
                </c:pt>
                <c:pt idx="251">
                  <c:v>-8.0850000000000002E-3</c:v>
                </c:pt>
                <c:pt idx="252">
                  <c:v>-7.8499999999999993E-3</c:v>
                </c:pt>
                <c:pt idx="253">
                  <c:v>-7.6150000000000002E-3</c:v>
                </c:pt>
                <c:pt idx="254">
                  <c:v>-7.3810000000000004E-3</c:v>
                </c:pt>
                <c:pt idx="255">
                  <c:v>-7.1459999999999996E-3</c:v>
                </c:pt>
                <c:pt idx="256">
                  <c:v>-6.9119999999999997E-3</c:v>
                </c:pt>
                <c:pt idx="257">
                  <c:v>-6.6769999999999998E-3</c:v>
                </c:pt>
                <c:pt idx="258">
                  <c:v>-6.4419999999999998E-3</c:v>
                </c:pt>
                <c:pt idx="259">
                  <c:v>-6.208E-3</c:v>
                </c:pt>
                <c:pt idx="260">
                  <c:v>-5.973E-3</c:v>
                </c:pt>
                <c:pt idx="261">
                  <c:v>-5.738E-3</c:v>
                </c:pt>
                <c:pt idx="262">
                  <c:v>-5.5040000000000002E-3</c:v>
                </c:pt>
                <c:pt idx="263">
                  <c:v>-5.2690000000000002E-3</c:v>
                </c:pt>
                <c:pt idx="264">
                  <c:v>-5.0350000000000004E-3</c:v>
                </c:pt>
                <c:pt idx="265">
                  <c:v>-4.7999999999999996E-3</c:v>
                </c:pt>
                <c:pt idx="266">
                  <c:v>-4.5649999999999996E-3</c:v>
                </c:pt>
                <c:pt idx="267">
                  <c:v>-4.3309999999999998E-3</c:v>
                </c:pt>
                <c:pt idx="268">
                  <c:v>-4.0959999999999998E-3</c:v>
                </c:pt>
                <c:pt idx="269">
                  <c:v>-3.8609999999999998E-3</c:v>
                </c:pt>
                <c:pt idx="270">
                  <c:v>-3.627E-3</c:v>
                </c:pt>
                <c:pt idx="271">
                  <c:v>-3.392E-3</c:v>
                </c:pt>
                <c:pt idx="272">
                  <c:v>-3.1580000000000002E-3</c:v>
                </c:pt>
                <c:pt idx="273">
                  <c:v>-2.9229999999999998E-3</c:v>
                </c:pt>
                <c:pt idx="274">
                  <c:v>-2.6879999999999999E-3</c:v>
                </c:pt>
                <c:pt idx="275">
                  <c:v>-2.454E-3</c:v>
                </c:pt>
                <c:pt idx="276">
                  <c:v>-2.2190000000000001E-3</c:v>
                </c:pt>
                <c:pt idx="277">
                  <c:v>-1.9840000000000001E-3</c:v>
                </c:pt>
                <c:pt idx="278">
                  <c:v>-1.75E-3</c:v>
                </c:pt>
                <c:pt idx="279">
                  <c:v>-1.5150000000000001E-3</c:v>
                </c:pt>
                <c:pt idx="280">
                  <c:v>-1.281E-3</c:v>
                </c:pt>
                <c:pt idx="281">
                  <c:v>-1.0460000000000001E-3</c:v>
                </c:pt>
                <c:pt idx="282">
                  <c:v>-8.1099999999999998E-4</c:v>
                </c:pt>
                <c:pt idx="283">
                  <c:v>-5.7700000000000004E-4</c:v>
                </c:pt>
                <c:pt idx="284">
                  <c:v>-3.4200000000000002E-4</c:v>
                </c:pt>
                <c:pt idx="285">
                  <c:v>-1.08E-4</c:v>
                </c:pt>
                <c:pt idx="286">
                  <c:v>1.27E-4</c:v>
                </c:pt>
                <c:pt idx="287">
                  <c:v>3.6200000000000002E-4</c:v>
                </c:pt>
                <c:pt idx="288">
                  <c:v>5.9599999999999996E-4</c:v>
                </c:pt>
                <c:pt idx="289">
                  <c:v>8.3100000000000003E-4</c:v>
                </c:pt>
                <c:pt idx="290">
                  <c:v>1.0660000000000001E-3</c:v>
                </c:pt>
                <c:pt idx="291">
                  <c:v>1.2999999999999999E-3</c:v>
                </c:pt>
                <c:pt idx="292">
                  <c:v>1.5349999999999999E-3</c:v>
                </c:pt>
                <c:pt idx="293">
                  <c:v>1.769E-3</c:v>
                </c:pt>
                <c:pt idx="294">
                  <c:v>2.0040000000000001E-3</c:v>
                </c:pt>
                <c:pt idx="295">
                  <c:v>2.2390000000000001E-3</c:v>
                </c:pt>
                <c:pt idx="296">
                  <c:v>2.4729999999999999E-3</c:v>
                </c:pt>
                <c:pt idx="297">
                  <c:v>2.7079999999999999E-3</c:v>
                </c:pt>
                <c:pt idx="298">
                  <c:v>2.9429999999999999E-3</c:v>
                </c:pt>
                <c:pt idx="299">
                  <c:v>3.1770000000000001E-3</c:v>
                </c:pt>
                <c:pt idx="300">
                  <c:v>3.4120000000000001E-3</c:v>
                </c:pt>
                <c:pt idx="301">
                  <c:v>3.6459999999999999E-3</c:v>
                </c:pt>
                <c:pt idx="302">
                  <c:v>3.8809999999999999E-3</c:v>
                </c:pt>
                <c:pt idx="303">
                  <c:v>4.1159999999999999E-3</c:v>
                </c:pt>
                <c:pt idx="304">
                  <c:v>4.3499999999999997E-3</c:v>
                </c:pt>
                <c:pt idx="305">
                  <c:v>4.5849999999999997E-3</c:v>
                </c:pt>
                <c:pt idx="306">
                  <c:v>4.8199999999999996E-3</c:v>
                </c:pt>
                <c:pt idx="307">
                  <c:v>5.0540000000000003E-3</c:v>
                </c:pt>
                <c:pt idx="308">
                  <c:v>5.2890000000000003E-3</c:v>
                </c:pt>
                <c:pt idx="309">
                  <c:v>5.5230000000000001E-3</c:v>
                </c:pt>
                <c:pt idx="310">
                  <c:v>5.7580000000000001E-3</c:v>
                </c:pt>
                <c:pt idx="311">
                  <c:v>5.9930000000000001E-3</c:v>
                </c:pt>
                <c:pt idx="312">
                  <c:v>6.2269999999999999E-3</c:v>
                </c:pt>
                <c:pt idx="313">
                  <c:v>6.4619999999999999E-3</c:v>
                </c:pt>
                <c:pt idx="314">
                  <c:v>6.6959999999999997E-3</c:v>
                </c:pt>
                <c:pt idx="315">
                  <c:v>6.9309999999999997E-3</c:v>
                </c:pt>
                <c:pt idx="316">
                  <c:v>7.1659999999999996E-3</c:v>
                </c:pt>
                <c:pt idx="317">
                  <c:v>7.4000000000000003E-3</c:v>
                </c:pt>
                <c:pt idx="318">
                  <c:v>7.6350000000000003E-3</c:v>
                </c:pt>
                <c:pt idx="319">
                  <c:v>7.8700000000000003E-3</c:v>
                </c:pt>
                <c:pt idx="320">
                  <c:v>8.1040000000000001E-3</c:v>
                </c:pt>
                <c:pt idx="321">
                  <c:v>8.3389999999999992E-3</c:v>
                </c:pt>
                <c:pt idx="322">
                  <c:v>8.5730000000000008E-3</c:v>
                </c:pt>
                <c:pt idx="323">
                  <c:v>8.8079999999999999E-3</c:v>
                </c:pt>
                <c:pt idx="324">
                  <c:v>9.0430000000000007E-3</c:v>
                </c:pt>
                <c:pt idx="325">
                  <c:v>9.2770000000000005E-3</c:v>
                </c:pt>
                <c:pt idx="326">
                  <c:v>9.5119999999999996E-3</c:v>
                </c:pt>
                <c:pt idx="327">
                  <c:v>9.7470000000000005E-3</c:v>
                </c:pt>
                <c:pt idx="328">
                  <c:v>9.9810000000000003E-3</c:v>
                </c:pt>
                <c:pt idx="329">
                  <c:v>1.0215999999999999E-2</c:v>
                </c:pt>
                <c:pt idx="330">
                  <c:v>1.0449999999999999E-2</c:v>
                </c:pt>
                <c:pt idx="331">
                  <c:v>1.0685E-2</c:v>
                </c:pt>
                <c:pt idx="332">
                  <c:v>1.0919999999999999E-2</c:v>
                </c:pt>
                <c:pt idx="333">
                  <c:v>1.1154000000000001E-2</c:v>
                </c:pt>
                <c:pt idx="334">
                  <c:v>1.1389E-2</c:v>
                </c:pt>
                <c:pt idx="335">
                  <c:v>1.1624000000000001E-2</c:v>
                </c:pt>
                <c:pt idx="336">
                  <c:v>1.1858E-2</c:v>
                </c:pt>
                <c:pt idx="337">
                  <c:v>1.2093E-2</c:v>
                </c:pt>
                <c:pt idx="338">
                  <c:v>1.2326999999999999E-2</c:v>
                </c:pt>
                <c:pt idx="339">
                  <c:v>1.2562E-2</c:v>
                </c:pt>
                <c:pt idx="340">
                  <c:v>1.2796999999999999E-2</c:v>
                </c:pt>
                <c:pt idx="341">
                  <c:v>1.3030999999999999E-2</c:v>
                </c:pt>
                <c:pt idx="342">
                  <c:v>1.3266E-2</c:v>
                </c:pt>
                <c:pt idx="343">
                  <c:v>1.3501000000000001E-2</c:v>
                </c:pt>
                <c:pt idx="344">
                  <c:v>1.3735000000000001E-2</c:v>
                </c:pt>
                <c:pt idx="345">
                  <c:v>1.397E-2</c:v>
                </c:pt>
                <c:pt idx="346">
                  <c:v>1.4204E-2</c:v>
                </c:pt>
                <c:pt idx="347">
                  <c:v>1.4439E-2</c:v>
                </c:pt>
                <c:pt idx="348">
                  <c:v>1.4674E-2</c:v>
                </c:pt>
                <c:pt idx="349">
                  <c:v>1.4907999999999999E-2</c:v>
                </c:pt>
                <c:pt idx="350">
                  <c:v>1.5143E-2</c:v>
                </c:pt>
                <c:pt idx="351">
                  <c:v>1.5377E-2</c:v>
                </c:pt>
                <c:pt idx="352">
                  <c:v>1.5611999999999999E-2</c:v>
                </c:pt>
                <c:pt idx="353">
                  <c:v>1.5847E-2</c:v>
                </c:pt>
                <c:pt idx="354">
                  <c:v>1.6081000000000002E-2</c:v>
                </c:pt>
                <c:pt idx="355">
                  <c:v>1.6316000000000001E-2</c:v>
                </c:pt>
                <c:pt idx="356">
                  <c:v>1.6551E-2</c:v>
                </c:pt>
                <c:pt idx="357">
                  <c:v>1.6785000000000001E-2</c:v>
                </c:pt>
                <c:pt idx="358">
                  <c:v>1.702E-2</c:v>
                </c:pt>
                <c:pt idx="359">
                  <c:v>1.7253999999999999E-2</c:v>
                </c:pt>
                <c:pt idx="360">
                  <c:v>1.7489000000000001E-2</c:v>
                </c:pt>
                <c:pt idx="361">
                  <c:v>1.7724E-2</c:v>
                </c:pt>
                <c:pt idx="362">
                  <c:v>1.7957999999999998E-2</c:v>
                </c:pt>
                <c:pt idx="363">
                  <c:v>1.8193000000000001E-2</c:v>
                </c:pt>
                <c:pt idx="364">
                  <c:v>1.8428E-2</c:v>
                </c:pt>
                <c:pt idx="365">
                  <c:v>1.8662000000000002E-2</c:v>
                </c:pt>
                <c:pt idx="366">
                  <c:v>1.8897000000000001E-2</c:v>
                </c:pt>
                <c:pt idx="367">
                  <c:v>1.9130999999999999E-2</c:v>
                </c:pt>
                <c:pt idx="368">
                  <c:v>1.9366000000000001E-2</c:v>
                </c:pt>
                <c:pt idx="369">
                  <c:v>1.9601E-2</c:v>
                </c:pt>
                <c:pt idx="370">
                  <c:v>1.9834999999999998E-2</c:v>
                </c:pt>
                <c:pt idx="371">
                  <c:v>2.0070000000000001E-2</c:v>
                </c:pt>
                <c:pt idx="372">
                  <c:v>2.0305E-2</c:v>
                </c:pt>
                <c:pt idx="373">
                  <c:v>2.0539000000000002E-2</c:v>
                </c:pt>
                <c:pt idx="374">
                  <c:v>2.0774000000000001E-2</c:v>
                </c:pt>
                <c:pt idx="375">
                  <c:v>2.1007999999999999E-2</c:v>
                </c:pt>
                <c:pt idx="376">
                  <c:v>2.1243000000000001E-2</c:v>
                </c:pt>
                <c:pt idx="377">
                  <c:v>2.1478000000000001E-2</c:v>
                </c:pt>
                <c:pt idx="378">
                  <c:v>2.1711999999999999E-2</c:v>
                </c:pt>
                <c:pt idx="379">
                  <c:v>2.1947000000000001E-2</c:v>
                </c:pt>
                <c:pt idx="380">
                  <c:v>2.2180999999999999E-2</c:v>
                </c:pt>
                <c:pt idx="381">
                  <c:v>2.2415999999999998E-2</c:v>
                </c:pt>
                <c:pt idx="382">
                  <c:v>2.2651000000000001E-2</c:v>
                </c:pt>
                <c:pt idx="383">
                  <c:v>2.2884999999999999E-2</c:v>
                </c:pt>
                <c:pt idx="384">
                  <c:v>2.3120000000000002E-2</c:v>
                </c:pt>
                <c:pt idx="385">
                  <c:v>2.3355000000000001E-2</c:v>
                </c:pt>
                <c:pt idx="386">
                  <c:v>2.3588999999999999E-2</c:v>
                </c:pt>
                <c:pt idx="387">
                  <c:v>2.3824000000000001E-2</c:v>
                </c:pt>
                <c:pt idx="388">
                  <c:v>2.4058E-2</c:v>
                </c:pt>
                <c:pt idx="389">
                  <c:v>2.4292999999999999E-2</c:v>
                </c:pt>
                <c:pt idx="390">
                  <c:v>2.4528000000000001E-2</c:v>
                </c:pt>
                <c:pt idx="391">
                  <c:v>2.4761999999999999E-2</c:v>
                </c:pt>
                <c:pt idx="392">
                  <c:v>2.4996999999999998E-2</c:v>
                </c:pt>
                <c:pt idx="393">
                  <c:v>2.5232000000000001E-2</c:v>
                </c:pt>
                <c:pt idx="394">
                  <c:v>2.5465999999999999E-2</c:v>
                </c:pt>
                <c:pt idx="395">
                  <c:v>2.5701000000000002E-2</c:v>
                </c:pt>
                <c:pt idx="396">
                  <c:v>2.5935E-2</c:v>
                </c:pt>
                <c:pt idx="397">
                  <c:v>2.6169999999999999E-2</c:v>
                </c:pt>
                <c:pt idx="398">
                  <c:v>2.6405000000000001E-2</c:v>
                </c:pt>
                <c:pt idx="399">
                  <c:v>2.6638999999999999E-2</c:v>
                </c:pt>
                <c:pt idx="400">
                  <c:v>2.6873999999999999E-2</c:v>
                </c:pt>
                <c:pt idx="401">
                  <c:v>2.7109000000000001E-2</c:v>
                </c:pt>
                <c:pt idx="402">
                  <c:v>2.7342999999999999E-2</c:v>
                </c:pt>
                <c:pt idx="403">
                  <c:v>2.7577999999999998E-2</c:v>
                </c:pt>
                <c:pt idx="404">
                  <c:v>2.7812E-2</c:v>
                </c:pt>
                <c:pt idx="405">
                  <c:v>2.8046999999999999E-2</c:v>
                </c:pt>
                <c:pt idx="406">
                  <c:v>2.8282000000000002E-2</c:v>
                </c:pt>
                <c:pt idx="407">
                  <c:v>2.8516E-2</c:v>
                </c:pt>
                <c:pt idx="408">
                  <c:v>2.8750999999999999E-2</c:v>
                </c:pt>
                <c:pt idx="409">
                  <c:v>2.8985E-2</c:v>
                </c:pt>
                <c:pt idx="410">
                  <c:v>2.9219999999999999E-2</c:v>
                </c:pt>
                <c:pt idx="411">
                  <c:v>2.9454999999999999E-2</c:v>
                </c:pt>
                <c:pt idx="412">
                  <c:v>2.9689E-2</c:v>
                </c:pt>
                <c:pt idx="413">
                  <c:v>2.9923999999999999E-2</c:v>
                </c:pt>
                <c:pt idx="414">
                  <c:v>3.0158999999999998E-2</c:v>
                </c:pt>
                <c:pt idx="415">
                  <c:v>3.0393E-2</c:v>
                </c:pt>
                <c:pt idx="416">
                  <c:v>3.0627999999999999E-2</c:v>
                </c:pt>
                <c:pt idx="417">
                  <c:v>3.0862000000000001E-2</c:v>
                </c:pt>
                <c:pt idx="418">
                  <c:v>3.1097E-2</c:v>
                </c:pt>
                <c:pt idx="419">
                  <c:v>3.1331999999999999E-2</c:v>
                </c:pt>
                <c:pt idx="420">
                  <c:v>3.1565999999999997E-2</c:v>
                </c:pt>
                <c:pt idx="421">
                  <c:v>3.1801000000000003E-2</c:v>
                </c:pt>
                <c:pt idx="422">
                  <c:v>3.2036000000000002E-2</c:v>
                </c:pt>
                <c:pt idx="423">
                  <c:v>3.227E-2</c:v>
                </c:pt>
                <c:pt idx="424">
                  <c:v>3.2504999999999999E-2</c:v>
                </c:pt>
                <c:pt idx="425">
                  <c:v>3.2738999999999997E-2</c:v>
                </c:pt>
                <c:pt idx="426">
                  <c:v>3.2974000000000003E-2</c:v>
                </c:pt>
                <c:pt idx="427">
                  <c:v>3.3209000000000002E-2</c:v>
                </c:pt>
                <c:pt idx="428">
                  <c:v>3.3443000000000001E-2</c:v>
                </c:pt>
                <c:pt idx="429">
                  <c:v>3.3678E-2</c:v>
                </c:pt>
                <c:pt idx="430">
                  <c:v>3.3912999999999999E-2</c:v>
                </c:pt>
                <c:pt idx="431">
                  <c:v>3.4146999999999997E-2</c:v>
                </c:pt>
                <c:pt idx="432">
                  <c:v>3.4382000000000003E-2</c:v>
                </c:pt>
                <c:pt idx="433">
                  <c:v>3.4616000000000001E-2</c:v>
                </c:pt>
                <c:pt idx="434">
                  <c:v>3.4851E-2</c:v>
                </c:pt>
                <c:pt idx="435">
                  <c:v>3.5085999999999999E-2</c:v>
                </c:pt>
                <c:pt idx="436">
                  <c:v>3.5319999999999997E-2</c:v>
                </c:pt>
                <c:pt idx="437">
                  <c:v>3.5555000000000003E-2</c:v>
                </c:pt>
                <c:pt idx="438">
                  <c:v>3.5790000000000002E-2</c:v>
                </c:pt>
                <c:pt idx="439">
                  <c:v>3.6024E-2</c:v>
                </c:pt>
                <c:pt idx="440">
                  <c:v>3.6259E-2</c:v>
                </c:pt>
                <c:pt idx="441">
                  <c:v>3.6492999999999998E-2</c:v>
                </c:pt>
                <c:pt idx="442">
                  <c:v>3.6727999999999997E-2</c:v>
                </c:pt>
                <c:pt idx="443">
                  <c:v>3.6963000000000003E-2</c:v>
                </c:pt>
                <c:pt idx="444">
                  <c:v>3.7197000000000001E-2</c:v>
                </c:pt>
                <c:pt idx="445">
                  <c:v>3.7432E-2</c:v>
                </c:pt>
                <c:pt idx="446">
                  <c:v>3.7665999999999998E-2</c:v>
                </c:pt>
                <c:pt idx="447">
                  <c:v>3.7900999999999997E-2</c:v>
                </c:pt>
                <c:pt idx="448">
                  <c:v>3.8136000000000003E-2</c:v>
                </c:pt>
                <c:pt idx="449">
                  <c:v>3.8370000000000001E-2</c:v>
                </c:pt>
                <c:pt idx="450">
                  <c:v>3.8605E-2</c:v>
                </c:pt>
                <c:pt idx="451">
                  <c:v>3.884E-2</c:v>
                </c:pt>
                <c:pt idx="452">
                  <c:v>3.9073999999999998E-2</c:v>
                </c:pt>
                <c:pt idx="453">
                  <c:v>3.9308999999999997E-2</c:v>
                </c:pt>
                <c:pt idx="454">
                  <c:v>3.9543000000000002E-2</c:v>
                </c:pt>
                <c:pt idx="455">
                  <c:v>3.9778000000000001E-2</c:v>
                </c:pt>
                <c:pt idx="456">
                  <c:v>4.0013E-2</c:v>
                </c:pt>
                <c:pt idx="457">
                  <c:v>4.0246999999999998E-2</c:v>
                </c:pt>
                <c:pt idx="458">
                  <c:v>4.0481999999999997E-2</c:v>
                </c:pt>
                <c:pt idx="459">
                  <c:v>4.0717000000000003E-2</c:v>
                </c:pt>
                <c:pt idx="460">
                  <c:v>4.0951000000000001E-2</c:v>
                </c:pt>
                <c:pt idx="461">
                  <c:v>4.1186E-2</c:v>
                </c:pt>
                <c:pt idx="462">
                  <c:v>4.1419999999999998E-2</c:v>
                </c:pt>
                <c:pt idx="463">
                  <c:v>4.1654999999999998E-2</c:v>
                </c:pt>
                <c:pt idx="464">
                  <c:v>4.1889999999999997E-2</c:v>
                </c:pt>
                <c:pt idx="465">
                  <c:v>4.2124000000000002E-2</c:v>
                </c:pt>
                <c:pt idx="466">
                  <c:v>4.2359000000000001E-2</c:v>
                </c:pt>
                <c:pt idx="467">
                  <c:v>4.2594E-2</c:v>
                </c:pt>
                <c:pt idx="468">
                  <c:v>4.2827999999999998E-2</c:v>
                </c:pt>
                <c:pt idx="469">
                  <c:v>4.3062999999999997E-2</c:v>
                </c:pt>
                <c:pt idx="470">
                  <c:v>4.3297000000000002E-2</c:v>
                </c:pt>
                <c:pt idx="471">
                  <c:v>4.3532000000000001E-2</c:v>
                </c:pt>
                <c:pt idx="472">
                  <c:v>4.3767E-2</c:v>
                </c:pt>
                <c:pt idx="473">
                  <c:v>4.4000999999999998E-2</c:v>
                </c:pt>
                <c:pt idx="474">
                  <c:v>4.4235999999999998E-2</c:v>
                </c:pt>
                <c:pt idx="475">
                  <c:v>4.4470000000000003E-2</c:v>
                </c:pt>
                <c:pt idx="476">
                  <c:v>4.4705000000000002E-2</c:v>
                </c:pt>
                <c:pt idx="477">
                  <c:v>4.4940000000000001E-2</c:v>
                </c:pt>
                <c:pt idx="478">
                  <c:v>4.5173999999999999E-2</c:v>
                </c:pt>
                <c:pt idx="479">
                  <c:v>4.5408999999999998E-2</c:v>
                </c:pt>
                <c:pt idx="480">
                  <c:v>4.5643999999999997E-2</c:v>
                </c:pt>
                <c:pt idx="481">
                  <c:v>4.5878000000000002E-2</c:v>
                </c:pt>
                <c:pt idx="482">
                  <c:v>4.6113000000000001E-2</c:v>
                </c:pt>
                <c:pt idx="483">
                  <c:v>4.6346999999999999E-2</c:v>
                </c:pt>
                <c:pt idx="484">
                  <c:v>4.6581999999999998E-2</c:v>
                </c:pt>
                <c:pt idx="485">
                  <c:v>4.6816999999999998E-2</c:v>
                </c:pt>
                <c:pt idx="486">
                  <c:v>4.7051000000000003E-2</c:v>
                </c:pt>
                <c:pt idx="487">
                  <c:v>4.7286000000000002E-2</c:v>
                </c:pt>
                <c:pt idx="488">
                  <c:v>4.7521000000000001E-2</c:v>
                </c:pt>
                <c:pt idx="489">
                  <c:v>4.7754999999999999E-2</c:v>
                </c:pt>
                <c:pt idx="490">
                  <c:v>4.7989999999999998E-2</c:v>
                </c:pt>
                <c:pt idx="491">
                  <c:v>4.8224000000000003E-2</c:v>
                </c:pt>
                <c:pt idx="492">
                  <c:v>4.8459000000000002E-2</c:v>
                </c:pt>
                <c:pt idx="493">
                  <c:v>4.8694000000000001E-2</c:v>
                </c:pt>
                <c:pt idx="494">
                  <c:v>4.8927999999999999E-2</c:v>
                </c:pt>
                <c:pt idx="495">
                  <c:v>4.9162999999999998E-2</c:v>
                </c:pt>
                <c:pt idx="496">
                  <c:v>4.9397999999999997E-2</c:v>
                </c:pt>
                <c:pt idx="497">
                  <c:v>4.9632000000000003E-2</c:v>
                </c:pt>
                <c:pt idx="498">
                  <c:v>4.9867000000000002E-2</c:v>
                </c:pt>
                <c:pt idx="499">
                  <c:v>5.0101E-2</c:v>
                </c:pt>
                <c:pt idx="500">
                  <c:v>5.0335999999999999E-2</c:v>
                </c:pt>
                <c:pt idx="501">
                  <c:v>5.0570999999999998E-2</c:v>
                </c:pt>
                <c:pt idx="502">
                  <c:v>5.0805000000000003E-2</c:v>
                </c:pt>
                <c:pt idx="503">
                  <c:v>5.1040000000000002E-2</c:v>
                </c:pt>
                <c:pt idx="504">
                  <c:v>5.1274E-2</c:v>
                </c:pt>
                <c:pt idx="505">
                  <c:v>5.1508999999999999E-2</c:v>
                </c:pt>
                <c:pt idx="506">
                  <c:v>5.1743999999999998E-2</c:v>
                </c:pt>
                <c:pt idx="507">
                  <c:v>5.1978000000000003E-2</c:v>
                </c:pt>
                <c:pt idx="508">
                  <c:v>5.2213000000000002E-2</c:v>
                </c:pt>
                <c:pt idx="509">
                  <c:v>5.2448000000000002E-2</c:v>
                </c:pt>
                <c:pt idx="510">
                  <c:v>5.2682E-2</c:v>
                </c:pt>
                <c:pt idx="511">
                  <c:v>5.2916999999999999E-2</c:v>
                </c:pt>
                <c:pt idx="512">
                  <c:v>5.3150999999999997E-2</c:v>
                </c:pt>
                <c:pt idx="513">
                  <c:v>5.3386000000000003E-2</c:v>
                </c:pt>
                <c:pt idx="514">
                  <c:v>5.3621000000000002E-2</c:v>
                </c:pt>
                <c:pt idx="515">
                  <c:v>5.3855E-2</c:v>
                </c:pt>
                <c:pt idx="516">
                  <c:v>5.4089999999999999E-2</c:v>
                </c:pt>
                <c:pt idx="517">
                  <c:v>5.4324999999999998E-2</c:v>
                </c:pt>
                <c:pt idx="518">
                  <c:v>5.4559000000000003E-2</c:v>
                </c:pt>
                <c:pt idx="519">
                  <c:v>5.4794000000000002E-2</c:v>
                </c:pt>
                <c:pt idx="520">
                  <c:v>5.5028000000000001E-2</c:v>
                </c:pt>
                <c:pt idx="521">
                  <c:v>5.5263E-2</c:v>
                </c:pt>
                <c:pt idx="522">
                  <c:v>5.5497999999999999E-2</c:v>
                </c:pt>
                <c:pt idx="523">
                  <c:v>5.5731999999999997E-2</c:v>
                </c:pt>
                <c:pt idx="524">
                  <c:v>5.5967000000000003E-2</c:v>
                </c:pt>
                <c:pt idx="525">
                  <c:v>5.6202000000000002E-2</c:v>
                </c:pt>
                <c:pt idx="526">
                  <c:v>5.6436E-2</c:v>
                </c:pt>
                <c:pt idx="527">
                  <c:v>5.6670999999999999E-2</c:v>
                </c:pt>
                <c:pt idx="528">
                  <c:v>5.6904999999999997E-2</c:v>
                </c:pt>
                <c:pt idx="529">
                  <c:v>5.7140000000000003E-2</c:v>
                </c:pt>
                <c:pt idx="530">
                  <c:v>5.7375000000000002E-2</c:v>
                </c:pt>
                <c:pt idx="531">
                  <c:v>5.7609E-2</c:v>
                </c:pt>
                <c:pt idx="532">
                  <c:v>5.7844E-2</c:v>
                </c:pt>
                <c:pt idx="533">
                  <c:v>5.8078999999999999E-2</c:v>
                </c:pt>
                <c:pt idx="534">
                  <c:v>5.8312999999999997E-2</c:v>
                </c:pt>
                <c:pt idx="535">
                  <c:v>5.8548000000000003E-2</c:v>
                </c:pt>
                <c:pt idx="536">
                  <c:v>5.8782000000000001E-2</c:v>
                </c:pt>
                <c:pt idx="537">
                  <c:v>5.9017E-2</c:v>
                </c:pt>
                <c:pt idx="538">
                  <c:v>5.9251999999999999E-2</c:v>
                </c:pt>
                <c:pt idx="539">
                  <c:v>5.9485999999999997E-2</c:v>
                </c:pt>
                <c:pt idx="540">
                  <c:v>5.9721000000000003E-2</c:v>
                </c:pt>
                <c:pt idx="541">
                  <c:v>5.9955000000000001E-2</c:v>
                </c:pt>
                <c:pt idx="542">
                  <c:v>6.019E-2</c:v>
                </c:pt>
                <c:pt idx="543">
                  <c:v>6.0425E-2</c:v>
                </c:pt>
                <c:pt idx="544">
                  <c:v>6.0658999999999998E-2</c:v>
                </c:pt>
                <c:pt idx="545">
                  <c:v>6.0893999999999997E-2</c:v>
                </c:pt>
                <c:pt idx="546">
                  <c:v>6.1129000000000003E-2</c:v>
                </c:pt>
                <c:pt idx="547">
                  <c:v>6.1363000000000001E-2</c:v>
                </c:pt>
                <c:pt idx="548">
                  <c:v>6.1598E-2</c:v>
                </c:pt>
                <c:pt idx="549">
                  <c:v>6.1831999999999998E-2</c:v>
                </c:pt>
                <c:pt idx="550">
                  <c:v>6.2066999999999997E-2</c:v>
                </c:pt>
                <c:pt idx="551">
                  <c:v>6.2302000000000003E-2</c:v>
                </c:pt>
                <c:pt idx="552">
                  <c:v>6.2535999999999994E-2</c:v>
                </c:pt>
                <c:pt idx="553">
                  <c:v>6.2770999999999993E-2</c:v>
                </c:pt>
                <c:pt idx="554">
                  <c:v>6.3006000000000006E-2</c:v>
                </c:pt>
                <c:pt idx="555">
                  <c:v>6.3240000000000005E-2</c:v>
                </c:pt>
                <c:pt idx="556">
                  <c:v>6.3475000000000004E-2</c:v>
                </c:pt>
                <c:pt idx="557">
                  <c:v>6.3709000000000002E-2</c:v>
                </c:pt>
                <c:pt idx="558">
                  <c:v>6.3944000000000001E-2</c:v>
                </c:pt>
                <c:pt idx="559">
                  <c:v>6.4179E-2</c:v>
                </c:pt>
                <c:pt idx="560">
                  <c:v>6.4412999999999998E-2</c:v>
                </c:pt>
                <c:pt idx="561">
                  <c:v>6.4647999999999997E-2</c:v>
                </c:pt>
                <c:pt idx="562">
                  <c:v>6.4882999999999996E-2</c:v>
                </c:pt>
                <c:pt idx="563">
                  <c:v>6.5116999999999994E-2</c:v>
                </c:pt>
                <c:pt idx="564">
                  <c:v>6.5351999999999993E-2</c:v>
                </c:pt>
                <c:pt idx="565">
                  <c:v>6.5586000000000005E-2</c:v>
                </c:pt>
                <c:pt idx="566">
                  <c:v>6.5821000000000005E-2</c:v>
                </c:pt>
                <c:pt idx="567">
                  <c:v>6.6056000000000004E-2</c:v>
                </c:pt>
                <c:pt idx="568">
                  <c:v>6.6290000000000002E-2</c:v>
                </c:pt>
                <c:pt idx="569">
                  <c:v>6.6525000000000001E-2</c:v>
                </c:pt>
                <c:pt idx="570">
                  <c:v>6.6758999999999999E-2</c:v>
                </c:pt>
                <c:pt idx="571">
                  <c:v>6.6993999999999998E-2</c:v>
                </c:pt>
                <c:pt idx="572">
                  <c:v>6.7228999999999997E-2</c:v>
                </c:pt>
                <c:pt idx="573">
                  <c:v>6.7462999999999995E-2</c:v>
                </c:pt>
                <c:pt idx="574">
                  <c:v>6.7697999999999994E-2</c:v>
                </c:pt>
                <c:pt idx="575">
                  <c:v>6.7932999999999993E-2</c:v>
                </c:pt>
                <c:pt idx="576">
                  <c:v>6.8167000000000005E-2</c:v>
                </c:pt>
                <c:pt idx="577">
                  <c:v>6.8402000000000004E-2</c:v>
                </c:pt>
                <c:pt idx="578">
                  <c:v>6.8636000000000003E-2</c:v>
                </c:pt>
                <c:pt idx="579">
                  <c:v>6.8871000000000002E-2</c:v>
                </c:pt>
                <c:pt idx="580">
                  <c:v>6.9106000000000001E-2</c:v>
                </c:pt>
                <c:pt idx="581">
                  <c:v>6.9339999999999999E-2</c:v>
                </c:pt>
                <c:pt idx="582">
                  <c:v>6.9574999999999998E-2</c:v>
                </c:pt>
                <c:pt idx="583">
                  <c:v>6.9809999999999997E-2</c:v>
                </c:pt>
                <c:pt idx="584">
                  <c:v>7.0043999999999995E-2</c:v>
                </c:pt>
                <c:pt idx="585">
                  <c:v>7.0278999999999994E-2</c:v>
                </c:pt>
                <c:pt idx="586">
                  <c:v>7.0513000000000006E-2</c:v>
                </c:pt>
                <c:pt idx="587">
                  <c:v>7.0748000000000005E-2</c:v>
                </c:pt>
                <c:pt idx="588">
                  <c:v>7.0983000000000004E-2</c:v>
                </c:pt>
                <c:pt idx="589">
                  <c:v>7.1217000000000003E-2</c:v>
                </c:pt>
                <c:pt idx="590">
                  <c:v>7.1452000000000002E-2</c:v>
                </c:pt>
                <c:pt idx="591">
                  <c:v>7.1687000000000001E-2</c:v>
                </c:pt>
                <c:pt idx="592">
                  <c:v>7.1920999999999999E-2</c:v>
                </c:pt>
                <c:pt idx="593">
                  <c:v>7.2155999999999998E-2</c:v>
                </c:pt>
                <c:pt idx="594">
                  <c:v>7.2389999999999996E-2</c:v>
                </c:pt>
                <c:pt idx="595">
                  <c:v>7.2624999999999995E-2</c:v>
                </c:pt>
                <c:pt idx="596">
                  <c:v>7.2859999999999994E-2</c:v>
                </c:pt>
                <c:pt idx="597">
                  <c:v>7.3094000000000006E-2</c:v>
                </c:pt>
                <c:pt idx="598">
                  <c:v>7.3329000000000005E-2</c:v>
                </c:pt>
                <c:pt idx="599">
                  <c:v>7.3564000000000004E-2</c:v>
                </c:pt>
                <c:pt idx="600">
                  <c:v>7.3798000000000002E-2</c:v>
                </c:pt>
                <c:pt idx="601">
                  <c:v>7.4033000000000002E-2</c:v>
                </c:pt>
                <c:pt idx="602">
                  <c:v>7.4267E-2</c:v>
                </c:pt>
                <c:pt idx="603">
                  <c:v>7.4501999999999999E-2</c:v>
                </c:pt>
                <c:pt idx="604">
                  <c:v>7.4736999999999998E-2</c:v>
                </c:pt>
                <c:pt idx="605">
                  <c:v>7.4970999999999996E-2</c:v>
                </c:pt>
                <c:pt idx="606">
                  <c:v>7.5205999999999995E-2</c:v>
                </c:pt>
                <c:pt idx="607">
                  <c:v>7.5439999999999993E-2</c:v>
                </c:pt>
                <c:pt idx="608">
                  <c:v>7.5675000000000006E-2</c:v>
                </c:pt>
                <c:pt idx="609">
                  <c:v>7.5910000000000005E-2</c:v>
                </c:pt>
                <c:pt idx="610">
                  <c:v>7.6144000000000003E-2</c:v>
                </c:pt>
                <c:pt idx="611">
                  <c:v>7.6379000000000002E-2</c:v>
                </c:pt>
                <c:pt idx="612">
                  <c:v>7.6614000000000002E-2</c:v>
                </c:pt>
                <c:pt idx="613">
                  <c:v>7.6848E-2</c:v>
                </c:pt>
                <c:pt idx="614">
                  <c:v>7.7082999999999999E-2</c:v>
                </c:pt>
                <c:pt idx="615">
                  <c:v>7.7316999999999997E-2</c:v>
                </c:pt>
                <c:pt idx="616">
                  <c:v>7.7551999999999996E-2</c:v>
                </c:pt>
                <c:pt idx="617">
                  <c:v>7.7786999999999995E-2</c:v>
                </c:pt>
                <c:pt idx="618">
                  <c:v>7.8020999999999993E-2</c:v>
                </c:pt>
                <c:pt idx="619">
                  <c:v>7.8256000000000006E-2</c:v>
                </c:pt>
                <c:pt idx="620">
                  <c:v>7.8491000000000005E-2</c:v>
                </c:pt>
                <c:pt idx="621">
                  <c:v>7.8725000000000003E-2</c:v>
                </c:pt>
                <c:pt idx="622">
                  <c:v>7.8960000000000002E-2</c:v>
                </c:pt>
                <c:pt idx="623">
                  <c:v>7.9194000000000001E-2</c:v>
                </c:pt>
                <c:pt idx="624">
                  <c:v>7.9429E-2</c:v>
                </c:pt>
                <c:pt idx="625">
                  <c:v>7.9663999999999999E-2</c:v>
                </c:pt>
                <c:pt idx="626">
                  <c:v>7.9897999999999997E-2</c:v>
                </c:pt>
                <c:pt idx="627">
                  <c:v>8.0132999999999996E-2</c:v>
                </c:pt>
                <c:pt idx="628">
                  <c:v>8.0367999999999995E-2</c:v>
                </c:pt>
                <c:pt idx="629">
                  <c:v>8.0601999999999993E-2</c:v>
                </c:pt>
                <c:pt idx="630">
                  <c:v>8.0837000000000006E-2</c:v>
                </c:pt>
                <c:pt idx="631">
                  <c:v>8.1071000000000004E-2</c:v>
                </c:pt>
                <c:pt idx="632">
                  <c:v>8.1306000000000003E-2</c:v>
                </c:pt>
                <c:pt idx="633">
                  <c:v>8.1541000000000002E-2</c:v>
                </c:pt>
                <c:pt idx="634">
                  <c:v>8.1775E-2</c:v>
                </c:pt>
                <c:pt idx="635">
                  <c:v>8.201E-2</c:v>
                </c:pt>
                <c:pt idx="636">
                  <c:v>8.2243999999999998E-2</c:v>
                </c:pt>
                <c:pt idx="637">
                  <c:v>8.2478999999999997E-2</c:v>
                </c:pt>
                <c:pt idx="638">
                  <c:v>8.2713999999999996E-2</c:v>
                </c:pt>
                <c:pt idx="639">
                  <c:v>8.2947999999999994E-2</c:v>
                </c:pt>
                <c:pt idx="640">
                  <c:v>8.3183000000000007E-2</c:v>
                </c:pt>
                <c:pt idx="641">
                  <c:v>8.3418000000000006E-2</c:v>
                </c:pt>
                <c:pt idx="642">
                  <c:v>8.3652000000000004E-2</c:v>
                </c:pt>
                <c:pt idx="643">
                  <c:v>8.3887000000000003E-2</c:v>
                </c:pt>
                <c:pt idx="644">
                  <c:v>8.4121000000000001E-2</c:v>
                </c:pt>
                <c:pt idx="645">
                  <c:v>8.4356E-2</c:v>
                </c:pt>
                <c:pt idx="646">
                  <c:v>8.4591E-2</c:v>
                </c:pt>
                <c:pt idx="647">
                  <c:v>8.4824999999999998E-2</c:v>
                </c:pt>
                <c:pt idx="648">
                  <c:v>8.5059999999999997E-2</c:v>
                </c:pt>
                <c:pt idx="649">
                  <c:v>8.5294999999999996E-2</c:v>
                </c:pt>
                <c:pt idx="650">
                  <c:v>8.5528999999999994E-2</c:v>
                </c:pt>
                <c:pt idx="651">
                  <c:v>8.5764000000000007E-2</c:v>
                </c:pt>
                <c:pt idx="652">
                  <c:v>8.5998000000000005E-2</c:v>
                </c:pt>
                <c:pt idx="653">
                  <c:v>8.6233000000000004E-2</c:v>
                </c:pt>
                <c:pt idx="654">
                  <c:v>8.6468000000000003E-2</c:v>
                </c:pt>
                <c:pt idx="655">
                  <c:v>8.6702000000000001E-2</c:v>
                </c:pt>
                <c:pt idx="656">
                  <c:v>8.6937E-2</c:v>
                </c:pt>
                <c:pt idx="657">
                  <c:v>8.7171999999999999E-2</c:v>
                </c:pt>
                <c:pt idx="658">
                  <c:v>8.7405999999999998E-2</c:v>
                </c:pt>
                <c:pt idx="659">
                  <c:v>8.7640999999999997E-2</c:v>
                </c:pt>
                <c:pt idx="660">
                  <c:v>8.7874999999999995E-2</c:v>
                </c:pt>
                <c:pt idx="661">
                  <c:v>8.8109999999999994E-2</c:v>
                </c:pt>
                <c:pt idx="662">
                  <c:v>8.8345000000000007E-2</c:v>
                </c:pt>
                <c:pt idx="663">
                  <c:v>8.8579000000000005E-2</c:v>
                </c:pt>
                <c:pt idx="664">
                  <c:v>8.8814000000000004E-2</c:v>
                </c:pt>
                <c:pt idx="665">
                  <c:v>8.9048000000000002E-2</c:v>
                </c:pt>
                <c:pt idx="666">
                  <c:v>8.9283000000000001E-2</c:v>
                </c:pt>
                <c:pt idx="667">
                  <c:v>8.9518E-2</c:v>
                </c:pt>
                <c:pt idx="668">
                  <c:v>8.9751999999999998E-2</c:v>
                </c:pt>
                <c:pt idx="669">
                  <c:v>8.9986999999999998E-2</c:v>
                </c:pt>
                <c:pt idx="670">
                  <c:v>9.0221999999999997E-2</c:v>
                </c:pt>
                <c:pt idx="671">
                  <c:v>9.0455999999999995E-2</c:v>
                </c:pt>
                <c:pt idx="672">
                  <c:v>9.0690999999999994E-2</c:v>
                </c:pt>
                <c:pt idx="673">
                  <c:v>9.0925000000000006E-2</c:v>
                </c:pt>
                <c:pt idx="674">
                  <c:v>9.1160000000000005E-2</c:v>
                </c:pt>
                <c:pt idx="675">
                  <c:v>9.1395000000000004E-2</c:v>
                </c:pt>
                <c:pt idx="676">
                  <c:v>9.1629000000000002E-2</c:v>
                </c:pt>
                <c:pt idx="677">
                  <c:v>9.1864000000000001E-2</c:v>
                </c:pt>
                <c:pt idx="678">
                  <c:v>9.2099E-2</c:v>
                </c:pt>
                <c:pt idx="679">
                  <c:v>9.2332999999999998E-2</c:v>
                </c:pt>
                <c:pt idx="680">
                  <c:v>9.2567999999999998E-2</c:v>
                </c:pt>
                <c:pt idx="681">
                  <c:v>9.2801999999999996E-2</c:v>
                </c:pt>
                <c:pt idx="682">
                  <c:v>9.3036999999999995E-2</c:v>
                </c:pt>
                <c:pt idx="683">
                  <c:v>9.3271999999999994E-2</c:v>
                </c:pt>
                <c:pt idx="684">
                  <c:v>9.3506000000000006E-2</c:v>
                </c:pt>
                <c:pt idx="685">
                  <c:v>9.3741000000000005E-2</c:v>
                </c:pt>
                <c:pt idx="686">
                  <c:v>9.3976000000000004E-2</c:v>
                </c:pt>
                <c:pt idx="687">
                  <c:v>9.4210000000000002E-2</c:v>
                </c:pt>
                <c:pt idx="688">
                  <c:v>9.4445000000000001E-2</c:v>
                </c:pt>
                <c:pt idx="689">
                  <c:v>9.4678999999999999E-2</c:v>
                </c:pt>
                <c:pt idx="690">
                  <c:v>9.4913999999999998E-2</c:v>
                </c:pt>
                <c:pt idx="691">
                  <c:v>9.5148999999999997E-2</c:v>
                </c:pt>
                <c:pt idx="692">
                  <c:v>9.5382999999999996E-2</c:v>
                </c:pt>
                <c:pt idx="693">
                  <c:v>9.5617999999999995E-2</c:v>
                </c:pt>
                <c:pt idx="694">
                  <c:v>9.5852999999999994E-2</c:v>
                </c:pt>
                <c:pt idx="695">
                  <c:v>9.6087000000000006E-2</c:v>
                </c:pt>
                <c:pt idx="696">
                  <c:v>9.6322000000000005E-2</c:v>
                </c:pt>
                <c:pt idx="697">
                  <c:v>9.6556000000000003E-2</c:v>
                </c:pt>
                <c:pt idx="698">
                  <c:v>9.6791000000000002E-2</c:v>
                </c:pt>
                <c:pt idx="699">
                  <c:v>9.7026000000000001E-2</c:v>
                </c:pt>
                <c:pt idx="700">
                  <c:v>9.7259999999999999E-2</c:v>
                </c:pt>
                <c:pt idx="701">
                  <c:v>9.7494999999999998E-2</c:v>
                </c:pt>
                <c:pt idx="702">
                  <c:v>9.7728999999999996E-2</c:v>
                </c:pt>
                <c:pt idx="703">
                  <c:v>9.7963999999999996E-2</c:v>
                </c:pt>
                <c:pt idx="704">
                  <c:v>9.8198999999999995E-2</c:v>
                </c:pt>
                <c:pt idx="705">
                  <c:v>9.8433000000000007E-2</c:v>
                </c:pt>
                <c:pt idx="706">
                  <c:v>9.8668000000000006E-2</c:v>
                </c:pt>
                <c:pt idx="707">
                  <c:v>9.8903000000000005E-2</c:v>
                </c:pt>
                <c:pt idx="708">
                  <c:v>9.9137000000000003E-2</c:v>
                </c:pt>
                <c:pt idx="709">
                  <c:v>9.9372000000000002E-2</c:v>
                </c:pt>
                <c:pt idx="710">
                  <c:v>9.9606E-2</c:v>
                </c:pt>
                <c:pt idx="711">
                  <c:v>9.9840999999999999E-2</c:v>
                </c:pt>
                <c:pt idx="712">
                  <c:v>0.100076</c:v>
                </c:pt>
                <c:pt idx="713">
                  <c:v>0.10031</c:v>
                </c:pt>
                <c:pt idx="714">
                  <c:v>0.100545</c:v>
                </c:pt>
                <c:pt idx="715">
                  <c:v>0.10077999999999999</c:v>
                </c:pt>
                <c:pt idx="716">
                  <c:v>0.10101400000000001</c:v>
                </c:pt>
                <c:pt idx="717">
                  <c:v>0.10124900000000001</c:v>
                </c:pt>
                <c:pt idx="718">
                  <c:v>0.101483</c:v>
                </c:pt>
                <c:pt idx="719">
                  <c:v>0.101718</c:v>
                </c:pt>
                <c:pt idx="720">
                  <c:v>0.101953</c:v>
                </c:pt>
                <c:pt idx="721">
                  <c:v>0.102187</c:v>
                </c:pt>
                <c:pt idx="722">
                  <c:v>0.102422</c:v>
                </c:pt>
                <c:pt idx="723">
                  <c:v>0.102657</c:v>
                </c:pt>
                <c:pt idx="724">
                  <c:v>0.102891</c:v>
                </c:pt>
                <c:pt idx="725">
                  <c:v>0.103126</c:v>
                </c:pt>
                <c:pt idx="726">
                  <c:v>0.10335999999999999</c:v>
                </c:pt>
                <c:pt idx="727">
                  <c:v>0.10359500000000001</c:v>
                </c:pt>
                <c:pt idx="728">
                  <c:v>0.10383000000000001</c:v>
                </c:pt>
                <c:pt idx="729">
                  <c:v>0.104064</c:v>
                </c:pt>
                <c:pt idx="730">
                  <c:v>0.104299</c:v>
                </c:pt>
                <c:pt idx="731">
                  <c:v>0.104533</c:v>
                </c:pt>
                <c:pt idx="732">
                  <c:v>0.104768</c:v>
                </c:pt>
                <c:pt idx="733">
                  <c:v>0.105003</c:v>
                </c:pt>
                <c:pt idx="734">
                  <c:v>0.105237</c:v>
                </c:pt>
                <c:pt idx="735">
                  <c:v>0.105472</c:v>
                </c:pt>
                <c:pt idx="736">
                  <c:v>0.105707</c:v>
                </c:pt>
                <c:pt idx="737">
                  <c:v>0.10594099999999999</c:v>
                </c:pt>
                <c:pt idx="738">
                  <c:v>0.10617600000000001</c:v>
                </c:pt>
                <c:pt idx="739">
                  <c:v>0.10641</c:v>
                </c:pt>
                <c:pt idx="740">
                  <c:v>0.106645</c:v>
                </c:pt>
                <c:pt idx="741">
                  <c:v>0.10688</c:v>
                </c:pt>
                <c:pt idx="742">
                  <c:v>0.107114</c:v>
                </c:pt>
                <c:pt idx="743">
                  <c:v>0.107349</c:v>
                </c:pt>
                <c:pt idx="744">
                  <c:v>0.107584</c:v>
                </c:pt>
                <c:pt idx="745">
                  <c:v>0.107818</c:v>
                </c:pt>
                <c:pt idx="746">
                  <c:v>0.108053</c:v>
                </c:pt>
                <c:pt idx="747">
                  <c:v>0.10828699999999999</c:v>
                </c:pt>
                <c:pt idx="748">
                  <c:v>0.10852199999999999</c:v>
                </c:pt>
                <c:pt idx="749">
                  <c:v>0.10875700000000001</c:v>
                </c:pt>
                <c:pt idx="750">
                  <c:v>0.108991</c:v>
                </c:pt>
                <c:pt idx="751">
                  <c:v>0.109226</c:v>
                </c:pt>
                <c:pt idx="752">
                  <c:v>0.109461</c:v>
                </c:pt>
                <c:pt idx="753">
                  <c:v>0.109695</c:v>
                </c:pt>
                <c:pt idx="754">
                  <c:v>0.10993</c:v>
                </c:pt>
                <c:pt idx="755">
                  <c:v>0.110164</c:v>
                </c:pt>
                <c:pt idx="756">
                  <c:v>0.110399</c:v>
                </c:pt>
                <c:pt idx="757">
                  <c:v>0.110634</c:v>
                </c:pt>
                <c:pt idx="758">
                  <c:v>0.11086799999999999</c:v>
                </c:pt>
                <c:pt idx="759">
                  <c:v>0.11110299999999999</c:v>
                </c:pt>
                <c:pt idx="760">
                  <c:v>0.11133700000000001</c:v>
                </c:pt>
                <c:pt idx="761">
                  <c:v>0.111572</c:v>
                </c:pt>
                <c:pt idx="762">
                  <c:v>0.111807</c:v>
                </c:pt>
                <c:pt idx="763">
                  <c:v>0.112041</c:v>
                </c:pt>
                <c:pt idx="764">
                  <c:v>0.112276</c:v>
                </c:pt>
                <c:pt idx="765">
                  <c:v>0.112511</c:v>
                </c:pt>
                <c:pt idx="766">
                  <c:v>0.112745</c:v>
                </c:pt>
                <c:pt idx="767">
                  <c:v>0.11298</c:v>
                </c:pt>
                <c:pt idx="768">
                  <c:v>0.113214</c:v>
                </c:pt>
                <c:pt idx="769">
                  <c:v>0.11344899999999999</c:v>
                </c:pt>
                <c:pt idx="770">
                  <c:v>0.11368399999999999</c:v>
                </c:pt>
                <c:pt idx="771">
                  <c:v>0.11391800000000001</c:v>
                </c:pt>
                <c:pt idx="772">
                  <c:v>0.114153</c:v>
                </c:pt>
                <c:pt idx="773">
                  <c:v>0.114388</c:v>
                </c:pt>
                <c:pt idx="774">
                  <c:v>0.114622</c:v>
                </c:pt>
                <c:pt idx="775">
                  <c:v>0.114857</c:v>
                </c:pt>
                <c:pt idx="776">
                  <c:v>0.115091</c:v>
                </c:pt>
                <c:pt idx="777">
                  <c:v>0.115326</c:v>
                </c:pt>
                <c:pt idx="778">
                  <c:v>0.115561</c:v>
                </c:pt>
                <c:pt idx="779">
                  <c:v>0.115795</c:v>
                </c:pt>
                <c:pt idx="780">
                  <c:v>0.11602999999999999</c:v>
                </c:pt>
                <c:pt idx="781">
                  <c:v>0.11626499999999999</c:v>
                </c:pt>
                <c:pt idx="782">
                  <c:v>0.11649900000000001</c:v>
                </c:pt>
                <c:pt idx="783">
                  <c:v>0.116734</c:v>
                </c:pt>
                <c:pt idx="784">
                  <c:v>0.116968</c:v>
                </c:pt>
                <c:pt idx="785">
                  <c:v>0.117203</c:v>
                </c:pt>
                <c:pt idx="786">
                  <c:v>0.117438</c:v>
                </c:pt>
                <c:pt idx="787">
                  <c:v>0.117672</c:v>
                </c:pt>
                <c:pt idx="788">
                  <c:v>0.117907</c:v>
                </c:pt>
                <c:pt idx="789">
                  <c:v>0.118142</c:v>
                </c:pt>
                <c:pt idx="790">
                  <c:v>0.118376</c:v>
                </c:pt>
                <c:pt idx="791">
                  <c:v>0.11861099999999999</c:v>
                </c:pt>
                <c:pt idx="792">
                  <c:v>0.11884500000000001</c:v>
                </c:pt>
                <c:pt idx="793">
                  <c:v>0.11908000000000001</c:v>
                </c:pt>
                <c:pt idx="794">
                  <c:v>0.119315</c:v>
                </c:pt>
                <c:pt idx="795">
                  <c:v>0.119549</c:v>
                </c:pt>
                <c:pt idx="796">
                  <c:v>0.119784</c:v>
                </c:pt>
                <c:pt idx="797">
                  <c:v>0.120018</c:v>
                </c:pt>
                <c:pt idx="798">
                  <c:v>0.120253</c:v>
                </c:pt>
                <c:pt idx="799">
                  <c:v>0.120488</c:v>
                </c:pt>
                <c:pt idx="800">
                  <c:v>0.120722</c:v>
                </c:pt>
                <c:pt idx="801">
                  <c:v>0.120957</c:v>
                </c:pt>
                <c:pt idx="802">
                  <c:v>0.12119199999999999</c:v>
                </c:pt>
                <c:pt idx="803">
                  <c:v>0.12142600000000001</c:v>
                </c:pt>
                <c:pt idx="804">
                  <c:v>0.12166100000000001</c:v>
                </c:pt>
                <c:pt idx="805">
                  <c:v>0.121895</c:v>
                </c:pt>
                <c:pt idx="806">
                  <c:v>0.12213</c:v>
                </c:pt>
                <c:pt idx="807">
                  <c:v>0.122365</c:v>
                </c:pt>
                <c:pt idx="808">
                  <c:v>0.122599</c:v>
                </c:pt>
                <c:pt idx="809">
                  <c:v>0.122834</c:v>
                </c:pt>
                <c:pt idx="810">
                  <c:v>0.123069</c:v>
                </c:pt>
                <c:pt idx="811">
                  <c:v>0.123303</c:v>
                </c:pt>
                <c:pt idx="812">
                  <c:v>0.123538</c:v>
                </c:pt>
                <c:pt idx="813">
                  <c:v>0.12377199999999999</c:v>
                </c:pt>
                <c:pt idx="814">
                  <c:v>0.12400700000000001</c:v>
                </c:pt>
                <c:pt idx="815">
                  <c:v>0.12424200000000001</c:v>
                </c:pt>
                <c:pt idx="816">
                  <c:v>0.124476</c:v>
                </c:pt>
                <c:pt idx="817">
                  <c:v>0.124711</c:v>
                </c:pt>
                <c:pt idx="818">
                  <c:v>0.124946</c:v>
                </c:pt>
                <c:pt idx="819">
                  <c:v>0.12518000000000001</c:v>
                </c:pt>
                <c:pt idx="820">
                  <c:v>0.125415</c:v>
                </c:pt>
                <c:pt idx="821">
                  <c:v>0.12564900000000001</c:v>
                </c:pt>
                <c:pt idx="822">
                  <c:v>0.125884</c:v>
                </c:pt>
                <c:pt idx="823">
                  <c:v>0.12611900000000001</c:v>
                </c:pt>
                <c:pt idx="824">
                  <c:v>0.12635299999999999</c:v>
                </c:pt>
                <c:pt idx="825">
                  <c:v>0.12658800000000001</c:v>
                </c:pt>
                <c:pt idx="826">
                  <c:v>0.12682199999999999</c:v>
                </c:pt>
                <c:pt idx="827">
                  <c:v>0.127057</c:v>
                </c:pt>
                <c:pt idx="828">
                  <c:v>0.12729199999999999</c:v>
                </c:pt>
                <c:pt idx="829">
                  <c:v>0.127526</c:v>
                </c:pt>
                <c:pt idx="830">
                  <c:v>0.12776100000000001</c:v>
                </c:pt>
                <c:pt idx="831">
                  <c:v>0.127996</c:v>
                </c:pt>
                <c:pt idx="832">
                  <c:v>0.12823000000000001</c:v>
                </c:pt>
                <c:pt idx="833">
                  <c:v>0.128465</c:v>
                </c:pt>
                <c:pt idx="834">
                  <c:v>0.12869900000000001</c:v>
                </c:pt>
                <c:pt idx="835">
                  <c:v>0.12893399999999999</c:v>
                </c:pt>
                <c:pt idx="836">
                  <c:v>0.12916900000000001</c:v>
                </c:pt>
                <c:pt idx="837">
                  <c:v>0.12940299999999999</c:v>
                </c:pt>
                <c:pt idx="838">
                  <c:v>0.129638</c:v>
                </c:pt>
                <c:pt idx="839">
                  <c:v>0.12987299999999999</c:v>
                </c:pt>
                <c:pt idx="840">
                  <c:v>0.130107</c:v>
                </c:pt>
                <c:pt idx="841">
                  <c:v>0.13034200000000001</c:v>
                </c:pt>
                <c:pt idx="842">
                  <c:v>0.130576</c:v>
                </c:pt>
                <c:pt idx="843">
                  <c:v>0.13081100000000001</c:v>
                </c:pt>
                <c:pt idx="844">
                  <c:v>0.131046</c:v>
                </c:pt>
                <c:pt idx="845">
                  <c:v>0.13128000000000001</c:v>
                </c:pt>
                <c:pt idx="846">
                  <c:v>0.13151499999999999</c:v>
                </c:pt>
                <c:pt idx="847">
                  <c:v>0.13175000000000001</c:v>
                </c:pt>
                <c:pt idx="848">
                  <c:v>0.13198399999999999</c:v>
                </c:pt>
                <c:pt idx="849">
                  <c:v>0.132219</c:v>
                </c:pt>
                <c:pt idx="850">
                  <c:v>0.13245299999999999</c:v>
                </c:pt>
                <c:pt idx="851">
                  <c:v>0.132688</c:v>
                </c:pt>
                <c:pt idx="852">
                  <c:v>0.13292300000000001</c:v>
                </c:pt>
                <c:pt idx="853">
                  <c:v>0.133157</c:v>
                </c:pt>
                <c:pt idx="854">
                  <c:v>0.13339200000000001</c:v>
                </c:pt>
                <c:pt idx="855">
                  <c:v>0.133627</c:v>
                </c:pt>
                <c:pt idx="856">
                  <c:v>0.13386100000000001</c:v>
                </c:pt>
                <c:pt idx="857">
                  <c:v>0.13409599999999999</c:v>
                </c:pt>
                <c:pt idx="858">
                  <c:v>0.13433</c:v>
                </c:pt>
                <c:pt idx="859">
                  <c:v>0.13456499999999999</c:v>
                </c:pt>
                <c:pt idx="860">
                  <c:v>0.1348</c:v>
                </c:pt>
                <c:pt idx="861">
                  <c:v>0.13503399999999999</c:v>
                </c:pt>
                <c:pt idx="862">
                  <c:v>0.135269</c:v>
                </c:pt>
                <c:pt idx="863">
                  <c:v>0.13550300000000001</c:v>
                </c:pt>
                <c:pt idx="864">
                  <c:v>0.135738</c:v>
                </c:pt>
                <c:pt idx="865">
                  <c:v>0.13597300000000001</c:v>
                </c:pt>
                <c:pt idx="866">
                  <c:v>0.13620699999999999</c:v>
                </c:pt>
                <c:pt idx="867">
                  <c:v>0.13644200000000001</c:v>
                </c:pt>
                <c:pt idx="868">
                  <c:v>0.13667699999999999</c:v>
                </c:pt>
                <c:pt idx="869">
                  <c:v>0.136911</c:v>
                </c:pt>
                <c:pt idx="870">
                  <c:v>0.13714599999999999</c:v>
                </c:pt>
                <c:pt idx="871">
                  <c:v>0.13738</c:v>
                </c:pt>
                <c:pt idx="872">
                  <c:v>0.13761499999999999</c:v>
                </c:pt>
                <c:pt idx="873">
                  <c:v>0.13785</c:v>
                </c:pt>
                <c:pt idx="874">
                  <c:v>0.13808400000000001</c:v>
                </c:pt>
                <c:pt idx="875">
                  <c:v>0.138319</c:v>
                </c:pt>
                <c:pt idx="876">
                  <c:v>0.13855400000000001</c:v>
                </c:pt>
                <c:pt idx="877">
                  <c:v>0.13878799999999999</c:v>
                </c:pt>
                <c:pt idx="878">
                  <c:v>0.13902300000000001</c:v>
                </c:pt>
                <c:pt idx="879">
                  <c:v>0.13925699999999999</c:v>
                </c:pt>
                <c:pt idx="880">
                  <c:v>0.139492</c:v>
                </c:pt>
                <c:pt idx="881">
                  <c:v>0.13972699999999999</c:v>
                </c:pt>
                <c:pt idx="882">
                  <c:v>0.139961</c:v>
                </c:pt>
                <c:pt idx="883">
                  <c:v>0.14019599999999999</c:v>
                </c:pt>
                <c:pt idx="884">
                  <c:v>0.140431</c:v>
                </c:pt>
                <c:pt idx="885">
                  <c:v>0.14066500000000001</c:v>
                </c:pt>
                <c:pt idx="886">
                  <c:v>0.1409</c:v>
                </c:pt>
                <c:pt idx="887">
                  <c:v>0.14113400000000001</c:v>
                </c:pt>
                <c:pt idx="888">
                  <c:v>0.14136899999999999</c:v>
                </c:pt>
                <c:pt idx="889">
                  <c:v>0.14160400000000001</c:v>
                </c:pt>
                <c:pt idx="890">
                  <c:v>0.14183799999999999</c:v>
                </c:pt>
                <c:pt idx="891">
                  <c:v>0.142073</c:v>
                </c:pt>
                <c:pt idx="892">
                  <c:v>0.14230699999999999</c:v>
                </c:pt>
                <c:pt idx="893">
                  <c:v>0.142542</c:v>
                </c:pt>
                <c:pt idx="894">
                  <c:v>0.14277699999999999</c:v>
                </c:pt>
                <c:pt idx="895">
                  <c:v>0.143011</c:v>
                </c:pt>
                <c:pt idx="896">
                  <c:v>0.14324600000000001</c:v>
                </c:pt>
                <c:pt idx="897">
                  <c:v>0.143481</c:v>
                </c:pt>
                <c:pt idx="898">
                  <c:v>0.14371500000000001</c:v>
                </c:pt>
                <c:pt idx="899">
                  <c:v>0.14394999999999999</c:v>
                </c:pt>
                <c:pt idx="900">
                  <c:v>0.14418400000000001</c:v>
                </c:pt>
                <c:pt idx="901">
                  <c:v>0.14441899999999999</c:v>
                </c:pt>
                <c:pt idx="902">
                  <c:v>0.144654</c:v>
                </c:pt>
                <c:pt idx="903">
                  <c:v>0.14488799999999999</c:v>
                </c:pt>
                <c:pt idx="904">
                  <c:v>0.145123</c:v>
                </c:pt>
                <c:pt idx="905">
                  <c:v>0.14535799999999999</c:v>
                </c:pt>
                <c:pt idx="906">
                  <c:v>0.145592</c:v>
                </c:pt>
                <c:pt idx="907">
                  <c:v>0.14582700000000001</c:v>
                </c:pt>
                <c:pt idx="908">
                  <c:v>0.146061</c:v>
                </c:pt>
                <c:pt idx="909">
                  <c:v>0.14629600000000001</c:v>
                </c:pt>
                <c:pt idx="910">
                  <c:v>0.14653099999999999</c:v>
                </c:pt>
                <c:pt idx="911">
                  <c:v>0.14676500000000001</c:v>
                </c:pt>
                <c:pt idx="912">
                  <c:v>0.14699999999999999</c:v>
                </c:pt>
                <c:pt idx="913">
                  <c:v>0.147235</c:v>
                </c:pt>
                <c:pt idx="914">
                  <c:v>0.14746899999999999</c:v>
                </c:pt>
                <c:pt idx="915">
                  <c:v>0.147704</c:v>
                </c:pt>
                <c:pt idx="916">
                  <c:v>0.14793799999999999</c:v>
                </c:pt>
                <c:pt idx="917">
                  <c:v>0.148173</c:v>
                </c:pt>
                <c:pt idx="918">
                  <c:v>0.14840800000000001</c:v>
                </c:pt>
                <c:pt idx="919">
                  <c:v>0.148642</c:v>
                </c:pt>
                <c:pt idx="920">
                  <c:v>0.14887700000000001</c:v>
                </c:pt>
                <c:pt idx="921">
                  <c:v>0.14911099999999999</c:v>
                </c:pt>
                <c:pt idx="922">
                  <c:v>0.14934600000000001</c:v>
                </c:pt>
                <c:pt idx="923">
                  <c:v>0.14958099999999999</c:v>
                </c:pt>
                <c:pt idx="924">
                  <c:v>0.149815</c:v>
                </c:pt>
                <c:pt idx="925">
                  <c:v>0.15004999999999999</c:v>
                </c:pt>
                <c:pt idx="926">
                  <c:v>0.150285</c:v>
                </c:pt>
                <c:pt idx="927">
                  <c:v>0.15051899999999999</c:v>
                </c:pt>
                <c:pt idx="928">
                  <c:v>0.150754</c:v>
                </c:pt>
                <c:pt idx="929">
                  <c:v>0.15098800000000001</c:v>
                </c:pt>
                <c:pt idx="930">
                  <c:v>0.151223</c:v>
                </c:pt>
                <c:pt idx="931">
                  <c:v>0.15145800000000001</c:v>
                </c:pt>
                <c:pt idx="932">
                  <c:v>0.15169199999999999</c:v>
                </c:pt>
                <c:pt idx="933">
                  <c:v>0.15192700000000001</c:v>
                </c:pt>
                <c:pt idx="934">
                  <c:v>0.15216199999999999</c:v>
                </c:pt>
                <c:pt idx="935">
                  <c:v>0.152396</c:v>
                </c:pt>
                <c:pt idx="936">
                  <c:v>0.15263099999999999</c:v>
                </c:pt>
                <c:pt idx="937">
                  <c:v>0.152865</c:v>
                </c:pt>
                <c:pt idx="938">
                  <c:v>0.15310000000000001</c:v>
                </c:pt>
                <c:pt idx="939">
                  <c:v>0.153335</c:v>
                </c:pt>
                <c:pt idx="940">
                  <c:v>0.15356900000000001</c:v>
                </c:pt>
                <c:pt idx="941">
                  <c:v>0.153804</c:v>
                </c:pt>
                <c:pt idx="942">
                  <c:v>0.15403900000000001</c:v>
                </c:pt>
                <c:pt idx="943">
                  <c:v>0.15427299999999999</c:v>
                </c:pt>
                <c:pt idx="944">
                  <c:v>0.15450800000000001</c:v>
                </c:pt>
                <c:pt idx="945">
                  <c:v>0.15474199999999999</c:v>
                </c:pt>
                <c:pt idx="946">
                  <c:v>0.154977</c:v>
                </c:pt>
                <c:pt idx="947">
                  <c:v>0.15521199999999999</c:v>
                </c:pt>
                <c:pt idx="948">
                  <c:v>0.155446</c:v>
                </c:pt>
                <c:pt idx="949">
                  <c:v>0.15568100000000001</c:v>
                </c:pt>
                <c:pt idx="950">
                  <c:v>0.155916</c:v>
                </c:pt>
                <c:pt idx="951">
                  <c:v>0.15615000000000001</c:v>
                </c:pt>
                <c:pt idx="952">
                  <c:v>0.156385</c:v>
                </c:pt>
                <c:pt idx="953">
                  <c:v>0.15661900000000001</c:v>
                </c:pt>
                <c:pt idx="954">
                  <c:v>0.15685399999999999</c:v>
                </c:pt>
                <c:pt idx="955">
                  <c:v>0.15708900000000001</c:v>
                </c:pt>
                <c:pt idx="956">
                  <c:v>0.15732299999999999</c:v>
                </c:pt>
                <c:pt idx="957">
                  <c:v>0.157558</c:v>
                </c:pt>
                <c:pt idx="958">
                  <c:v>0.15779199999999999</c:v>
                </c:pt>
                <c:pt idx="959">
                  <c:v>0.158027</c:v>
                </c:pt>
                <c:pt idx="960">
                  <c:v>0.15826200000000001</c:v>
                </c:pt>
                <c:pt idx="961">
                  <c:v>0.158496</c:v>
                </c:pt>
                <c:pt idx="962">
                  <c:v>0.15873100000000001</c:v>
                </c:pt>
                <c:pt idx="963">
                  <c:v>0.158966</c:v>
                </c:pt>
                <c:pt idx="964">
                  <c:v>0.15920000000000001</c:v>
                </c:pt>
                <c:pt idx="965">
                  <c:v>0.15943499999999999</c:v>
                </c:pt>
                <c:pt idx="966">
                  <c:v>0.15966900000000001</c:v>
                </c:pt>
                <c:pt idx="967">
                  <c:v>0.15990399999999999</c:v>
                </c:pt>
                <c:pt idx="968">
                  <c:v>0.160139</c:v>
                </c:pt>
                <c:pt idx="969">
                  <c:v>0.16037299999999999</c:v>
                </c:pt>
                <c:pt idx="970">
                  <c:v>0.160608</c:v>
                </c:pt>
                <c:pt idx="971">
                  <c:v>0.16084300000000001</c:v>
                </c:pt>
                <c:pt idx="972">
                  <c:v>0.161077</c:v>
                </c:pt>
                <c:pt idx="973">
                  <c:v>0.16131200000000001</c:v>
                </c:pt>
                <c:pt idx="974">
                  <c:v>0.161546</c:v>
                </c:pt>
                <c:pt idx="975">
                  <c:v>0.16178100000000001</c:v>
                </c:pt>
                <c:pt idx="976">
                  <c:v>0.16201599999999999</c:v>
                </c:pt>
                <c:pt idx="977">
                  <c:v>0.16225000000000001</c:v>
                </c:pt>
                <c:pt idx="978">
                  <c:v>0.16248499999999999</c:v>
                </c:pt>
                <c:pt idx="979">
                  <c:v>0.16272</c:v>
                </c:pt>
                <c:pt idx="980">
                  <c:v>0.16295399999999999</c:v>
                </c:pt>
                <c:pt idx="981">
                  <c:v>0.163189</c:v>
                </c:pt>
                <c:pt idx="982">
                  <c:v>0.16342300000000001</c:v>
                </c:pt>
                <c:pt idx="983">
                  <c:v>0.163658</c:v>
                </c:pt>
                <c:pt idx="984">
                  <c:v>0.16389300000000001</c:v>
                </c:pt>
                <c:pt idx="985">
                  <c:v>0.164127</c:v>
                </c:pt>
                <c:pt idx="986">
                  <c:v>0.16436200000000001</c:v>
                </c:pt>
                <c:pt idx="987">
                  <c:v>0.16459599999999999</c:v>
                </c:pt>
                <c:pt idx="988">
                  <c:v>0.16483100000000001</c:v>
                </c:pt>
                <c:pt idx="989">
                  <c:v>0.16506599999999999</c:v>
                </c:pt>
                <c:pt idx="990">
                  <c:v>0.1653</c:v>
                </c:pt>
                <c:pt idx="991">
                  <c:v>0.16553499999999999</c:v>
                </c:pt>
                <c:pt idx="992">
                  <c:v>0.16577</c:v>
                </c:pt>
                <c:pt idx="993">
                  <c:v>0.16600400000000001</c:v>
                </c:pt>
                <c:pt idx="994">
                  <c:v>0.166239</c:v>
                </c:pt>
                <c:pt idx="995">
                  <c:v>0.16647300000000001</c:v>
                </c:pt>
                <c:pt idx="996">
                  <c:v>0.166708</c:v>
                </c:pt>
                <c:pt idx="997">
                  <c:v>0.16694300000000001</c:v>
                </c:pt>
                <c:pt idx="998">
                  <c:v>0.16717699999999999</c:v>
                </c:pt>
                <c:pt idx="999">
                  <c:v>0.16741200000000001</c:v>
                </c:pt>
                <c:pt idx="1000">
                  <c:v>0.16764699999999999</c:v>
                </c:pt>
                <c:pt idx="1001">
                  <c:v>0.167881</c:v>
                </c:pt>
                <c:pt idx="1002">
                  <c:v>0.16811599999999999</c:v>
                </c:pt>
                <c:pt idx="1003">
                  <c:v>0.16835</c:v>
                </c:pt>
                <c:pt idx="1004">
                  <c:v>0.16858500000000001</c:v>
                </c:pt>
                <c:pt idx="1005">
                  <c:v>0.16882</c:v>
                </c:pt>
                <c:pt idx="1006">
                  <c:v>0.16905400000000001</c:v>
                </c:pt>
                <c:pt idx="1007">
                  <c:v>0.169289</c:v>
                </c:pt>
                <c:pt idx="1008">
                  <c:v>0.16952400000000001</c:v>
                </c:pt>
                <c:pt idx="1009">
                  <c:v>0.16975799999999999</c:v>
                </c:pt>
                <c:pt idx="1010">
                  <c:v>0.16999300000000001</c:v>
                </c:pt>
                <c:pt idx="1011">
                  <c:v>0.17022699999999999</c:v>
                </c:pt>
                <c:pt idx="1012">
                  <c:v>0.170462</c:v>
                </c:pt>
                <c:pt idx="1013">
                  <c:v>0.17069699999999999</c:v>
                </c:pt>
                <c:pt idx="1014">
                  <c:v>0.170931</c:v>
                </c:pt>
                <c:pt idx="1015">
                  <c:v>0.17116600000000001</c:v>
                </c:pt>
                <c:pt idx="1016">
                  <c:v>0.1714</c:v>
                </c:pt>
                <c:pt idx="1017">
                  <c:v>0.17163500000000001</c:v>
                </c:pt>
                <c:pt idx="1018">
                  <c:v>0.17186999999999999</c:v>
                </c:pt>
                <c:pt idx="1019">
                  <c:v>0.17210400000000001</c:v>
                </c:pt>
                <c:pt idx="1020">
                  <c:v>0.17233899999999999</c:v>
                </c:pt>
                <c:pt idx="1021">
                  <c:v>0.17257400000000001</c:v>
                </c:pt>
                <c:pt idx="1022">
                  <c:v>0.17280799999999999</c:v>
                </c:pt>
                <c:pt idx="1023">
                  <c:v>0.173043</c:v>
                </c:pt>
                <c:pt idx="1024">
                  <c:v>0.17327699999999999</c:v>
                </c:pt>
                <c:pt idx="1025">
                  <c:v>0.173512</c:v>
                </c:pt>
                <c:pt idx="1026">
                  <c:v>0.17374700000000001</c:v>
                </c:pt>
                <c:pt idx="1027">
                  <c:v>0.173981</c:v>
                </c:pt>
                <c:pt idx="1028">
                  <c:v>0.17421600000000001</c:v>
                </c:pt>
                <c:pt idx="1029">
                  <c:v>0.17445099999999999</c:v>
                </c:pt>
                <c:pt idx="1030">
                  <c:v>0.17468500000000001</c:v>
                </c:pt>
                <c:pt idx="1031">
                  <c:v>0.17491999999999999</c:v>
                </c:pt>
                <c:pt idx="1032">
                  <c:v>0.175154</c:v>
                </c:pt>
                <c:pt idx="1033">
                  <c:v>0.17538899999999999</c:v>
                </c:pt>
                <c:pt idx="1034">
                  <c:v>0.175624</c:v>
                </c:pt>
                <c:pt idx="1035">
                  <c:v>0.17585799999999999</c:v>
                </c:pt>
                <c:pt idx="1036">
                  <c:v>0.176093</c:v>
                </c:pt>
                <c:pt idx="1037">
                  <c:v>0.17632800000000001</c:v>
                </c:pt>
                <c:pt idx="1038">
                  <c:v>0.176562</c:v>
                </c:pt>
                <c:pt idx="1039">
                  <c:v>0.17679700000000001</c:v>
                </c:pt>
                <c:pt idx="1040">
                  <c:v>0.17703099999999999</c:v>
                </c:pt>
                <c:pt idx="1041">
                  <c:v>0.17726600000000001</c:v>
                </c:pt>
                <c:pt idx="1042">
                  <c:v>0.17750099999999999</c:v>
                </c:pt>
                <c:pt idx="1043">
                  <c:v>0.177735</c:v>
                </c:pt>
                <c:pt idx="1044">
                  <c:v>0.17796999999999999</c:v>
                </c:pt>
                <c:pt idx="1045">
                  <c:v>0.178205</c:v>
                </c:pt>
                <c:pt idx="1046">
                  <c:v>0.17843899999999999</c:v>
                </c:pt>
                <c:pt idx="1047">
                  <c:v>0.178674</c:v>
                </c:pt>
                <c:pt idx="1048">
                  <c:v>0.17890800000000001</c:v>
                </c:pt>
                <c:pt idx="1049">
                  <c:v>0.179143</c:v>
                </c:pt>
                <c:pt idx="1050">
                  <c:v>0.17937800000000001</c:v>
                </c:pt>
                <c:pt idx="1051">
                  <c:v>0.17961199999999999</c:v>
                </c:pt>
                <c:pt idx="1052">
                  <c:v>0.17984700000000001</c:v>
                </c:pt>
                <c:pt idx="1053">
                  <c:v>0.18008099999999999</c:v>
                </c:pt>
                <c:pt idx="1054">
                  <c:v>0.180316</c:v>
                </c:pt>
                <c:pt idx="1055">
                  <c:v>0.18055099999999999</c:v>
                </c:pt>
                <c:pt idx="1056">
                  <c:v>0.180785</c:v>
                </c:pt>
                <c:pt idx="1057">
                  <c:v>0.18101999999999999</c:v>
                </c:pt>
                <c:pt idx="1058">
                  <c:v>0.181255</c:v>
                </c:pt>
                <c:pt idx="1059">
                  <c:v>0.18148900000000001</c:v>
                </c:pt>
                <c:pt idx="1060">
                  <c:v>0.181724</c:v>
                </c:pt>
                <c:pt idx="1061">
                  <c:v>0.18195800000000001</c:v>
                </c:pt>
                <c:pt idx="1062">
                  <c:v>0.18219299999999999</c:v>
                </c:pt>
                <c:pt idx="1063">
                  <c:v>0.18242800000000001</c:v>
                </c:pt>
                <c:pt idx="1064">
                  <c:v>0.18266199999999999</c:v>
                </c:pt>
                <c:pt idx="1065">
                  <c:v>0.182897</c:v>
                </c:pt>
                <c:pt idx="1066">
                  <c:v>0.18313199999999999</c:v>
                </c:pt>
                <c:pt idx="1067">
                  <c:v>0.183366</c:v>
                </c:pt>
                <c:pt idx="1068">
                  <c:v>0.18360099999999999</c:v>
                </c:pt>
                <c:pt idx="1069">
                  <c:v>0.183835</c:v>
                </c:pt>
                <c:pt idx="1070">
                  <c:v>0.18407000000000001</c:v>
                </c:pt>
                <c:pt idx="1071">
                  <c:v>0.184305</c:v>
                </c:pt>
                <c:pt idx="1072">
                  <c:v>0.18453900000000001</c:v>
                </c:pt>
                <c:pt idx="1073">
                  <c:v>0.18477399999999999</c:v>
                </c:pt>
                <c:pt idx="1074">
                  <c:v>0.18500900000000001</c:v>
                </c:pt>
                <c:pt idx="1075">
                  <c:v>0.18524299999999999</c:v>
                </c:pt>
                <c:pt idx="1076">
                  <c:v>0.185478</c:v>
                </c:pt>
                <c:pt idx="1077">
                  <c:v>0.18571199999999999</c:v>
                </c:pt>
                <c:pt idx="1078">
                  <c:v>0.185947</c:v>
                </c:pt>
                <c:pt idx="1079">
                  <c:v>0.18618199999999999</c:v>
                </c:pt>
                <c:pt idx="1080">
                  <c:v>0.186416</c:v>
                </c:pt>
                <c:pt idx="1081">
                  <c:v>0.18665100000000001</c:v>
                </c:pt>
                <c:pt idx="1082">
                  <c:v>0.186885</c:v>
                </c:pt>
                <c:pt idx="1083">
                  <c:v>0.18712000000000001</c:v>
                </c:pt>
                <c:pt idx="1084">
                  <c:v>0.18735499999999999</c:v>
                </c:pt>
                <c:pt idx="1085">
                  <c:v>0.18758900000000001</c:v>
                </c:pt>
                <c:pt idx="1086">
                  <c:v>0.18782399999999999</c:v>
                </c:pt>
                <c:pt idx="1087">
                  <c:v>0.188059</c:v>
                </c:pt>
                <c:pt idx="1088">
                  <c:v>0.18829299999999999</c:v>
                </c:pt>
                <c:pt idx="1089">
                  <c:v>0.188528</c:v>
                </c:pt>
                <c:pt idx="1090">
                  <c:v>0.18876200000000001</c:v>
                </c:pt>
                <c:pt idx="1091">
                  <c:v>0.188997</c:v>
                </c:pt>
                <c:pt idx="1092">
                  <c:v>0.18923200000000001</c:v>
                </c:pt>
                <c:pt idx="1093">
                  <c:v>0.189466</c:v>
                </c:pt>
                <c:pt idx="1094">
                  <c:v>0.18970100000000001</c:v>
                </c:pt>
                <c:pt idx="1095">
                  <c:v>0.18993599999999999</c:v>
                </c:pt>
                <c:pt idx="1096">
                  <c:v>0.19017000000000001</c:v>
                </c:pt>
                <c:pt idx="1097">
                  <c:v>0.19040499999999999</c:v>
                </c:pt>
                <c:pt idx="1098">
                  <c:v>0.190639</c:v>
                </c:pt>
                <c:pt idx="1099">
                  <c:v>0.19087399999999999</c:v>
                </c:pt>
                <c:pt idx="1100">
                  <c:v>0.191109</c:v>
                </c:pt>
                <c:pt idx="1101">
                  <c:v>0.19134300000000001</c:v>
                </c:pt>
                <c:pt idx="1102">
                  <c:v>0.191578</c:v>
                </c:pt>
                <c:pt idx="1103">
                  <c:v>0.19181300000000001</c:v>
                </c:pt>
                <c:pt idx="1104">
                  <c:v>0.192047</c:v>
                </c:pt>
                <c:pt idx="1105">
                  <c:v>0.19228200000000001</c:v>
                </c:pt>
                <c:pt idx="1106">
                  <c:v>0.19251599999999999</c:v>
                </c:pt>
                <c:pt idx="1107">
                  <c:v>0.19275100000000001</c:v>
                </c:pt>
                <c:pt idx="1108">
                  <c:v>0.19298599999999999</c:v>
                </c:pt>
                <c:pt idx="1109">
                  <c:v>0.19322</c:v>
                </c:pt>
                <c:pt idx="1110">
                  <c:v>0.19345499999999999</c:v>
                </c:pt>
                <c:pt idx="1111">
                  <c:v>0.19369</c:v>
                </c:pt>
                <c:pt idx="1112">
                  <c:v>0.19392400000000001</c:v>
                </c:pt>
                <c:pt idx="1113">
                  <c:v>0.194159</c:v>
                </c:pt>
                <c:pt idx="1114">
                  <c:v>0.19439300000000001</c:v>
                </c:pt>
                <c:pt idx="1115">
                  <c:v>0.194628</c:v>
                </c:pt>
                <c:pt idx="1116">
                  <c:v>0.19486300000000001</c:v>
                </c:pt>
                <c:pt idx="1117">
                  <c:v>0.19509699999999999</c:v>
                </c:pt>
                <c:pt idx="1118">
                  <c:v>0.19533200000000001</c:v>
                </c:pt>
                <c:pt idx="1119">
                  <c:v>0.19556599999999999</c:v>
                </c:pt>
                <c:pt idx="1120">
                  <c:v>0.195801</c:v>
                </c:pt>
                <c:pt idx="1121">
                  <c:v>0.19603599999999999</c:v>
                </c:pt>
                <c:pt idx="1122">
                  <c:v>0.19627</c:v>
                </c:pt>
                <c:pt idx="1123">
                  <c:v>0.19650500000000001</c:v>
                </c:pt>
                <c:pt idx="1124">
                  <c:v>0.19674</c:v>
                </c:pt>
                <c:pt idx="1125">
                  <c:v>0.19697400000000001</c:v>
                </c:pt>
                <c:pt idx="1126">
                  <c:v>0.197209</c:v>
                </c:pt>
                <c:pt idx="1127">
                  <c:v>0.19744300000000001</c:v>
                </c:pt>
                <c:pt idx="1128">
                  <c:v>0.19767799999999999</c:v>
                </c:pt>
                <c:pt idx="1129">
                  <c:v>0.19791300000000001</c:v>
                </c:pt>
                <c:pt idx="1130">
                  <c:v>0.19814699999999999</c:v>
                </c:pt>
                <c:pt idx="1131">
                  <c:v>0.198382</c:v>
                </c:pt>
                <c:pt idx="1132">
                  <c:v>0.19861699999999999</c:v>
                </c:pt>
                <c:pt idx="1133">
                  <c:v>0.198851</c:v>
                </c:pt>
                <c:pt idx="1134">
                  <c:v>0.19908600000000001</c:v>
                </c:pt>
                <c:pt idx="1135">
                  <c:v>0.19932</c:v>
                </c:pt>
                <c:pt idx="1136">
                  <c:v>0.19955500000000001</c:v>
                </c:pt>
                <c:pt idx="1137">
                  <c:v>0.19979</c:v>
                </c:pt>
                <c:pt idx="1138">
                  <c:v>0.20002400000000001</c:v>
                </c:pt>
                <c:pt idx="1139">
                  <c:v>0.20025899999999999</c:v>
                </c:pt>
                <c:pt idx="1140">
                  <c:v>0.20049400000000001</c:v>
                </c:pt>
                <c:pt idx="1141">
                  <c:v>0.20072799999999999</c:v>
                </c:pt>
                <c:pt idx="1142">
                  <c:v>0.200963</c:v>
                </c:pt>
                <c:pt idx="1143">
                  <c:v>0.20119699999999999</c:v>
                </c:pt>
                <c:pt idx="1144">
                  <c:v>0.201432</c:v>
                </c:pt>
                <c:pt idx="1145">
                  <c:v>0.20166700000000001</c:v>
                </c:pt>
                <c:pt idx="1146">
                  <c:v>0.201901</c:v>
                </c:pt>
                <c:pt idx="1147">
                  <c:v>0.20213600000000001</c:v>
                </c:pt>
                <c:pt idx="1148">
                  <c:v>0.20236999999999999</c:v>
                </c:pt>
                <c:pt idx="1149">
                  <c:v>0.20260500000000001</c:v>
                </c:pt>
                <c:pt idx="1150">
                  <c:v>0.20283999999999999</c:v>
                </c:pt>
                <c:pt idx="1151">
                  <c:v>0.203074</c:v>
                </c:pt>
                <c:pt idx="1152">
                  <c:v>0.20330899999999999</c:v>
                </c:pt>
                <c:pt idx="1153">
                  <c:v>0.203544</c:v>
                </c:pt>
                <c:pt idx="1154">
                  <c:v>0.20377799999999999</c:v>
                </c:pt>
                <c:pt idx="1155">
                  <c:v>0.204013</c:v>
                </c:pt>
                <c:pt idx="1156">
                  <c:v>0.20424700000000001</c:v>
                </c:pt>
                <c:pt idx="1157">
                  <c:v>0.204482</c:v>
                </c:pt>
                <c:pt idx="1158">
                  <c:v>0.20471700000000001</c:v>
                </c:pt>
                <c:pt idx="1159">
                  <c:v>0.20495099999999999</c:v>
                </c:pt>
                <c:pt idx="1160">
                  <c:v>0.20518600000000001</c:v>
                </c:pt>
                <c:pt idx="1161">
                  <c:v>0.20542099999999999</c:v>
                </c:pt>
                <c:pt idx="1162">
                  <c:v>0.205655</c:v>
                </c:pt>
                <c:pt idx="1163">
                  <c:v>0.20588999999999999</c:v>
                </c:pt>
                <c:pt idx="1164">
                  <c:v>0.206124</c:v>
                </c:pt>
                <c:pt idx="1165">
                  <c:v>0.20635899999999999</c:v>
                </c:pt>
                <c:pt idx="1166">
                  <c:v>0.206594</c:v>
                </c:pt>
                <c:pt idx="1167">
                  <c:v>0.20682800000000001</c:v>
                </c:pt>
                <c:pt idx="1168">
                  <c:v>0.207063</c:v>
                </c:pt>
                <c:pt idx="1169">
                  <c:v>0.20729800000000001</c:v>
                </c:pt>
                <c:pt idx="1170">
                  <c:v>0.20753199999999999</c:v>
                </c:pt>
                <c:pt idx="1171">
                  <c:v>0.20776700000000001</c:v>
                </c:pt>
                <c:pt idx="1172">
                  <c:v>0.20800099999999999</c:v>
                </c:pt>
                <c:pt idx="1173">
                  <c:v>0.208236</c:v>
                </c:pt>
                <c:pt idx="1174">
                  <c:v>0.20847099999999999</c:v>
                </c:pt>
                <c:pt idx="1175">
                  <c:v>0.208705</c:v>
                </c:pt>
                <c:pt idx="1176">
                  <c:v>0.20893999999999999</c:v>
                </c:pt>
                <c:pt idx="1177">
                  <c:v>0.209174</c:v>
                </c:pt>
                <c:pt idx="1178">
                  <c:v>0.20940900000000001</c:v>
                </c:pt>
                <c:pt idx="1179">
                  <c:v>0.209644</c:v>
                </c:pt>
                <c:pt idx="1180">
                  <c:v>0.20987800000000001</c:v>
                </c:pt>
                <c:pt idx="1181">
                  <c:v>0.21011299999999999</c:v>
                </c:pt>
                <c:pt idx="1182">
                  <c:v>0.21034800000000001</c:v>
                </c:pt>
                <c:pt idx="1183">
                  <c:v>0.21058199999999999</c:v>
                </c:pt>
                <c:pt idx="1184">
                  <c:v>0.210817</c:v>
                </c:pt>
                <c:pt idx="1185">
                  <c:v>0.21105099999999999</c:v>
                </c:pt>
                <c:pt idx="1186">
                  <c:v>0.211286</c:v>
                </c:pt>
                <c:pt idx="1187">
                  <c:v>0.21152099999999999</c:v>
                </c:pt>
                <c:pt idx="1188">
                  <c:v>0.211755</c:v>
                </c:pt>
                <c:pt idx="1189">
                  <c:v>0.21199000000000001</c:v>
                </c:pt>
                <c:pt idx="1190">
                  <c:v>0.212225</c:v>
                </c:pt>
                <c:pt idx="1191">
                  <c:v>0.21245900000000001</c:v>
                </c:pt>
                <c:pt idx="1192">
                  <c:v>0.21269399999999999</c:v>
                </c:pt>
                <c:pt idx="1193">
                  <c:v>0.21292800000000001</c:v>
                </c:pt>
                <c:pt idx="1194">
                  <c:v>0.21316299999999999</c:v>
                </c:pt>
                <c:pt idx="1195">
                  <c:v>0.213398</c:v>
                </c:pt>
                <c:pt idx="1196">
                  <c:v>0.21363199999999999</c:v>
                </c:pt>
                <c:pt idx="1197">
                  <c:v>0.213867</c:v>
                </c:pt>
                <c:pt idx="1198">
                  <c:v>0.21410199999999999</c:v>
                </c:pt>
                <c:pt idx="1199">
                  <c:v>0.214336</c:v>
                </c:pt>
                <c:pt idx="1200">
                  <c:v>0.21457100000000001</c:v>
                </c:pt>
                <c:pt idx="1201">
                  <c:v>0.214805</c:v>
                </c:pt>
                <c:pt idx="1202">
                  <c:v>0.21504000000000001</c:v>
                </c:pt>
                <c:pt idx="1203">
                  <c:v>0.21527499999999999</c:v>
                </c:pt>
                <c:pt idx="1204">
                  <c:v>0.21550900000000001</c:v>
                </c:pt>
                <c:pt idx="1205">
                  <c:v>0.21574399999999999</c:v>
                </c:pt>
                <c:pt idx="1206">
                  <c:v>0.215979</c:v>
                </c:pt>
                <c:pt idx="1207">
                  <c:v>0.21621299999999999</c:v>
                </c:pt>
                <c:pt idx="1208">
                  <c:v>0.216448</c:v>
                </c:pt>
                <c:pt idx="1209">
                  <c:v>0.21668200000000001</c:v>
                </c:pt>
                <c:pt idx="1210">
                  <c:v>0.216917</c:v>
                </c:pt>
                <c:pt idx="1211">
                  <c:v>0.21715200000000001</c:v>
                </c:pt>
                <c:pt idx="1212">
                  <c:v>0.217386</c:v>
                </c:pt>
                <c:pt idx="1213">
                  <c:v>0.21762100000000001</c:v>
                </c:pt>
                <c:pt idx="1214">
                  <c:v>0.21785499999999999</c:v>
                </c:pt>
                <c:pt idx="1215">
                  <c:v>0.21809000000000001</c:v>
                </c:pt>
                <c:pt idx="1216">
                  <c:v>0.21832499999999999</c:v>
                </c:pt>
                <c:pt idx="1217">
                  <c:v>0.218559</c:v>
                </c:pt>
                <c:pt idx="1218">
                  <c:v>0.21879399999999999</c:v>
                </c:pt>
                <c:pt idx="1219">
                  <c:v>0.219029</c:v>
                </c:pt>
                <c:pt idx="1220">
                  <c:v>0.21926300000000001</c:v>
                </c:pt>
                <c:pt idx="1221">
                  <c:v>0.219498</c:v>
                </c:pt>
                <c:pt idx="1222">
                  <c:v>0.21973200000000001</c:v>
                </c:pt>
                <c:pt idx="1223">
                  <c:v>0.219967</c:v>
                </c:pt>
                <c:pt idx="1224">
                  <c:v>0.22020200000000001</c:v>
                </c:pt>
                <c:pt idx="1225">
                  <c:v>0.22043599999999999</c:v>
                </c:pt>
                <c:pt idx="1226">
                  <c:v>0.22067100000000001</c:v>
                </c:pt>
                <c:pt idx="1227">
                  <c:v>0.22090599999999999</c:v>
                </c:pt>
                <c:pt idx="1228">
                  <c:v>0.22114</c:v>
                </c:pt>
                <c:pt idx="1229">
                  <c:v>0.22137499999999999</c:v>
                </c:pt>
                <c:pt idx="1230">
                  <c:v>0.221609</c:v>
                </c:pt>
                <c:pt idx="1231">
                  <c:v>0.22184400000000001</c:v>
                </c:pt>
                <c:pt idx="1232">
                  <c:v>0.222079</c:v>
                </c:pt>
                <c:pt idx="1233">
                  <c:v>0.22231300000000001</c:v>
                </c:pt>
                <c:pt idx="1234">
                  <c:v>0.222548</c:v>
                </c:pt>
                <c:pt idx="1235">
                  <c:v>0.22278300000000001</c:v>
                </c:pt>
                <c:pt idx="1236">
                  <c:v>0.22301699999999999</c:v>
                </c:pt>
                <c:pt idx="1237">
                  <c:v>0.22325200000000001</c:v>
                </c:pt>
                <c:pt idx="1238">
                  <c:v>0.22348599999999999</c:v>
                </c:pt>
                <c:pt idx="1239">
                  <c:v>0.223721</c:v>
                </c:pt>
                <c:pt idx="1240">
                  <c:v>0.22395599999999999</c:v>
                </c:pt>
                <c:pt idx="1241">
                  <c:v>0.22419</c:v>
                </c:pt>
                <c:pt idx="1242">
                  <c:v>0.22442500000000001</c:v>
                </c:pt>
                <c:pt idx="1243">
                  <c:v>0.224659</c:v>
                </c:pt>
                <c:pt idx="1244">
                  <c:v>0.22489400000000001</c:v>
                </c:pt>
                <c:pt idx="1245">
                  <c:v>0.225129</c:v>
                </c:pt>
                <c:pt idx="1246">
                  <c:v>0.22536300000000001</c:v>
                </c:pt>
                <c:pt idx="1247">
                  <c:v>0.22559799999999999</c:v>
                </c:pt>
                <c:pt idx="1248">
                  <c:v>0.22583300000000001</c:v>
                </c:pt>
                <c:pt idx="1249">
                  <c:v>0.22606699999999999</c:v>
                </c:pt>
                <c:pt idx="1250">
                  <c:v>0.226302</c:v>
                </c:pt>
                <c:pt idx="1251">
                  <c:v>0.22653599999999999</c:v>
                </c:pt>
                <c:pt idx="1252">
                  <c:v>0.226771</c:v>
                </c:pt>
                <c:pt idx="1253">
                  <c:v>0.22700600000000001</c:v>
                </c:pt>
                <c:pt idx="1254">
                  <c:v>0.22724</c:v>
                </c:pt>
                <c:pt idx="1255">
                  <c:v>0.22747500000000001</c:v>
                </c:pt>
                <c:pt idx="1256">
                  <c:v>0.22771</c:v>
                </c:pt>
                <c:pt idx="1257">
                  <c:v>0.22794400000000001</c:v>
                </c:pt>
                <c:pt idx="1258">
                  <c:v>0.22817899999999999</c:v>
                </c:pt>
                <c:pt idx="1259">
                  <c:v>0.228413</c:v>
                </c:pt>
                <c:pt idx="1260">
                  <c:v>0.22864799999999999</c:v>
                </c:pt>
                <c:pt idx="1261">
                  <c:v>0.228883</c:v>
                </c:pt>
                <c:pt idx="1262">
                  <c:v>0.22911699999999999</c:v>
                </c:pt>
                <c:pt idx="1263">
                  <c:v>0.229352</c:v>
                </c:pt>
                <c:pt idx="1264">
                  <c:v>0.22958700000000001</c:v>
                </c:pt>
                <c:pt idx="1265">
                  <c:v>0.229821</c:v>
                </c:pt>
                <c:pt idx="1266">
                  <c:v>0.23005600000000001</c:v>
                </c:pt>
                <c:pt idx="1267">
                  <c:v>0.23028999999999999</c:v>
                </c:pt>
                <c:pt idx="1268">
                  <c:v>0.23052500000000001</c:v>
                </c:pt>
                <c:pt idx="1269">
                  <c:v>0.23075999999999999</c:v>
                </c:pt>
                <c:pt idx="1270">
                  <c:v>0.230994</c:v>
                </c:pt>
                <c:pt idx="1271">
                  <c:v>0.23122899999999999</c:v>
                </c:pt>
                <c:pt idx="1272">
                  <c:v>0.231463</c:v>
                </c:pt>
                <c:pt idx="1273">
                  <c:v>0.23169799999999999</c:v>
                </c:pt>
                <c:pt idx="1274">
                  <c:v>0.231933</c:v>
                </c:pt>
                <c:pt idx="1275">
                  <c:v>0.23216700000000001</c:v>
                </c:pt>
                <c:pt idx="1276">
                  <c:v>0.232402</c:v>
                </c:pt>
                <c:pt idx="1277">
                  <c:v>0.23263700000000001</c:v>
                </c:pt>
                <c:pt idx="1278">
                  <c:v>0.23287099999999999</c:v>
                </c:pt>
                <c:pt idx="1279">
                  <c:v>0.23310600000000001</c:v>
                </c:pt>
                <c:pt idx="1280">
                  <c:v>0.23333999999999999</c:v>
                </c:pt>
                <c:pt idx="1281">
                  <c:v>0.233575</c:v>
                </c:pt>
                <c:pt idx="1282">
                  <c:v>0.23380999999999999</c:v>
                </c:pt>
                <c:pt idx="1283">
                  <c:v>0.234044</c:v>
                </c:pt>
                <c:pt idx="1284">
                  <c:v>0.23427899999999999</c:v>
                </c:pt>
                <c:pt idx="1285">
                  <c:v>0.234514</c:v>
                </c:pt>
                <c:pt idx="1286">
                  <c:v>0.23474800000000001</c:v>
                </c:pt>
                <c:pt idx="1287">
                  <c:v>0.234983</c:v>
                </c:pt>
                <c:pt idx="1288">
                  <c:v>0.23521700000000001</c:v>
                </c:pt>
                <c:pt idx="1289">
                  <c:v>0.23545199999999999</c:v>
                </c:pt>
                <c:pt idx="1290">
                  <c:v>0.23568700000000001</c:v>
                </c:pt>
                <c:pt idx="1291">
                  <c:v>0.23592099999999999</c:v>
                </c:pt>
                <c:pt idx="1292">
                  <c:v>0.236156</c:v>
                </c:pt>
                <c:pt idx="1293">
                  <c:v>0.23639099999999999</c:v>
                </c:pt>
                <c:pt idx="1294">
                  <c:v>0.236625</c:v>
                </c:pt>
                <c:pt idx="1295">
                  <c:v>0.23685999999999999</c:v>
                </c:pt>
                <c:pt idx="1296">
                  <c:v>0.237094</c:v>
                </c:pt>
                <c:pt idx="1297">
                  <c:v>0.23732900000000001</c:v>
                </c:pt>
                <c:pt idx="1298">
                  <c:v>0.237564</c:v>
                </c:pt>
                <c:pt idx="1299">
                  <c:v>0.23779800000000001</c:v>
                </c:pt>
                <c:pt idx="1300">
                  <c:v>0.23803299999999999</c:v>
                </c:pt>
                <c:pt idx="1301">
                  <c:v>0.23826800000000001</c:v>
                </c:pt>
                <c:pt idx="1302">
                  <c:v>0.23850199999999999</c:v>
                </c:pt>
                <c:pt idx="1303">
                  <c:v>0.238737</c:v>
                </c:pt>
                <c:pt idx="1304">
                  <c:v>0.23897099999999999</c:v>
                </c:pt>
                <c:pt idx="1305">
                  <c:v>0.239206</c:v>
                </c:pt>
                <c:pt idx="1306">
                  <c:v>0.23944099999999999</c:v>
                </c:pt>
                <c:pt idx="1307">
                  <c:v>0.239675</c:v>
                </c:pt>
                <c:pt idx="1308">
                  <c:v>0.23991000000000001</c:v>
                </c:pt>
                <c:pt idx="1309">
                  <c:v>0.240144</c:v>
                </c:pt>
                <c:pt idx="1310">
                  <c:v>0.24037900000000001</c:v>
                </c:pt>
                <c:pt idx="1311">
                  <c:v>0.24061399999999999</c:v>
                </c:pt>
                <c:pt idx="1312">
                  <c:v>0.24084800000000001</c:v>
                </c:pt>
                <c:pt idx="1313">
                  <c:v>0.24108299999999999</c:v>
                </c:pt>
                <c:pt idx="1314">
                  <c:v>0.241318</c:v>
                </c:pt>
                <c:pt idx="1315">
                  <c:v>0.24155199999999999</c:v>
                </c:pt>
                <c:pt idx="1316">
                  <c:v>0.241787</c:v>
                </c:pt>
                <c:pt idx="1317">
                  <c:v>0.24202099999999999</c:v>
                </c:pt>
                <c:pt idx="1318">
                  <c:v>0.242256</c:v>
                </c:pt>
                <c:pt idx="1319">
                  <c:v>0.24249100000000001</c:v>
                </c:pt>
                <c:pt idx="1320">
                  <c:v>0.242725</c:v>
                </c:pt>
                <c:pt idx="1321">
                  <c:v>0.24296000000000001</c:v>
                </c:pt>
                <c:pt idx="1322">
                  <c:v>0.24319499999999999</c:v>
                </c:pt>
                <c:pt idx="1323">
                  <c:v>0.24342900000000001</c:v>
                </c:pt>
                <c:pt idx="1324">
                  <c:v>0.24366399999999999</c:v>
                </c:pt>
                <c:pt idx="1325">
                  <c:v>0.243898</c:v>
                </c:pt>
                <c:pt idx="1326">
                  <c:v>0.24413299999999999</c:v>
                </c:pt>
                <c:pt idx="1327">
                  <c:v>0.244368</c:v>
                </c:pt>
                <c:pt idx="1328">
                  <c:v>0.24460200000000001</c:v>
                </c:pt>
                <c:pt idx="1329">
                  <c:v>0.244837</c:v>
                </c:pt>
                <c:pt idx="1330">
                  <c:v>0.24507200000000001</c:v>
                </c:pt>
                <c:pt idx="1331">
                  <c:v>0.245306</c:v>
                </c:pt>
                <c:pt idx="1332">
                  <c:v>0.24554100000000001</c:v>
                </c:pt>
                <c:pt idx="1333">
                  <c:v>0.24577499999999999</c:v>
                </c:pt>
                <c:pt idx="1334">
                  <c:v>0.24601000000000001</c:v>
                </c:pt>
                <c:pt idx="1335">
                  <c:v>0.24624499999999999</c:v>
                </c:pt>
                <c:pt idx="1336">
                  <c:v>0.246479</c:v>
                </c:pt>
                <c:pt idx="1337">
                  <c:v>0.24671399999999999</c:v>
                </c:pt>
                <c:pt idx="1338">
                  <c:v>0.246948</c:v>
                </c:pt>
                <c:pt idx="1339">
                  <c:v>0.24718300000000001</c:v>
                </c:pt>
                <c:pt idx="1340">
                  <c:v>0.247418</c:v>
                </c:pt>
                <c:pt idx="1341">
                  <c:v>0.24765200000000001</c:v>
                </c:pt>
                <c:pt idx="1342">
                  <c:v>0.247887</c:v>
                </c:pt>
                <c:pt idx="1343">
                  <c:v>0.24812200000000001</c:v>
                </c:pt>
                <c:pt idx="1344">
                  <c:v>0.24835599999999999</c:v>
                </c:pt>
                <c:pt idx="1345">
                  <c:v>0.24859100000000001</c:v>
                </c:pt>
                <c:pt idx="1346">
                  <c:v>0.24882499999999999</c:v>
                </c:pt>
                <c:pt idx="1347">
                  <c:v>0.24906</c:v>
                </c:pt>
                <c:pt idx="1348">
                  <c:v>0.24929499999999999</c:v>
                </c:pt>
                <c:pt idx="1349">
                  <c:v>0.249529</c:v>
                </c:pt>
                <c:pt idx="1350">
                  <c:v>0.24976400000000001</c:v>
                </c:pt>
                <c:pt idx="1351">
                  <c:v>0.249999</c:v>
                </c:pt>
                <c:pt idx="1352">
                  <c:v>0.25023299999999998</c:v>
                </c:pt>
                <c:pt idx="1353">
                  <c:v>0.25046800000000002</c:v>
                </c:pt>
                <c:pt idx="1354">
                  <c:v>0.25070199999999998</c:v>
                </c:pt>
                <c:pt idx="1355">
                  <c:v>0.25093700000000002</c:v>
                </c:pt>
                <c:pt idx="1356">
                  <c:v>0.25117200000000001</c:v>
                </c:pt>
                <c:pt idx="1357">
                  <c:v>0.25140600000000002</c:v>
                </c:pt>
                <c:pt idx="1358">
                  <c:v>0.251641</c:v>
                </c:pt>
                <c:pt idx="1359">
                  <c:v>0.25187599999999999</c:v>
                </c:pt>
                <c:pt idx="1360">
                  <c:v>0.25211</c:v>
                </c:pt>
                <c:pt idx="1361">
                  <c:v>0.25234499999999999</c:v>
                </c:pt>
                <c:pt idx="1362">
                  <c:v>0.252579</c:v>
                </c:pt>
                <c:pt idx="1363">
                  <c:v>0.25281399999999998</c:v>
                </c:pt>
                <c:pt idx="1364">
                  <c:v>0.25304900000000002</c:v>
                </c:pt>
                <c:pt idx="1365">
                  <c:v>0.25328299999999998</c:v>
                </c:pt>
                <c:pt idx="1366">
                  <c:v>0.25351800000000002</c:v>
                </c:pt>
                <c:pt idx="1367">
                  <c:v>0.25375300000000001</c:v>
                </c:pt>
                <c:pt idx="1368">
                  <c:v>0.25398700000000002</c:v>
                </c:pt>
                <c:pt idx="1369">
                  <c:v>0.254222</c:v>
                </c:pt>
                <c:pt idx="1370">
                  <c:v>0.25445600000000002</c:v>
                </c:pt>
                <c:pt idx="1371">
                  <c:v>0.254691</c:v>
                </c:pt>
                <c:pt idx="1372">
                  <c:v>0.25492599999999999</c:v>
                </c:pt>
                <c:pt idx="1373">
                  <c:v>0.25516</c:v>
                </c:pt>
                <c:pt idx="1374">
                  <c:v>0.25539499999999998</c:v>
                </c:pt>
                <c:pt idx="1375">
                  <c:v>0.255629</c:v>
                </c:pt>
                <c:pt idx="1376">
                  <c:v>0.25586399999999998</c:v>
                </c:pt>
                <c:pt idx="1377">
                  <c:v>0.25609900000000002</c:v>
                </c:pt>
                <c:pt idx="1378">
                  <c:v>0.25633299999999998</c:v>
                </c:pt>
                <c:pt idx="1379">
                  <c:v>0.25656800000000002</c:v>
                </c:pt>
                <c:pt idx="1380">
                  <c:v>0.256803</c:v>
                </c:pt>
                <c:pt idx="1381">
                  <c:v>0.25703700000000002</c:v>
                </c:pt>
                <c:pt idx="1382">
                  <c:v>0.257272</c:v>
                </c:pt>
                <c:pt idx="1383">
                  <c:v>0.25750600000000001</c:v>
                </c:pt>
                <c:pt idx="1384">
                  <c:v>0.257741</c:v>
                </c:pt>
                <c:pt idx="1385">
                  <c:v>0.25797599999999998</c:v>
                </c:pt>
                <c:pt idx="1386">
                  <c:v>0.25821</c:v>
                </c:pt>
                <c:pt idx="1387">
                  <c:v>0.25844499999999998</c:v>
                </c:pt>
                <c:pt idx="1388">
                  <c:v>0.25868000000000002</c:v>
                </c:pt>
                <c:pt idx="1389">
                  <c:v>0.25891399999999998</c:v>
                </c:pt>
                <c:pt idx="1390">
                  <c:v>0.25914900000000002</c:v>
                </c:pt>
                <c:pt idx="1391">
                  <c:v>0.25938299999999997</c:v>
                </c:pt>
                <c:pt idx="1392">
                  <c:v>0.25961800000000002</c:v>
                </c:pt>
                <c:pt idx="1393">
                  <c:v>0.259853</c:v>
                </c:pt>
                <c:pt idx="1394">
                  <c:v>0.26008700000000001</c:v>
                </c:pt>
                <c:pt idx="1395">
                  <c:v>0.260322</c:v>
                </c:pt>
                <c:pt idx="1396">
                  <c:v>0.26055699999999998</c:v>
                </c:pt>
                <c:pt idx="1397">
                  <c:v>0.260791</c:v>
                </c:pt>
                <c:pt idx="1398">
                  <c:v>0.26102599999999998</c:v>
                </c:pt>
                <c:pt idx="1399">
                  <c:v>0.26125999999999999</c:v>
                </c:pt>
                <c:pt idx="1400">
                  <c:v>0.26149499999999998</c:v>
                </c:pt>
                <c:pt idx="1401">
                  <c:v>0.26173000000000002</c:v>
                </c:pt>
                <c:pt idx="1402">
                  <c:v>0.26196399999999997</c:v>
                </c:pt>
                <c:pt idx="1403">
                  <c:v>0.26219900000000002</c:v>
                </c:pt>
                <c:pt idx="1404">
                  <c:v>0.26243300000000003</c:v>
                </c:pt>
                <c:pt idx="1405">
                  <c:v>0.26266800000000001</c:v>
                </c:pt>
                <c:pt idx="1406">
                  <c:v>0.262903</c:v>
                </c:pt>
                <c:pt idx="1407">
                  <c:v>0.26313700000000001</c:v>
                </c:pt>
                <c:pt idx="1408">
                  <c:v>0.263372</c:v>
                </c:pt>
                <c:pt idx="1409">
                  <c:v>0.26360699999999998</c:v>
                </c:pt>
                <c:pt idx="1410">
                  <c:v>0.26384099999999999</c:v>
                </c:pt>
                <c:pt idx="1411">
                  <c:v>0.26407599999999998</c:v>
                </c:pt>
                <c:pt idx="1412">
                  <c:v>0.26430999999999999</c:v>
                </c:pt>
                <c:pt idx="1413">
                  <c:v>0.26454499999999997</c:v>
                </c:pt>
                <c:pt idx="1414">
                  <c:v>0.26478000000000002</c:v>
                </c:pt>
                <c:pt idx="1415">
                  <c:v>0.26501400000000003</c:v>
                </c:pt>
                <c:pt idx="1416">
                  <c:v>0.26524900000000001</c:v>
                </c:pt>
                <c:pt idx="1417">
                  <c:v>0.265484</c:v>
                </c:pt>
                <c:pt idx="1418">
                  <c:v>0.26571800000000001</c:v>
                </c:pt>
                <c:pt idx="1419">
                  <c:v>0.26595299999999999</c:v>
                </c:pt>
                <c:pt idx="1420">
                  <c:v>0.26618700000000001</c:v>
                </c:pt>
                <c:pt idx="1421">
                  <c:v>0.26642199999999999</c:v>
                </c:pt>
                <c:pt idx="1422">
                  <c:v>0.26665699999999998</c:v>
                </c:pt>
                <c:pt idx="1423">
                  <c:v>0.26689099999999999</c:v>
                </c:pt>
                <c:pt idx="1424">
                  <c:v>0.26712599999999997</c:v>
                </c:pt>
                <c:pt idx="1425">
                  <c:v>0.26736100000000002</c:v>
                </c:pt>
                <c:pt idx="1426">
                  <c:v>0.26759500000000003</c:v>
                </c:pt>
                <c:pt idx="1427">
                  <c:v>0.26783000000000001</c:v>
                </c:pt>
                <c:pt idx="1428">
                  <c:v>0.26806400000000002</c:v>
                </c:pt>
                <c:pt idx="1429">
                  <c:v>0.26829900000000001</c:v>
                </c:pt>
                <c:pt idx="1430">
                  <c:v>0.26853399999999999</c:v>
                </c:pt>
                <c:pt idx="1431">
                  <c:v>0.26876800000000001</c:v>
                </c:pt>
                <c:pt idx="1432">
                  <c:v>0.26900299999999999</c:v>
                </c:pt>
                <c:pt idx="1433">
                  <c:v>0.269237</c:v>
                </c:pt>
                <c:pt idx="1434">
                  <c:v>0.26947199999999999</c:v>
                </c:pt>
                <c:pt idx="1435">
                  <c:v>0.26970699999999997</c:v>
                </c:pt>
                <c:pt idx="1436">
                  <c:v>0.26994099999999999</c:v>
                </c:pt>
                <c:pt idx="1437">
                  <c:v>0.27017600000000003</c:v>
                </c:pt>
                <c:pt idx="1438">
                  <c:v>0.27041100000000001</c:v>
                </c:pt>
                <c:pt idx="1439">
                  <c:v>0.27064500000000002</c:v>
                </c:pt>
                <c:pt idx="1440">
                  <c:v>0.27088000000000001</c:v>
                </c:pt>
                <c:pt idx="1441">
                  <c:v>0.27111400000000002</c:v>
                </c:pt>
                <c:pt idx="1442">
                  <c:v>0.27134900000000001</c:v>
                </c:pt>
                <c:pt idx="1443">
                  <c:v>0.27158399999999999</c:v>
                </c:pt>
                <c:pt idx="1444">
                  <c:v>0.271818</c:v>
                </c:pt>
                <c:pt idx="1445">
                  <c:v>0.27205299999999999</c:v>
                </c:pt>
                <c:pt idx="1446">
                  <c:v>0.27228799999999997</c:v>
                </c:pt>
                <c:pt idx="1447">
                  <c:v>0.27252199999999999</c:v>
                </c:pt>
                <c:pt idx="1448">
                  <c:v>0.27275700000000003</c:v>
                </c:pt>
                <c:pt idx="1449">
                  <c:v>0.27299099999999998</c:v>
                </c:pt>
                <c:pt idx="1450">
                  <c:v>0.27322600000000002</c:v>
                </c:pt>
                <c:pt idx="1451">
                  <c:v>0.27346100000000001</c:v>
                </c:pt>
                <c:pt idx="1452">
                  <c:v>0.27369500000000002</c:v>
                </c:pt>
                <c:pt idx="1453">
                  <c:v>0.27393000000000001</c:v>
                </c:pt>
                <c:pt idx="1454">
                  <c:v>0.27416499999999999</c:v>
                </c:pt>
                <c:pt idx="1455">
                  <c:v>0.274399</c:v>
                </c:pt>
                <c:pt idx="1456">
                  <c:v>0.27463399999999999</c:v>
                </c:pt>
                <c:pt idx="1457">
                  <c:v>0.274868</c:v>
                </c:pt>
                <c:pt idx="1458">
                  <c:v>0.27510299999999999</c:v>
                </c:pt>
                <c:pt idx="1459">
                  <c:v>0.27533800000000003</c:v>
                </c:pt>
                <c:pt idx="1460">
                  <c:v>0.27557199999999998</c:v>
                </c:pt>
                <c:pt idx="1461">
                  <c:v>0.27580700000000002</c:v>
                </c:pt>
                <c:pt idx="1462">
                  <c:v>0.27604200000000001</c:v>
                </c:pt>
                <c:pt idx="1463">
                  <c:v>0.27627600000000002</c:v>
                </c:pt>
                <c:pt idx="1464">
                  <c:v>0.27651100000000001</c:v>
                </c:pt>
                <c:pt idx="1465">
                  <c:v>0.27674500000000002</c:v>
                </c:pt>
                <c:pt idx="1466">
                  <c:v>0.27698</c:v>
                </c:pt>
                <c:pt idx="1467">
                  <c:v>0.27721499999999999</c:v>
                </c:pt>
                <c:pt idx="1468">
                  <c:v>0.277449</c:v>
                </c:pt>
                <c:pt idx="1469">
                  <c:v>0.27768399999999999</c:v>
                </c:pt>
                <c:pt idx="1470">
                  <c:v>0.277918</c:v>
                </c:pt>
                <c:pt idx="1471">
                  <c:v>0.27815299999999998</c:v>
                </c:pt>
                <c:pt idx="1472">
                  <c:v>0.27838800000000002</c:v>
                </c:pt>
                <c:pt idx="1473">
                  <c:v>0.27862199999999998</c:v>
                </c:pt>
                <c:pt idx="1474">
                  <c:v>0.27885700000000002</c:v>
                </c:pt>
                <c:pt idx="1475">
                  <c:v>0.27909200000000001</c:v>
                </c:pt>
                <c:pt idx="1476">
                  <c:v>0.27932600000000002</c:v>
                </c:pt>
                <c:pt idx="1477">
                  <c:v>0.279561</c:v>
                </c:pt>
                <c:pt idx="1478">
                  <c:v>0.27979500000000002</c:v>
                </c:pt>
                <c:pt idx="1479">
                  <c:v>0.28003</c:v>
                </c:pt>
                <c:pt idx="1480">
                  <c:v>0.28026499999999999</c:v>
                </c:pt>
                <c:pt idx="1481">
                  <c:v>0.280499</c:v>
                </c:pt>
                <c:pt idx="1482">
                  <c:v>0.28073399999999998</c:v>
                </c:pt>
                <c:pt idx="1483">
                  <c:v>0.28096900000000002</c:v>
                </c:pt>
                <c:pt idx="1484">
                  <c:v>0.28120299999999998</c:v>
                </c:pt>
                <c:pt idx="1485">
                  <c:v>0.28143800000000002</c:v>
                </c:pt>
                <c:pt idx="1486">
                  <c:v>0.28167199999999998</c:v>
                </c:pt>
                <c:pt idx="1487">
                  <c:v>0.28190700000000002</c:v>
                </c:pt>
                <c:pt idx="1488">
                  <c:v>0.282142</c:v>
                </c:pt>
                <c:pt idx="1489">
                  <c:v>0.28237600000000002</c:v>
                </c:pt>
                <c:pt idx="1490">
                  <c:v>0.282611</c:v>
                </c:pt>
                <c:pt idx="1491">
                  <c:v>0.28284599999999999</c:v>
                </c:pt>
                <c:pt idx="1492">
                  <c:v>0.28308</c:v>
                </c:pt>
                <c:pt idx="1493">
                  <c:v>0.28331499999999998</c:v>
                </c:pt>
                <c:pt idx="1494">
                  <c:v>0.283549</c:v>
                </c:pt>
                <c:pt idx="1495">
                  <c:v>0.28378399999999998</c:v>
                </c:pt>
                <c:pt idx="1496">
                  <c:v>0.28401900000000002</c:v>
                </c:pt>
                <c:pt idx="1497">
                  <c:v>0.28425299999999998</c:v>
                </c:pt>
                <c:pt idx="1498">
                  <c:v>0.28448800000000002</c:v>
                </c:pt>
                <c:pt idx="1499">
                  <c:v>0.28472199999999998</c:v>
                </c:pt>
                <c:pt idx="1500">
                  <c:v>0.28495700000000002</c:v>
                </c:pt>
                <c:pt idx="1501">
                  <c:v>0.285192</c:v>
                </c:pt>
                <c:pt idx="1502">
                  <c:v>0.28542600000000001</c:v>
                </c:pt>
                <c:pt idx="1503">
                  <c:v>0.285661</c:v>
                </c:pt>
                <c:pt idx="1504">
                  <c:v>0.28589599999999998</c:v>
                </c:pt>
                <c:pt idx="1505">
                  <c:v>0.28613</c:v>
                </c:pt>
                <c:pt idx="1506">
                  <c:v>0.28636499999999998</c:v>
                </c:pt>
                <c:pt idx="1507">
                  <c:v>0.28659899999999999</c:v>
                </c:pt>
                <c:pt idx="1508">
                  <c:v>0.28683399999999998</c:v>
                </c:pt>
                <c:pt idx="1509">
                  <c:v>0.28706900000000002</c:v>
                </c:pt>
                <c:pt idx="1510">
                  <c:v>0.28730299999999998</c:v>
                </c:pt>
                <c:pt idx="1511">
                  <c:v>0.28753800000000002</c:v>
                </c:pt>
                <c:pt idx="1512">
                  <c:v>0.287773</c:v>
                </c:pt>
                <c:pt idx="1513">
                  <c:v>0.28800700000000001</c:v>
                </c:pt>
                <c:pt idx="1514">
                  <c:v>0.288242</c:v>
                </c:pt>
                <c:pt idx="1515">
                  <c:v>0.28847600000000001</c:v>
                </c:pt>
                <c:pt idx="1516">
                  <c:v>0.288711</c:v>
                </c:pt>
                <c:pt idx="1517">
                  <c:v>0.28894599999999998</c:v>
                </c:pt>
                <c:pt idx="1518">
                  <c:v>0.28917999999999999</c:v>
                </c:pt>
                <c:pt idx="1519">
                  <c:v>0.28941499999999998</c:v>
                </c:pt>
                <c:pt idx="1520">
                  <c:v>0.28965000000000002</c:v>
                </c:pt>
                <c:pt idx="1521">
                  <c:v>0.28988399999999998</c:v>
                </c:pt>
                <c:pt idx="1522">
                  <c:v>0.29011900000000002</c:v>
                </c:pt>
                <c:pt idx="1523">
                  <c:v>0.29035300000000003</c:v>
                </c:pt>
                <c:pt idx="1524">
                  <c:v>0.29058800000000001</c:v>
                </c:pt>
                <c:pt idx="1525">
                  <c:v>0.290823</c:v>
                </c:pt>
                <c:pt idx="1526">
                  <c:v>0.29105700000000001</c:v>
                </c:pt>
                <c:pt idx="1527">
                  <c:v>0.291292</c:v>
                </c:pt>
                <c:pt idx="1528">
                  <c:v>0.29152600000000001</c:v>
                </c:pt>
                <c:pt idx="1529">
                  <c:v>0.29176099999999999</c:v>
                </c:pt>
                <c:pt idx="1530">
                  <c:v>0.29199599999999998</c:v>
                </c:pt>
                <c:pt idx="1531">
                  <c:v>0.29222999999999999</c:v>
                </c:pt>
                <c:pt idx="1532">
                  <c:v>0.29246499999999997</c:v>
                </c:pt>
                <c:pt idx="1533">
                  <c:v>0.29270000000000002</c:v>
                </c:pt>
                <c:pt idx="1534">
                  <c:v>0.29293400000000003</c:v>
                </c:pt>
                <c:pt idx="1535">
                  <c:v>0.29316900000000001</c:v>
                </c:pt>
                <c:pt idx="1536">
                  <c:v>0.29340300000000002</c:v>
                </c:pt>
                <c:pt idx="1537">
                  <c:v>0.29363800000000001</c:v>
                </c:pt>
                <c:pt idx="1538">
                  <c:v>0.293873</c:v>
                </c:pt>
                <c:pt idx="1539">
                  <c:v>0.29410700000000001</c:v>
                </c:pt>
                <c:pt idx="1540">
                  <c:v>0.29434199999999999</c:v>
                </c:pt>
                <c:pt idx="1541">
                  <c:v>0.29457699999999998</c:v>
                </c:pt>
                <c:pt idx="1542">
                  <c:v>0.29481099999999999</c:v>
                </c:pt>
                <c:pt idx="1543">
                  <c:v>0.29504599999999997</c:v>
                </c:pt>
                <c:pt idx="1544">
                  <c:v>0.29527999999999999</c:v>
                </c:pt>
                <c:pt idx="1545">
                  <c:v>0.29551500000000003</c:v>
                </c:pt>
                <c:pt idx="1546">
                  <c:v>0.29575000000000001</c:v>
                </c:pt>
                <c:pt idx="1547">
                  <c:v>0.29598400000000002</c:v>
                </c:pt>
                <c:pt idx="1548">
                  <c:v>0.29621900000000001</c:v>
                </c:pt>
                <c:pt idx="1549">
                  <c:v>0.296454</c:v>
                </c:pt>
                <c:pt idx="1550">
                  <c:v>0.29668800000000001</c:v>
                </c:pt>
                <c:pt idx="1551">
                  <c:v>0.29692299999999999</c:v>
                </c:pt>
                <c:pt idx="1552">
                  <c:v>0.297157</c:v>
                </c:pt>
                <c:pt idx="1553">
                  <c:v>0.29739199999999999</c:v>
                </c:pt>
                <c:pt idx="1554">
                  <c:v>0.29762699999999997</c:v>
                </c:pt>
                <c:pt idx="1555">
                  <c:v>0.29786099999999999</c:v>
                </c:pt>
                <c:pt idx="1556">
                  <c:v>0.29809600000000003</c:v>
                </c:pt>
                <c:pt idx="1557">
                  <c:v>0.29833100000000001</c:v>
                </c:pt>
                <c:pt idx="1558">
                  <c:v>0.29856500000000002</c:v>
                </c:pt>
                <c:pt idx="1559">
                  <c:v>0.29880000000000001</c:v>
                </c:pt>
                <c:pt idx="1560">
                  <c:v>0.29903400000000002</c:v>
                </c:pt>
                <c:pt idx="1561">
                  <c:v>0.29926900000000001</c:v>
                </c:pt>
                <c:pt idx="1562">
                  <c:v>0.29950399999999999</c:v>
                </c:pt>
                <c:pt idx="1563">
                  <c:v>0.299738</c:v>
                </c:pt>
                <c:pt idx="1564">
                  <c:v>0.29997299999999999</c:v>
                </c:pt>
                <c:pt idx="1565">
                  <c:v>0.300207</c:v>
                </c:pt>
                <c:pt idx="1566">
                  <c:v>0.30044199999999999</c:v>
                </c:pt>
                <c:pt idx="1567">
                  <c:v>0.30067700000000003</c:v>
                </c:pt>
                <c:pt idx="1568">
                  <c:v>0.30091099999999998</c:v>
                </c:pt>
                <c:pt idx="1569">
                  <c:v>0.30114600000000002</c:v>
                </c:pt>
                <c:pt idx="1570">
                  <c:v>0.30138100000000001</c:v>
                </c:pt>
                <c:pt idx="1571">
                  <c:v>0.30161500000000002</c:v>
                </c:pt>
                <c:pt idx="1572">
                  <c:v>0.30185000000000001</c:v>
                </c:pt>
                <c:pt idx="1573">
                  <c:v>0.30208400000000002</c:v>
                </c:pt>
                <c:pt idx="1574">
                  <c:v>0.302319</c:v>
                </c:pt>
                <c:pt idx="1575">
                  <c:v>0.30255399999999999</c:v>
                </c:pt>
                <c:pt idx="1576">
                  <c:v>0.302788</c:v>
                </c:pt>
                <c:pt idx="1577">
                  <c:v>0.30302299999999999</c:v>
                </c:pt>
                <c:pt idx="1578">
                  <c:v>0.30325800000000003</c:v>
                </c:pt>
                <c:pt idx="1579">
                  <c:v>0.30349199999999998</c:v>
                </c:pt>
                <c:pt idx="1580">
                  <c:v>0.30372700000000002</c:v>
                </c:pt>
                <c:pt idx="1581">
                  <c:v>0.30396099999999998</c:v>
                </c:pt>
                <c:pt idx="1582">
                  <c:v>0.30419600000000002</c:v>
                </c:pt>
                <c:pt idx="1583">
                  <c:v>0.30443100000000001</c:v>
                </c:pt>
                <c:pt idx="1584">
                  <c:v>0.30466500000000002</c:v>
                </c:pt>
                <c:pt idx="1585">
                  <c:v>0.3049</c:v>
                </c:pt>
                <c:pt idx="1586">
                  <c:v>0.30513499999999999</c:v>
                </c:pt>
                <c:pt idx="1587">
                  <c:v>0.305369</c:v>
                </c:pt>
                <c:pt idx="1588">
                  <c:v>0.30560399999999999</c:v>
                </c:pt>
                <c:pt idx="1589">
                  <c:v>0.305838</c:v>
                </c:pt>
                <c:pt idx="1590">
                  <c:v>0.30607299999999998</c:v>
                </c:pt>
                <c:pt idx="1591">
                  <c:v>0.30630800000000002</c:v>
                </c:pt>
                <c:pt idx="1592">
                  <c:v>0.30654199999999998</c:v>
                </c:pt>
                <c:pt idx="1593">
                  <c:v>0.30677700000000002</c:v>
                </c:pt>
                <c:pt idx="1594">
                  <c:v>0.30701099999999998</c:v>
                </c:pt>
                <c:pt idx="1595">
                  <c:v>0.30724600000000002</c:v>
                </c:pt>
                <c:pt idx="1596">
                  <c:v>0.307481</c:v>
                </c:pt>
                <c:pt idx="1597">
                  <c:v>0.30771500000000002</c:v>
                </c:pt>
                <c:pt idx="1598">
                  <c:v>0.30795</c:v>
                </c:pt>
                <c:pt idx="1599">
                  <c:v>0.30818499999999999</c:v>
                </c:pt>
                <c:pt idx="1600">
                  <c:v>0.308419</c:v>
                </c:pt>
                <c:pt idx="1601">
                  <c:v>0.30865399999999998</c:v>
                </c:pt>
                <c:pt idx="1602">
                  <c:v>0.308888</c:v>
                </c:pt>
                <c:pt idx="1603">
                  <c:v>0.30912299999999998</c:v>
                </c:pt>
                <c:pt idx="1604">
                  <c:v>0.30935800000000002</c:v>
                </c:pt>
                <c:pt idx="1605">
                  <c:v>0.30959199999999998</c:v>
                </c:pt>
                <c:pt idx="1606">
                  <c:v>0.30982700000000002</c:v>
                </c:pt>
                <c:pt idx="1607">
                  <c:v>0.310062</c:v>
                </c:pt>
                <c:pt idx="1608">
                  <c:v>0.31029600000000002</c:v>
                </c:pt>
                <c:pt idx="1609">
                  <c:v>0.310531</c:v>
                </c:pt>
                <c:pt idx="1610">
                  <c:v>0.31076500000000001</c:v>
                </c:pt>
                <c:pt idx="1611">
                  <c:v>0.311</c:v>
                </c:pt>
                <c:pt idx="1612">
                  <c:v>0.31123499999999998</c:v>
                </c:pt>
                <c:pt idx="1613">
                  <c:v>0.311469</c:v>
                </c:pt>
                <c:pt idx="1614">
                  <c:v>0.31170399999999998</c:v>
                </c:pt>
                <c:pt idx="1615">
                  <c:v>0.31193900000000002</c:v>
                </c:pt>
                <c:pt idx="1616">
                  <c:v>0.31217299999999998</c:v>
                </c:pt>
                <c:pt idx="1617">
                  <c:v>0.31240800000000002</c:v>
                </c:pt>
                <c:pt idx="1618">
                  <c:v>0.31264199999999998</c:v>
                </c:pt>
                <c:pt idx="1619">
                  <c:v>0.31287700000000002</c:v>
                </c:pt>
                <c:pt idx="1620">
                  <c:v>0.313112</c:v>
                </c:pt>
                <c:pt idx="1621">
                  <c:v>0.31334600000000001</c:v>
                </c:pt>
                <c:pt idx="1622">
                  <c:v>0.313581</c:v>
                </c:pt>
                <c:pt idx="1623">
                  <c:v>0.31381599999999998</c:v>
                </c:pt>
                <c:pt idx="1624">
                  <c:v>0.31405</c:v>
                </c:pt>
                <c:pt idx="1625">
                  <c:v>0.31428499999999998</c:v>
                </c:pt>
                <c:pt idx="1626">
                  <c:v>0.31451899999999999</c:v>
                </c:pt>
                <c:pt idx="1627">
                  <c:v>0.31475399999999998</c:v>
                </c:pt>
                <c:pt idx="1628">
                  <c:v>0.31498900000000002</c:v>
                </c:pt>
                <c:pt idx="1629">
                  <c:v>0.31522299999999998</c:v>
                </c:pt>
                <c:pt idx="1630">
                  <c:v>0.31545800000000002</c:v>
                </c:pt>
                <c:pt idx="1631">
                  <c:v>0.31569199999999997</c:v>
                </c:pt>
                <c:pt idx="1632">
                  <c:v>0.31592700000000001</c:v>
                </c:pt>
                <c:pt idx="1633">
                  <c:v>0.316162</c:v>
                </c:pt>
                <c:pt idx="1634">
                  <c:v>0.31639600000000001</c:v>
                </c:pt>
                <c:pt idx="1635">
                  <c:v>0.316631</c:v>
                </c:pt>
                <c:pt idx="1636">
                  <c:v>0.31686599999999998</c:v>
                </c:pt>
                <c:pt idx="1637">
                  <c:v>0.31709999999999999</c:v>
                </c:pt>
                <c:pt idx="1638">
                  <c:v>0.31733499999999998</c:v>
                </c:pt>
                <c:pt idx="1639">
                  <c:v>0.31756899999999999</c:v>
                </c:pt>
                <c:pt idx="1640">
                  <c:v>0.31780399999999998</c:v>
                </c:pt>
                <c:pt idx="1641">
                  <c:v>0.31803900000000002</c:v>
                </c:pt>
                <c:pt idx="1642">
                  <c:v>0.31827299999999997</c:v>
                </c:pt>
                <c:pt idx="1643">
                  <c:v>0.31850800000000001</c:v>
                </c:pt>
                <c:pt idx="1644">
                  <c:v>0.318743</c:v>
                </c:pt>
                <c:pt idx="1645">
                  <c:v>0.31897700000000001</c:v>
                </c:pt>
                <c:pt idx="1646">
                  <c:v>0.319212</c:v>
                </c:pt>
                <c:pt idx="1647">
                  <c:v>0.31944600000000001</c:v>
                </c:pt>
                <c:pt idx="1648">
                  <c:v>0.31968099999999999</c:v>
                </c:pt>
                <c:pt idx="1649">
                  <c:v>0.31991599999999998</c:v>
                </c:pt>
                <c:pt idx="1650">
                  <c:v>0.32014999999999999</c:v>
                </c:pt>
                <c:pt idx="1651">
                  <c:v>0.32038499999999998</c:v>
                </c:pt>
                <c:pt idx="1652">
                  <c:v>0.32062000000000002</c:v>
                </c:pt>
                <c:pt idx="1653">
                  <c:v>0.32085399999999997</c:v>
                </c:pt>
                <c:pt idx="1654">
                  <c:v>0.32108900000000001</c:v>
                </c:pt>
                <c:pt idx="1655">
                  <c:v>0.32132300000000003</c:v>
                </c:pt>
                <c:pt idx="1656">
                  <c:v>0.32155800000000001</c:v>
                </c:pt>
                <c:pt idx="1657">
                  <c:v>0.321793</c:v>
                </c:pt>
                <c:pt idx="1658">
                  <c:v>0.32202700000000001</c:v>
                </c:pt>
                <c:pt idx="1659">
                  <c:v>0.32226199999999999</c:v>
                </c:pt>
                <c:pt idx="1660">
                  <c:v>0.322496</c:v>
                </c:pt>
                <c:pt idx="1661">
                  <c:v>0.32273099999999999</c:v>
                </c:pt>
                <c:pt idx="1662">
                  <c:v>0.32296599999999998</c:v>
                </c:pt>
                <c:pt idx="1663">
                  <c:v>0.32319999999999999</c:v>
                </c:pt>
                <c:pt idx="1664">
                  <c:v>0.32343499999999997</c:v>
                </c:pt>
                <c:pt idx="1665">
                  <c:v>0.32367000000000001</c:v>
                </c:pt>
                <c:pt idx="1666">
                  <c:v>0.32390400000000003</c:v>
                </c:pt>
                <c:pt idx="1667">
                  <c:v>0.32413900000000001</c:v>
                </c:pt>
                <c:pt idx="1668">
                  <c:v>0.32437300000000002</c:v>
                </c:pt>
                <c:pt idx="1669">
                  <c:v>0.32460800000000001</c:v>
                </c:pt>
                <c:pt idx="1670">
                  <c:v>0.32484299999999999</c:v>
                </c:pt>
                <c:pt idx="1671">
                  <c:v>0.325077</c:v>
                </c:pt>
                <c:pt idx="1672">
                  <c:v>0.32531199999999999</c:v>
                </c:pt>
                <c:pt idx="1673">
                  <c:v>0.32554699999999998</c:v>
                </c:pt>
                <c:pt idx="1674">
                  <c:v>0.32578099999999999</c:v>
                </c:pt>
                <c:pt idx="1675">
                  <c:v>0.32601599999999997</c:v>
                </c:pt>
                <c:pt idx="1676">
                  <c:v>0.32624999999999998</c:v>
                </c:pt>
                <c:pt idx="1677">
                  <c:v>0.32648500000000003</c:v>
                </c:pt>
                <c:pt idx="1678">
                  <c:v>0.32672000000000001</c:v>
                </c:pt>
                <c:pt idx="1679">
                  <c:v>0.32695400000000002</c:v>
                </c:pt>
                <c:pt idx="1680">
                  <c:v>0.32718900000000001</c:v>
                </c:pt>
                <c:pt idx="1681">
                  <c:v>0.32742399999999999</c:v>
                </c:pt>
                <c:pt idx="1682">
                  <c:v>0.327658</c:v>
                </c:pt>
                <c:pt idx="1683">
                  <c:v>0.32789299999999999</c:v>
                </c:pt>
                <c:pt idx="1684">
                  <c:v>0.328127</c:v>
                </c:pt>
                <c:pt idx="1685">
                  <c:v>0.32836199999999999</c:v>
                </c:pt>
                <c:pt idx="1686">
                  <c:v>0.32859699999999997</c:v>
                </c:pt>
                <c:pt idx="1687">
                  <c:v>0.32883099999999998</c:v>
                </c:pt>
                <c:pt idx="1688">
                  <c:v>0.32906600000000003</c:v>
                </c:pt>
                <c:pt idx="1689">
                  <c:v>0.32929999999999998</c:v>
                </c:pt>
                <c:pt idx="1690">
                  <c:v>0.32953500000000002</c:v>
                </c:pt>
                <c:pt idx="1691">
                  <c:v>0.32977000000000001</c:v>
                </c:pt>
                <c:pt idx="1692">
                  <c:v>0.33000400000000002</c:v>
                </c:pt>
                <c:pt idx="1693">
                  <c:v>0.330239</c:v>
                </c:pt>
                <c:pt idx="1694">
                  <c:v>0.33047399999999999</c:v>
                </c:pt>
                <c:pt idx="1695">
                  <c:v>0.330708</c:v>
                </c:pt>
                <c:pt idx="1696">
                  <c:v>0.33094299999999999</c:v>
                </c:pt>
                <c:pt idx="1697">
                  <c:v>0.331177</c:v>
                </c:pt>
                <c:pt idx="1698">
                  <c:v>0.33141199999999998</c:v>
                </c:pt>
                <c:pt idx="1699">
                  <c:v>0.33164700000000003</c:v>
                </c:pt>
                <c:pt idx="1700">
                  <c:v>0.33188099999999998</c:v>
                </c:pt>
                <c:pt idx="1701">
                  <c:v>0.33211600000000002</c:v>
                </c:pt>
                <c:pt idx="1702">
                  <c:v>0.33235100000000001</c:v>
                </c:pt>
                <c:pt idx="1703">
                  <c:v>0.33258500000000002</c:v>
                </c:pt>
                <c:pt idx="1704">
                  <c:v>0.33282</c:v>
                </c:pt>
                <c:pt idx="1705">
                  <c:v>0.33305400000000002</c:v>
                </c:pt>
                <c:pt idx="1706">
                  <c:v>0.333289</c:v>
                </c:pt>
                <c:pt idx="1707">
                  <c:v>0.33352399999999999</c:v>
                </c:pt>
                <c:pt idx="1708">
                  <c:v>0.333758</c:v>
                </c:pt>
                <c:pt idx="1709">
                  <c:v>0.33399299999999998</c:v>
                </c:pt>
                <c:pt idx="1710">
                  <c:v>0.33422800000000003</c:v>
                </c:pt>
                <c:pt idx="1711">
                  <c:v>0.33446199999999998</c:v>
                </c:pt>
                <c:pt idx="1712">
                  <c:v>0.33469700000000002</c:v>
                </c:pt>
                <c:pt idx="1713">
                  <c:v>0.33493099999999998</c:v>
                </c:pt>
                <c:pt idx="1714">
                  <c:v>0.33516600000000002</c:v>
                </c:pt>
                <c:pt idx="1715">
                  <c:v>0.335401</c:v>
                </c:pt>
                <c:pt idx="1716">
                  <c:v>0.33563500000000002</c:v>
                </c:pt>
                <c:pt idx="1717">
                  <c:v>0.33587</c:v>
                </c:pt>
                <c:pt idx="1718">
                  <c:v>0.33610499999999999</c:v>
                </c:pt>
                <c:pt idx="1719">
                  <c:v>0.336339</c:v>
                </c:pt>
                <c:pt idx="1720">
                  <c:v>0.33657399999999998</c:v>
                </c:pt>
                <c:pt idx="1721">
                  <c:v>0.336808</c:v>
                </c:pt>
                <c:pt idx="1722">
                  <c:v>0.33704299999999998</c:v>
                </c:pt>
                <c:pt idx="1723">
                  <c:v>0.33727800000000002</c:v>
                </c:pt>
                <c:pt idx="1724">
                  <c:v>0.33751199999999998</c:v>
                </c:pt>
                <c:pt idx="1725">
                  <c:v>0.33774700000000002</c:v>
                </c:pt>
                <c:pt idx="1726">
                  <c:v>0.33798099999999998</c:v>
                </c:pt>
                <c:pt idx="1727">
                  <c:v>0.33821600000000002</c:v>
                </c:pt>
                <c:pt idx="1728">
                  <c:v>0.338451</c:v>
                </c:pt>
                <c:pt idx="1729">
                  <c:v>0.33868500000000001</c:v>
                </c:pt>
                <c:pt idx="1730">
                  <c:v>0.33892</c:v>
                </c:pt>
                <c:pt idx="1731">
                  <c:v>0.33915499999999998</c:v>
                </c:pt>
                <c:pt idx="1732">
                  <c:v>0.339389</c:v>
                </c:pt>
                <c:pt idx="1733">
                  <c:v>0.33962399999999998</c:v>
                </c:pt>
                <c:pt idx="1734">
                  <c:v>0.33985799999999999</c:v>
                </c:pt>
                <c:pt idx="1735">
                  <c:v>0.34009299999999998</c:v>
                </c:pt>
                <c:pt idx="1736">
                  <c:v>0.34032800000000002</c:v>
                </c:pt>
                <c:pt idx="1737">
                  <c:v>0.34056199999999998</c:v>
                </c:pt>
                <c:pt idx="1738">
                  <c:v>0.34079700000000002</c:v>
                </c:pt>
                <c:pt idx="1739">
                  <c:v>0.341032</c:v>
                </c:pt>
                <c:pt idx="1740">
                  <c:v>0.34126600000000001</c:v>
                </c:pt>
                <c:pt idx="1741">
                  <c:v>0.341501</c:v>
                </c:pt>
                <c:pt idx="1742">
                  <c:v>0.34173500000000001</c:v>
                </c:pt>
                <c:pt idx="1743">
                  <c:v>0.34197</c:v>
                </c:pt>
                <c:pt idx="1744">
                  <c:v>0.34220499999999998</c:v>
                </c:pt>
                <c:pt idx="1745">
                  <c:v>0.34243899999999999</c:v>
                </c:pt>
                <c:pt idx="1746">
                  <c:v>0.34267399999999998</c:v>
                </c:pt>
                <c:pt idx="1747">
                  <c:v>0.34290900000000002</c:v>
                </c:pt>
                <c:pt idx="1748">
                  <c:v>0.34314299999999998</c:v>
                </c:pt>
                <c:pt idx="1749">
                  <c:v>0.34337800000000002</c:v>
                </c:pt>
                <c:pt idx="1750">
                  <c:v>0.34361199999999997</c:v>
                </c:pt>
                <c:pt idx="1751">
                  <c:v>0.34384700000000001</c:v>
                </c:pt>
                <c:pt idx="1752">
                  <c:v>0.344082</c:v>
                </c:pt>
                <c:pt idx="1753">
                  <c:v>0.34431600000000001</c:v>
                </c:pt>
                <c:pt idx="1754">
                  <c:v>0.344551</c:v>
                </c:pt>
                <c:pt idx="1755">
                  <c:v>0.34478500000000001</c:v>
                </c:pt>
                <c:pt idx="1756">
                  <c:v>0.34501999999999999</c:v>
                </c:pt>
                <c:pt idx="1757">
                  <c:v>0.34525499999999998</c:v>
                </c:pt>
                <c:pt idx="1758">
                  <c:v>0.34548899999999999</c:v>
                </c:pt>
                <c:pt idx="1759">
                  <c:v>0.34572399999999998</c:v>
                </c:pt>
                <c:pt idx="1760">
                  <c:v>0.34595900000000002</c:v>
                </c:pt>
                <c:pt idx="1761">
                  <c:v>0.34619299999999997</c:v>
                </c:pt>
                <c:pt idx="1762">
                  <c:v>0.34642800000000001</c:v>
                </c:pt>
                <c:pt idx="1763">
                  <c:v>0.34666200000000003</c:v>
                </c:pt>
                <c:pt idx="1764">
                  <c:v>0.34689700000000001</c:v>
                </c:pt>
                <c:pt idx="1765">
                  <c:v>0.347132</c:v>
                </c:pt>
                <c:pt idx="1766">
                  <c:v>0.34736600000000001</c:v>
                </c:pt>
                <c:pt idx="1767">
                  <c:v>0.34760099999999999</c:v>
                </c:pt>
                <c:pt idx="1768">
                  <c:v>0.34783599999999998</c:v>
                </c:pt>
                <c:pt idx="1769">
                  <c:v>0.34806999999999999</c:v>
                </c:pt>
                <c:pt idx="1770">
                  <c:v>0.34830499999999998</c:v>
                </c:pt>
                <c:pt idx="1771">
                  <c:v>0.34853899999999999</c:v>
                </c:pt>
                <c:pt idx="1772">
                  <c:v>0.34877399999999997</c:v>
                </c:pt>
                <c:pt idx="1773">
                  <c:v>0.34900900000000001</c:v>
                </c:pt>
                <c:pt idx="1774">
                  <c:v>0.34924300000000003</c:v>
                </c:pt>
                <c:pt idx="1775">
                  <c:v>0.34947800000000001</c:v>
                </c:pt>
                <c:pt idx="1776">
                  <c:v>0.349713</c:v>
                </c:pt>
                <c:pt idx="1777">
                  <c:v>0.34994700000000001</c:v>
                </c:pt>
                <c:pt idx="1778">
                  <c:v>0.35018199999999999</c:v>
                </c:pt>
                <c:pt idx="1779">
                  <c:v>0.35041600000000001</c:v>
                </c:pt>
                <c:pt idx="1780">
                  <c:v>0.35065099999999999</c:v>
                </c:pt>
                <c:pt idx="1781">
                  <c:v>0.35088599999999998</c:v>
                </c:pt>
                <c:pt idx="1782">
                  <c:v>0.35111999999999999</c:v>
                </c:pt>
                <c:pt idx="1783">
                  <c:v>0.35135499999999997</c:v>
                </c:pt>
                <c:pt idx="1784">
                  <c:v>0.35159000000000001</c:v>
                </c:pt>
                <c:pt idx="1785">
                  <c:v>0.35182400000000003</c:v>
                </c:pt>
                <c:pt idx="1786">
                  <c:v>0.35205900000000001</c:v>
                </c:pt>
                <c:pt idx="1787">
                  <c:v>0.35229300000000002</c:v>
                </c:pt>
                <c:pt idx="1788">
                  <c:v>0.35252800000000001</c:v>
                </c:pt>
                <c:pt idx="1789">
                  <c:v>0.35276299999999999</c:v>
                </c:pt>
                <c:pt idx="1790">
                  <c:v>0.35299700000000001</c:v>
                </c:pt>
                <c:pt idx="1791">
                  <c:v>0.35323199999999999</c:v>
                </c:pt>
                <c:pt idx="1792">
                  <c:v>0.353466</c:v>
                </c:pt>
                <c:pt idx="1793">
                  <c:v>0.35370099999999999</c:v>
                </c:pt>
                <c:pt idx="1794">
                  <c:v>0.35393599999999997</c:v>
                </c:pt>
                <c:pt idx="1795">
                  <c:v>0.35416999999999998</c:v>
                </c:pt>
                <c:pt idx="1796">
                  <c:v>0.35440500000000003</c:v>
                </c:pt>
                <c:pt idx="1797">
                  <c:v>0.35464000000000001</c:v>
                </c:pt>
                <c:pt idx="1798">
                  <c:v>0.35487400000000002</c:v>
                </c:pt>
                <c:pt idx="1799">
                  <c:v>0.35510900000000001</c:v>
                </c:pt>
                <c:pt idx="1800">
                  <c:v>0.35534300000000002</c:v>
                </c:pt>
                <c:pt idx="1801">
                  <c:v>0.35557800000000001</c:v>
                </c:pt>
                <c:pt idx="1802">
                  <c:v>0.35581299999999999</c:v>
                </c:pt>
                <c:pt idx="1803">
                  <c:v>0.356047</c:v>
                </c:pt>
                <c:pt idx="1804">
                  <c:v>0.35628199999999999</c:v>
                </c:pt>
                <c:pt idx="1805">
                  <c:v>0.35651699999999997</c:v>
                </c:pt>
                <c:pt idx="1806">
                  <c:v>0.35675099999999998</c:v>
                </c:pt>
                <c:pt idx="1807">
                  <c:v>0.35698600000000003</c:v>
                </c:pt>
                <c:pt idx="1808">
                  <c:v>0.35721999999999998</c:v>
                </c:pt>
                <c:pt idx="1809">
                  <c:v>0.35745500000000002</c:v>
                </c:pt>
                <c:pt idx="1810">
                  <c:v>0.35769000000000001</c:v>
                </c:pt>
                <c:pt idx="1811">
                  <c:v>0.35792400000000002</c:v>
                </c:pt>
                <c:pt idx="1812">
                  <c:v>0.35815900000000001</c:v>
                </c:pt>
                <c:pt idx="1813">
                  <c:v>0.35839399999999999</c:v>
                </c:pt>
                <c:pt idx="1814">
                  <c:v>0.358628</c:v>
                </c:pt>
                <c:pt idx="1815">
                  <c:v>0.35886299999999999</c:v>
                </c:pt>
                <c:pt idx="1816">
                  <c:v>0.359097</c:v>
                </c:pt>
                <c:pt idx="1817">
                  <c:v>0.35933199999999998</c:v>
                </c:pt>
                <c:pt idx="1818">
                  <c:v>0.35956700000000003</c:v>
                </c:pt>
                <c:pt idx="1819">
                  <c:v>0.35980099999999998</c:v>
                </c:pt>
                <c:pt idx="1820">
                  <c:v>0.36003600000000002</c:v>
                </c:pt>
                <c:pt idx="1821">
                  <c:v>0.36026999999999998</c:v>
                </c:pt>
                <c:pt idx="1822">
                  <c:v>0.36050500000000002</c:v>
                </c:pt>
                <c:pt idx="1823">
                  <c:v>0.36074000000000001</c:v>
                </c:pt>
                <c:pt idx="1824">
                  <c:v>0.36097400000000002</c:v>
                </c:pt>
                <c:pt idx="1825">
                  <c:v>0.361209</c:v>
                </c:pt>
                <c:pt idx="1826">
                  <c:v>0.36144399999999999</c:v>
                </c:pt>
                <c:pt idx="1827">
                  <c:v>0.361678</c:v>
                </c:pt>
                <c:pt idx="1828">
                  <c:v>0.36191299999999998</c:v>
                </c:pt>
                <c:pt idx="1829">
                  <c:v>0.362147</c:v>
                </c:pt>
                <c:pt idx="1830">
                  <c:v>0.36238199999999998</c:v>
                </c:pt>
                <c:pt idx="1831">
                  <c:v>0.36261700000000002</c:v>
                </c:pt>
                <c:pt idx="1832">
                  <c:v>0.36285099999999998</c:v>
                </c:pt>
                <c:pt idx="1833">
                  <c:v>0.36308600000000002</c:v>
                </c:pt>
                <c:pt idx="1834">
                  <c:v>0.36332100000000001</c:v>
                </c:pt>
                <c:pt idx="1835">
                  <c:v>0.36355500000000002</c:v>
                </c:pt>
                <c:pt idx="1836">
                  <c:v>0.36379</c:v>
                </c:pt>
                <c:pt idx="1837">
                  <c:v>0.36402400000000001</c:v>
                </c:pt>
                <c:pt idx="1838">
                  <c:v>0.364259</c:v>
                </c:pt>
                <c:pt idx="1839">
                  <c:v>0.36449399999999998</c:v>
                </c:pt>
                <c:pt idx="1840">
                  <c:v>0.364728</c:v>
                </c:pt>
                <c:pt idx="1841">
                  <c:v>0.36496299999999998</c:v>
                </c:pt>
                <c:pt idx="1842">
                  <c:v>0.36519800000000002</c:v>
                </c:pt>
                <c:pt idx="1843">
                  <c:v>0.36543199999999998</c:v>
                </c:pt>
                <c:pt idx="1844">
                  <c:v>0.36566700000000002</c:v>
                </c:pt>
                <c:pt idx="1845">
                  <c:v>0.36590099999999998</c:v>
                </c:pt>
                <c:pt idx="1846">
                  <c:v>0.36613600000000002</c:v>
                </c:pt>
                <c:pt idx="1847">
                  <c:v>0.366371</c:v>
                </c:pt>
                <c:pt idx="1848">
                  <c:v>0.36660500000000001</c:v>
                </c:pt>
                <c:pt idx="1849">
                  <c:v>0.36684</c:v>
                </c:pt>
                <c:pt idx="1850">
                  <c:v>0.36707400000000001</c:v>
                </c:pt>
                <c:pt idx="1851">
                  <c:v>0.367309</c:v>
                </c:pt>
                <c:pt idx="1852">
                  <c:v>0.36754399999999998</c:v>
                </c:pt>
                <c:pt idx="1853">
                  <c:v>0.36777799999999999</c:v>
                </c:pt>
                <c:pt idx="1854">
                  <c:v>0.36801299999999998</c:v>
                </c:pt>
                <c:pt idx="1855">
                  <c:v>0.36824800000000002</c:v>
                </c:pt>
                <c:pt idx="1856">
                  <c:v>0.36848199999999998</c:v>
                </c:pt>
                <c:pt idx="1857">
                  <c:v>0.36871700000000002</c:v>
                </c:pt>
                <c:pt idx="1858">
                  <c:v>0.36895099999999997</c:v>
                </c:pt>
                <c:pt idx="1859">
                  <c:v>0.36918600000000001</c:v>
                </c:pt>
                <c:pt idx="1860">
                  <c:v>0.369421</c:v>
                </c:pt>
                <c:pt idx="1861">
                  <c:v>0.36965500000000001</c:v>
                </c:pt>
                <c:pt idx="1862">
                  <c:v>0.36989</c:v>
                </c:pt>
                <c:pt idx="1863">
                  <c:v>0.37012499999999998</c:v>
                </c:pt>
                <c:pt idx="1864">
                  <c:v>0.37035899999999999</c:v>
                </c:pt>
                <c:pt idx="1865">
                  <c:v>0.37059399999999998</c:v>
                </c:pt>
                <c:pt idx="1866">
                  <c:v>0.37082799999999999</c:v>
                </c:pt>
                <c:pt idx="1867">
                  <c:v>0.37106299999999998</c:v>
                </c:pt>
                <c:pt idx="1868">
                  <c:v>0.37129800000000002</c:v>
                </c:pt>
                <c:pt idx="1869">
                  <c:v>0.37153199999999997</c:v>
                </c:pt>
                <c:pt idx="1870">
                  <c:v>0.37176700000000001</c:v>
                </c:pt>
                <c:pt idx="1871">
                  <c:v>0.372002</c:v>
                </c:pt>
                <c:pt idx="1872">
                  <c:v>0.37223600000000001</c:v>
                </c:pt>
                <c:pt idx="1873">
                  <c:v>0.372471</c:v>
                </c:pt>
                <c:pt idx="1874">
                  <c:v>0.37270500000000001</c:v>
                </c:pt>
                <c:pt idx="1875">
                  <c:v>0.37293999999999999</c:v>
                </c:pt>
                <c:pt idx="1876">
                  <c:v>0.37317499999999998</c:v>
                </c:pt>
                <c:pt idx="1877">
                  <c:v>0.37340899999999999</c:v>
                </c:pt>
                <c:pt idx="1878">
                  <c:v>0.37364399999999998</c:v>
                </c:pt>
                <c:pt idx="1879">
                  <c:v>0.37387900000000002</c:v>
                </c:pt>
                <c:pt idx="1880">
                  <c:v>0.37411299999999997</c:v>
                </c:pt>
                <c:pt idx="1881">
                  <c:v>0.37434800000000001</c:v>
                </c:pt>
                <c:pt idx="1882">
                  <c:v>0.37458200000000003</c:v>
                </c:pt>
                <c:pt idx="1883">
                  <c:v>0.37481700000000001</c:v>
                </c:pt>
                <c:pt idx="1884">
                  <c:v>0.375052</c:v>
                </c:pt>
                <c:pt idx="1885">
                  <c:v>0.37528600000000001</c:v>
                </c:pt>
                <c:pt idx="1886">
                  <c:v>0.37552099999999999</c:v>
                </c:pt>
                <c:pt idx="1887">
                  <c:v>0.37575500000000001</c:v>
                </c:pt>
                <c:pt idx="1888">
                  <c:v>0.37598999999999999</c:v>
                </c:pt>
                <c:pt idx="1889">
                  <c:v>0.37622499999999998</c:v>
                </c:pt>
                <c:pt idx="1890">
                  <c:v>0.37645899999999999</c:v>
                </c:pt>
                <c:pt idx="1891">
                  <c:v>0.37669399999999997</c:v>
                </c:pt>
                <c:pt idx="1892">
                  <c:v>0.37692900000000001</c:v>
                </c:pt>
                <c:pt idx="1893">
                  <c:v>0.37716300000000003</c:v>
                </c:pt>
                <c:pt idx="1894">
                  <c:v>0.37739800000000001</c:v>
                </c:pt>
                <c:pt idx="1895">
                  <c:v>0.37763200000000002</c:v>
                </c:pt>
                <c:pt idx="1896">
                  <c:v>0.37786700000000001</c:v>
                </c:pt>
                <c:pt idx="1897">
                  <c:v>0.37810199999999999</c:v>
                </c:pt>
                <c:pt idx="1898">
                  <c:v>0.37833600000000001</c:v>
                </c:pt>
                <c:pt idx="1899">
                  <c:v>0.37857099999999999</c:v>
                </c:pt>
                <c:pt idx="1900">
                  <c:v>0.37880599999999998</c:v>
                </c:pt>
                <c:pt idx="1901">
                  <c:v>0.37903999999999999</c:v>
                </c:pt>
                <c:pt idx="1902">
                  <c:v>0.37927499999999997</c:v>
                </c:pt>
                <c:pt idx="1903">
                  <c:v>0.37950899999999999</c:v>
                </c:pt>
                <c:pt idx="1904">
                  <c:v>0.37974400000000003</c:v>
                </c:pt>
                <c:pt idx="1905">
                  <c:v>0.37997900000000001</c:v>
                </c:pt>
                <c:pt idx="1906">
                  <c:v>0.38021300000000002</c:v>
                </c:pt>
                <c:pt idx="1907">
                  <c:v>0.38044800000000001</c:v>
                </c:pt>
                <c:pt idx="1908">
                  <c:v>0.38068299999999999</c:v>
                </c:pt>
                <c:pt idx="1909">
                  <c:v>0.38091700000000001</c:v>
                </c:pt>
                <c:pt idx="1910">
                  <c:v>0.38115199999999999</c:v>
                </c:pt>
                <c:pt idx="1911">
                  <c:v>0.381386</c:v>
                </c:pt>
                <c:pt idx="1912">
                  <c:v>0.38162099999999999</c:v>
                </c:pt>
                <c:pt idx="1913">
                  <c:v>0.38185599999999997</c:v>
                </c:pt>
                <c:pt idx="1914">
                  <c:v>0.38208999999999999</c:v>
                </c:pt>
                <c:pt idx="1915">
                  <c:v>0.38232500000000003</c:v>
                </c:pt>
                <c:pt idx="1916">
                  <c:v>0.38255899999999998</c:v>
                </c:pt>
                <c:pt idx="1917">
                  <c:v>0.38279400000000002</c:v>
                </c:pt>
                <c:pt idx="1918">
                  <c:v>0.38302900000000001</c:v>
                </c:pt>
                <c:pt idx="1919">
                  <c:v>0.38326300000000002</c:v>
                </c:pt>
                <c:pt idx="1920">
                  <c:v>0.38349800000000001</c:v>
                </c:pt>
                <c:pt idx="1921">
                  <c:v>0.38373299999999999</c:v>
                </c:pt>
                <c:pt idx="1922">
                  <c:v>0.383967</c:v>
                </c:pt>
                <c:pt idx="1923">
                  <c:v>0.38420199999999999</c:v>
                </c:pt>
                <c:pt idx="1924">
                  <c:v>0.384436</c:v>
                </c:pt>
                <c:pt idx="1925">
                  <c:v>0.38467099999999999</c:v>
                </c:pt>
                <c:pt idx="1926">
                  <c:v>0.38490600000000003</c:v>
                </c:pt>
                <c:pt idx="1927">
                  <c:v>0.38513999999999998</c:v>
                </c:pt>
                <c:pt idx="1928">
                  <c:v>0.38537500000000002</c:v>
                </c:pt>
                <c:pt idx="1929">
                  <c:v>0.38561000000000001</c:v>
                </c:pt>
                <c:pt idx="1930">
                  <c:v>0.38584400000000002</c:v>
                </c:pt>
                <c:pt idx="1931">
                  <c:v>0.38607900000000001</c:v>
                </c:pt>
                <c:pt idx="1932">
                  <c:v>0.38631300000000002</c:v>
                </c:pt>
                <c:pt idx="1933">
                  <c:v>0.386548</c:v>
                </c:pt>
                <c:pt idx="1934">
                  <c:v>0.38678299999999999</c:v>
                </c:pt>
                <c:pt idx="1935">
                  <c:v>0.387017</c:v>
                </c:pt>
                <c:pt idx="1936">
                  <c:v>0.38725199999999999</c:v>
                </c:pt>
                <c:pt idx="1937">
                  <c:v>0.38748700000000003</c:v>
                </c:pt>
                <c:pt idx="1938">
                  <c:v>0.38772099999999998</c:v>
                </c:pt>
                <c:pt idx="1939">
                  <c:v>0.38795600000000002</c:v>
                </c:pt>
                <c:pt idx="1940">
                  <c:v>0.38818999999999998</c:v>
                </c:pt>
                <c:pt idx="1941">
                  <c:v>0.38842500000000002</c:v>
                </c:pt>
                <c:pt idx="1942">
                  <c:v>0.38866000000000001</c:v>
                </c:pt>
                <c:pt idx="1943">
                  <c:v>0.38889400000000002</c:v>
                </c:pt>
                <c:pt idx="1944">
                  <c:v>0.389129</c:v>
                </c:pt>
                <c:pt idx="1945">
                  <c:v>0.38936300000000001</c:v>
                </c:pt>
                <c:pt idx="1946">
                  <c:v>0.389598</c:v>
                </c:pt>
                <c:pt idx="1947">
                  <c:v>0.38983299999999999</c:v>
                </c:pt>
                <c:pt idx="1948">
                  <c:v>0.390067</c:v>
                </c:pt>
                <c:pt idx="1949">
                  <c:v>0.39030199999999998</c:v>
                </c:pt>
                <c:pt idx="1950">
                  <c:v>0.39053700000000002</c:v>
                </c:pt>
                <c:pt idx="1951">
                  <c:v>0.39077099999999998</c:v>
                </c:pt>
                <c:pt idx="1952">
                  <c:v>0.39100600000000002</c:v>
                </c:pt>
                <c:pt idx="1953">
                  <c:v>0.39123999999999998</c:v>
                </c:pt>
                <c:pt idx="1954">
                  <c:v>0.39147500000000002</c:v>
                </c:pt>
                <c:pt idx="1955">
                  <c:v>0.39171</c:v>
                </c:pt>
                <c:pt idx="1956">
                  <c:v>0.39194400000000001</c:v>
                </c:pt>
                <c:pt idx="1957">
                  <c:v>0.392179</c:v>
                </c:pt>
                <c:pt idx="1958">
                  <c:v>0.39241399999999999</c:v>
                </c:pt>
                <c:pt idx="1959">
                  <c:v>0.392648</c:v>
                </c:pt>
                <c:pt idx="1960">
                  <c:v>0.39288299999999998</c:v>
                </c:pt>
                <c:pt idx="1961">
                  <c:v>0.39311699999999999</c:v>
                </c:pt>
                <c:pt idx="1962">
                  <c:v>0.39335199999999998</c:v>
                </c:pt>
                <c:pt idx="1963">
                  <c:v>0.39358700000000002</c:v>
                </c:pt>
                <c:pt idx="1964">
                  <c:v>0.39382099999999998</c:v>
                </c:pt>
                <c:pt idx="1965">
                  <c:v>0.39405600000000002</c:v>
                </c:pt>
                <c:pt idx="1966">
                  <c:v>0.394291</c:v>
                </c:pt>
                <c:pt idx="1967">
                  <c:v>0.39452500000000001</c:v>
                </c:pt>
                <c:pt idx="1968">
                  <c:v>0.39476</c:v>
                </c:pt>
                <c:pt idx="1969">
                  <c:v>0.39499400000000001</c:v>
                </c:pt>
                <c:pt idx="1970">
                  <c:v>0.395229</c:v>
                </c:pt>
                <c:pt idx="1971">
                  <c:v>0.39546399999999998</c:v>
                </c:pt>
                <c:pt idx="1972">
                  <c:v>0.39569799999999999</c:v>
                </c:pt>
                <c:pt idx="1973">
                  <c:v>0.39593299999999998</c:v>
                </c:pt>
                <c:pt idx="1974">
                  <c:v>0.39616800000000002</c:v>
                </c:pt>
                <c:pt idx="1975">
                  <c:v>0.39640199999999998</c:v>
                </c:pt>
                <c:pt idx="1976">
                  <c:v>0.39663700000000002</c:v>
                </c:pt>
                <c:pt idx="1977">
                  <c:v>0.39687099999999997</c:v>
                </c:pt>
                <c:pt idx="1978">
                  <c:v>0.39710600000000001</c:v>
                </c:pt>
                <c:pt idx="1979">
                  <c:v>0.397341</c:v>
                </c:pt>
                <c:pt idx="1980">
                  <c:v>0.39757500000000001</c:v>
                </c:pt>
                <c:pt idx="1981">
                  <c:v>0.39781</c:v>
                </c:pt>
                <c:pt idx="1982">
                  <c:v>0.39804400000000001</c:v>
                </c:pt>
                <c:pt idx="1983">
                  <c:v>0.39827899999999999</c:v>
                </c:pt>
                <c:pt idx="1984">
                  <c:v>0.39851399999999998</c:v>
                </c:pt>
                <c:pt idx="1985">
                  <c:v>0.39874799999999999</c:v>
                </c:pt>
                <c:pt idx="1986">
                  <c:v>0.39898299999999998</c:v>
                </c:pt>
                <c:pt idx="1987">
                  <c:v>0.39921800000000002</c:v>
                </c:pt>
                <c:pt idx="1988">
                  <c:v>0.39945199999999997</c:v>
                </c:pt>
                <c:pt idx="1989">
                  <c:v>0.39968700000000001</c:v>
                </c:pt>
                <c:pt idx="1990">
                  <c:v>0.39992100000000003</c:v>
                </c:pt>
                <c:pt idx="1991">
                  <c:v>0.40015600000000001</c:v>
                </c:pt>
                <c:pt idx="1992">
                  <c:v>0.400391</c:v>
                </c:pt>
                <c:pt idx="1993">
                  <c:v>0.40062500000000001</c:v>
                </c:pt>
                <c:pt idx="1994">
                  <c:v>0.40085999999999999</c:v>
                </c:pt>
                <c:pt idx="1995">
                  <c:v>0.40109499999999998</c:v>
                </c:pt>
                <c:pt idx="1996">
                  <c:v>0.40132899999999999</c:v>
                </c:pt>
                <c:pt idx="1997">
                  <c:v>0.40156399999999998</c:v>
                </c:pt>
                <c:pt idx="1998">
                  <c:v>0.40179799999999999</c:v>
                </c:pt>
                <c:pt idx="1999">
                  <c:v>0.40203299999999997</c:v>
                </c:pt>
                <c:pt idx="2000">
                  <c:v>0.40226800000000001</c:v>
                </c:pt>
                <c:pt idx="2001">
                  <c:v>0.40250200000000003</c:v>
                </c:pt>
                <c:pt idx="2002">
                  <c:v>0.40273700000000001</c:v>
                </c:pt>
                <c:pt idx="2003">
                  <c:v>0.402972</c:v>
                </c:pt>
                <c:pt idx="2004">
                  <c:v>0.40320600000000001</c:v>
                </c:pt>
                <c:pt idx="2005">
                  <c:v>0.40344099999999999</c:v>
                </c:pt>
                <c:pt idx="2006">
                  <c:v>0.40367500000000001</c:v>
                </c:pt>
                <c:pt idx="2007">
                  <c:v>0.40390999999999999</c:v>
                </c:pt>
                <c:pt idx="2008">
                  <c:v>0.40414499999999998</c:v>
                </c:pt>
                <c:pt idx="2009">
                  <c:v>0.40437899999999999</c:v>
                </c:pt>
                <c:pt idx="2010">
                  <c:v>0.40461399999999997</c:v>
                </c:pt>
                <c:pt idx="2011">
                  <c:v>0.40484799999999999</c:v>
                </c:pt>
                <c:pt idx="2012">
                  <c:v>0.40508300000000003</c:v>
                </c:pt>
                <c:pt idx="2013">
                  <c:v>0.40531800000000001</c:v>
                </c:pt>
                <c:pt idx="2014">
                  <c:v>0.40555200000000002</c:v>
                </c:pt>
                <c:pt idx="2015">
                  <c:v>0.40578700000000001</c:v>
                </c:pt>
                <c:pt idx="2016">
                  <c:v>0.40602199999999999</c:v>
                </c:pt>
                <c:pt idx="2017">
                  <c:v>0.40625600000000001</c:v>
                </c:pt>
                <c:pt idx="2018">
                  <c:v>0.40649099999999999</c:v>
                </c:pt>
                <c:pt idx="2019">
                  <c:v>0.406725</c:v>
                </c:pt>
                <c:pt idx="2020">
                  <c:v>0.40695999999999999</c:v>
                </c:pt>
                <c:pt idx="2021">
                  <c:v>0.40719499999999997</c:v>
                </c:pt>
                <c:pt idx="2022">
                  <c:v>0.40742899999999999</c:v>
                </c:pt>
                <c:pt idx="2023">
                  <c:v>0.40766400000000003</c:v>
                </c:pt>
                <c:pt idx="2024">
                  <c:v>0.40789900000000001</c:v>
                </c:pt>
                <c:pt idx="2025">
                  <c:v>0.40813300000000002</c:v>
                </c:pt>
                <c:pt idx="2026">
                  <c:v>0.40836800000000001</c:v>
                </c:pt>
                <c:pt idx="2027">
                  <c:v>0.40860200000000002</c:v>
                </c:pt>
                <c:pt idx="2028">
                  <c:v>0.40883700000000001</c:v>
                </c:pt>
                <c:pt idx="2029">
                  <c:v>0.40907199999999999</c:v>
                </c:pt>
                <c:pt idx="2030">
                  <c:v>0.409306</c:v>
                </c:pt>
                <c:pt idx="2031">
                  <c:v>0.40954099999999999</c:v>
                </c:pt>
                <c:pt idx="2032">
                  <c:v>0.40977599999999997</c:v>
                </c:pt>
                <c:pt idx="2033">
                  <c:v>0.41000999999999999</c:v>
                </c:pt>
                <c:pt idx="2034">
                  <c:v>0.41024500000000003</c:v>
                </c:pt>
                <c:pt idx="2035">
                  <c:v>0.41047899999999998</c:v>
                </c:pt>
                <c:pt idx="2036">
                  <c:v>0.41071400000000002</c:v>
                </c:pt>
                <c:pt idx="2037">
                  <c:v>0.41094900000000001</c:v>
                </c:pt>
                <c:pt idx="2038">
                  <c:v>0.41118300000000002</c:v>
                </c:pt>
                <c:pt idx="2039">
                  <c:v>0.41141800000000001</c:v>
                </c:pt>
                <c:pt idx="2040">
                  <c:v>0.41165299999999999</c:v>
                </c:pt>
                <c:pt idx="2041">
                  <c:v>0.411887</c:v>
                </c:pt>
                <c:pt idx="2042">
                  <c:v>0.41212199999999999</c:v>
                </c:pt>
                <c:pt idx="2043">
                  <c:v>0.412356</c:v>
                </c:pt>
                <c:pt idx="2044">
                  <c:v>0.41259099999999999</c:v>
                </c:pt>
                <c:pt idx="2045">
                  <c:v>0.41282600000000003</c:v>
                </c:pt>
                <c:pt idx="2046">
                  <c:v>0.41305999999999998</c:v>
                </c:pt>
                <c:pt idx="2047">
                  <c:v>0.41329500000000002</c:v>
                </c:pt>
              </c:numCache>
            </c:numRef>
          </c:xVal>
          <c:yVal>
            <c:numRef>
              <c:f>'Fe55-cat-mesh'!$B$1:$B$2048</c:f>
              <c:numCache>
                <c:formatCode>General</c:formatCode>
                <c:ptCount val="20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1</c:v>
                </c:pt>
                <c:pt idx="469">
                  <c:v>0</c:v>
                </c:pt>
                <c:pt idx="470">
                  <c:v>0</c:v>
                </c:pt>
                <c:pt idx="471">
                  <c:v>0</c:v>
                </c:pt>
                <c:pt idx="472">
                  <c:v>1</c:v>
                </c:pt>
                <c:pt idx="473">
                  <c:v>0</c:v>
                </c:pt>
                <c:pt idx="474">
                  <c:v>0</c:v>
                </c:pt>
                <c:pt idx="475">
                  <c:v>0</c:v>
                </c:pt>
                <c:pt idx="476">
                  <c:v>0</c:v>
                </c:pt>
                <c:pt idx="477">
                  <c:v>0</c:v>
                </c:pt>
                <c:pt idx="478">
                  <c:v>0</c:v>
                </c:pt>
                <c:pt idx="479">
                  <c:v>0</c:v>
                </c:pt>
                <c:pt idx="480">
                  <c:v>1</c:v>
                </c:pt>
                <c:pt idx="481">
                  <c:v>0</c:v>
                </c:pt>
                <c:pt idx="482">
                  <c:v>0</c:v>
                </c:pt>
                <c:pt idx="483">
                  <c:v>0</c:v>
                </c:pt>
                <c:pt idx="484">
                  <c:v>0</c:v>
                </c:pt>
                <c:pt idx="485">
                  <c:v>0</c:v>
                </c:pt>
                <c:pt idx="486">
                  <c:v>0</c:v>
                </c:pt>
                <c:pt idx="487">
                  <c:v>0</c:v>
                </c:pt>
                <c:pt idx="488">
                  <c:v>0</c:v>
                </c:pt>
                <c:pt idx="489">
                  <c:v>1</c:v>
                </c:pt>
                <c:pt idx="490">
                  <c:v>0</c:v>
                </c:pt>
                <c:pt idx="491">
                  <c:v>0</c:v>
                </c:pt>
                <c:pt idx="492">
                  <c:v>0</c:v>
                </c:pt>
                <c:pt idx="493">
                  <c:v>2</c:v>
                </c:pt>
                <c:pt idx="494">
                  <c:v>0</c:v>
                </c:pt>
                <c:pt idx="495">
                  <c:v>0</c:v>
                </c:pt>
                <c:pt idx="496">
                  <c:v>1</c:v>
                </c:pt>
                <c:pt idx="497">
                  <c:v>0</c:v>
                </c:pt>
                <c:pt idx="498">
                  <c:v>1</c:v>
                </c:pt>
                <c:pt idx="499">
                  <c:v>1</c:v>
                </c:pt>
                <c:pt idx="500">
                  <c:v>0</c:v>
                </c:pt>
                <c:pt idx="501">
                  <c:v>1</c:v>
                </c:pt>
                <c:pt idx="502">
                  <c:v>0</c:v>
                </c:pt>
                <c:pt idx="503">
                  <c:v>0</c:v>
                </c:pt>
                <c:pt idx="504">
                  <c:v>0</c:v>
                </c:pt>
                <c:pt idx="505">
                  <c:v>0</c:v>
                </c:pt>
                <c:pt idx="506">
                  <c:v>0</c:v>
                </c:pt>
                <c:pt idx="507">
                  <c:v>0</c:v>
                </c:pt>
                <c:pt idx="508">
                  <c:v>1</c:v>
                </c:pt>
                <c:pt idx="509">
                  <c:v>0</c:v>
                </c:pt>
                <c:pt idx="510">
                  <c:v>0</c:v>
                </c:pt>
                <c:pt idx="511">
                  <c:v>0</c:v>
                </c:pt>
                <c:pt idx="512">
                  <c:v>0</c:v>
                </c:pt>
                <c:pt idx="513">
                  <c:v>1</c:v>
                </c:pt>
                <c:pt idx="514">
                  <c:v>1</c:v>
                </c:pt>
                <c:pt idx="515">
                  <c:v>0</c:v>
                </c:pt>
                <c:pt idx="516">
                  <c:v>0</c:v>
                </c:pt>
                <c:pt idx="517">
                  <c:v>0</c:v>
                </c:pt>
                <c:pt idx="518">
                  <c:v>1</c:v>
                </c:pt>
                <c:pt idx="519">
                  <c:v>0</c:v>
                </c:pt>
                <c:pt idx="520">
                  <c:v>1</c:v>
                </c:pt>
                <c:pt idx="521">
                  <c:v>2</c:v>
                </c:pt>
                <c:pt idx="522">
                  <c:v>0</c:v>
                </c:pt>
                <c:pt idx="523">
                  <c:v>1</c:v>
                </c:pt>
                <c:pt idx="524">
                  <c:v>1</c:v>
                </c:pt>
                <c:pt idx="525">
                  <c:v>0</c:v>
                </c:pt>
                <c:pt idx="526">
                  <c:v>0</c:v>
                </c:pt>
                <c:pt idx="527">
                  <c:v>2</c:v>
                </c:pt>
                <c:pt idx="528">
                  <c:v>2</c:v>
                </c:pt>
                <c:pt idx="529">
                  <c:v>4</c:v>
                </c:pt>
                <c:pt idx="530">
                  <c:v>1</c:v>
                </c:pt>
                <c:pt idx="531">
                  <c:v>0</c:v>
                </c:pt>
                <c:pt idx="532">
                  <c:v>0</c:v>
                </c:pt>
                <c:pt idx="533">
                  <c:v>1</c:v>
                </c:pt>
                <c:pt idx="534">
                  <c:v>0</c:v>
                </c:pt>
                <c:pt idx="535">
                  <c:v>1</c:v>
                </c:pt>
                <c:pt idx="536">
                  <c:v>2</c:v>
                </c:pt>
                <c:pt idx="537">
                  <c:v>2</c:v>
                </c:pt>
                <c:pt idx="538">
                  <c:v>1</c:v>
                </c:pt>
                <c:pt idx="539">
                  <c:v>2</c:v>
                </c:pt>
                <c:pt idx="540">
                  <c:v>1</c:v>
                </c:pt>
                <c:pt idx="541">
                  <c:v>1</c:v>
                </c:pt>
                <c:pt idx="542">
                  <c:v>1</c:v>
                </c:pt>
                <c:pt idx="543">
                  <c:v>4</c:v>
                </c:pt>
                <c:pt idx="544">
                  <c:v>4</c:v>
                </c:pt>
                <c:pt idx="545">
                  <c:v>2</c:v>
                </c:pt>
                <c:pt idx="546">
                  <c:v>0</c:v>
                </c:pt>
                <c:pt idx="547">
                  <c:v>2</c:v>
                </c:pt>
                <c:pt idx="548">
                  <c:v>2</c:v>
                </c:pt>
                <c:pt idx="549">
                  <c:v>0</c:v>
                </c:pt>
                <c:pt idx="550">
                  <c:v>2</c:v>
                </c:pt>
                <c:pt idx="551">
                  <c:v>0</c:v>
                </c:pt>
                <c:pt idx="552">
                  <c:v>2</c:v>
                </c:pt>
                <c:pt idx="553">
                  <c:v>2</c:v>
                </c:pt>
                <c:pt idx="554">
                  <c:v>2</c:v>
                </c:pt>
                <c:pt idx="555">
                  <c:v>0</c:v>
                </c:pt>
                <c:pt idx="556">
                  <c:v>3</c:v>
                </c:pt>
                <c:pt idx="557">
                  <c:v>2</c:v>
                </c:pt>
                <c:pt idx="558">
                  <c:v>1</c:v>
                </c:pt>
                <c:pt idx="559">
                  <c:v>2</c:v>
                </c:pt>
                <c:pt idx="560">
                  <c:v>2</c:v>
                </c:pt>
                <c:pt idx="561">
                  <c:v>3</c:v>
                </c:pt>
                <c:pt idx="562">
                  <c:v>3</c:v>
                </c:pt>
                <c:pt idx="563">
                  <c:v>0</c:v>
                </c:pt>
                <c:pt idx="564">
                  <c:v>3</c:v>
                </c:pt>
                <c:pt idx="565">
                  <c:v>0</c:v>
                </c:pt>
                <c:pt idx="566">
                  <c:v>3</c:v>
                </c:pt>
                <c:pt idx="567">
                  <c:v>4</c:v>
                </c:pt>
                <c:pt idx="568">
                  <c:v>2</c:v>
                </c:pt>
                <c:pt idx="569">
                  <c:v>2</c:v>
                </c:pt>
                <c:pt idx="570">
                  <c:v>3</c:v>
                </c:pt>
                <c:pt idx="571">
                  <c:v>4</c:v>
                </c:pt>
                <c:pt idx="572">
                  <c:v>2</c:v>
                </c:pt>
                <c:pt idx="573">
                  <c:v>6</c:v>
                </c:pt>
                <c:pt idx="574">
                  <c:v>4</c:v>
                </c:pt>
                <c:pt idx="575">
                  <c:v>2</c:v>
                </c:pt>
                <c:pt idx="576">
                  <c:v>3</c:v>
                </c:pt>
                <c:pt idx="577">
                  <c:v>4</c:v>
                </c:pt>
                <c:pt idx="578">
                  <c:v>2</c:v>
                </c:pt>
                <c:pt idx="579">
                  <c:v>4</c:v>
                </c:pt>
                <c:pt idx="580">
                  <c:v>6</c:v>
                </c:pt>
                <c:pt idx="581">
                  <c:v>0</c:v>
                </c:pt>
                <c:pt idx="582">
                  <c:v>5</c:v>
                </c:pt>
                <c:pt idx="583">
                  <c:v>2</c:v>
                </c:pt>
                <c:pt idx="584">
                  <c:v>0</c:v>
                </c:pt>
                <c:pt idx="585">
                  <c:v>2</c:v>
                </c:pt>
                <c:pt idx="586">
                  <c:v>7</c:v>
                </c:pt>
                <c:pt idx="587">
                  <c:v>1</c:v>
                </c:pt>
                <c:pt idx="588">
                  <c:v>4</c:v>
                </c:pt>
                <c:pt idx="589">
                  <c:v>3</c:v>
                </c:pt>
                <c:pt idx="590">
                  <c:v>7</c:v>
                </c:pt>
                <c:pt idx="591">
                  <c:v>1</c:v>
                </c:pt>
                <c:pt idx="592">
                  <c:v>5</c:v>
                </c:pt>
                <c:pt idx="593">
                  <c:v>5</c:v>
                </c:pt>
                <c:pt idx="594">
                  <c:v>1</c:v>
                </c:pt>
                <c:pt idx="595">
                  <c:v>1</c:v>
                </c:pt>
                <c:pt idx="596">
                  <c:v>3</c:v>
                </c:pt>
                <c:pt idx="597">
                  <c:v>3</c:v>
                </c:pt>
                <c:pt idx="598">
                  <c:v>5</c:v>
                </c:pt>
                <c:pt idx="599">
                  <c:v>6</c:v>
                </c:pt>
                <c:pt idx="600">
                  <c:v>4</c:v>
                </c:pt>
                <c:pt idx="601">
                  <c:v>3</c:v>
                </c:pt>
                <c:pt idx="602">
                  <c:v>1</c:v>
                </c:pt>
                <c:pt idx="603">
                  <c:v>2</c:v>
                </c:pt>
                <c:pt idx="604">
                  <c:v>4</c:v>
                </c:pt>
                <c:pt idx="605">
                  <c:v>4</c:v>
                </c:pt>
                <c:pt idx="606">
                  <c:v>4</c:v>
                </c:pt>
                <c:pt idx="607">
                  <c:v>3</c:v>
                </c:pt>
                <c:pt idx="608">
                  <c:v>4</c:v>
                </c:pt>
                <c:pt idx="609">
                  <c:v>3</c:v>
                </c:pt>
                <c:pt idx="610">
                  <c:v>4</c:v>
                </c:pt>
                <c:pt idx="611">
                  <c:v>6</c:v>
                </c:pt>
                <c:pt idx="612">
                  <c:v>4</c:v>
                </c:pt>
                <c:pt idx="613">
                  <c:v>5</c:v>
                </c:pt>
                <c:pt idx="614">
                  <c:v>3</c:v>
                </c:pt>
                <c:pt idx="615">
                  <c:v>6</c:v>
                </c:pt>
                <c:pt idx="616">
                  <c:v>7</c:v>
                </c:pt>
                <c:pt idx="617">
                  <c:v>4</c:v>
                </c:pt>
                <c:pt idx="618">
                  <c:v>1</c:v>
                </c:pt>
                <c:pt idx="619">
                  <c:v>6</c:v>
                </c:pt>
                <c:pt idx="620">
                  <c:v>6</c:v>
                </c:pt>
                <c:pt idx="621">
                  <c:v>3</c:v>
                </c:pt>
                <c:pt idx="622">
                  <c:v>3</c:v>
                </c:pt>
                <c:pt idx="623">
                  <c:v>8</c:v>
                </c:pt>
                <c:pt idx="624">
                  <c:v>7</c:v>
                </c:pt>
                <c:pt idx="625">
                  <c:v>2</c:v>
                </c:pt>
                <c:pt idx="626">
                  <c:v>3</c:v>
                </c:pt>
                <c:pt idx="627">
                  <c:v>5</c:v>
                </c:pt>
                <c:pt idx="628">
                  <c:v>5</c:v>
                </c:pt>
                <c:pt idx="629">
                  <c:v>7</c:v>
                </c:pt>
                <c:pt idx="630">
                  <c:v>2</c:v>
                </c:pt>
                <c:pt idx="631">
                  <c:v>3</c:v>
                </c:pt>
                <c:pt idx="632">
                  <c:v>2</c:v>
                </c:pt>
                <c:pt idx="633">
                  <c:v>7</c:v>
                </c:pt>
                <c:pt idx="634">
                  <c:v>7</c:v>
                </c:pt>
                <c:pt idx="635">
                  <c:v>6</c:v>
                </c:pt>
                <c:pt idx="636">
                  <c:v>8</c:v>
                </c:pt>
                <c:pt idx="637">
                  <c:v>5</c:v>
                </c:pt>
                <c:pt idx="638">
                  <c:v>3</c:v>
                </c:pt>
                <c:pt idx="639">
                  <c:v>11</c:v>
                </c:pt>
                <c:pt idx="640">
                  <c:v>2</c:v>
                </c:pt>
                <c:pt idx="641">
                  <c:v>5</c:v>
                </c:pt>
                <c:pt idx="642">
                  <c:v>4</c:v>
                </c:pt>
                <c:pt idx="643">
                  <c:v>2</c:v>
                </c:pt>
                <c:pt idx="644">
                  <c:v>5</c:v>
                </c:pt>
                <c:pt idx="645">
                  <c:v>4</c:v>
                </c:pt>
                <c:pt idx="646">
                  <c:v>3</c:v>
                </c:pt>
                <c:pt idx="647">
                  <c:v>12</c:v>
                </c:pt>
                <c:pt idx="648">
                  <c:v>6</c:v>
                </c:pt>
                <c:pt idx="649">
                  <c:v>5</c:v>
                </c:pt>
                <c:pt idx="650">
                  <c:v>5</c:v>
                </c:pt>
                <c:pt idx="651">
                  <c:v>7</c:v>
                </c:pt>
                <c:pt idx="652">
                  <c:v>6</c:v>
                </c:pt>
                <c:pt idx="653">
                  <c:v>2</c:v>
                </c:pt>
                <c:pt idx="654">
                  <c:v>12</c:v>
                </c:pt>
                <c:pt idx="655">
                  <c:v>11</c:v>
                </c:pt>
                <c:pt idx="656">
                  <c:v>8</c:v>
                </c:pt>
                <c:pt idx="657">
                  <c:v>6</c:v>
                </c:pt>
                <c:pt idx="658">
                  <c:v>5</c:v>
                </c:pt>
                <c:pt idx="659">
                  <c:v>7</c:v>
                </c:pt>
                <c:pt idx="660">
                  <c:v>5</c:v>
                </c:pt>
                <c:pt idx="661">
                  <c:v>7</c:v>
                </c:pt>
                <c:pt idx="662">
                  <c:v>3</c:v>
                </c:pt>
                <c:pt idx="663">
                  <c:v>9</c:v>
                </c:pt>
                <c:pt idx="664">
                  <c:v>9</c:v>
                </c:pt>
                <c:pt idx="665">
                  <c:v>6</c:v>
                </c:pt>
                <c:pt idx="666">
                  <c:v>4</c:v>
                </c:pt>
                <c:pt idx="667">
                  <c:v>12</c:v>
                </c:pt>
                <c:pt idx="668">
                  <c:v>4</c:v>
                </c:pt>
                <c:pt idx="669">
                  <c:v>8</c:v>
                </c:pt>
                <c:pt idx="670">
                  <c:v>6</c:v>
                </c:pt>
                <c:pt idx="671">
                  <c:v>8</c:v>
                </c:pt>
                <c:pt idx="672">
                  <c:v>6</c:v>
                </c:pt>
                <c:pt idx="673">
                  <c:v>5</c:v>
                </c:pt>
                <c:pt idx="674">
                  <c:v>2</c:v>
                </c:pt>
                <c:pt idx="675">
                  <c:v>3</c:v>
                </c:pt>
                <c:pt idx="676">
                  <c:v>5</c:v>
                </c:pt>
                <c:pt idx="677">
                  <c:v>6</c:v>
                </c:pt>
                <c:pt idx="678">
                  <c:v>3</c:v>
                </c:pt>
                <c:pt idx="679">
                  <c:v>9</c:v>
                </c:pt>
                <c:pt idx="680">
                  <c:v>9</c:v>
                </c:pt>
                <c:pt idx="681">
                  <c:v>5</c:v>
                </c:pt>
                <c:pt idx="682">
                  <c:v>3</c:v>
                </c:pt>
                <c:pt idx="683">
                  <c:v>12</c:v>
                </c:pt>
                <c:pt idx="684">
                  <c:v>3</c:v>
                </c:pt>
                <c:pt idx="685">
                  <c:v>9</c:v>
                </c:pt>
                <c:pt idx="686">
                  <c:v>11</c:v>
                </c:pt>
                <c:pt idx="687">
                  <c:v>8</c:v>
                </c:pt>
                <c:pt idx="688">
                  <c:v>10</c:v>
                </c:pt>
                <c:pt idx="689">
                  <c:v>2</c:v>
                </c:pt>
                <c:pt idx="690">
                  <c:v>10</c:v>
                </c:pt>
                <c:pt idx="691">
                  <c:v>7</c:v>
                </c:pt>
                <c:pt idx="692">
                  <c:v>6</c:v>
                </c:pt>
                <c:pt idx="693">
                  <c:v>4</c:v>
                </c:pt>
                <c:pt idx="694">
                  <c:v>7</c:v>
                </c:pt>
                <c:pt idx="695">
                  <c:v>5</c:v>
                </c:pt>
                <c:pt idx="696">
                  <c:v>6</c:v>
                </c:pt>
                <c:pt idx="697">
                  <c:v>7</c:v>
                </c:pt>
                <c:pt idx="698">
                  <c:v>6</c:v>
                </c:pt>
                <c:pt idx="699">
                  <c:v>8</c:v>
                </c:pt>
                <c:pt idx="700">
                  <c:v>4</c:v>
                </c:pt>
                <c:pt idx="701">
                  <c:v>7</c:v>
                </c:pt>
                <c:pt idx="702">
                  <c:v>7</c:v>
                </c:pt>
                <c:pt idx="703">
                  <c:v>8</c:v>
                </c:pt>
                <c:pt idx="704">
                  <c:v>8</c:v>
                </c:pt>
                <c:pt idx="705">
                  <c:v>6</c:v>
                </c:pt>
                <c:pt idx="706">
                  <c:v>6</c:v>
                </c:pt>
                <c:pt idx="707">
                  <c:v>8</c:v>
                </c:pt>
                <c:pt idx="708">
                  <c:v>7</c:v>
                </c:pt>
                <c:pt idx="709">
                  <c:v>6</c:v>
                </c:pt>
                <c:pt idx="710">
                  <c:v>12</c:v>
                </c:pt>
                <c:pt idx="711">
                  <c:v>1</c:v>
                </c:pt>
                <c:pt idx="712">
                  <c:v>9</c:v>
                </c:pt>
                <c:pt idx="713">
                  <c:v>7</c:v>
                </c:pt>
                <c:pt idx="714">
                  <c:v>8</c:v>
                </c:pt>
                <c:pt idx="715">
                  <c:v>7</c:v>
                </c:pt>
                <c:pt idx="716">
                  <c:v>12</c:v>
                </c:pt>
                <c:pt idx="717">
                  <c:v>4</c:v>
                </c:pt>
                <c:pt idx="718">
                  <c:v>6</c:v>
                </c:pt>
                <c:pt idx="719">
                  <c:v>7</c:v>
                </c:pt>
                <c:pt idx="720">
                  <c:v>6</c:v>
                </c:pt>
                <c:pt idx="721">
                  <c:v>9</c:v>
                </c:pt>
                <c:pt idx="722">
                  <c:v>10</c:v>
                </c:pt>
                <c:pt idx="723">
                  <c:v>9</c:v>
                </c:pt>
                <c:pt idx="724">
                  <c:v>5</c:v>
                </c:pt>
                <c:pt idx="725">
                  <c:v>4</c:v>
                </c:pt>
                <c:pt idx="726">
                  <c:v>10</c:v>
                </c:pt>
                <c:pt idx="727">
                  <c:v>7</c:v>
                </c:pt>
                <c:pt idx="728">
                  <c:v>7</c:v>
                </c:pt>
                <c:pt idx="729">
                  <c:v>9</c:v>
                </c:pt>
                <c:pt idx="730">
                  <c:v>8</c:v>
                </c:pt>
                <c:pt idx="731">
                  <c:v>12</c:v>
                </c:pt>
                <c:pt idx="732">
                  <c:v>9</c:v>
                </c:pt>
                <c:pt idx="733">
                  <c:v>12</c:v>
                </c:pt>
                <c:pt idx="734">
                  <c:v>10</c:v>
                </c:pt>
                <c:pt idx="735">
                  <c:v>16</c:v>
                </c:pt>
                <c:pt idx="736">
                  <c:v>9</c:v>
                </c:pt>
                <c:pt idx="737">
                  <c:v>7</c:v>
                </c:pt>
                <c:pt idx="738">
                  <c:v>8</c:v>
                </c:pt>
                <c:pt idx="739">
                  <c:v>8</c:v>
                </c:pt>
                <c:pt idx="740">
                  <c:v>8</c:v>
                </c:pt>
                <c:pt idx="741">
                  <c:v>21</c:v>
                </c:pt>
                <c:pt idx="742">
                  <c:v>14</c:v>
                </c:pt>
                <c:pt idx="743">
                  <c:v>3</c:v>
                </c:pt>
                <c:pt idx="744">
                  <c:v>10</c:v>
                </c:pt>
                <c:pt idx="745">
                  <c:v>7</c:v>
                </c:pt>
                <c:pt idx="746">
                  <c:v>12</c:v>
                </c:pt>
                <c:pt idx="747">
                  <c:v>17</c:v>
                </c:pt>
                <c:pt idx="748">
                  <c:v>13</c:v>
                </c:pt>
                <c:pt idx="749">
                  <c:v>13</c:v>
                </c:pt>
                <c:pt idx="750">
                  <c:v>12</c:v>
                </c:pt>
                <c:pt idx="751">
                  <c:v>6</c:v>
                </c:pt>
                <c:pt idx="752">
                  <c:v>8</c:v>
                </c:pt>
                <c:pt idx="753">
                  <c:v>5</c:v>
                </c:pt>
                <c:pt idx="754">
                  <c:v>20</c:v>
                </c:pt>
                <c:pt idx="755">
                  <c:v>9</c:v>
                </c:pt>
                <c:pt idx="756">
                  <c:v>11</c:v>
                </c:pt>
                <c:pt idx="757">
                  <c:v>5</c:v>
                </c:pt>
                <c:pt idx="758">
                  <c:v>10</c:v>
                </c:pt>
                <c:pt idx="759">
                  <c:v>10</c:v>
                </c:pt>
                <c:pt idx="760">
                  <c:v>16</c:v>
                </c:pt>
                <c:pt idx="761">
                  <c:v>12</c:v>
                </c:pt>
                <c:pt idx="762">
                  <c:v>20</c:v>
                </c:pt>
                <c:pt idx="763">
                  <c:v>10</c:v>
                </c:pt>
                <c:pt idx="764">
                  <c:v>14</c:v>
                </c:pt>
                <c:pt idx="765">
                  <c:v>8</c:v>
                </c:pt>
                <c:pt idx="766">
                  <c:v>18</c:v>
                </c:pt>
                <c:pt idx="767">
                  <c:v>10</c:v>
                </c:pt>
                <c:pt idx="768">
                  <c:v>16</c:v>
                </c:pt>
                <c:pt idx="769">
                  <c:v>9</c:v>
                </c:pt>
                <c:pt idx="770">
                  <c:v>12</c:v>
                </c:pt>
                <c:pt idx="771">
                  <c:v>8</c:v>
                </c:pt>
                <c:pt idx="772">
                  <c:v>20</c:v>
                </c:pt>
                <c:pt idx="773">
                  <c:v>18</c:v>
                </c:pt>
                <c:pt idx="774">
                  <c:v>15</c:v>
                </c:pt>
                <c:pt idx="775">
                  <c:v>15</c:v>
                </c:pt>
                <c:pt idx="776">
                  <c:v>10</c:v>
                </c:pt>
                <c:pt idx="777">
                  <c:v>19</c:v>
                </c:pt>
                <c:pt idx="778">
                  <c:v>17</c:v>
                </c:pt>
                <c:pt idx="779">
                  <c:v>15</c:v>
                </c:pt>
                <c:pt idx="780">
                  <c:v>12</c:v>
                </c:pt>
                <c:pt idx="781">
                  <c:v>13</c:v>
                </c:pt>
                <c:pt idx="782">
                  <c:v>9</c:v>
                </c:pt>
                <c:pt idx="783">
                  <c:v>13</c:v>
                </c:pt>
                <c:pt idx="784">
                  <c:v>12</c:v>
                </c:pt>
                <c:pt idx="785">
                  <c:v>26</c:v>
                </c:pt>
                <c:pt idx="786">
                  <c:v>15</c:v>
                </c:pt>
                <c:pt idx="787">
                  <c:v>14</c:v>
                </c:pt>
                <c:pt idx="788">
                  <c:v>12</c:v>
                </c:pt>
                <c:pt idx="789">
                  <c:v>11</c:v>
                </c:pt>
                <c:pt idx="790">
                  <c:v>21</c:v>
                </c:pt>
                <c:pt idx="791">
                  <c:v>24</c:v>
                </c:pt>
                <c:pt idx="792">
                  <c:v>14</c:v>
                </c:pt>
                <c:pt idx="793">
                  <c:v>15</c:v>
                </c:pt>
                <c:pt idx="794">
                  <c:v>16</c:v>
                </c:pt>
                <c:pt idx="795">
                  <c:v>18</c:v>
                </c:pt>
                <c:pt idx="796">
                  <c:v>8</c:v>
                </c:pt>
                <c:pt idx="797">
                  <c:v>24</c:v>
                </c:pt>
                <c:pt idx="798">
                  <c:v>13</c:v>
                </c:pt>
                <c:pt idx="799">
                  <c:v>16</c:v>
                </c:pt>
                <c:pt idx="800">
                  <c:v>11</c:v>
                </c:pt>
                <c:pt idx="801">
                  <c:v>16</c:v>
                </c:pt>
                <c:pt idx="802">
                  <c:v>18</c:v>
                </c:pt>
                <c:pt idx="803">
                  <c:v>16</c:v>
                </c:pt>
                <c:pt idx="804">
                  <c:v>8</c:v>
                </c:pt>
                <c:pt idx="805">
                  <c:v>13</c:v>
                </c:pt>
                <c:pt idx="806">
                  <c:v>10</c:v>
                </c:pt>
                <c:pt idx="807">
                  <c:v>15</c:v>
                </c:pt>
                <c:pt idx="808">
                  <c:v>15</c:v>
                </c:pt>
                <c:pt idx="809">
                  <c:v>20</c:v>
                </c:pt>
                <c:pt idx="810">
                  <c:v>17</c:v>
                </c:pt>
                <c:pt idx="811">
                  <c:v>22</c:v>
                </c:pt>
                <c:pt idx="812">
                  <c:v>15</c:v>
                </c:pt>
                <c:pt idx="813">
                  <c:v>17</c:v>
                </c:pt>
                <c:pt idx="814">
                  <c:v>10</c:v>
                </c:pt>
                <c:pt idx="815">
                  <c:v>21</c:v>
                </c:pt>
                <c:pt idx="816">
                  <c:v>26</c:v>
                </c:pt>
                <c:pt idx="817">
                  <c:v>16</c:v>
                </c:pt>
                <c:pt idx="818">
                  <c:v>17</c:v>
                </c:pt>
                <c:pt idx="819">
                  <c:v>14</c:v>
                </c:pt>
                <c:pt idx="820">
                  <c:v>21</c:v>
                </c:pt>
                <c:pt idx="821">
                  <c:v>17</c:v>
                </c:pt>
                <c:pt idx="822">
                  <c:v>23</c:v>
                </c:pt>
                <c:pt idx="823">
                  <c:v>14</c:v>
                </c:pt>
                <c:pt idx="824">
                  <c:v>22</c:v>
                </c:pt>
                <c:pt idx="825">
                  <c:v>14</c:v>
                </c:pt>
                <c:pt idx="826">
                  <c:v>24</c:v>
                </c:pt>
                <c:pt idx="827">
                  <c:v>10</c:v>
                </c:pt>
                <c:pt idx="828">
                  <c:v>25</c:v>
                </c:pt>
                <c:pt idx="829">
                  <c:v>15</c:v>
                </c:pt>
                <c:pt idx="830">
                  <c:v>21</c:v>
                </c:pt>
                <c:pt idx="831">
                  <c:v>18</c:v>
                </c:pt>
                <c:pt idx="832">
                  <c:v>16</c:v>
                </c:pt>
                <c:pt idx="833">
                  <c:v>15</c:v>
                </c:pt>
                <c:pt idx="834">
                  <c:v>27</c:v>
                </c:pt>
                <c:pt idx="835">
                  <c:v>12</c:v>
                </c:pt>
                <c:pt idx="836">
                  <c:v>9</c:v>
                </c:pt>
                <c:pt idx="837">
                  <c:v>16</c:v>
                </c:pt>
                <c:pt idx="838">
                  <c:v>14</c:v>
                </c:pt>
                <c:pt idx="839">
                  <c:v>17</c:v>
                </c:pt>
                <c:pt idx="840">
                  <c:v>16</c:v>
                </c:pt>
                <c:pt idx="841">
                  <c:v>20</c:v>
                </c:pt>
                <c:pt idx="842">
                  <c:v>14</c:v>
                </c:pt>
                <c:pt idx="843">
                  <c:v>20</c:v>
                </c:pt>
                <c:pt idx="844">
                  <c:v>22</c:v>
                </c:pt>
                <c:pt idx="845">
                  <c:v>19</c:v>
                </c:pt>
                <c:pt idx="846">
                  <c:v>21</c:v>
                </c:pt>
                <c:pt idx="847">
                  <c:v>26</c:v>
                </c:pt>
                <c:pt idx="848">
                  <c:v>21</c:v>
                </c:pt>
                <c:pt idx="849">
                  <c:v>20</c:v>
                </c:pt>
                <c:pt idx="850">
                  <c:v>23</c:v>
                </c:pt>
                <c:pt idx="851">
                  <c:v>26</c:v>
                </c:pt>
                <c:pt idx="852">
                  <c:v>22</c:v>
                </c:pt>
                <c:pt idx="853">
                  <c:v>25</c:v>
                </c:pt>
                <c:pt idx="854">
                  <c:v>15</c:v>
                </c:pt>
                <c:pt idx="855">
                  <c:v>22</c:v>
                </c:pt>
                <c:pt idx="856">
                  <c:v>25</c:v>
                </c:pt>
                <c:pt idx="857">
                  <c:v>22</c:v>
                </c:pt>
                <c:pt idx="858">
                  <c:v>12</c:v>
                </c:pt>
                <c:pt idx="859">
                  <c:v>24</c:v>
                </c:pt>
                <c:pt idx="860">
                  <c:v>18</c:v>
                </c:pt>
                <c:pt idx="861">
                  <c:v>17</c:v>
                </c:pt>
                <c:pt idx="862">
                  <c:v>18</c:v>
                </c:pt>
                <c:pt idx="863">
                  <c:v>23</c:v>
                </c:pt>
                <c:pt idx="864">
                  <c:v>14</c:v>
                </c:pt>
                <c:pt idx="865">
                  <c:v>19</c:v>
                </c:pt>
                <c:pt idx="866">
                  <c:v>15</c:v>
                </c:pt>
                <c:pt idx="867">
                  <c:v>15</c:v>
                </c:pt>
                <c:pt idx="868">
                  <c:v>24</c:v>
                </c:pt>
                <c:pt idx="869">
                  <c:v>19</c:v>
                </c:pt>
                <c:pt idx="870">
                  <c:v>9</c:v>
                </c:pt>
                <c:pt idx="871">
                  <c:v>25</c:v>
                </c:pt>
                <c:pt idx="872">
                  <c:v>30</c:v>
                </c:pt>
                <c:pt idx="873">
                  <c:v>18</c:v>
                </c:pt>
                <c:pt idx="874">
                  <c:v>18</c:v>
                </c:pt>
                <c:pt idx="875">
                  <c:v>15</c:v>
                </c:pt>
                <c:pt idx="876">
                  <c:v>17</c:v>
                </c:pt>
                <c:pt idx="877">
                  <c:v>16</c:v>
                </c:pt>
                <c:pt idx="878">
                  <c:v>27</c:v>
                </c:pt>
                <c:pt idx="879">
                  <c:v>13</c:v>
                </c:pt>
                <c:pt idx="880">
                  <c:v>13</c:v>
                </c:pt>
                <c:pt idx="881">
                  <c:v>19</c:v>
                </c:pt>
                <c:pt idx="882">
                  <c:v>16</c:v>
                </c:pt>
                <c:pt idx="883">
                  <c:v>13</c:v>
                </c:pt>
                <c:pt idx="884">
                  <c:v>30</c:v>
                </c:pt>
                <c:pt idx="885">
                  <c:v>21</c:v>
                </c:pt>
                <c:pt idx="886">
                  <c:v>20</c:v>
                </c:pt>
                <c:pt idx="887">
                  <c:v>16</c:v>
                </c:pt>
                <c:pt idx="888">
                  <c:v>28</c:v>
                </c:pt>
                <c:pt idx="889">
                  <c:v>23</c:v>
                </c:pt>
                <c:pt idx="890">
                  <c:v>16</c:v>
                </c:pt>
                <c:pt idx="891">
                  <c:v>17</c:v>
                </c:pt>
                <c:pt idx="892">
                  <c:v>12</c:v>
                </c:pt>
                <c:pt idx="893">
                  <c:v>19</c:v>
                </c:pt>
                <c:pt idx="894">
                  <c:v>19</c:v>
                </c:pt>
                <c:pt idx="895">
                  <c:v>18</c:v>
                </c:pt>
                <c:pt idx="896">
                  <c:v>18</c:v>
                </c:pt>
                <c:pt idx="897">
                  <c:v>20</c:v>
                </c:pt>
                <c:pt idx="898">
                  <c:v>14</c:v>
                </c:pt>
                <c:pt idx="899">
                  <c:v>16</c:v>
                </c:pt>
                <c:pt idx="900">
                  <c:v>20</c:v>
                </c:pt>
                <c:pt idx="901">
                  <c:v>20</c:v>
                </c:pt>
                <c:pt idx="902">
                  <c:v>13</c:v>
                </c:pt>
                <c:pt idx="903">
                  <c:v>17</c:v>
                </c:pt>
                <c:pt idx="904">
                  <c:v>18</c:v>
                </c:pt>
                <c:pt idx="905">
                  <c:v>14</c:v>
                </c:pt>
                <c:pt idx="906">
                  <c:v>16</c:v>
                </c:pt>
                <c:pt idx="907">
                  <c:v>19</c:v>
                </c:pt>
                <c:pt idx="908">
                  <c:v>26</c:v>
                </c:pt>
                <c:pt idx="909">
                  <c:v>27</c:v>
                </c:pt>
                <c:pt idx="910">
                  <c:v>31</c:v>
                </c:pt>
                <c:pt idx="911">
                  <c:v>9</c:v>
                </c:pt>
                <c:pt idx="912">
                  <c:v>16</c:v>
                </c:pt>
                <c:pt idx="913">
                  <c:v>17</c:v>
                </c:pt>
                <c:pt idx="914">
                  <c:v>13</c:v>
                </c:pt>
                <c:pt idx="915">
                  <c:v>26</c:v>
                </c:pt>
                <c:pt idx="916">
                  <c:v>22</c:v>
                </c:pt>
                <c:pt idx="917">
                  <c:v>22</c:v>
                </c:pt>
                <c:pt idx="918">
                  <c:v>17</c:v>
                </c:pt>
                <c:pt idx="919">
                  <c:v>18</c:v>
                </c:pt>
                <c:pt idx="920">
                  <c:v>17</c:v>
                </c:pt>
                <c:pt idx="921">
                  <c:v>27</c:v>
                </c:pt>
                <c:pt idx="922">
                  <c:v>25</c:v>
                </c:pt>
                <c:pt idx="923">
                  <c:v>23</c:v>
                </c:pt>
                <c:pt idx="924">
                  <c:v>22</c:v>
                </c:pt>
                <c:pt idx="925">
                  <c:v>14</c:v>
                </c:pt>
                <c:pt idx="926">
                  <c:v>18</c:v>
                </c:pt>
                <c:pt idx="927">
                  <c:v>9</c:v>
                </c:pt>
                <c:pt idx="928">
                  <c:v>31</c:v>
                </c:pt>
                <c:pt idx="929">
                  <c:v>13</c:v>
                </c:pt>
                <c:pt idx="930">
                  <c:v>16</c:v>
                </c:pt>
                <c:pt idx="931">
                  <c:v>13</c:v>
                </c:pt>
                <c:pt idx="932">
                  <c:v>15</c:v>
                </c:pt>
                <c:pt idx="933">
                  <c:v>24</c:v>
                </c:pt>
                <c:pt idx="934">
                  <c:v>25</c:v>
                </c:pt>
                <c:pt idx="935">
                  <c:v>20</c:v>
                </c:pt>
                <c:pt idx="936">
                  <c:v>12</c:v>
                </c:pt>
                <c:pt idx="937">
                  <c:v>11</c:v>
                </c:pt>
                <c:pt idx="938">
                  <c:v>12</c:v>
                </c:pt>
                <c:pt idx="939">
                  <c:v>14</c:v>
                </c:pt>
                <c:pt idx="940">
                  <c:v>24</c:v>
                </c:pt>
                <c:pt idx="941">
                  <c:v>15</c:v>
                </c:pt>
                <c:pt idx="942">
                  <c:v>25</c:v>
                </c:pt>
                <c:pt idx="943">
                  <c:v>14</c:v>
                </c:pt>
                <c:pt idx="944">
                  <c:v>18</c:v>
                </c:pt>
                <c:pt idx="945">
                  <c:v>16</c:v>
                </c:pt>
                <c:pt idx="946">
                  <c:v>23</c:v>
                </c:pt>
                <c:pt idx="947">
                  <c:v>16</c:v>
                </c:pt>
                <c:pt idx="948">
                  <c:v>21</c:v>
                </c:pt>
                <c:pt idx="949">
                  <c:v>22</c:v>
                </c:pt>
                <c:pt idx="950">
                  <c:v>21</c:v>
                </c:pt>
                <c:pt idx="951">
                  <c:v>18</c:v>
                </c:pt>
                <c:pt idx="952">
                  <c:v>23</c:v>
                </c:pt>
                <c:pt idx="953">
                  <c:v>16</c:v>
                </c:pt>
                <c:pt idx="954">
                  <c:v>12</c:v>
                </c:pt>
                <c:pt idx="955">
                  <c:v>20</c:v>
                </c:pt>
                <c:pt idx="956">
                  <c:v>22</c:v>
                </c:pt>
                <c:pt idx="957">
                  <c:v>16</c:v>
                </c:pt>
                <c:pt idx="958">
                  <c:v>19</c:v>
                </c:pt>
                <c:pt idx="959">
                  <c:v>36</c:v>
                </c:pt>
                <c:pt idx="960">
                  <c:v>16</c:v>
                </c:pt>
                <c:pt idx="961">
                  <c:v>12</c:v>
                </c:pt>
                <c:pt idx="962">
                  <c:v>18</c:v>
                </c:pt>
                <c:pt idx="963">
                  <c:v>17</c:v>
                </c:pt>
                <c:pt idx="964">
                  <c:v>13</c:v>
                </c:pt>
                <c:pt idx="965">
                  <c:v>28</c:v>
                </c:pt>
                <c:pt idx="966">
                  <c:v>26</c:v>
                </c:pt>
                <c:pt idx="967">
                  <c:v>18</c:v>
                </c:pt>
                <c:pt idx="968">
                  <c:v>15</c:v>
                </c:pt>
                <c:pt idx="969">
                  <c:v>27</c:v>
                </c:pt>
                <c:pt idx="970">
                  <c:v>19</c:v>
                </c:pt>
                <c:pt idx="971">
                  <c:v>24</c:v>
                </c:pt>
                <c:pt idx="972">
                  <c:v>18</c:v>
                </c:pt>
                <c:pt idx="973">
                  <c:v>14</c:v>
                </c:pt>
                <c:pt idx="974">
                  <c:v>25</c:v>
                </c:pt>
                <c:pt idx="975">
                  <c:v>17</c:v>
                </c:pt>
                <c:pt idx="976">
                  <c:v>11</c:v>
                </c:pt>
                <c:pt idx="977">
                  <c:v>19</c:v>
                </c:pt>
                <c:pt idx="978">
                  <c:v>11</c:v>
                </c:pt>
                <c:pt idx="979">
                  <c:v>17</c:v>
                </c:pt>
                <c:pt idx="980">
                  <c:v>21</c:v>
                </c:pt>
                <c:pt idx="981">
                  <c:v>23</c:v>
                </c:pt>
                <c:pt idx="982">
                  <c:v>17</c:v>
                </c:pt>
                <c:pt idx="983">
                  <c:v>26</c:v>
                </c:pt>
                <c:pt idx="984">
                  <c:v>17</c:v>
                </c:pt>
                <c:pt idx="985">
                  <c:v>22</c:v>
                </c:pt>
                <c:pt idx="986">
                  <c:v>21</c:v>
                </c:pt>
                <c:pt idx="987">
                  <c:v>23</c:v>
                </c:pt>
                <c:pt idx="988">
                  <c:v>25</c:v>
                </c:pt>
                <c:pt idx="989">
                  <c:v>16</c:v>
                </c:pt>
                <c:pt idx="990">
                  <c:v>27</c:v>
                </c:pt>
                <c:pt idx="991">
                  <c:v>21</c:v>
                </c:pt>
                <c:pt idx="992">
                  <c:v>12</c:v>
                </c:pt>
                <c:pt idx="993">
                  <c:v>20</c:v>
                </c:pt>
                <c:pt idx="994">
                  <c:v>21</c:v>
                </c:pt>
                <c:pt idx="995">
                  <c:v>19</c:v>
                </c:pt>
                <c:pt idx="996">
                  <c:v>17</c:v>
                </c:pt>
                <c:pt idx="997">
                  <c:v>22</c:v>
                </c:pt>
                <c:pt idx="998">
                  <c:v>16</c:v>
                </c:pt>
                <c:pt idx="999">
                  <c:v>19</c:v>
                </c:pt>
                <c:pt idx="1000">
                  <c:v>20</c:v>
                </c:pt>
                <c:pt idx="1001">
                  <c:v>21</c:v>
                </c:pt>
                <c:pt idx="1002">
                  <c:v>29</c:v>
                </c:pt>
                <c:pt idx="1003">
                  <c:v>14</c:v>
                </c:pt>
                <c:pt idx="1004">
                  <c:v>18</c:v>
                </c:pt>
                <c:pt idx="1005">
                  <c:v>13</c:v>
                </c:pt>
                <c:pt idx="1006">
                  <c:v>14</c:v>
                </c:pt>
                <c:pt idx="1007">
                  <c:v>21</c:v>
                </c:pt>
                <c:pt idx="1008">
                  <c:v>31</c:v>
                </c:pt>
                <c:pt idx="1009">
                  <c:v>17</c:v>
                </c:pt>
                <c:pt idx="1010">
                  <c:v>17</c:v>
                </c:pt>
                <c:pt idx="1011">
                  <c:v>19</c:v>
                </c:pt>
                <c:pt idx="1012">
                  <c:v>17</c:v>
                </c:pt>
                <c:pt idx="1013">
                  <c:v>14</c:v>
                </c:pt>
                <c:pt idx="1014">
                  <c:v>19</c:v>
                </c:pt>
                <c:pt idx="1015">
                  <c:v>23</c:v>
                </c:pt>
                <c:pt idx="1016">
                  <c:v>21</c:v>
                </c:pt>
                <c:pt idx="1017">
                  <c:v>13</c:v>
                </c:pt>
                <c:pt idx="1018">
                  <c:v>20</c:v>
                </c:pt>
                <c:pt idx="1019">
                  <c:v>22</c:v>
                </c:pt>
                <c:pt idx="1020">
                  <c:v>16</c:v>
                </c:pt>
                <c:pt idx="1021">
                  <c:v>30</c:v>
                </c:pt>
                <c:pt idx="1022">
                  <c:v>11</c:v>
                </c:pt>
                <c:pt idx="1023">
                  <c:v>16</c:v>
                </c:pt>
                <c:pt idx="1024">
                  <c:v>19</c:v>
                </c:pt>
                <c:pt idx="1025">
                  <c:v>22</c:v>
                </c:pt>
                <c:pt idx="1026">
                  <c:v>24</c:v>
                </c:pt>
                <c:pt idx="1027">
                  <c:v>31</c:v>
                </c:pt>
                <c:pt idx="1028">
                  <c:v>14</c:v>
                </c:pt>
                <c:pt idx="1029">
                  <c:v>17</c:v>
                </c:pt>
                <c:pt idx="1030">
                  <c:v>22</c:v>
                </c:pt>
                <c:pt idx="1031">
                  <c:v>22</c:v>
                </c:pt>
                <c:pt idx="1032">
                  <c:v>23</c:v>
                </c:pt>
                <c:pt idx="1033">
                  <c:v>26</c:v>
                </c:pt>
                <c:pt idx="1034">
                  <c:v>19</c:v>
                </c:pt>
                <c:pt idx="1035">
                  <c:v>37</c:v>
                </c:pt>
                <c:pt idx="1036">
                  <c:v>17</c:v>
                </c:pt>
                <c:pt idx="1037">
                  <c:v>21</c:v>
                </c:pt>
                <c:pt idx="1038">
                  <c:v>24</c:v>
                </c:pt>
                <c:pt idx="1039">
                  <c:v>24</c:v>
                </c:pt>
                <c:pt idx="1040">
                  <c:v>21</c:v>
                </c:pt>
                <c:pt idx="1041">
                  <c:v>19</c:v>
                </c:pt>
                <c:pt idx="1042">
                  <c:v>25</c:v>
                </c:pt>
                <c:pt idx="1043">
                  <c:v>16</c:v>
                </c:pt>
                <c:pt idx="1044">
                  <c:v>13</c:v>
                </c:pt>
                <c:pt idx="1045">
                  <c:v>13</c:v>
                </c:pt>
                <c:pt idx="1046">
                  <c:v>30</c:v>
                </c:pt>
                <c:pt idx="1047">
                  <c:v>20</c:v>
                </c:pt>
                <c:pt idx="1048">
                  <c:v>18</c:v>
                </c:pt>
                <c:pt idx="1049">
                  <c:v>23</c:v>
                </c:pt>
                <c:pt idx="1050">
                  <c:v>15</c:v>
                </c:pt>
                <c:pt idx="1051">
                  <c:v>24</c:v>
                </c:pt>
                <c:pt idx="1052">
                  <c:v>29</c:v>
                </c:pt>
                <c:pt idx="1053">
                  <c:v>22</c:v>
                </c:pt>
                <c:pt idx="1054">
                  <c:v>29</c:v>
                </c:pt>
                <c:pt idx="1055">
                  <c:v>24</c:v>
                </c:pt>
                <c:pt idx="1056">
                  <c:v>18</c:v>
                </c:pt>
                <c:pt idx="1057">
                  <c:v>18</c:v>
                </c:pt>
                <c:pt idx="1058">
                  <c:v>34</c:v>
                </c:pt>
                <c:pt idx="1059">
                  <c:v>24</c:v>
                </c:pt>
                <c:pt idx="1060">
                  <c:v>20</c:v>
                </c:pt>
                <c:pt idx="1061">
                  <c:v>16</c:v>
                </c:pt>
                <c:pt idx="1062">
                  <c:v>26</c:v>
                </c:pt>
                <c:pt idx="1063">
                  <c:v>22</c:v>
                </c:pt>
                <c:pt idx="1064">
                  <c:v>32</c:v>
                </c:pt>
                <c:pt idx="1065">
                  <c:v>24</c:v>
                </c:pt>
                <c:pt idx="1066">
                  <c:v>26</c:v>
                </c:pt>
                <c:pt idx="1067">
                  <c:v>28</c:v>
                </c:pt>
                <c:pt idx="1068">
                  <c:v>27</c:v>
                </c:pt>
                <c:pt idx="1069">
                  <c:v>16</c:v>
                </c:pt>
                <c:pt idx="1070">
                  <c:v>53</c:v>
                </c:pt>
                <c:pt idx="1071">
                  <c:v>28</c:v>
                </c:pt>
                <c:pt idx="1072">
                  <c:v>26</c:v>
                </c:pt>
                <c:pt idx="1073">
                  <c:v>25</c:v>
                </c:pt>
                <c:pt idx="1074">
                  <c:v>30</c:v>
                </c:pt>
                <c:pt idx="1075">
                  <c:v>27</c:v>
                </c:pt>
                <c:pt idx="1076">
                  <c:v>31</c:v>
                </c:pt>
                <c:pt idx="1077">
                  <c:v>49</c:v>
                </c:pt>
                <c:pt idx="1078">
                  <c:v>29</c:v>
                </c:pt>
                <c:pt idx="1079">
                  <c:v>23</c:v>
                </c:pt>
                <c:pt idx="1080">
                  <c:v>31</c:v>
                </c:pt>
                <c:pt idx="1081">
                  <c:v>25</c:v>
                </c:pt>
                <c:pt idx="1082">
                  <c:v>44</c:v>
                </c:pt>
                <c:pt idx="1083">
                  <c:v>52</c:v>
                </c:pt>
                <c:pt idx="1084">
                  <c:v>32</c:v>
                </c:pt>
                <c:pt idx="1085">
                  <c:v>27</c:v>
                </c:pt>
                <c:pt idx="1086">
                  <c:v>29</c:v>
                </c:pt>
                <c:pt idx="1087">
                  <c:v>28</c:v>
                </c:pt>
                <c:pt idx="1088">
                  <c:v>42</c:v>
                </c:pt>
                <c:pt idx="1089">
                  <c:v>52</c:v>
                </c:pt>
                <c:pt idx="1090">
                  <c:v>25</c:v>
                </c:pt>
                <c:pt idx="1091">
                  <c:v>28</c:v>
                </c:pt>
                <c:pt idx="1092">
                  <c:v>27</c:v>
                </c:pt>
                <c:pt idx="1093">
                  <c:v>32</c:v>
                </c:pt>
                <c:pt idx="1094">
                  <c:v>33</c:v>
                </c:pt>
                <c:pt idx="1095">
                  <c:v>55</c:v>
                </c:pt>
                <c:pt idx="1096">
                  <c:v>33</c:v>
                </c:pt>
                <c:pt idx="1097">
                  <c:v>37</c:v>
                </c:pt>
                <c:pt idx="1098">
                  <c:v>44</c:v>
                </c:pt>
                <c:pt idx="1099">
                  <c:v>44</c:v>
                </c:pt>
                <c:pt idx="1100">
                  <c:v>38</c:v>
                </c:pt>
                <c:pt idx="1101">
                  <c:v>42</c:v>
                </c:pt>
                <c:pt idx="1102">
                  <c:v>59</c:v>
                </c:pt>
                <c:pt idx="1103">
                  <c:v>37</c:v>
                </c:pt>
                <c:pt idx="1104">
                  <c:v>49</c:v>
                </c:pt>
                <c:pt idx="1105">
                  <c:v>41</c:v>
                </c:pt>
                <c:pt idx="1106">
                  <c:v>29</c:v>
                </c:pt>
                <c:pt idx="1107">
                  <c:v>29</c:v>
                </c:pt>
                <c:pt idx="1108">
                  <c:v>55</c:v>
                </c:pt>
                <c:pt idx="1109">
                  <c:v>39</c:v>
                </c:pt>
                <c:pt idx="1110">
                  <c:v>45</c:v>
                </c:pt>
                <c:pt idx="1111">
                  <c:v>46</c:v>
                </c:pt>
                <c:pt idx="1112">
                  <c:v>41</c:v>
                </c:pt>
                <c:pt idx="1113">
                  <c:v>38</c:v>
                </c:pt>
                <c:pt idx="1114">
                  <c:v>62</c:v>
                </c:pt>
                <c:pt idx="1115">
                  <c:v>41</c:v>
                </c:pt>
                <c:pt idx="1116">
                  <c:v>40</c:v>
                </c:pt>
                <c:pt idx="1117">
                  <c:v>22</c:v>
                </c:pt>
                <c:pt idx="1118">
                  <c:v>33</c:v>
                </c:pt>
                <c:pt idx="1119">
                  <c:v>42</c:v>
                </c:pt>
                <c:pt idx="1120">
                  <c:v>61</c:v>
                </c:pt>
                <c:pt idx="1121">
                  <c:v>49</c:v>
                </c:pt>
                <c:pt idx="1122">
                  <c:v>51</c:v>
                </c:pt>
                <c:pt idx="1123">
                  <c:v>48</c:v>
                </c:pt>
                <c:pt idx="1124">
                  <c:v>44</c:v>
                </c:pt>
                <c:pt idx="1125">
                  <c:v>41</c:v>
                </c:pt>
                <c:pt idx="1126">
                  <c:v>62</c:v>
                </c:pt>
                <c:pt idx="1127">
                  <c:v>48</c:v>
                </c:pt>
                <c:pt idx="1128">
                  <c:v>36</c:v>
                </c:pt>
                <c:pt idx="1129">
                  <c:v>49</c:v>
                </c:pt>
                <c:pt idx="1130">
                  <c:v>51</c:v>
                </c:pt>
                <c:pt idx="1131">
                  <c:v>55</c:v>
                </c:pt>
                <c:pt idx="1132">
                  <c:v>54</c:v>
                </c:pt>
                <c:pt idx="1133">
                  <c:v>59</c:v>
                </c:pt>
                <c:pt idx="1134">
                  <c:v>58</c:v>
                </c:pt>
                <c:pt idx="1135">
                  <c:v>55</c:v>
                </c:pt>
                <c:pt idx="1136">
                  <c:v>44</c:v>
                </c:pt>
                <c:pt idx="1137">
                  <c:v>44</c:v>
                </c:pt>
                <c:pt idx="1138">
                  <c:v>51</c:v>
                </c:pt>
                <c:pt idx="1139">
                  <c:v>63</c:v>
                </c:pt>
                <c:pt idx="1140">
                  <c:v>44</c:v>
                </c:pt>
                <c:pt idx="1141">
                  <c:v>45</c:v>
                </c:pt>
                <c:pt idx="1142">
                  <c:v>51</c:v>
                </c:pt>
                <c:pt idx="1143">
                  <c:v>46</c:v>
                </c:pt>
                <c:pt idx="1144">
                  <c:v>56</c:v>
                </c:pt>
                <c:pt idx="1145">
                  <c:v>58</c:v>
                </c:pt>
                <c:pt idx="1146">
                  <c:v>38</c:v>
                </c:pt>
                <c:pt idx="1147">
                  <c:v>54</c:v>
                </c:pt>
                <c:pt idx="1148">
                  <c:v>44</c:v>
                </c:pt>
                <c:pt idx="1149">
                  <c:v>43</c:v>
                </c:pt>
                <c:pt idx="1150">
                  <c:v>26</c:v>
                </c:pt>
                <c:pt idx="1151">
                  <c:v>65</c:v>
                </c:pt>
                <c:pt idx="1152">
                  <c:v>39</c:v>
                </c:pt>
                <c:pt idx="1153">
                  <c:v>47</c:v>
                </c:pt>
                <c:pt idx="1154">
                  <c:v>46</c:v>
                </c:pt>
                <c:pt idx="1155">
                  <c:v>49</c:v>
                </c:pt>
                <c:pt idx="1156">
                  <c:v>41</c:v>
                </c:pt>
                <c:pt idx="1157">
                  <c:v>65</c:v>
                </c:pt>
                <c:pt idx="1158">
                  <c:v>48</c:v>
                </c:pt>
                <c:pt idx="1159">
                  <c:v>54</c:v>
                </c:pt>
                <c:pt idx="1160">
                  <c:v>49</c:v>
                </c:pt>
                <c:pt idx="1161">
                  <c:v>39</c:v>
                </c:pt>
                <c:pt idx="1162">
                  <c:v>48</c:v>
                </c:pt>
                <c:pt idx="1163">
                  <c:v>39</c:v>
                </c:pt>
                <c:pt idx="1164">
                  <c:v>72</c:v>
                </c:pt>
                <c:pt idx="1165">
                  <c:v>43</c:v>
                </c:pt>
                <c:pt idx="1166">
                  <c:v>55</c:v>
                </c:pt>
                <c:pt idx="1167">
                  <c:v>30</c:v>
                </c:pt>
                <c:pt idx="1168">
                  <c:v>43</c:v>
                </c:pt>
                <c:pt idx="1169">
                  <c:v>54</c:v>
                </c:pt>
                <c:pt idx="1170">
                  <c:v>79</c:v>
                </c:pt>
                <c:pt idx="1171">
                  <c:v>52</c:v>
                </c:pt>
                <c:pt idx="1172">
                  <c:v>38</c:v>
                </c:pt>
                <c:pt idx="1173">
                  <c:v>39</c:v>
                </c:pt>
                <c:pt idx="1174">
                  <c:v>39</c:v>
                </c:pt>
                <c:pt idx="1175">
                  <c:v>52</c:v>
                </c:pt>
                <c:pt idx="1176">
                  <c:v>77</c:v>
                </c:pt>
                <c:pt idx="1177">
                  <c:v>46</c:v>
                </c:pt>
                <c:pt idx="1178">
                  <c:v>45</c:v>
                </c:pt>
                <c:pt idx="1179">
                  <c:v>44</c:v>
                </c:pt>
                <c:pt idx="1180">
                  <c:v>43</c:v>
                </c:pt>
                <c:pt idx="1181">
                  <c:v>40</c:v>
                </c:pt>
                <c:pt idx="1182">
                  <c:v>67</c:v>
                </c:pt>
                <c:pt idx="1183">
                  <c:v>43</c:v>
                </c:pt>
                <c:pt idx="1184">
                  <c:v>46</c:v>
                </c:pt>
                <c:pt idx="1185">
                  <c:v>48</c:v>
                </c:pt>
                <c:pt idx="1186">
                  <c:v>37</c:v>
                </c:pt>
                <c:pt idx="1187">
                  <c:v>42</c:v>
                </c:pt>
                <c:pt idx="1188">
                  <c:v>41</c:v>
                </c:pt>
                <c:pt idx="1189">
                  <c:v>59</c:v>
                </c:pt>
                <c:pt idx="1190">
                  <c:v>47</c:v>
                </c:pt>
                <c:pt idx="1191">
                  <c:v>43</c:v>
                </c:pt>
                <c:pt idx="1192">
                  <c:v>35</c:v>
                </c:pt>
                <c:pt idx="1193">
                  <c:v>52</c:v>
                </c:pt>
                <c:pt idx="1194">
                  <c:v>50</c:v>
                </c:pt>
                <c:pt idx="1195">
                  <c:v>61</c:v>
                </c:pt>
                <c:pt idx="1196">
                  <c:v>39</c:v>
                </c:pt>
                <c:pt idx="1197">
                  <c:v>40</c:v>
                </c:pt>
                <c:pt idx="1198">
                  <c:v>40</c:v>
                </c:pt>
                <c:pt idx="1199">
                  <c:v>27</c:v>
                </c:pt>
                <c:pt idx="1200">
                  <c:v>34</c:v>
                </c:pt>
                <c:pt idx="1201">
                  <c:v>63</c:v>
                </c:pt>
                <c:pt idx="1202">
                  <c:v>42</c:v>
                </c:pt>
                <c:pt idx="1203">
                  <c:v>41</c:v>
                </c:pt>
                <c:pt idx="1204">
                  <c:v>42</c:v>
                </c:pt>
                <c:pt idx="1205">
                  <c:v>34</c:v>
                </c:pt>
                <c:pt idx="1206">
                  <c:v>38</c:v>
                </c:pt>
                <c:pt idx="1207">
                  <c:v>59</c:v>
                </c:pt>
                <c:pt idx="1208">
                  <c:v>46</c:v>
                </c:pt>
                <c:pt idx="1209">
                  <c:v>43</c:v>
                </c:pt>
                <c:pt idx="1210">
                  <c:v>42</c:v>
                </c:pt>
                <c:pt idx="1211">
                  <c:v>42</c:v>
                </c:pt>
                <c:pt idx="1212">
                  <c:v>38</c:v>
                </c:pt>
                <c:pt idx="1213">
                  <c:v>59</c:v>
                </c:pt>
                <c:pt idx="1214">
                  <c:v>43</c:v>
                </c:pt>
                <c:pt idx="1215">
                  <c:v>46</c:v>
                </c:pt>
                <c:pt idx="1216">
                  <c:v>40</c:v>
                </c:pt>
                <c:pt idx="1217">
                  <c:v>46</c:v>
                </c:pt>
                <c:pt idx="1218">
                  <c:v>41</c:v>
                </c:pt>
                <c:pt idx="1219">
                  <c:v>47</c:v>
                </c:pt>
                <c:pt idx="1220">
                  <c:v>54</c:v>
                </c:pt>
                <c:pt idx="1221">
                  <c:v>34</c:v>
                </c:pt>
                <c:pt idx="1222">
                  <c:v>29</c:v>
                </c:pt>
                <c:pt idx="1223">
                  <c:v>51</c:v>
                </c:pt>
                <c:pt idx="1224">
                  <c:v>36</c:v>
                </c:pt>
                <c:pt idx="1225">
                  <c:v>39</c:v>
                </c:pt>
                <c:pt idx="1226">
                  <c:v>66</c:v>
                </c:pt>
                <c:pt idx="1227">
                  <c:v>38</c:v>
                </c:pt>
                <c:pt idx="1228">
                  <c:v>27</c:v>
                </c:pt>
                <c:pt idx="1229">
                  <c:v>38</c:v>
                </c:pt>
                <c:pt idx="1230">
                  <c:v>34</c:v>
                </c:pt>
                <c:pt idx="1231">
                  <c:v>46</c:v>
                </c:pt>
                <c:pt idx="1232">
                  <c:v>63</c:v>
                </c:pt>
                <c:pt idx="1233">
                  <c:v>38</c:v>
                </c:pt>
                <c:pt idx="1234">
                  <c:v>38</c:v>
                </c:pt>
                <c:pt idx="1235">
                  <c:v>52</c:v>
                </c:pt>
                <c:pt idx="1236">
                  <c:v>37</c:v>
                </c:pt>
                <c:pt idx="1237">
                  <c:v>39</c:v>
                </c:pt>
                <c:pt idx="1238">
                  <c:v>68</c:v>
                </c:pt>
                <c:pt idx="1239">
                  <c:v>33</c:v>
                </c:pt>
                <c:pt idx="1240">
                  <c:v>41</c:v>
                </c:pt>
                <c:pt idx="1241">
                  <c:v>42</c:v>
                </c:pt>
                <c:pt idx="1242">
                  <c:v>49</c:v>
                </c:pt>
                <c:pt idx="1243">
                  <c:v>34</c:v>
                </c:pt>
                <c:pt idx="1244">
                  <c:v>58</c:v>
                </c:pt>
                <c:pt idx="1245">
                  <c:v>36</c:v>
                </c:pt>
                <c:pt idx="1246">
                  <c:v>29</c:v>
                </c:pt>
                <c:pt idx="1247">
                  <c:v>42</c:v>
                </c:pt>
                <c:pt idx="1248">
                  <c:v>49</c:v>
                </c:pt>
                <c:pt idx="1249">
                  <c:v>42</c:v>
                </c:pt>
                <c:pt idx="1250">
                  <c:v>30</c:v>
                </c:pt>
                <c:pt idx="1251">
                  <c:v>45</c:v>
                </c:pt>
                <c:pt idx="1252">
                  <c:v>39</c:v>
                </c:pt>
                <c:pt idx="1253">
                  <c:v>44</c:v>
                </c:pt>
                <c:pt idx="1254">
                  <c:v>36</c:v>
                </c:pt>
                <c:pt idx="1255">
                  <c:v>35</c:v>
                </c:pt>
                <c:pt idx="1256">
                  <c:v>32</c:v>
                </c:pt>
                <c:pt idx="1257">
                  <c:v>60</c:v>
                </c:pt>
                <c:pt idx="1258">
                  <c:v>43</c:v>
                </c:pt>
                <c:pt idx="1259">
                  <c:v>42</c:v>
                </c:pt>
                <c:pt idx="1260">
                  <c:v>39</c:v>
                </c:pt>
                <c:pt idx="1261">
                  <c:v>33</c:v>
                </c:pt>
                <c:pt idx="1262">
                  <c:v>38</c:v>
                </c:pt>
                <c:pt idx="1263">
                  <c:v>46</c:v>
                </c:pt>
                <c:pt idx="1264">
                  <c:v>28</c:v>
                </c:pt>
                <c:pt idx="1265">
                  <c:v>37</c:v>
                </c:pt>
                <c:pt idx="1266">
                  <c:v>26</c:v>
                </c:pt>
                <c:pt idx="1267">
                  <c:v>29</c:v>
                </c:pt>
                <c:pt idx="1268">
                  <c:v>33</c:v>
                </c:pt>
                <c:pt idx="1269">
                  <c:v>60</c:v>
                </c:pt>
                <c:pt idx="1270">
                  <c:v>28</c:v>
                </c:pt>
                <c:pt idx="1271">
                  <c:v>34</c:v>
                </c:pt>
                <c:pt idx="1272">
                  <c:v>40</c:v>
                </c:pt>
                <c:pt idx="1273">
                  <c:v>29</c:v>
                </c:pt>
                <c:pt idx="1274">
                  <c:v>39</c:v>
                </c:pt>
                <c:pt idx="1275">
                  <c:v>31</c:v>
                </c:pt>
                <c:pt idx="1276">
                  <c:v>49</c:v>
                </c:pt>
                <c:pt idx="1277">
                  <c:v>29</c:v>
                </c:pt>
                <c:pt idx="1278">
                  <c:v>27</c:v>
                </c:pt>
                <c:pt idx="1279">
                  <c:v>31</c:v>
                </c:pt>
                <c:pt idx="1280">
                  <c:v>39</c:v>
                </c:pt>
                <c:pt idx="1281">
                  <c:v>32</c:v>
                </c:pt>
                <c:pt idx="1282">
                  <c:v>61</c:v>
                </c:pt>
                <c:pt idx="1283">
                  <c:v>36</c:v>
                </c:pt>
                <c:pt idx="1284">
                  <c:v>37</c:v>
                </c:pt>
                <c:pt idx="1285">
                  <c:v>24</c:v>
                </c:pt>
                <c:pt idx="1286">
                  <c:v>27</c:v>
                </c:pt>
                <c:pt idx="1287">
                  <c:v>26</c:v>
                </c:pt>
                <c:pt idx="1288">
                  <c:v>44</c:v>
                </c:pt>
                <c:pt idx="1289">
                  <c:v>30</c:v>
                </c:pt>
                <c:pt idx="1290">
                  <c:v>35</c:v>
                </c:pt>
                <c:pt idx="1291">
                  <c:v>34</c:v>
                </c:pt>
                <c:pt idx="1292">
                  <c:v>31</c:v>
                </c:pt>
                <c:pt idx="1293">
                  <c:v>27</c:v>
                </c:pt>
                <c:pt idx="1294">
                  <c:v>49</c:v>
                </c:pt>
                <c:pt idx="1295">
                  <c:v>36</c:v>
                </c:pt>
                <c:pt idx="1296">
                  <c:v>32</c:v>
                </c:pt>
                <c:pt idx="1297">
                  <c:v>35</c:v>
                </c:pt>
                <c:pt idx="1298">
                  <c:v>31</c:v>
                </c:pt>
                <c:pt idx="1299">
                  <c:v>29</c:v>
                </c:pt>
                <c:pt idx="1300">
                  <c:v>47</c:v>
                </c:pt>
                <c:pt idx="1301">
                  <c:v>23</c:v>
                </c:pt>
                <c:pt idx="1302">
                  <c:v>30</c:v>
                </c:pt>
                <c:pt idx="1303">
                  <c:v>28</c:v>
                </c:pt>
                <c:pt idx="1304">
                  <c:v>26</c:v>
                </c:pt>
                <c:pt idx="1305">
                  <c:v>24</c:v>
                </c:pt>
                <c:pt idx="1306">
                  <c:v>28</c:v>
                </c:pt>
                <c:pt idx="1307">
                  <c:v>49</c:v>
                </c:pt>
                <c:pt idx="1308">
                  <c:v>20</c:v>
                </c:pt>
                <c:pt idx="1309">
                  <c:v>29</c:v>
                </c:pt>
                <c:pt idx="1310">
                  <c:v>21</c:v>
                </c:pt>
                <c:pt idx="1311">
                  <c:v>26</c:v>
                </c:pt>
                <c:pt idx="1312">
                  <c:v>31</c:v>
                </c:pt>
                <c:pt idx="1313">
                  <c:v>30</c:v>
                </c:pt>
                <c:pt idx="1314">
                  <c:v>32</c:v>
                </c:pt>
                <c:pt idx="1315">
                  <c:v>21</c:v>
                </c:pt>
                <c:pt idx="1316">
                  <c:v>22</c:v>
                </c:pt>
                <c:pt idx="1317">
                  <c:v>25</c:v>
                </c:pt>
                <c:pt idx="1318">
                  <c:v>25</c:v>
                </c:pt>
                <c:pt idx="1319">
                  <c:v>42</c:v>
                </c:pt>
                <c:pt idx="1320">
                  <c:v>32</c:v>
                </c:pt>
                <c:pt idx="1321">
                  <c:v>22</c:v>
                </c:pt>
                <c:pt idx="1322">
                  <c:v>25</c:v>
                </c:pt>
                <c:pt idx="1323">
                  <c:v>26</c:v>
                </c:pt>
                <c:pt idx="1324">
                  <c:v>27</c:v>
                </c:pt>
                <c:pt idx="1325">
                  <c:v>36</c:v>
                </c:pt>
                <c:pt idx="1326">
                  <c:v>26</c:v>
                </c:pt>
                <c:pt idx="1327">
                  <c:v>19</c:v>
                </c:pt>
                <c:pt idx="1328">
                  <c:v>28</c:v>
                </c:pt>
                <c:pt idx="1329">
                  <c:v>14</c:v>
                </c:pt>
                <c:pt idx="1330">
                  <c:v>26</c:v>
                </c:pt>
                <c:pt idx="1331">
                  <c:v>32</c:v>
                </c:pt>
                <c:pt idx="1332">
                  <c:v>28</c:v>
                </c:pt>
                <c:pt idx="1333">
                  <c:v>22</c:v>
                </c:pt>
                <c:pt idx="1334">
                  <c:v>33</c:v>
                </c:pt>
                <c:pt idx="1335">
                  <c:v>27</c:v>
                </c:pt>
                <c:pt idx="1336">
                  <c:v>33</c:v>
                </c:pt>
                <c:pt idx="1337">
                  <c:v>25</c:v>
                </c:pt>
                <c:pt idx="1338">
                  <c:v>37</c:v>
                </c:pt>
                <c:pt idx="1339">
                  <c:v>27</c:v>
                </c:pt>
                <c:pt idx="1340">
                  <c:v>18</c:v>
                </c:pt>
                <c:pt idx="1341">
                  <c:v>23</c:v>
                </c:pt>
                <c:pt idx="1342">
                  <c:v>30</c:v>
                </c:pt>
                <c:pt idx="1343">
                  <c:v>18</c:v>
                </c:pt>
                <c:pt idx="1344">
                  <c:v>28</c:v>
                </c:pt>
                <c:pt idx="1345">
                  <c:v>26</c:v>
                </c:pt>
                <c:pt idx="1346">
                  <c:v>19</c:v>
                </c:pt>
                <c:pt idx="1347">
                  <c:v>20</c:v>
                </c:pt>
                <c:pt idx="1348">
                  <c:v>16</c:v>
                </c:pt>
                <c:pt idx="1349">
                  <c:v>24</c:v>
                </c:pt>
                <c:pt idx="1350">
                  <c:v>23</c:v>
                </c:pt>
                <c:pt idx="1351">
                  <c:v>22</c:v>
                </c:pt>
                <c:pt idx="1352">
                  <c:v>18</c:v>
                </c:pt>
                <c:pt idx="1353">
                  <c:v>19</c:v>
                </c:pt>
                <c:pt idx="1354">
                  <c:v>13</c:v>
                </c:pt>
                <c:pt idx="1355">
                  <c:v>20</c:v>
                </c:pt>
                <c:pt idx="1356">
                  <c:v>16</c:v>
                </c:pt>
                <c:pt idx="1357">
                  <c:v>11</c:v>
                </c:pt>
                <c:pt idx="1358">
                  <c:v>16</c:v>
                </c:pt>
                <c:pt idx="1359">
                  <c:v>23</c:v>
                </c:pt>
                <c:pt idx="1360">
                  <c:v>17</c:v>
                </c:pt>
                <c:pt idx="1361">
                  <c:v>23</c:v>
                </c:pt>
                <c:pt idx="1362">
                  <c:v>25</c:v>
                </c:pt>
                <c:pt idx="1363">
                  <c:v>25</c:v>
                </c:pt>
                <c:pt idx="1364">
                  <c:v>23</c:v>
                </c:pt>
                <c:pt idx="1365">
                  <c:v>20</c:v>
                </c:pt>
                <c:pt idx="1366">
                  <c:v>22</c:v>
                </c:pt>
                <c:pt idx="1367">
                  <c:v>20</c:v>
                </c:pt>
                <c:pt idx="1368">
                  <c:v>19</c:v>
                </c:pt>
                <c:pt idx="1369">
                  <c:v>31</c:v>
                </c:pt>
                <c:pt idx="1370">
                  <c:v>25</c:v>
                </c:pt>
                <c:pt idx="1371">
                  <c:v>19</c:v>
                </c:pt>
                <c:pt idx="1372">
                  <c:v>14</c:v>
                </c:pt>
                <c:pt idx="1373">
                  <c:v>18</c:v>
                </c:pt>
                <c:pt idx="1374">
                  <c:v>17</c:v>
                </c:pt>
                <c:pt idx="1375">
                  <c:v>24</c:v>
                </c:pt>
                <c:pt idx="1376">
                  <c:v>13</c:v>
                </c:pt>
                <c:pt idx="1377">
                  <c:v>14</c:v>
                </c:pt>
                <c:pt idx="1378">
                  <c:v>15</c:v>
                </c:pt>
                <c:pt idx="1379">
                  <c:v>22</c:v>
                </c:pt>
                <c:pt idx="1380">
                  <c:v>9</c:v>
                </c:pt>
                <c:pt idx="1381">
                  <c:v>33</c:v>
                </c:pt>
                <c:pt idx="1382">
                  <c:v>19</c:v>
                </c:pt>
                <c:pt idx="1383">
                  <c:v>15</c:v>
                </c:pt>
                <c:pt idx="1384">
                  <c:v>18</c:v>
                </c:pt>
                <c:pt idx="1385">
                  <c:v>24</c:v>
                </c:pt>
                <c:pt idx="1386">
                  <c:v>16</c:v>
                </c:pt>
                <c:pt idx="1387">
                  <c:v>18</c:v>
                </c:pt>
                <c:pt idx="1388">
                  <c:v>10</c:v>
                </c:pt>
                <c:pt idx="1389">
                  <c:v>12</c:v>
                </c:pt>
                <c:pt idx="1390">
                  <c:v>25</c:v>
                </c:pt>
                <c:pt idx="1391">
                  <c:v>13</c:v>
                </c:pt>
                <c:pt idx="1392">
                  <c:v>14</c:v>
                </c:pt>
                <c:pt idx="1393">
                  <c:v>20</c:v>
                </c:pt>
                <c:pt idx="1394">
                  <c:v>18</c:v>
                </c:pt>
                <c:pt idx="1395">
                  <c:v>9</c:v>
                </c:pt>
                <c:pt idx="1396">
                  <c:v>22</c:v>
                </c:pt>
                <c:pt idx="1397">
                  <c:v>13</c:v>
                </c:pt>
                <c:pt idx="1398">
                  <c:v>11</c:v>
                </c:pt>
                <c:pt idx="1399">
                  <c:v>15</c:v>
                </c:pt>
                <c:pt idx="1400">
                  <c:v>15</c:v>
                </c:pt>
                <c:pt idx="1401">
                  <c:v>14</c:v>
                </c:pt>
                <c:pt idx="1402">
                  <c:v>17</c:v>
                </c:pt>
                <c:pt idx="1403">
                  <c:v>16</c:v>
                </c:pt>
                <c:pt idx="1404">
                  <c:v>13</c:v>
                </c:pt>
                <c:pt idx="1405">
                  <c:v>14</c:v>
                </c:pt>
                <c:pt idx="1406">
                  <c:v>20</c:v>
                </c:pt>
                <c:pt idx="1407">
                  <c:v>9</c:v>
                </c:pt>
                <c:pt idx="1408">
                  <c:v>13</c:v>
                </c:pt>
                <c:pt idx="1409">
                  <c:v>16</c:v>
                </c:pt>
                <c:pt idx="1410">
                  <c:v>12</c:v>
                </c:pt>
                <c:pt idx="1411">
                  <c:v>11</c:v>
                </c:pt>
                <c:pt idx="1412">
                  <c:v>17</c:v>
                </c:pt>
                <c:pt idx="1413">
                  <c:v>11</c:v>
                </c:pt>
                <c:pt idx="1414">
                  <c:v>16</c:v>
                </c:pt>
                <c:pt idx="1415">
                  <c:v>12</c:v>
                </c:pt>
                <c:pt idx="1416">
                  <c:v>19</c:v>
                </c:pt>
                <c:pt idx="1417">
                  <c:v>10</c:v>
                </c:pt>
                <c:pt idx="1418">
                  <c:v>20</c:v>
                </c:pt>
                <c:pt idx="1419">
                  <c:v>17</c:v>
                </c:pt>
                <c:pt idx="1420">
                  <c:v>13</c:v>
                </c:pt>
                <c:pt idx="1421">
                  <c:v>14</c:v>
                </c:pt>
                <c:pt idx="1422">
                  <c:v>9</c:v>
                </c:pt>
                <c:pt idx="1423">
                  <c:v>10</c:v>
                </c:pt>
                <c:pt idx="1424">
                  <c:v>10</c:v>
                </c:pt>
                <c:pt idx="1425">
                  <c:v>24</c:v>
                </c:pt>
                <c:pt idx="1426">
                  <c:v>7</c:v>
                </c:pt>
                <c:pt idx="1427">
                  <c:v>7</c:v>
                </c:pt>
                <c:pt idx="1428">
                  <c:v>9</c:v>
                </c:pt>
                <c:pt idx="1429">
                  <c:v>13</c:v>
                </c:pt>
                <c:pt idx="1430">
                  <c:v>7</c:v>
                </c:pt>
                <c:pt idx="1431">
                  <c:v>7</c:v>
                </c:pt>
                <c:pt idx="1432">
                  <c:v>13</c:v>
                </c:pt>
                <c:pt idx="1433">
                  <c:v>9</c:v>
                </c:pt>
                <c:pt idx="1434">
                  <c:v>11</c:v>
                </c:pt>
                <c:pt idx="1435">
                  <c:v>9</c:v>
                </c:pt>
                <c:pt idx="1436">
                  <c:v>8</c:v>
                </c:pt>
                <c:pt idx="1437">
                  <c:v>13</c:v>
                </c:pt>
                <c:pt idx="1438">
                  <c:v>9</c:v>
                </c:pt>
                <c:pt idx="1439">
                  <c:v>14</c:v>
                </c:pt>
                <c:pt idx="1440">
                  <c:v>6</c:v>
                </c:pt>
                <c:pt idx="1441">
                  <c:v>9</c:v>
                </c:pt>
                <c:pt idx="1442">
                  <c:v>12</c:v>
                </c:pt>
                <c:pt idx="1443">
                  <c:v>19</c:v>
                </c:pt>
                <c:pt idx="1444">
                  <c:v>11</c:v>
                </c:pt>
                <c:pt idx="1445">
                  <c:v>9</c:v>
                </c:pt>
                <c:pt idx="1446">
                  <c:v>4</c:v>
                </c:pt>
                <c:pt idx="1447">
                  <c:v>7</c:v>
                </c:pt>
                <c:pt idx="1448">
                  <c:v>10</c:v>
                </c:pt>
                <c:pt idx="1449">
                  <c:v>10</c:v>
                </c:pt>
                <c:pt idx="1450">
                  <c:v>12</c:v>
                </c:pt>
                <c:pt idx="1451">
                  <c:v>6</c:v>
                </c:pt>
                <c:pt idx="1452">
                  <c:v>9</c:v>
                </c:pt>
                <c:pt idx="1453">
                  <c:v>13</c:v>
                </c:pt>
                <c:pt idx="1454">
                  <c:v>7</c:v>
                </c:pt>
                <c:pt idx="1455">
                  <c:v>9</c:v>
                </c:pt>
                <c:pt idx="1456">
                  <c:v>6</c:v>
                </c:pt>
                <c:pt idx="1457">
                  <c:v>6</c:v>
                </c:pt>
                <c:pt idx="1458">
                  <c:v>13</c:v>
                </c:pt>
                <c:pt idx="1459">
                  <c:v>5</c:v>
                </c:pt>
                <c:pt idx="1460">
                  <c:v>7</c:v>
                </c:pt>
                <c:pt idx="1461">
                  <c:v>6</c:v>
                </c:pt>
                <c:pt idx="1462">
                  <c:v>13</c:v>
                </c:pt>
                <c:pt idx="1463">
                  <c:v>11</c:v>
                </c:pt>
                <c:pt idx="1464">
                  <c:v>6</c:v>
                </c:pt>
                <c:pt idx="1465">
                  <c:v>10</c:v>
                </c:pt>
                <c:pt idx="1466">
                  <c:v>5</c:v>
                </c:pt>
                <c:pt idx="1467">
                  <c:v>8</c:v>
                </c:pt>
                <c:pt idx="1468">
                  <c:v>12</c:v>
                </c:pt>
                <c:pt idx="1469">
                  <c:v>10</c:v>
                </c:pt>
                <c:pt idx="1470">
                  <c:v>5</c:v>
                </c:pt>
                <c:pt idx="1471">
                  <c:v>4</c:v>
                </c:pt>
                <c:pt idx="1472">
                  <c:v>6</c:v>
                </c:pt>
                <c:pt idx="1473">
                  <c:v>10</c:v>
                </c:pt>
                <c:pt idx="1474">
                  <c:v>13</c:v>
                </c:pt>
                <c:pt idx="1475">
                  <c:v>4</c:v>
                </c:pt>
                <c:pt idx="1476">
                  <c:v>3</c:v>
                </c:pt>
                <c:pt idx="1477">
                  <c:v>3</c:v>
                </c:pt>
                <c:pt idx="1478">
                  <c:v>7</c:v>
                </c:pt>
                <c:pt idx="1479">
                  <c:v>5</c:v>
                </c:pt>
                <c:pt idx="1480">
                  <c:v>4</c:v>
                </c:pt>
                <c:pt idx="1481">
                  <c:v>9</c:v>
                </c:pt>
                <c:pt idx="1482">
                  <c:v>3</c:v>
                </c:pt>
                <c:pt idx="1483">
                  <c:v>6</c:v>
                </c:pt>
                <c:pt idx="1484">
                  <c:v>5</c:v>
                </c:pt>
                <c:pt idx="1485">
                  <c:v>5</c:v>
                </c:pt>
                <c:pt idx="1486">
                  <c:v>5</c:v>
                </c:pt>
                <c:pt idx="1487">
                  <c:v>10</c:v>
                </c:pt>
                <c:pt idx="1488">
                  <c:v>8</c:v>
                </c:pt>
                <c:pt idx="1489">
                  <c:v>3</c:v>
                </c:pt>
                <c:pt idx="1490">
                  <c:v>5</c:v>
                </c:pt>
                <c:pt idx="1491">
                  <c:v>7</c:v>
                </c:pt>
                <c:pt idx="1492">
                  <c:v>7</c:v>
                </c:pt>
                <c:pt idx="1493">
                  <c:v>4</c:v>
                </c:pt>
                <c:pt idx="1494">
                  <c:v>4</c:v>
                </c:pt>
                <c:pt idx="1495">
                  <c:v>6</c:v>
                </c:pt>
                <c:pt idx="1496">
                  <c:v>1</c:v>
                </c:pt>
                <c:pt idx="1497">
                  <c:v>4</c:v>
                </c:pt>
                <c:pt idx="1498">
                  <c:v>4</c:v>
                </c:pt>
                <c:pt idx="1499">
                  <c:v>7</c:v>
                </c:pt>
                <c:pt idx="1500">
                  <c:v>6</c:v>
                </c:pt>
                <c:pt idx="1501">
                  <c:v>6</c:v>
                </c:pt>
                <c:pt idx="1502">
                  <c:v>8</c:v>
                </c:pt>
                <c:pt idx="1503">
                  <c:v>3</c:v>
                </c:pt>
                <c:pt idx="1504">
                  <c:v>3</c:v>
                </c:pt>
                <c:pt idx="1505">
                  <c:v>9</c:v>
                </c:pt>
                <c:pt idx="1506">
                  <c:v>1</c:v>
                </c:pt>
                <c:pt idx="1507">
                  <c:v>3</c:v>
                </c:pt>
                <c:pt idx="1508">
                  <c:v>6</c:v>
                </c:pt>
                <c:pt idx="1509">
                  <c:v>5</c:v>
                </c:pt>
                <c:pt idx="1510">
                  <c:v>4</c:v>
                </c:pt>
                <c:pt idx="1511">
                  <c:v>1</c:v>
                </c:pt>
                <c:pt idx="1512">
                  <c:v>8</c:v>
                </c:pt>
                <c:pt idx="1513">
                  <c:v>3</c:v>
                </c:pt>
                <c:pt idx="1514">
                  <c:v>2</c:v>
                </c:pt>
                <c:pt idx="1515">
                  <c:v>3</c:v>
                </c:pt>
                <c:pt idx="1516">
                  <c:v>3</c:v>
                </c:pt>
                <c:pt idx="1517">
                  <c:v>2</c:v>
                </c:pt>
                <c:pt idx="1518">
                  <c:v>5</c:v>
                </c:pt>
                <c:pt idx="1519">
                  <c:v>7</c:v>
                </c:pt>
                <c:pt idx="1520">
                  <c:v>1</c:v>
                </c:pt>
                <c:pt idx="1521">
                  <c:v>6</c:v>
                </c:pt>
                <c:pt idx="1522">
                  <c:v>6</c:v>
                </c:pt>
                <c:pt idx="1523">
                  <c:v>6</c:v>
                </c:pt>
                <c:pt idx="1524">
                  <c:v>4</c:v>
                </c:pt>
                <c:pt idx="1525">
                  <c:v>4</c:v>
                </c:pt>
                <c:pt idx="1526">
                  <c:v>5</c:v>
                </c:pt>
                <c:pt idx="1527">
                  <c:v>0</c:v>
                </c:pt>
                <c:pt idx="1528">
                  <c:v>0</c:v>
                </c:pt>
                <c:pt idx="1529">
                  <c:v>3</c:v>
                </c:pt>
                <c:pt idx="1530">
                  <c:v>4</c:v>
                </c:pt>
                <c:pt idx="1531">
                  <c:v>5</c:v>
                </c:pt>
                <c:pt idx="1532">
                  <c:v>4</c:v>
                </c:pt>
                <c:pt idx="1533">
                  <c:v>1</c:v>
                </c:pt>
                <c:pt idx="1534">
                  <c:v>4</c:v>
                </c:pt>
                <c:pt idx="1535">
                  <c:v>2</c:v>
                </c:pt>
                <c:pt idx="1536">
                  <c:v>4</c:v>
                </c:pt>
                <c:pt idx="1537">
                  <c:v>2</c:v>
                </c:pt>
                <c:pt idx="1538">
                  <c:v>2</c:v>
                </c:pt>
                <c:pt idx="1539">
                  <c:v>2</c:v>
                </c:pt>
                <c:pt idx="1540">
                  <c:v>6</c:v>
                </c:pt>
                <c:pt idx="1541">
                  <c:v>1</c:v>
                </c:pt>
                <c:pt idx="1542">
                  <c:v>0</c:v>
                </c:pt>
                <c:pt idx="1543">
                  <c:v>1</c:v>
                </c:pt>
                <c:pt idx="1544">
                  <c:v>2</c:v>
                </c:pt>
                <c:pt idx="1545">
                  <c:v>2</c:v>
                </c:pt>
                <c:pt idx="1546">
                  <c:v>1</c:v>
                </c:pt>
                <c:pt idx="1547">
                  <c:v>0</c:v>
                </c:pt>
                <c:pt idx="1548">
                  <c:v>2</c:v>
                </c:pt>
                <c:pt idx="1549">
                  <c:v>6</c:v>
                </c:pt>
                <c:pt idx="1550">
                  <c:v>2</c:v>
                </c:pt>
                <c:pt idx="1551">
                  <c:v>1</c:v>
                </c:pt>
                <c:pt idx="1552">
                  <c:v>0</c:v>
                </c:pt>
                <c:pt idx="1553">
                  <c:v>1</c:v>
                </c:pt>
                <c:pt idx="1554">
                  <c:v>1</c:v>
                </c:pt>
                <c:pt idx="1555">
                  <c:v>4</c:v>
                </c:pt>
                <c:pt idx="1556">
                  <c:v>1</c:v>
                </c:pt>
                <c:pt idx="1557">
                  <c:v>1</c:v>
                </c:pt>
                <c:pt idx="1558">
                  <c:v>2</c:v>
                </c:pt>
                <c:pt idx="1559">
                  <c:v>3</c:v>
                </c:pt>
                <c:pt idx="1560">
                  <c:v>2</c:v>
                </c:pt>
                <c:pt idx="1561">
                  <c:v>3</c:v>
                </c:pt>
                <c:pt idx="1562">
                  <c:v>1</c:v>
                </c:pt>
                <c:pt idx="1563">
                  <c:v>0</c:v>
                </c:pt>
                <c:pt idx="1564">
                  <c:v>3</c:v>
                </c:pt>
                <c:pt idx="1565">
                  <c:v>0</c:v>
                </c:pt>
                <c:pt idx="1566">
                  <c:v>4</c:v>
                </c:pt>
                <c:pt idx="1567">
                  <c:v>1</c:v>
                </c:pt>
                <c:pt idx="1568">
                  <c:v>1</c:v>
                </c:pt>
                <c:pt idx="1569">
                  <c:v>4</c:v>
                </c:pt>
                <c:pt idx="1570">
                  <c:v>0</c:v>
                </c:pt>
                <c:pt idx="1571">
                  <c:v>1</c:v>
                </c:pt>
                <c:pt idx="1572">
                  <c:v>0</c:v>
                </c:pt>
                <c:pt idx="1573">
                  <c:v>0</c:v>
                </c:pt>
                <c:pt idx="1574">
                  <c:v>6</c:v>
                </c:pt>
                <c:pt idx="1575">
                  <c:v>1</c:v>
                </c:pt>
                <c:pt idx="1576">
                  <c:v>2</c:v>
                </c:pt>
                <c:pt idx="1577">
                  <c:v>1</c:v>
                </c:pt>
                <c:pt idx="1578">
                  <c:v>1</c:v>
                </c:pt>
                <c:pt idx="1579">
                  <c:v>1</c:v>
                </c:pt>
                <c:pt idx="1580">
                  <c:v>0</c:v>
                </c:pt>
                <c:pt idx="1581">
                  <c:v>0</c:v>
                </c:pt>
                <c:pt idx="1582">
                  <c:v>0</c:v>
                </c:pt>
                <c:pt idx="1583">
                  <c:v>2</c:v>
                </c:pt>
                <c:pt idx="1584">
                  <c:v>2</c:v>
                </c:pt>
                <c:pt idx="1585">
                  <c:v>2</c:v>
                </c:pt>
                <c:pt idx="1586">
                  <c:v>1</c:v>
                </c:pt>
                <c:pt idx="1587">
                  <c:v>0</c:v>
                </c:pt>
                <c:pt idx="1588">
                  <c:v>1</c:v>
                </c:pt>
                <c:pt idx="1589">
                  <c:v>0</c:v>
                </c:pt>
                <c:pt idx="1590">
                  <c:v>0</c:v>
                </c:pt>
                <c:pt idx="1591">
                  <c:v>0</c:v>
                </c:pt>
                <c:pt idx="1592">
                  <c:v>1</c:v>
                </c:pt>
                <c:pt idx="1593">
                  <c:v>0</c:v>
                </c:pt>
                <c:pt idx="1594">
                  <c:v>1</c:v>
                </c:pt>
                <c:pt idx="1595">
                  <c:v>0</c:v>
                </c:pt>
                <c:pt idx="1596">
                  <c:v>0</c:v>
                </c:pt>
                <c:pt idx="1597">
                  <c:v>2</c:v>
                </c:pt>
                <c:pt idx="1598">
                  <c:v>1</c:v>
                </c:pt>
                <c:pt idx="1599">
                  <c:v>2</c:v>
                </c:pt>
                <c:pt idx="1600">
                  <c:v>0</c:v>
                </c:pt>
                <c:pt idx="1601">
                  <c:v>0</c:v>
                </c:pt>
                <c:pt idx="1602">
                  <c:v>1</c:v>
                </c:pt>
                <c:pt idx="1603">
                  <c:v>0</c:v>
                </c:pt>
                <c:pt idx="1604">
                  <c:v>0</c:v>
                </c:pt>
                <c:pt idx="1605">
                  <c:v>1</c:v>
                </c:pt>
                <c:pt idx="1606">
                  <c:v>0</c:v>
                </c:pt>
                <c:pt idx="1607">
                  <c:v>0</c:v>
                </c:pt>
                <c:pt idx="1608">
                  <c:v>4</c:v>
                </c:pt>
                <c:pt idx="1609">
                  <c:v>4</c:v>
                </c:pt>
                <c:pt idx="1610">
                  <c:v>0</c:v>
                </c:pt>
                <c:pt idx="1611">
                  <c:v>2</c:v>
                </c:pt>
                <c:pt idx="1612">
                  <c:v>0</c:v>
                </c:pt>
                <c:pt idx="1613">
                  <c:v>1</c:v>
                </c:pt>
                <c:pt idx="1614">
                  <c:v>0</c:v>
                </c:pt>
                <c:pt idx="1615">
                  <c:v>1</c:v>
                </c:pt>
                <c:pt idx="1616">
                  <c:v>0</c:v>
                </c:pt>
                <c:pt idx="1617">
                  <c:v>1</c:v>
                </c:pt>
                <c:pt idx="1618">
                  <c:v>2</c:v>
                </c:pt>
                <c:pt idx="1619">
                  <c:v>1</c:v>
                </c:pt>
                <c:pt idx="1620">
                  <c:v>0</c:v>
                </c:pt>
                <c:pt idx="1621">
                  <c:v>0</c:v>
                </c:pt>
                <c:pt idx="1622">
                  <c:v>1</c:v>
                </c:pt>
                <c:pt idx="1623">
                  <c:v>0</c:v>
                </c:pt>
                <c:pt idx="1624">
                  <c:v>1</c:v>
                </c:pt>
                <c:pt idx="1625">
                  <c:v>0</c:v>
                </c:pt>
                <c:pt idx="1626">
                  <c:v>0</c:v>
                </c:pt>
                <c:pt idx="1627">
                  <c:v>0</c:v>
                </c:pt>
                <c:pt idx="1628">
                  <c:v>1</c:v>
                </c:pt>
                <c:pt idx="1629">
                  <c:v>1</c:v>
                </c:pt>
                <c:pt idx="1630">
                  <c:v>0</c:v>
                </c:pt>
                <c:pt idx="1631">
                  <c:v>2</c:v>
                </c:pt>
                <c:pt idx="1632">
                  <c:v>0</c:v>
                </c:pt>
                <c:pt idx="1633">
                  <c:v>0</c:v>
                </c:pt>
                <c:pt idx="1634">
                  <c:v>0</c:v>
                </c:pt>
                <c:pt idx="1635">
                  <c:v>0</c:v>
                </c:pt>
                <c:pt idx="1636">
                  <c:v>2</c:v>
                </c:pt>
                <c:pt idx="1637">
                  <c:v>0</c:v>
                </c:pt>
                <c:pt idx="1638">
                  <c:v>0</c:v>
                </c:pt>
                <c:pt idx="1639">
                  <c:v>0</c:v>
                </c:pt>
                <c:pt idx="1640">
                  <c:v>0</c:v>
                </c:pt>
                <c:pt idx="1641">
                  <c:v>0</c:v>
                </c:pt>
                <c:pt idx="1642">
                  <c:v>1</c:v>
                </c:pt>
                <c:pt idx="1643">
                  <c:v>0</c:v>
                </c:pt>
                <c:pt idx="1644">
                  <c:v>0</c:v>
                </c:pt>
                <c:pt idx="1645">
                  <c:v>0</c:v>
                </c:pt>
                <c:pt idx="1646">
                  <c:v>0</c:v>
                </c:pt>
                <c:pt idx="1647">
                  <c:v>0</c:v>
                </c:pt>
                <c:pt idx="1648">
                  <c:v>0</c:v>
                </c:pt>
                <c:pt idx="1649">
                  <c:v>0</c:v>
                </c:pt>
                <c:pt idx="1650">
                  <c:v>1</c:v>
                </c:pt>
                <c:pt idx="1651">
                  <c:v>0</c:v>
                </c:pt>
                <c:pt idx="1652">
                  <c:v>0</c:v>
                </c:pt>
                <c:pt idx="1653">
                  <c:v>0</c:v>
                </c:pt>
                <c:pt idx="1654">
                  <c:v>1</c:v>
                </c:pt>
                <c:pt idx="1655">
                  <c:v>0</c:v>
                </c:pt>
                <c:pt idx="1656">
                  <c:v>1</c:v>
                </c:pt>
                <c:pt idx="1657">
                  <c:v>0</c:v>
                </c:pt>
                <c:pt idx="1658">
                  <c:v>0</c:v>
                </c:pt>
                <c:pt idx="1659">
                  <c:v>0</c:v>
                </c:pt>
                <c:pt idx="1660">
                  <c:v>0</c:v>
                </c:pt>
                <c:pt idx="1661">
                  <c:v>0</c:v>
                </c:pt>
                <c:pt idx="1662">
                  <c:v>0</c:v>
                </c:pt>
                <c:pt idx="1663">
                  <c:v>0</c:v>
                </c:pt>
                <c:pt idx="1664">
                  <c:v>1</c:v>
                </c:pt>
                <c:pt idx="1665">
                  <c:v>0</c:v>
                </c:pt>
                <c:pt idx="1666">
                  <c:v>0</c:v>
                </c:pt>
                <c:pt idx="1667">
                  <c:v>1</c:v>
                </c:pt>
                <c:pt idx="1668">
                  <c:v>2</c:v>
                </c:pt>
                <c:pt idx="1669">
                  <c:v>0</c:v>
                </c:pt>
                <c:pt idx="1670">
                  <c:v>0</c:v>
                </c:pt>
                <c:pt idx="1671">
                  <c:v>0</c:v>
                </c:pt>
                <c:pt idx="1672">
                  <c:v>0</c:v>
                </c:pt>
                <c:pt idx="1673">
                  <c:v>0</c:v>
                </c:pt>
                <c:pt idx="1674">
                  <c:v>0</c:v>
                </c:pt>
                <c:pt idx="1675">
                  <c:v>0</c:v>
                </c:pt>
                <c:pt idx="1676">
                  <c:v>1</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1</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1</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1</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1</c:v>
                </c:pt>
                <c:pt idx="2036">
                  <c:v>0</c:v>
                </c:pt>
                <c:pt idx="2037">
                  <c:v>0</c:v>
                </c:pt>
                <c:pt idx="2038">
                  <c:v>0</c:v>
                </c:pt>
                <c:pt idx="2039">
                  <c:v>0</c:v>
                </c:pt>
                <c:pt idx="2040">
                  <c:v>0</c:v>
                </c:pt>
                <c:pt idx="2041">
                  <c:v>0</c:v>
                </c:pt>
                <c:pt idx="2042">
                  <c:v>0</c:v>
                </c:pt>
                <c:pt idx="2043">
                  <c:v>0</c:v>
                </c:pt>
                <c:pt idx="2044">
                  <c:v>0</c:v>
                </c:pt>
                <c:pt idx="2045">
                  <c:v>0</c:v>
                </c:pt>
                <c:pt idx="2046">
                  <c:v>0</c:v>
                </c:pt>
                <c:pt idx="2047">
                  <c:v>0</c:v>
                </c:pt>
              </c:numCache>
            </c:numRef>
          </c:yVal>
          <c:smooth val="1"/>
        </c:ser>
        <c:dLbls>
          <c:showLegendKey val="0"/>
          <c:showVal val="0"/>
          <c:showCatName val="0"/>
          <c:showSerName val="0"/>
          <c:showPercent val="0"/>
          <c:showBubbleSize val="0"/>
        </c:dLbls>
        <c:axId val="329701344"/>
        <c:axId val="330709520"/>
      </c:scatterChart>
      <c:valAx>
        <c:axId val="329701344"/>
        <c:scaling>
          <c:orientation val="minMax"/>
          <c:min val="0"/>
        </c:scaling>
        <c:delete val="0"/>
        <c:axPos val="b"/>
        <c:title>
          <c:tx>
            <c:rich>
              <a:bodyPr/>
              <a:lstStyle/>
              <a:p>
                <a:pPr>
                  <a:defRPr/>
                </a:pPr>
                <a:r>
                  <a:rPr lang="en-US"/>
                  <a:t>V(V)</a:t>
                </a:r>
              </a:p>
            </c:rich>
          </c:tx>
          <c:layout/>
          <c:overlay val="0"/>
        </c:title>
        <c:numFmt formatCode="#,##0.00" sourceLinked="0"/>
        <c:majorTickMark val="out"/>
        <c:minorTickMark val="none"/>
        <c:tickLblPos val="nextTo"/>
        <c:crossAx val="330709520"/>
        <c:crosses val="autoZero"/>
        <c:crossBetween val="midCat"/>
      </c:valAx>
      <c:valAx>
        <c:axId val="330709520"/>
        <c:scaling>
          <c:orientation val="minMax"/>
          <c:min val="0"/>
        </c:scaling>
        <c:delete val="0"/>
        <c:axPos val="l"/>
        <c:majorGridlines/>
        <c:numFmt formatCode="General" sourceLinked="1"/>
        <c:majorTickMark val="out"/>
        <c:minorTickMark val="none"/>
        <c:tickLblPos val="nextTo"/>
        <c:crossAx val="329701344"/>
        <c:crosses val="autoZero"/>
        <c:crossBetween val="midCat"/>
      </c:valAx>
    </c:plotArea>
    <c:plotVisOnly val="1"/>
    <c:dispBlanksAs val="gap"/>
    <c:showDLblsOverMax val="0"/>
  </c:chart>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strRef>
              <c:f>Sheet1!$C$1</c:f>
              <c:strCache>
                <c:ptCount val="1"/>
                <c:pt idx="0">
                  <c:v>cat</c:v>
                </c:pt>
              </c:strCache>
            </c:strRef>
          </c:tx>
          <c:marker>
            <c:symbol val="none"/>
          </c:marker>
          <c:xVal>
            <c:numRef>
              <c:f>Sheet1!$B$14:$B$19</c:f>
              <c:numCache>
                <c:formatCode>General</c:formatCode>
                <c:ptCount val="6"/>
                <c:pt idx="0">
                  <c:v>11</c:v>
                </c:pt>
                <c:pt idx="1">
                  <c:v>9</c:v>
                </c:pt>
                <c:pt idx="2">
                  <c:v>7</c:v>
                </c:pt>
                <c:pt idx="3">
                  <c:v>5</c:v>
                </c:pt>
                <c:pt idx="4">
                  <c:v>3</c:v>
                </c:pt>
                <c:pt idx="5">
                  <c:v>1</c:v>
                </c:pt>
              </c:numCache>
            </c:numRef>
          </c:xVal>
          <c:yVal>
            <c:numRef>
              <c:f>Sheet1!$C$14:$C$19</c:f>
              <c:numCache>
                <c:formatCode>General</c:formatCode>
                <c:ptCount val="6"/>
                <c:pt idx="0">
                  <c:v>5.5919999999999997E-2</c:v>
                </c:pt>
                <c:pt idx="1">
                  <c:v>0.81721999999999995</c:v>
                </c:pt>
                <c:pt idx="2">
                  <c:v>0.63048000000000004</c:v>
                </c:pt>
                <c:pt idx="3">
                  <c:v>0.47825000000000001</c:v>
                </c:pt>
                <c:pt idx="4">
                  <c:v>0.48159000000000002</c:v>
                </c:pt>
                <c:pt idx="5">
                  <c:v>0.22828999999999999</c:v>
                </c:pt>
              </c:numCache>
            </c:numRef>
          </c:yVal>
          <c:smooth val="1"/>
        </c:ser>
        <c:ser>
          <c:idx val="1"/>
          <c:order val="1"/>
          <c:tx>
            <c:strRef>
              <c:f>Sheet1!$D$1</c:f>
              <c:strCache>
                <c:ptCount val="1"/>
                <c:pt idx="0">
                  <c:v>mesh</c:v>
                </c:pt>
              </c:strCache>
            </c:strRef>
          </c:tx>
          <c:marker>
            <c:symbol val="none"/>
          </c:marker>
          <c:xVal>
            <c:numRef>
              <c:f>Sheet1!$B$14:$B$19</c:f>
              <c:numCache>
                <c:formatCode>General</c:formatCode>
                <c:ptCount val="6"/>
                <c:pt idx="0">
                  <c:v>11</c:v>
                </c:pt>
                <c:pt idx="1">
                  <c:v>9</c:v>
                </c:pt>
                <c:pt idx="2">
                  <c:v>7</c:v>
                </c:pt>
                <c:pt idx="3">
                  <c:v>5</c:v>
                </c:pt>
                <c:pt idx="4">
                  <c:v>3</c:v>
                </c:pt>
                <c:pt idx="5">
                  <c:v>1</c:v>
                </c:pt>
              </c:numCache>
            </c:numRef>
          </c:xVal>
          <c:yVal>
            <c:numRef>
              <c:f>Sheet1!$D$14:$D$19</c:f>
              <c:numCache>
                <c:formatCode>General</c:formatCode>
                <c:ptCount val="6"/>
                <c:pt idx="0">
                  <c:v>-1.6480000000000002E-2</c:v>
                </c:pt>
                <c:pt idx="1">
                  <c:v>-0.17843999999999999</c:v>
                </c:pt>
                <c:pt idx="2">
                  <c:v>-0.37169000000000002</c:v>
                </c:pt>
                <c:pt idx="3">
                  <c:v>-0.45767999999999998</c:v>
                </c:pt>
                <c:pt idx="4">
                  <c:v>-0.501</c:v>
                </c:pt>
                <c:pt idx="5">
                  <c:v>-0.23308000000000001</c:v>
                </c:pt>
              </c:numCache>
            </c:numRef>
          </c:yVal>
          <c:smooth val="1"/>
        </c:ser>
        <c:ser>
          <c:idx val="2"/>
          <c:order val="2"/>
          <c:tx>
            <c:strRef>
              <c:f>Sheet1!$E$1</c:f>
              <c:strCache>
                <c:ptCount val="1"/>
                <c:pt idx="0">
                  <c:v>anode</c:v>
                </c:pt>
              </c:strCache>
            </c:strRef>
          </c:tx>
          <c:marker>
            <c:symbol val="none"/>
          </c:marker>
          <c:xVal>
            <c:numRef>
              <c:f>Sheet1!$B$14:$B$19</c:f>
              <c:numCache>
                <c:formatCode>General</c:formatCode>
                <c:ptCount val="6"/>
                <c:pt idx="0">
                  <c:v>11</c:v>
                </c:pt>
                <c:pt idx="1">
                  <c:v>9</c:v>
                </c:pt>
                <c:pt idx="2">
                  <c:v>7</c:v>
                </c:pt>
                <c:pt idx="3">
                  <c:v>5</c:v>
                </c:pt>
                <c:pt idx="4">
                  <c:v>3</c:v>
                </c:pt>
                <c:pt idx="5">
                  <c:v>1</c:v>
                </c:pt>
              </c:numCache>
            </c:numRef>
          </c:xVal>
          <c:yVal>
            <c:numRef>
              <c:f>Sheet1!$E$14:$E$19</c:f>
              <c:numCache>
                <c:formatCode>General</c:formatCode>
                <c:ptCount val="6"/>
                <c:pt idx="0">
                  <c:v>-3.7789999999999997E-2</c:v>
                </c:pt>
                <c:pt idx="1">
                  <c:v>-0.5333</c:v>
                </c:pt>
                <c:pt idx="2">
                  <c:v>-0.26528000000000002</c:v>
                </c:pt>
                <c:pt idx="3">
                  <c:v>-0.14521999999999999</c:v>
                </c:pt>
                <c:pt idx="4">
                  <c:v>-0.1089</c:v>
                </c:pt>
                <c:pt idx="5">
                  <c:v>-4.1029999999999997E-2</c:v>
                </c:pt>
              </c:numCache>
            </c:numRef>
          </c:yVal>
          <c:smooth val="1"/>
        </c:ser>
        <c:ser>
          <c:idx val="3"/>
          <c:order val="3"/>
          <c:tx>
            <c:strRef>
              <c:f>Sheet1!$F$1</c:f>
              <c:strCache>
                <c:ptCount val="1"/>
                <c:pt idx="0">
                  <c:v>cat-mesh</c:v>
                </c:pt>
              </c:strCache>
            </c:strRef>
          </c:tx>
          <c:marker>
            <c:symbol val="none"/>
          </c:marker>
          <c:xVal>
            <c:numRef>
              <c:f>Sheet1!$B$14:$B$19</c:f>
              <c:numCache>
                <c:formatCode>General</c:formatCode>
                <c:ptCount val="6"/>
                <c:pt idx="0">
                  <c:v>11</c:v>
                </c:pt>
                <c:pt idx="1">
                  <c:v>9</c:v>
                </c:pt>
                <c:pt idx="2">
                  <c:v>7</c:v>
                </c:pt>
                <c:pt idx="3">
                  <c:v>5</c:v>
                </c:pt>
                <c:pt idx="4">
                  <c:v>3</c:v>
                </c:pt>
                <c:pt idx="5">
                  <c:v>1</c:v>
                </c:pt>
              </c:numCache>
            </c:numRef>
          </c:xVal>
          <c:yVal>
            <c:numRef>
              <c:f>Sheet1!$F$14:$F$19</c:f>
              <c:numCache>
                <c:formatCode>General</c:formatCode>
                <c:ptCount val="6"/>
                <c:pt idx="0">
                  <c:v>6.2899999999999998E-2</c:v>
                </c:pt>
                <c:pt idx="1">
                  <c:v>0.94889999999999997</c:v>
                </c:pt>
                <c:pt idx="2">
                  <c:v>0.99199999999999999</c:v>
                </c:pt>
                <c:pt idx="3">
                  <c:v>0.9355</c:v>
                </c:pt>
                <c:pt idx="4">
                  <c:v>0.98160000000000003</c:v>
                </c:pt>
                <c:pt idx="5">
                  <c:v>0.46132000000000001</c:v>
                </c:pt>
              </c:numCache>
            </c:numRef>
          </c:yVal>
          <c:smooth val="1"/>
        </c:ser>
        <c:ser>
          <c:idx val="4"/>
          <c:order val="4"/>
          <c:tx>
            <c:strRef>
              <c:f>Sheet1!$G$1</c:f>
              <c:strCache>
                <c:ptCount val="1"/>
                <c:pt idx="0">
                  <c:v>anode-mesh</c:v>
                </c:pt>
              </c:strCache>
            </c:strRef>
          </c:tx>
          <c:marker>
            <c:symbol val="none"/>
          </c:marker>
          <c:xVal>
            <c:numRef>
              <c:f>Sheet1!$B$14:$B$19</c:f>
              <c:numCache>
                <c:formatCode>General</c:formatCode>
                <c:ptCount val="6"/>
                <c:pt idx="0">
                  <c:v>11</c:v>
                </c:pt>
                <c:pt idx="1">
                  <c:v>9</c:v>
                </c:pt>
                <c:pt idx="2">
                  <c:v>7</c:v>
                </c:pt>
                <c:pt idx="3">
                  <c:v>5</c:v>
                </c:pt>
                <c:pt idx="4">
                  <c:v>3</c:v>
                </c:pt>
                <c:pt idx="5">
                  <c:v>1</c:v>
                </c:pt>
              </c:numCache>
            </c:numRef>
          </c:xVal>
          <c:yVal>
            <c:numRef>
              <c:f>Sheet1!$G$14:$G$19</c:f>
              <c:numCache>
                <c:formatCode>General</c:formatCode>
                <c:ptCount val="6"/>
                <c:pt idx="0">
                  <c:v>2.12E-2</c:v>
                </c:pt>
                <c:pt idx="1">
                  <c:v>0.15310000000000001</c:v>
                </c:pt>
                <c:pt idx="2">
                  <c:v>0.2424</c:v>
                </c:pt>
                <c:pt idx="3">
                  <c:v>0.44879999999999998</c:v>
                </c:pt>
                <c:pt idx="4">
                  <c:v>0.51700000000000002</c:v>
                </c:pt>
                <c:pt idx="5">
                  <c:v>0.23838999999999999</c:v>
                </c:pt>
              </c:numCache>
            </c:numRef>
          </c:yVal>
          <c:smooth val="1"/>
        </c:ser>
        <c:dLbls>
          <c:showLegendKey val="0"/>
          <c:showVal val="0"/>
          <c:showCatName val="0"/>
          <c:showSerName val="0"/>
          <c:showPercent val="0"/>
          <c:showBubbleSize val="0"/>
        </c:dLbls>
        <c:axId val="333963504"/>
        <c:axId val="333964064"/>
      </c:scatterChart>
      <c:valAx>
        <c:axId val="333963504"/>
        <c:scaling>
          <c:orientation val="minMax"/>
        </c:scaling>
        <c:delete val="0"/>
        <c:axPos val="b"/>
        <c:title>
          <c:tx>
            <c:rich>
              <a:bodyPr/>
              <a:lstStyle/>
              <a:p>
                <a:pPr>
                  <a:defRPr/>
                </a:pPr>
                <a:r>
                  <a:rPr lang="en-US"/>
                  <a:t>x(mm)</a:t>
                </a:r>
              </a:p>
            </c:rich>
          </c:tx>
          <c:layout/>
          <c:overlay val="0"/>
        </c:title>
        <c:numFmt formatCode="General" sourceLinked="1"/>
        <c:majorTickMark val="out"/>
        <c:minorTickMark val="none"/>
        <c:tickLblPos val="nextTo"/>
        <c:crossAx val="333964064"/>
        <c:crosses val="autoZero"/>
        <c:crossBetween val="midCat"/>
      </c:valAx>
      <c:valAx>
        <c:axId val="333964064"/>
        <c:scaling>
          <c:orientation val="minMax"/>
        </c:scaling>
        <c:delete val="0"/>
        <c:axPos val="l"/>
        <c:majorGridlines/>
        <c:title>
          <c:tx>
            <c:rich>
              <a:bodyPr rot="-5400000" vert="horz"/>
              <a:lstStyle/>
              <a:p>
                <a:pPr>
                  <a:defRPr/>
                </a:pPr>
                <a:r>
                  <a:rPr lang="en-US"/>
                  <a:t>V(V)</a:t>
                </a:r>
              </a:p>
            </c:rich>
          </c:tx>
          <c:layout/>
          <c:overlay val="0"/>
        </c:title>
        <c:numFmt formatCode="General" sourceLinked="1"/>
        <c:majorTickMark val="out"/>
        <c:minorTickMark val="none"/>
        <c:tickLblPos val="nextTo"/>
        <c:crossAx val="333963504"/>
        <c:crosses val="autoZero"/>
        <c:crossBetween val="midCat"/>
      </c:valAx>
    </c:plotArea>
    <c:plotVisOnly val="1"/>
    <c:dispBlanksAs val="gap"/>
    <c:showDLblsOverMax val="0"/>
  </c:chart>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strRef>
              <c:f>Sheet1!$C$1</c:f>
              <c:strCache>
                <c:ptCount val="1"/>
                <c:pt idx="0">
                  <c:v>cat</c:v>
                </c:pt>
              </c:strCache>
            </c:strRef>
          </c:tx>
          <c:marker>
            <c:symbol val="none"/>
          </c:marker>
          <c:xVal>
            <c:numRef>
              <c:f>Sheet1!$B$20:$B$25</c:f>
              <c:numCache>
                <c:formatCode>General</c:formatCode>
                <c:ptCount val="6"/>
                <c:pt idx="0">
                  <c:v>11</c:v>
                </c:pt>
                <c:pt idx="1">
                  <c:v>9</c:v>
                </c:pt>
                <c:pt idx="2">
                  <c:v>7</c:v>
                </c:pt>
                <c:pt idx="3">
                  <c:v>5</c:v>
                </c:pt>
                <c:pt idx="4">
                  <c:v>3</c:v>
                </c:pt>
                <c:pt idx="5">
                  <c:v>1</c:v>
                </c:pt>
              </c:numCache>
            </c:numRef>
          </c:xVal>
          <c:yVal>
            <c:numRef>
              <c:f>Sheet1!$C$20:$C$25</c:f>
              <c:numCache>
                <c:formatCode>General</c:formatCode>
                <c:ptCount val="6"/>
                <c:pt idx="0">
                  <c:v>5.3519999999999998E-2</c:v>
                </c:pt>
                <c:pt idx="1">
                  <c:v>0.81328</c:v>
                </c:pt>
                <c:pt idx="2">
                  <c:v>0.67062999999999995</c:v>
                </c:pt>
                <c:pt idx="3">
                  <c:v>0.52836000000000005</c:v>
                </c:pt>
                <c:pt idx="4">
                  <c:v>0.51724999999999999</c:v>
                </c:pt>
                <c:pt idx="5">
                  <c:v>0.21870000000000001</c:v>
                </c:pt>
              </c:numCache>
            </c:numRef>
          </c:yVal>
          <c:smooth val="1"/>
        </c:ser>
        <c:ser>
          <c:idx val="1"/>
          <c:order val="1"/>
          <c:tx>
            <c:strRef>
              <c:f>Sheet1!$D$1</c:f>
              <c:strCache>
                <c:ptCount val="1"/>
                <c:pt idx="0">
                  <c:v>mesh</c:v>
                </c:pt>
              </c:strCache>
            </c:strRef>
          </c:tx>
          <c:marker>
            <c:symbol val="none"/>
          </c:marker>
          <c:xVal>
            <c:numRef>
              <c:f>Sheet1!$B$20:$B$25</c:f>
              <c:numCache>
                <c:formatCode>General</c:formatCode>
                <c:ptCount val="6"/>
                <c:pt idx="0">
                  <c:v>11</c:v>
                </c:pt>
                <c:pt idx="1">
                  <c:v>9</c:v>
                </c:pt>
                <c:pt idx="2">
                  <c:v>7</c:v>
                </c:pt>
                <c:pt idx="3">
                  <c:v>5</c:v>
                </c:pt>
                <c:pt idx="4">
                  <c:v>3</c:v>
                </c:pt>
                <c:pt idx="5">
                  <c:v>1</c:v>
                </c:pt>
              </c:numCache>
            </c:numRef>
          </c:xVal>
          <c:yVal>
            <c:numRef>
              <c:f>Sheet1!$D$20:$D$25</c:f>
              <c:numCache>
                <c:formatCode>General</c:formatCode>
                <c:ptCount val="6"/>
                <c:pt idx="0">
                  <c:v>-1.643E-2</c:v>
                </c:pt>
                <c:pt idx="1">
                  <c:v>-0.19261</c:v>
                </c:pt>
                <c:pt idx="2">
                  <c:v>-0.37963000000000002</c:v>
                </c:pt>
                <c:pt idx="3">
                  <c:v>-0.47282999999999997</c:v>
                </c:pt>
                <c:pt idx="4">
                  <c:v>-0.52168000000000003</c:v>
                </c:pt>
                <c:pt idx="5">
                  <c:v>-0.21925</c:v>
                </c:pt>
              </c:numCache>
            </c:numRef>
          </c:yVal>
          <c:smooth val="1"/>
        </c:ser>
        <c:ser>
          <c:idx val="2"/>
          <c:order val="2"/>
          <c:tx>
            <c:strRef>
              <c:f>Sheet1!$E$1</c:f>
              <c:strCache>
                <c:ptCount val="1"/>
                <c:pt idx="0">
                  <c:v>anode</c:v>
                </c:pt>
              </c:strCache>
            </c:strRef>
          </c:tx>
          <c:marker>
            <c:symbol val="none"/>
          </c:marker>
          <c:xVal>
            <c:numRef>
              <c:f>Sheet1!$B$20:$B$25</c:f>
              <c:numCache>
                <c:formatCode>General</c:formatCode>
                <c:ptCount val="6"/>
                <c:pt idx="0">
                  <c:v>11</c:v>
                </c:pt>
                <c:pt idx="1">
                  <c:v>9</c:v>
                </c:pt>
                <c:pt idx="2">
                  <c:v>7</c:v>
                </c:pt>
                <c:pt idx="3">
                  <c:v>5</c:v>
                </c:pt>
                <c:pt idx="4">
                  <c:v>3</c:v>
                </c:pt>
                <c:pt idx="5">
                  <c:v>1</c:v>
                </c:pt>
              </c:numCache>
            </c:numRef>
          </c:xVal>
          <c:yVal>
            <c:numRef>
              <c:f>Sheet1!$E$20:$E$25</c:f>
              <c:numCache>
                <c:formatCode>General</c:formatCode>
                <c:ptCount val="6"/>
                <c:pt idx="0">
                  <c:v>-3.5270000000000003E-2</c:v>
                </c:pt>
                <c:pt idx="1">
                  <c:v>-0.51695000000000002</c:v>
                </c:pt>
                <c:pt idx="2">
                  <c:v>-0.25784000000000001</c:v>
                </c:pt>
                <c:pt idx="3">
                  <c:v>-0.12908</c:v>
                </c:pt>
                <c:pt idx="4">
                  <c:v>-9.9489999999999995E-2</c:v>
                </c:pt>
                <c:pt idx="5">
                  <c:v>-3.6260000000000001E-2</c:v>
                </c:pt>
              </c:numCache>
            </c:numRef>
          </c:yVal>
          <c:smooth val="1"/>
        </c:ser>
        <c:ser>
          <c:idx val="3"/>
          <c:order val="3"/>
          <c:tx>
            <c:strRef>
              <c:f>Sheet1!$F$1</c:f>
              <c:strCache>
                <c:ptCount val="1"/>
                <c:pt idx="0">
                  <c:v>cat-mesh</c:v>
                </c:pt>
              </c:strCache>
            </c:strRef>
          </c:tx>
          <c:marker>
            <c:symbol val="none"/>
          </c:marker>
          <c:xVal>
            <c:numRef>
              <c:f>Sheet1!$B$20:$B$25</c:f>
              <c:numCache>
                <c:formatCode>General</c:formatCode>
                <c:ptCount val="6"/>
                <c:pt idx="0">
                  <c:v>11</c:v>
                </c:pt>
                <c:pt idx="1">
                  <c:v>9</c:v>
                </c:pt>
                <c:pt idx="2">
                  <c:v>7</c:v>
                </c:pt>
                <c:pt idx="3">
                  <c:v>5</c:v>
                </c:pt>
                <c:pt idx="4">
                  <c:v>3</c:v>
                </c:pt>
                <c:pt idx="5">
                  <c:v>1</c:v>
                </c:pt>
              </c:numCache>
            </c:numRef>
          </c:xVal>
          <c:yVal>
            <c:numRef>
              <c:f>Sheet1!$F$20:$F$25</c:f>
              <c:numCache>
                <c:formatCode>General</c:formatCode>
                <c:ptCount val="6"/>
                <c:pt idx="0">
                  <c:v>6.1499999999999999E-2</c:v>
                </c:pt>
                <c:pt idx="1">
                  <c:v>0.96189999999999998</c:v>
                </c:pt>
                <c:pt idx="2">
                  <c:v>1.0444</c:v>
                </c:pt>
                <c:pt idx="3">
                  <c:v>1.0009999999999999</c:v>
                </c:pt>
                <c:pt idx="4">
                  <c:v>1.0386</c:v>
                </c:pt>
                <c:pt idx="5">
                  <c:v>0.43791999999999998</c:v>
                </c:pt>
              </c:numCache>
            </c:numRef>
          </c:yVal>
          <c:smooth val="1"/>
        </c:ser>
        <c:ser>
          <c:idx val="4"/>
          <c:order val="4"/>
          <c:tx>
            <c:strRef>
              <c:f>Sheet1!$G$1</c:f>
              <c:strCache>
                <c:ptCount val="1"/>
                <c:pt idx="0">
                  <c:v>anode-mesh</c:v>
                </c:pt>
              </c:strCache>
            </c:strRef>
          </c:tx>
          <c:marker>
            <c:symbol val="none"/>
          </c:marker>
          <c:xVal>
            <c:numRef>
              <c:f>Sheet1!$B$20:$B$25</c:f>
              <c:numCache>
                <c:formatCode>General</c:formatCode>
                <c:ptCount val="6"/>
                <c:pt idx="0">
                  <c:v>11</c:v>
                </c:pt>
                <c:pt idx="1">
                  <c:v>9</c:v>
                </c:pt>
                <c:pt idx="2">
                  <c:v>7</c:v>
                </c:pt>
                <c:pt idx="3">
                  <c:v>5</c:v>
                </c:pt>
                <c:pt idx="4">
                  <c:v>3</c:v>
                </c:pt>
                <c:pt idx="5">
                  <c:v>1</c:v>
                </c:pt>
              </c:numCache>
            </c:numRef>
          </c:xVal>
          <c:yVal>
            <c:numRef>
              <c:f>Sheet1!$G$20:$G$25</c:f>
              <c:numCache>
                <c:formatCode>General</c:formatCode>
                <c:ptCount val="6"/>
                <c:pt idx="0">
                  <c:v>1.9599999999999999E-2</c:v>
                </c:pt>
                <c:pt idx="1">
                  <c:v>0.1396</c:v>
                </c:pt>
                <c:pt idx="2">
                  <c:v>0.22389999999999999</c:v>
                </c:pt>
                <c:pt idx="3">
                  <c:v>0.44069999999999998</c:v>
                </c:pt>
                <c:pt idx="4">
                  <c:v>0.5262</c:v>
                </c:pt>
                <c:pt idx="5">
                  <c:v>0.22173999999999999</c:v>
                </c:pt>
              </c:numCache>
            </c:numRef>
          </c:yVal>
          <c:smooth val="1"/>
        </c:ser>
        <c:dLbls>
          <c:showLegendKey val="0"/>
          <c:showVal val="0"/>
          <c:showCatName val="0"/>
          <c:showSerName val="0"/>
          <c:showPercent val="0"/>
          <c:showBubbleSize val="0"/>
        </c:dLbls>
        <c:axId val="333989200"/>
        <c:axId val="333989760"/>
      </c:scatterChart>
      <c:valAx>
        <c:axId val="333989200"/>
        <c:scaling>
          <c:orientation val="minMax"/>
        </c:scaling>
        <c:delete val="0"/>
        <c:axPos val="b"/>
        <c:title>
          <c:tx>
            <c:rich>
              <a:bodyPr/>
              <a:lstStyle/>
              <a:p>
                <a:pPr>
                  <a:defRPr/>
                </a:pPr>
                <a:r>
                  <a:rPr lang="en-US"/>
                  <a:t>x(mm)</a:t>
                </a:r>
              </a:p>
            </c:rich>
          </c:tx>
          <c:layout/>
          <c:overlay val="0"/>
        </c:title>
        <c:numFmt formatCode="General" sourceLinked="1"/>
        <c:majorTickMark val="out"/>
        <c:minorTickMark val="none"/>
        <c:tickLblPos val="nextTo"/>
        <c:crossAx val="333989760"/>
        <c:crosses val="autoZero"/>
        <c:crossBetween val="midCat"/>
      </c:valAx>
      <c:valAx>
        <c:axId val="333989760"/>
        <c:scaling>
          <c:orientation val="minMax"/>
        </c:scaling>
        <c:delete val="0"/>
        <c:axPos val="l"/>
        <c:majorGridlines/>
        <c:title>
          <c:tx>
            <c:rich>
              <a:bodyPr rot="-5400000" vert="horz"/>
              <a:lstStyle/>
              <a:p>
                <a:pPr>
                  <a:defRPr/>
                </a:pPr>
                <a:r>
                  <a:rPr lang="en-US"/>
                  <a:t>V(V)</a:t>
                </a:r>
              </a:p>
            </c:rich>
          </c:tx>
          <c:layout/>
          <c:overlay val="0"/>
        </c:title>
        <c:numFmt formatCode="General" sourceLinked="1"/>
        <c:majorTickMark val="out"/>
        <c:minorTickMark val="none"/>
        <c:tickLblPos val="nextTo"/>
        <c:crossAx val="333989200"/>
        <c:crosses val="autoZero"/>
        <c:crossBetween val="midCat"/>
      </c:valAx>
    </c:plotArea>
    <c:plotVisOnly val="1"/>
    <c:dispBlanksAs val="gap"/>
    <c:showDLblsOverMax val="0"/>
  </c:chart>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strRef>
              <c:f>Sheet1!$C$1</c:f>
              <c:strCache>
                <c:ptCount val="1"/>
                <c:pt idx="0">
                  <c:v>cat</c:v>
                </c:pt>
              </c:strCache>
            </c:strRef>
          </c:tx>
          <c:marker>
            <c:symbol val="none"/>
          </c:marker>
          <c:xVal>
            <c:numRef>
              <c:f>Sheet1!$B$26:$B$31</c:f>
              <c:numCache>
                <c:formatCode>General</c:formatCode>
                <c:ptCount val="6"/>
                <c:pt idx="0">
                  <c:v>11</c:v>
                </c:pt>
                <c:pt idx="1">
                  <c:v>9</c:v>
                </c:pt>
                <c:pt idx="2">
                  <c:v>7</c:v>
                </c:pt>
                <c:pt idx="3">
                  <c:v>5</c:v>
                </c:pt>
                <c:pt idx="4">
                  <c:v>3</c:v>
                </c:pt>
                <c:pt idx="5">
                  <c:v>1</c:v>
                </c:pt>
              </c:numCache>
            </c:numRef>
          </c:xVal>
          <c:yVal>
            <c:numRef>
              <c:f>Sheet1!$C$26:$C$31</c:f>
              <c:numCache>
                <c:formatCode>General</c:formatCode>
                <c:ptCount val="6"/>
                <c:pt idx="0">
                  <c:v>2.945E-2</c:v>
                </c:pt>
                <c:pt idx="1">
                  <c:v>0.44800000000000001</c:v>
                </c:pt>
                <c:pt idx="2">
                  <c:v>0.55750999999999995</c:v>
                </c:pt>
                <c:pt idx="3">
                  <c:v>0.46068999999999999</c:v>
                </c:pt>
                <c:pt idx="4">
                  <c:v>0.39276</c:v>
                </c:pt>
                <c:pt idx="5">
                  <c:v>0.11105</c:v>
                </c:pt>
              </c:numCache>
            </c:numRef>
          </c:yVal>
          <c:smooth val="1"/>
        </c:ser>
        <c:ser>
          <c:idx val="1"/>
          <c:order val="1"/>
          <c:tx>
            <c:strRef>
              <c:f>Sheet1!$D$1</c:f>
              <c:strCache>
                <c:ptCount val="1"/>
                <c:pt idx="0">
                  <c:v>mesh</c:v>
                </c:pt>
              </c:strCache>
            </c:strRef>
          </c:tx>
          <c:marker>
            <c:symbol val="none"/>
          </c:marker>
          <c:xVal>
            <c:numRef>
              <c:f>Sheet1!$B$26:$B$31</c:f>
              <c:numCache>
                <c:formatCode>General</c:formatCode>
                <c:ptCount val="6"/>
                <c:pt idx="0">
                  <c:v>11</c:v>
                </c:pt>
                <c:pt idx="1">
                  <c:v>9</c:v>
                </c:pt>
                <c:pt idx="2">
                  <c:v>7</c:v>
                </c:pt>
                <c:pt idx="3">
                  <c:v>5</c:v>
                </c:pt>
                <c:pt idx="4">
                  <c:v>3</c:v>
                </c:pt>
                <c:pt idx="5">
                  <c:v>1</c:v>
                </c:pt>
              </c:numCache>
            </c:numRef>
          </c:xVal>
          <c:yVal>
            <c:numRef>
              <c:f>Sheet1!$D$26:$D$31</c:f>
              <c:numCache>
                <c:formatCode>General</c:formatCode>
                <c:ptCount val="6"/>
                <c:pt idx="0">
                  <c:v>-1.085E-2</c:v>
                </c:pt>
                <c:pt idx="1">
                  <c:v>-0.11368</c:v>
                </c:pt>
                <c:pt idx="2">
                  <c:v>-0.26465</c:v>
                </c:pt>
                <c:pt idx="3">
                  <c:v>-0.35348000000000002</c:v>
                </c:pt>
                <c:pt idx="4">
                  <c:v>-0.37075999999999998</c:v>
                </c:pt>
                <c:pt idx="5">
                  <c:v>-0.10606</c:v>
                </c:pt>
              </c:numCache>
            </c:numRef>
          </c:yVal>
          <c:smooth val="1"/>
        </c:ser>
        <c:ser>
          <c:idx val="2"/>
          <c:order val="2"/>
          <c:tx>
            <c:strRef>
              <c:f>Sheet1!$E$1</c:f>
              <c:strCache>
                <c:ptCount val="1"/>
                <c:pt idx="0">
                  <c:v>anode</c:v>
                </c:pt>
              </c:strCache>
            </c:strRef>
          </c:tx>
          <c:marker>
            <c:symbol val="none"/>
          </c:marker>
          <c:xVal>
            <c:numRef>
              <c:f>Sheet1!$B$26:$B$31</c:f>
              <c:numCache>
                <c:formatCode>General</c:formatCode>
                <c:ptCount val="6"/>
                <c:pt idx="0">
                  <c:v>11</c:v>
                </c:pt>
                <c:pt idx="1">
                  <c:v>9</c:v>
                </c:pt>
                <c:pt idx="2">
                  <c:v>7</c:v>
                </c:pt>
                <c:pt idx="3">
                  <c:v>5</c:v>
                </c:pt>
                <c:pt idx="4">
                  <c:v>3</c:v>
                </c:pt>
                <c:pt idx="5">
                  <c:v>1</c:v>
                </c:pt>
              </c:numCache>
            </c:numRef>
          </c:xVal>
          <c:yVal>
            <c:numRef>
              <c:f>Sheet1!$E$26:$E$31</c:f>
              <c:numCache>
                <c:formatCode>General</c:formatCode>
                <c:ptCount val="6"/>
                <c:pt idx="0">
                  <c:v>-1.788E-2</c:v>
                </c:pt>
                <c:pt idx="1">
                  <c:v>-0.27316000000000001</c:v>
                </c:pt>
                <c:pt idx="2">
                  <c:v>-0.22147</c:v>
                </c:pt>
                <c:pt idx="3">
                  <c:v>-8.7459999999999996E-2</c:v>
                </c:pt>
                <c:pt idx="4">
                  <c:v>-5.6770000000000001E-2</c:v>
                </c:pt>
                <c:pt idx="5">
                  <c:v>-1.7399999999999999E-2</c:v>
                </c:pt>
              </c:numCache>
            </c:numRef>
          </c:yVal>
          <c:smooth val="1"/>
        </c:ser>
        <c:ser>
          <c:idx val="3"/>
          <c:order val="3"/>
          <c:tx>
            <c:strRef>
              <c:f>Sheet1!$F$1</c:f>
              <c:strCache>
                <c:ptCount val="1"/>
                <c:pt idx="0">
                  <c:v>cat-mesh</c:v>
                </c:pt>
              </c:strCache>
            </c:strRef>
          </c:tx>
          <c:marker>
            <c:symbol val="none"/>
          </c:marker>
          <c:xVal>
            <c:numRef>
              <c:f>Sheet1!$B$26:$B$31</c:f>
              <c:numCache>
                <c:formatCode>General</c:formatCode>
                <c:ptCount val="6"/>
                <c:pt idx="0">
                  <c:v>11</c:v>
                </c:pt>
                <c:pt idx="1">
                  <c:v>9</c:v>
                </c:pt>
                <c:pt idx="2">
                  <c:v>7</c:v>
                </c:pt>
                <c:pt idx="3">
                  <c:v>5</c:v>
                </c:pt>
                <c:pt idx="4">
                  <c:v>3</c:v>
                </c:pt>
                <c:pt idx="5">
                  <c:v>1</c:v>
                </c:pt>
              </c:numCache>
            </c:numRef>
          </c:xVal>
          <c:yVal>
            <c:numRef>
              <c:f>Sheet1!$F$26:$F$31</c:f>
              <c:numCache>
                <c:formatCode>General</c:formatCode>
                <c:ptCount val="6"/>
                <c:pt idx="0">
                  <c:v>3.61E-2</c:v>
                </c:pt>
                <c:pt idx="1">
                  <c:v>0.53710000000000002</c:v>
                </c:pt>
                <c:pt idx="2">
                  <c:v>0.82110000000000005</c:v>
                </c:pt>
                <c:pt idx="3">
                  <c:v>0.81420000000000003</c:v>
                </c:pt>
                <c:pt idx="4">
                  <c:v>0.76290000000000002</c:v>
                </c:pt>
                <c:pt idx="5">
                  <c:v>0.21714</c:v>
                </c:pt>
              </c:numCache>
            </c:numRef>
          </c:yVal>
          <c:smooth val="1"/>
        </c:ser>
        <c:ser>
          <c:idx val="4"/>
          <c:order val="4"/>
          <c:tx>
            <c:strRef>
              <c:f>Sheet1!$G$1</c:f>
              <c:strCache>
                <c:ptCount val="1"/>
                <c:pt idx="0">
                  <c:v>anode-mesh</c:v>
                </c:pt>
              </c:strCache>
            </c:strRef>
          </c:tx>
          <c:marker>
            <c:symbol val="none"/>
          </c:marker>
          <c:xVal>
            <c:numRef>
              <c:f>Sheet1!$B$26:$B$31</c:f>
              <c:numCache>
                <c:formatCode>General</c:formatCode>
                <c:ptCount val="6"/>
                <c:pt idx="0">
                  <c:v>11</c:v>
                </c:pt>
                <c:pt idx="1">
                  <c:v>9</c:v>
                </c:pt>
                <c:pt idx="2">
                  <c:v>7</c:v>
                </c:pt>
                <c:pt idx="3">
                  <c:v>5</c:v>
                </c:pt>
                <c:pt idx="4">
                  <c:v>3</c:v>
                </c:pt>
                <c:pt idx="5">
                  <c:v>1</c:v>
                </c:pt>
              </c:numCache>
            </c:numRef>
          </c:xVal>
          <c:yVal>
            <c:numRef>
              <c:f>Sheet1!$G$26:$G$31</c:f>
              <c:numCache>
                <c:formatCode>General</c:formatCode>
                <c:ptCount val="6"/>
                <c:pt idx="0">
                  <c:v>1.17E-2</c:v>
                </c:pt>
                <c:pt idx="1">
                  <c:v>7.0900000000000005E-2</c:v>
                </c:pt>
                <c:pt idx="2">
                  <c:v>5.5800000000000002E-2</c:v>
                </c:pt>
                <c:pt idx="3">
                  <c:v>0.27650000000000002</c:v>
                </c:pt>
                <c:pt idx="4">
                  <c:v>0.35489999999999999</c:v>
                </c:pt>
                <c:pt idx="5">
                  <c:v>0.10417999999999999</c:v>
                </c:pt>
              </c:numCache>
            </c:numRef>
          </c:yVal>
          <c:smooth val="1"/>
        </c:ser>
        <c:dLbls>
          <c:showLegendKey val="0"/>
          <c:showVal val="0"/>
          <c:showCatName val="0"/>
          <c:showSerName val="0"/>
          <c:showPercent val="0"/>
          <c:showBubbleSize val="0"/>
        </c:dLbls>
        <c:axId val="333170992"/>
        <c:axId val="333171552"/>
      </c:scatterChart>
      <c:valAx>
        <c:axId val="333170992"/>
        <c:scaling>
          <c:orientation val="minMax"/>
        </c:scaling>
        <c:delete val="0"/>
        <c:axPos val="b"/>
        <c:title>
          <c:tx>
            <c:rich>
              <a:bodyPr/>
              <a:lstStyle/>
              <a:p>
                <a:pPr>
                  <a:defRPr/>
                </a:pPr>
                <a:r>
                  <a:rPr lang="en-US"/>
                  <a:t>x(mm)</a:t>
                </a:r>
              </a:p>
            </c:rich>
          </c:tx>
          <c:layout/>
          <c:overlay val="0"/>
        </c:title>
        <c:numFmt formatCode="General" sourceLinked="1"/>
        <c:majorTickMark val="out"/>
        <c:minorTickMark val="none"/>
        <c:tickLblPos val="nextTo"/>
        <c:crossAx val="333171552"/>
        <c:crosses val="autoZero"/>
        <c:crossBetween val="midCat"/>
      </c:valAx>
      <c:valAx>
        <c:axId val="333171552"/>
        <c:scaling>
          <c:orientation val="minMax"/>
        </c:scaling>
        <c:delete val="0"/>
        <c:axPos val="l"/>
        <c:majorGridlines/>
        <c:title>
          <c:tx>
            <c:rich>
              <a:bodyPr rot="-5400000" vert="horz"/>
              <a:lstStyle/>
              <a:p>
                <a:pPr>
                  <a:defRPr/>
                </a:pPr>
                <a:r>
                  <a:rPr lang="en-US"/>
                  <a:t>V(V)</a:t>
                </a:r>
              </a:p>
            </c:rich>
          </c:tx>
          <c:layout/>
          <c:overlay val="0"/>
        </c:title>
        <c:numFmt formatCode="General" sourceLinked="1"/>
        <c:majorTickMark val="out"/>
        <c:minorTickMark val="none"/>
        <c:tickLblPos val="nextTo"/>
        <c:crossAx val="333170992"/>
        <c:crosses val="autoZero"/>
        <c:crossBetween val="midCat"/>
      </c:valAx>
    </c:plotArea>
    <c:plotVisOnly val="1"/>
    <c:dispBlanksAs val="gap"/>
    <c:showDLblsOverMax val="0"/>
  </c:chart>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strRef>
              <c:f>Sheet1!$C$1</c:f>
              <c:strCache>
                <c:ptCount val="1"/>
                <c:pt idx="0">
                  <c:v>cat</c:v>
                </c:pt>
              </c:strCache>
            </c:strRef>
          </c:tx>
          <c:marker>
            <c:symbol val="none"/>
          </c:marker>
          <c:xVal>
            <c:numRef>
              <c:f>Sheet1!$B$32:$B$37</c:f>
              <c:numCache>
                <c:formatCode>General</c:formatCode>
                <c:ptCount val="6"/>
                <c:pt idx="0">
                  <c:v>11</c:v>
                </c:pt>
                <c:pt idx="1">
                  <c:v>9</c:v>
                </c:pt>
                <c:pt idx="2">
                  <c:v>7</c:v>
                </c:pt>
                <c:pt idx="3">
                  <c:v>5</c:v>
                </c:pt>
                <c:pt idx="4">
                  <c:v>3</c:v>
                </c:pt>
                <c:pt idx="5">
                  <c:v>1</c:v>
                </c:pt>
              </c:numCache>
            </c:numRef>
          </c:xVal>
          <c:yVal>
            <c:numRef>
              <c:f>Sheet1!$C$32:$C$37</c:f>
              <c:numCache>
                <c:formatCode>General</c:formatCode>
                <c:ptCount val="6"/>
                <c:pt idx="0">
                  <c:v>6.5799999999999999E-3</c:v>
                </c:pt>
                <c:pt idx="1">
                  <c:v>3.218E-2</c:v>
                </c:pt>
                <c:pt idx="2">
                  <c:v>3.3989999999999999E-2</c:v>
                </c:pt>
                <c:pt idx="3">
                  <c:v>4.6399999999999997E-2</c:v>
                </c:pt>
                <c:pt idx="4">
                  <c:v>5.1819999999999998E-2</c:v>
                </c:pt>
                <c:pt idx="5">
                  <c:v>4.2290000000000001E-2</c:v>
                </c:pt>
              </c:numCache>
            </c:numRef>
          </c:yVal>
          <c:smooth val="1"/>
        </c:ser>
        <c:ser>
          <c:idx val="1"/>
          <c:order val="1"/>
          <c:tx>
            <c:strRef>
              <c:f>Sheet1!$D$1</c:f>
              <c:strCache>
                <c:ptCount val="1"/>
                <c:pt idx="0">
                  <c:v>mesh</c:v>
                </c:pt>
              </c:strCache>
            </c:strRef>
          </c:tx>
          <c:marker>
            <c:symbol val="none"/>
          </c:marker>
          <c:xVal>
            <c:numRef>
              <c:f>Sheet1!$B$32:$B$37</c:f>
              <c:numCache>
                <c:formatCode>General</c:formatCode>
                <c:ptCount val="6"/>
                <c:pt idx="0">
                  <c:v>11</c:v>
                </c:pt>
                <c:pt idx="1">
                  <c:v>9</c:v>
                </c:pt>
                <c:pt idx="2">
                  <c:v>7</c:v>
                </c:pt>
                <c:pt idx="3">
                  <c:v>5</c:v>
                </c:pt>
                <c:pt idx="4">
                  <c:v>3</c:v>
                </c:pt>
                <c:pt idx="5">
                  <c:v>1</c:v>
                </c:pt>
              </c:numCache>
            </c:numRef>
          </c:xVal>
          <c:yVal>
            <c:numRef>
              <c:f>Sheet1!$D$32:$D$37</c:f>
              <c:numCache>
                <c:formatCode>General</c:formatCode>
                <c:ptCount val="6"/>
                <c:pt idx="0">
                  <c:v>-6.3600000000000002E-3</c:v>
                </c:pt>
                <c:pt idx="1">
                  <c:v>-1.2540000000000001E-2</c:v>
                </c:pt>
                <c:pt idx="2">
                  <c:v>-1.9869999999999999E-2</c:v>
                </c:pt>
                <c:pt idx="3">
                  <c:v>-4.104E-2</c:v>
                </c:pt>
                <c:pt idx="4">
                  <c:v>-5.2690000000000001E-2</c:v>
                </c:pt>
                <c:pt idx="5">
                  <c:v>-4.0140000000000002E-2</c:v>
                </c:pt>
              </c:numCache>
            </c:numRef>
          </c:yVal>
          <c:smooth val="1"/>
        </c:ser>
        <c:ser>
          <c:idx val="2"/>
          <c:order val="2"/>
          <c:tx>
            <c:strRef>
              <c:f>Sheet1!$E$1</c:f>
              <c:strCache>
                <c:ptCount val="1"/>
                <c:pt idx="0">
                  <c:v>anode</c:v>
                </c:pt>
              </c:strCache>
            </c:strRef>
          </c:tx>
          <c:marker>
            <c:symbol val="none"/>
          </c:marker>
          <c:xVal>
            <c:numRef>
              <c:f>Sheet1!$B$32:$B$37</c:f>
              <c:numCache>
                <c:formatCode>General</c:formatCode>
                <c:ptCount val="6"/>
                <c:pt idx="0">
                  <c:v>11</c:v>
                </c:pt>
                <c:pt idx="1">
                  <c:v>9</c:v>
                </c:pt>
                <c:pt idx="2">
                  <c:v>7</c:v>
                </c:pt>
                <c:pt idx="3">
                  <c:v>5</c:v>
                </c:pt>
                <c:pt idx="4">
                  <c:v>3</c:v>
                </c:pt>
                <c:pt idx="5">
                  <c:v>1</c:v>
                </c:pt>
              </c:numCache>
            </c:numRef>
          </c:xVal>
          <c:yVal>
            <c:numRef>
              <c:f>Sheet1!$E$32:$E$37</c:f>
              <c:numCache>
                <c:formatCode>General</c:formatCode>
                <c:ptCount val="6"/>
                <c:pt idx="0">
                  <c:v>-1.47E-3</c:v>
                </c:pt>
                <c:pt idx="1">
                  <c:v>-1.728E-2</c:v>
                </c:pt>
                <c:pt idx="2">
                  <c:v>-1.1480000000000001E-2</c:v>
                </c:pt>
                <c:pt idx="3">
                  <c:v>-9.6200000000000001E-3</c:v>
                </c:pt>
                <c:pt idx="4">
                  <c:v>-9.5600000000000008E-3</c:v>
                </c:pt>
                <c:pt idx="5">
                  <c:v>-6.9899999999999997E-3</c:v>
                </c:pt>
              </c:numCache>
            </c:numRef>
          </c:yVal>
          <c:smooth val="1"/>
        </c:ser>
        <c:ser>
          <c:idx val="3"/>
          <c:order val="3"/>
          <c:tx>
            <c:strRef>
              <c:f>Sheet1!$F$1</c:f>
              <c:strCache>
                <c:ptCount val="1"/>
                <c:pt idx="0">
                  <c:v>cat-mesh</c:v>
                </c:pt>
              </c:strCache>
            </c:strRef>
          </c:tx>
          <c:marker>
            <c:symbol val="none"/>
          </c:marker>
          <c:xVal>
            <c:numRef>
              <c:f>Sheet1!$B$32:$B$37</c:f>
              <c:numCache>
                <c:formatCode>General</c:formatCode>
                <c:ptCount val="6"/>
                <c:pt idx="0">
                  <c:v>11</c:v>
                </c:pt>
                <c:pt idx="1">
                  <c:v>9</c:v>
                </c:pt>
                <c:pt idx="2">
                  <c:v>7</c:v>
                </c:pt>
                <c:pt idx="3">
                  <c:v>5</c:v>
                </c:pt>
                <c:pt idx="4">
                  <c:v>3</c:v>
                </c:pt>
                <c:pt idx="5">
                  <c:v>1</c:v>
                </c:pt>
              </c:numCache>
            </c:numRef>
          </c:xVal>
          <c:yVal>
            <c:numRef>
              <c:f>Sheet1!$F$32:$F$37</c:f>
              <c:numCache>
                <c:formatCode>General</c:formatCode>
                <c:ptCount val="6"/>
                <c:pt idx="0">
                  <c:v>1.26E-2</c:v>
                </c:pt>
                <c:pt idx="1">
                  <c:v>4.2000000000000003E-2</c:v>
                </c:pt>
                <c:pt idx="2">
                  <c:v>5.3600000000000002E-2</c:v>
                </c:pt>
                <c:pt idx="3">
                  <c:v>8.7400000000000005E-2</c:v>
                </c:pt>
                <c:pt idx="4">
                  <c:v>0.1043</c:v>
                </c:pt>
                <c:pt idx="5">
                  <c:v>8.2299999999999998E-2</c:v>
                </c:pt>
              </c:numCache>
            </c:numRef>
          </c:yVal>
          <c:smooth val="1"/>
        </c:ser>
        <c:ser>
          <c:idx val="4"/>
          <c:order val="4"/>
          <c:tx>
            <c:strRef>
              <c:f>Sheet1!$G$1</c:f>
              <c:strCache>
                <c:ptCount val="1"/>
                <c:pt idx="0">
                  <c:v>anode-mesh</c:v>
                </c:pt>
              </c:strCache>
            </c:strRef>
          </c:tx>
          <c:marker>
            <c:symbol val="none"/>
          </c:marker>
          <c:xVal>
            <c:numRef>
              <c:f>Sheet1!$B$32:$B$37</c:f>
              <c:numCache>
                <c:formatCode>General</c:formatCode>
                <c:ptCount val="6"/>
                <c:pt idx="0">
                  <c:v>11</c:v>
                </c:pt>
                <c:pt idx="1">
                  <c:v>9</c:v>
                </c:pt>
                <c:pt idx="2">
                  <c:v>7</c:v>
                </c:pt>
                <c:pt idx="3">
                  <c:v>5</c:v>
                </c:pt>
                <c:pt idx="4">
                  <c:v>3</c:v>
                </c:pt>
                <c:pt idx="5">
                  <c:v>1</c:v>
                </c:pt>
              </c:numCache>
            </c:numRef>
          </c:xVal>
          <c:yVal>
            <c:numRef>
              <c:f>Sheet1!$G$32:$G$37</c:f>
              <c:numCache>
                <c:formatCode>General</c:formatCode>
                <c:ptCount val="6"/>
                <c:pt idx="0">
                  <c:v>7.4000000000000003E-3</c:v>
                </c:pt>
                <c:pt idx="1">
                  <c:v>1.01E-2</c:v>
                </c:pt>
                <c:pt idx="2">
                  <c:v>9.7000000000000003E-3</c:v>
                </c:pt>
                <c:pt idx="3">
                  <c:v>3.5900000000000001E-2</c:v>
                </c:pt>
                <c:pt idx="4">
                  <c:v>5.1999999999999998E-2</c:v>
                </c:pt>
                <c:pt idx="5">
                  <c:v>3.9469999999999998E-2</c:v>
                </c:pt>
              </c:numCache>
            </c:numRef>
          </c:yVal>
          <c:smooth val="1"/>
        </c:ser>
        <c:dLbls>
          <c:showLegendKey val="0"/>
          <c:showVal val="0"/>
          <c:showCatName val="0"/>
          <c:showSerName val="0"/>
          <c:showPercent val="0"/>
          <c:showBubbleSize val="0"/>
        </c:dLbls>
        <c:axId val="334143408"/>
        <c:axId val="334143968"/>
      </c:scatterChart>
      <c:valAx>
        <c:axId val="334143408"/>
        <c:scaling>
          <c:orientation val="minMax"/>
        </c:scaling>
        <c:delete val="0"/>
        <c:axPos val="b"/>
        <c:title>
          <c:tx>
            <c:rich>
              <a:bodyPr/>
              <a:lstStyle/>
              <a:p>
                <a:pPr>
                  <a:defRPr/>
                </a:pPr>
                <a:r>
                  <a:rPr lang="en-US"/>
                  <a:t>x(mm)</a:t>
                </a:r>
              </a:p>
            </c:rich>
          </c:tx>
          <c:layout/>
          <c:overlay val="0"/>
        </c:title>
        <c:numFmt formatCode="General" sourceLinked="1"/>
        <c:majorTickMark val="out"/>
        <c:minorTickMark val="none"/>
        <c:tickLblPos val="nextTo"/>
        <c:crossAx val="334143968"/>
        <c:crosses val="autoZero"/>
        <c:crossBetween val="midCat"/>
      </c:valAx>
      <c:valAx>
        <c:axId val="334143968"/>
        <c:scaling>
          <c:orientation val="minMax"/>
        </c:scaling>
        <c:delete val="0"/>
        <c:axPos val="l"/>
        <c:majorGridlines/>
        <c:title>
          <c:tx>
            <c:rich>
              <a:bodyPr rot="-5400000" vert="horz"/>
              <a:lstStyle/>
              <a:p>
                <a:pPr>
                  <a:defRPr/>
                </a:pPr>
                <a:r>
                  <a:rPr lang="en-US"/>
                  <a:t>V(V)</a:t>
                </a:r>
              </a:p>
            </c:rich>
          </c:tx>
          <c:layout/>
          <c:overlay val="0"/>
        </c:title>
        <c:numFmt formatCode="General" sourceLinked="1"/>
        <c:majorTickMark val="out"/>
        <c:minorTickMark val="none"/>
        <c:tickLblPos val="nextTo"/>
        <c:crossAx val="334143408"/>
        <c:crosses val="autoZero"/>
        <c:crossBetween val="midCat"/>
      </c:valAx>
    </c:plotArea>
    <c:legend>
      <c:legendPos val="r"/>
      <c:layout/>
      <c:overlay val="0"/>
    </c:legend>
    <c:plotVisOnly val="1"/>
    <c:dispBlanksAs val="gap"/>
    <c:showDLblsOverMax val="0"/>
  </c:chart>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strRef>
              <c:f>Sheet1!$C$2</c:f>
              <c:strCache>
                <c:ptCount val="1"/>
                <c:pt idx="0">
                  <c:v>0.5</c:v>
                </c:pt>
              </c:strCache>
            </c:strRef>
          </c:tx>
          <c:xVal>
            <c:numRef>
              <c:f>Sheet1!$B$3:$B$8</c:f>
              <c:numCache>
                <c:formatCode>0</c:formatCode>
                <c:ptCount val="6"/>
                <c:pt idx="0">
                  <c:v>1</c:v>
                </c:pt>
                <c:pt idx="1">
                  <c:v>3</c:v>
                </c:pt>
                <c:pt idx="2">
                  <c:v>5</c:v>
                </c:pt>
                <c:pt idx="3">
                  <c:v>7</c:v>
                </c:pt>
                <c:pt idx="4">
                  <c:v>9</c:v>
                </c:pt>
                <c:pt idx="5">
                  <c:v>11</c:v>
                </c:pt>
              </c:numCache>
            </c:numRef>
          </c:xVal>
          <c:yVal>
            <c:numRef>
              <c:f>Sheet1!$C$3:$C$8</c:f>
              <c:numCache>
                <c:formatCode>General</c:formatCode>
                <c:ptCount val="6"/>
                <c:pt idx="0">
                  <c:v>3.3029999999999997E-2</c:v>
                </c:pt>
                <c:pt idx="1">
                  <c:v>0.19500999999999999</c:v>
                </c:pt>
                <c:pt idx="2" formatCode="0.00E+00">
                  <c:v>0.13633999999999999</c:v>
                </c:pt>
                <c:pt idx="3">
                  <c:v>0.20749999999999999</c:v>
                </c:pt>
                <c:pt idx="4">
                  <c:v>0.2384</c:v>
                </c:pt>
                <c:pt idx="5">
                  <c:v>4.052E-2</c:v>
                </c:pt>
              </c:numCache>
            </c:numRef>
          </c:yVal>
          <c:smooth val="1"/>
        </c:ser>
        <c:ser>
          <c:idx val="1"/>
          <c:order val="1"/>
          <c:tx>
            <c:strRef>
              <c:f>Sheet1!$D$2</c:f>
              <c:strCache>
                <c:ptCount val="1"/>
                <c:pt idx="0">
                  <c:v>2.5</c:v>
                </c:pt>
              </c:strCache>
            </c:strRef>
          </c:tx>
          <c:xVal>
            <c:numRef>
              <c:f>Sheet1!$B$3:$B$8</c:f>
              <c:numCache>
                <c:formatCode>0</c:formatCode>
                <c:ptCount val="6"/>
                <c:pt idx="0">
                  <c:v>1</c:v>
                </c:pt>
                <c:pt idx="1">
                  <c:v>3</c:v>
                </c:pt>
                <c:pt idx="2">
                  <c:v>5</c:v>
                </c:pt>
                <c:pt idx="3">
                  <c:v>7</c:v>
                </c:pt>
                <c:pt idx="4">
                  <c:v>9</c:v>
                </c:pt>
                <c:pt idx="5">
                  <c:v>11</c:v>
                </c:pt>
              </c:numCache>
            </c:numRef>
          </c:xVal>
          <c:yVal>
            <c:numRef>
              <c:f>Sheet1!$D$3:$D$8</c:f>
              <c:numCache>
                <c:formatCode>General</c:formatCode>
                <c:ptCount val="6"/>
                <c:pt idx="0">
                  <c:v>8.1430000000000002E-2</c:v>
                </c:pt>
                <c:pt idx="1">
                  <c:v>0.44569999999999999</c:v>
                </c:pt>
                <c:pt idx="2">
                  <c:v>0.43719000000000002</c:v>
                </c:pt>
                <c:pt idx="3">
                  <c:v>0.53722000000000003</c:v>
                </c:pt>
                <c:pt idx="4">
                  <c:v>0.79900000000000004</c:v>
                </c:pt>
                <c:pt idx="5">
                  <c:v>0.19664000000000001</c:v>
                </c:pt>
              </c:numCache>
            </c:numRef>
          </c:yVal>
          <c:smooth val="1"/>
        </c:ser>
        <c:ser>
          <c:idx val="2"/>
          <c:order val="2"/>
          <c:tx>
            <c:strRef>
              <c:f>Sheet1!$E$2</c:f>
              <c:strCache>
                <c:ptCount val="1"/>
                <c:pt idx="0">
                  <c:v>4.5</c:v>
                </c:pt>
              </c:strCache>
            </c:strRef>
          </c:tx>
          <c:xVal>
            <c:numRef>
              <c:f>Sheet1!$B$3:$B$8</c:f>
              <c:numCache>
                <c:formatCode>0</c:formatCode>
                <c:ptCount val="6"/>
                <c:pt idx="0">
                  <c:v>1</c:v>
                </c:pt>
                <c:pt idx="1">
                  <c:v>3</c:v>
                </c:pt>
                <c:pt idx="2">
                  <c:v>5</c:v>
                </c:pt>
                <c:pt idx="3">
                  <c:v>7</c:v>
                </c:pt>
                <c:pt idx="4">
                  <c:v>9</c:v>
                </c:pt>
                <c:pt idx="5">
                  <c:v>11</c:v>
                </c:pt>
              </c:numCache>
            </c:numRef>
          </c:xVal>
          <c:yVal>
            <c:numRef>
              <c:f>Sheet1!$E$3:$E$8</c:f>
              <c:numCache>
                <c:formatCode>General</c:formatCode>
                <c:ptCount val="6"/>
                <c:pt idx="0">
                  <c:v>7.603E-2</c:v>
                </c:pt>
                <c:pt idx="1">
                  <c:v>0.41882000000000003</c:v>
                </c:pt>
                <c:pt idx="2">
                  <c:v>0.41444999999999999</c:v>
                </c:pt>
                <c:pt idx="3">
                  <c:v>0.48004999999999998</c:v>
                </c:pt>
                <c:pt idx="4">
                  <c:v>0.74597000000000002</c:v>
                </c:pt>
                <c:pt idx="5">
                  <c:v>0.20407</c:v>
                </c:pt>
              </c:numCache>
            </c:numRef>
          </c:yVal>
          <c:smooth val="1"/>
        </c:ser>
        <c:ser>
          <c:idx val="3"/>
          <c:order val="3"/>
          <c:tx>
            <c:strRef>
              <c:f>Sheet1!$F$2</c:f>
              <c:strCache>
                <c:ptCount val="1"/>
                <c:pt idx="0">
                  <c:v>6.5</c:v>
                </c:pt>
              </c:strCache>
            </c:strRef>
          </c:tx>
          <c:xVal>
            <c:numRef>
              <c:f>Sheet1!$B$3:$B$8</c:f>
              <c:numCache>
                <c:formatCode>0</c:formatCode>
                <c:ptCount val="6"/>
                <c:pt idx="0">
                  <c:v>1</c:v>
                </c:pt>
                <c:pt idx="1">
                  <c:v>3</c:v>
                </c:pt>
                <c:pt idx="2">
                  <c:v>5</c:v>
                </c:pt>
                <c:pt idx="3">
                  <c:v>7</c:v>
                </c:pt>
                <c:pt idx="4">
                  <c:v>9</c:v>
                </c:pt>
                <c:pt idx="5">
                  <c:v>11</c:v>
                </c:pt>
              </c:numCache>
            </c:numRef>
          </c:xVal>
          <c:yVal>
            <c:numRef>
              <c:f>Sheet1!$F$3:$F$8</c:f>
              <c:numCache>
                <c:formatCode>General</c:formatCode>
                <c:ptCount val="6"/>
                <c:pt idx="0">
                  <c:v>6.6259999999999999E-2</c:v>
                </c:pt>
                <c:pt idx="1">
                  <c:v>0.43756</c:v>
                </c:pt>
                <c:pt idx="2">
                  <c:v>0.44549</c:v>
                </c:pt>
                <c:pt idx="3">
                  <c:v>0.51959999999999995</c:v>
                </c:pt>
                <c:pt idx="4">
                  <c:v>0.74441000000000002</c:v>
                </c:pt>
                <c:pt idx="5">
                  <c:v>0.20025000000000001</c:v>
                </c:pt>
              </c:numCache>
            </c:numRef>
          </c:yVal>
          <c:smooth val="1"/>
        </c:ser>
        <c:ser>
          <c:idx val="4"/>
          <c:order val="4"/>
          <c:tx>
            <c:strRef>
              <c:f>Sheet1!$G$2</c:f>
              <c:strCache>
                <c:ptCount val="1"/>
                <c:pt idx="0">
                  <c:v>8.5</c:v>
                </c:pt>
              </c:strCache>
            </c:strRef>
          </c:tx>
          <c:xVal>
            <c:numRef>
              <c:f>Sheet1!$B$3:$B$8</c:f>
              <c:numCache>
                <c:formatCode>0</c:formatCode>
                <c:ptCount val="6"/>
                <c:pt idx="0">
                  <c:v>1</c:v>
                </c:pt>
                <c:pt idx="1">
                  <c:v>3</c:v>
                </c:pt>
                <c:pt idx="2">
                  <c:v>5</c:v>
                </c:pt>
                <c:pt idx="3">
                  <c:v>7</c:v>
                </c:pt>
                <c:pt idx="4">
                  <c:v>9</c:v>
                </c:pt>
                <c:pt idx="5">
                  <c:v>11</c:v>
                </c:pt>
              </c:numCache>
            </c:numRef>
          </c:xVal>
          <c:yVal>
            <c:numRef>
              <c:f>Sheet1!$G$3:$G$8</c:f>
              <c:numCache>
                <c:formatCode>General</c:formatCode>
                <c:ptCount val="6"/>
                <c:pt idx="0">
                  <c:v>3.2480000000000002E-2</c:v>
                </c:pt>
                <c:pt idx="1">
                  <c:v>0.2888</c:v>
                </c:pt>
                <c:pt idx="2">
                  <c:v>0.38225999999999999</c:v>
                </c:pt>
                <c:pt idx="3">
                  <c:v>0.44923000000000002</c:v>
                </c:pt>
                <c:pt idx="4">
                  <c:v>0.49352000000000001</c:v>
                </c:pt>
                <c:pt idx="5">
                  <c:v>0.10056</c:v>
                </c:pt>
              </c:numCache>
            </c:numRef>
          </c:yVal>
          <c:smooth val="1"/>
        </c:ser>
        <c:ser>
          <c:idx val="5"/>
          <c:order val="5"/>
          <c:tx>
            <c:strRef>
              <c:f>Sheet1!$H$2</c:f>
              <c:strCache>
                <c:ptCount val="1"/>
                <c:pt idx="0">
                  <c:v>10.5</c:v>
                </c:pt>
              </c:strCache>
            </c:strRef>
          </c:tx>
          <c:xVal>
            <c:numRef>
              <c:f>Sheet1!$B$3:$B$8</c:f>
              <c:numCache>
                <c:formatCode>0</c:formatCode>
                <c:ptCount val="6"/>
                <c:pt idx="0">
                  <c:v>1</c:v>
                </c:pt>
                <c:pt idx="1">
                  <c:v>3</c:v>
                </c:pt>
                <c:pt idx="2">
                  <c:v>5</c:v>
                </c:pt>
                <c:pt idx="3">
                  <c:v>7</c:v>
                </c:pt>
                <c:pt idx="4">
                  <c:v>9</c:v>
                </c:pt>
                <c:pt idx="5">
                  <c:v>11</c:v>
                </c:pt>
              </c:numCache>
            </c:numRef>
          </c:xVal>
          <c:yVal>
            <c:numRef>
              <c:f>Sheet1!$H$3:$H$8</c:f>
              <c:numCache>
                <c:formatCode>General</c:formatCode>
                <c:ptCount val="6"/>
                <c:pt idx="0">
                  <c:v>1.559E-2</c:v>
                </c:pt>
                <c:pt idx="1">
                  <c:v>9.1050000000000006E-2</c:v>
                </c:pt>
                <c:pt idx="2">
                  <c:v>0.13331000000000001</c:v>
                </c:pt>
                <c:pt idx="3">
                  <c:v>0.15478</c:v>
                </c:pt>
                <c:pt idx="4">
                  <c:v>0.14487</c:v>
                </c:pt>
                <c:pt idx="5">
                  <c:v>3.108E-2</c:v>
                </c:pt>
              </c:numCache>
            </c:numRef>
          </c:yVal>
          <c:smooth val="1"/>
        </c:ser>
        <c:ser>
          <c:idx val="6"/>
          <c:order val="6"/>
          <c:tx>
            <c:strRef>
              <c:f>Sheet1!$I$2</c:f>
              <c:strCache>
                <c:ptCount val="1"/>
                <c:pt idx="0">
                  <c:v>0.5</c:v>
                </c:pt>
              </c:strCache>
            </c:strRef>
          </c:tx>
          <c:xVal>
            <c:numRef>
              <c:f>Sheet1!$B$3:$B$8</c:f>
              <c:numCache>
                <c:formatCode>0</c:formatCode>
                <c:ptCount val="6"/>
                <c:pt idx="0">
                  <c:v>1</c:v>
                </c:pt>
                <c:pt idx="1">
                  <c:v>3</c:v>
                </c:pt>
                <c:pt idx="2">
                  <c:v>5</c:v>
                </c:pt>
                <c:pt idx="3">
                  <c:v>7</c:v>
                </c:pt>
                <c:pt idx="4">
                  <c:v>9</c:v>
                </c:pt>
                <c:pt idx="5">
                  <c:v>11</c:v>
                </c:pt>
              </c:numCache>
            </c:numRef>
          </c:xVal>
          <c:yVal>
            <c:numRef>
              <c:f>Sheet1!$I$3:$I$8</c:f>
              <c:numCache>
                <c:formatCode>General</c:formatCode>
                <c:ptCount val="6"/>
                <c:pt idx="0">
                  <c:v>-3.6589999999999998E-2</c:v>
                </c:pt>
                <c:pt idx="1">
                  <c:v>-0.23130000000000001</c:v>
                </c:pt>
                <c:pt idx="2">
                  <c:v>-0.15497</c:v>
                </c:pt>
                <c:pt idx="3">
                  <c:v>-0.19955000000000001</c:v>
                </c:pt>
                <c:pt idx="4">
                  <c:v>-0.18722</c:v>
                </c:pt>
                <c:pt idx="5">
                  <c:v>-3.3589999999999995E-2</c:v>
                </c:pt>
              </c:numCache>
            </c:numRef>
          </c:yVal>
          <c:smooth val="1"/>
        </c:ser>
        <c:ser>
          <c:idx val="7"/>
          <c:order val="7"/>
          <c:tx>
            <c:strRef>
              <c:f>Sheet1!$J$2</c:f>
              <c:strCache>
                <c:ptCount val="1"/>
                <c:pt idx="0">
                  <c:v>2.5</c:v>
                </c:pt>
              </c:strCache>
            </c:strRef>
          </c:tx>
          <c:xVal>
            <c:numRef>
              <c:f>Sheet1!$B$3:$B$8</c:f>
              <c:numCache>
                <c:formatCode>0</c:formatCode>
                <c:ptCount val="6"/>
                <c:pt idx="0">
                  <c:v>1</c:v>
                </c:pt>
                <c:pt idx="1">
                  <c:v>3</c:v>
                </c:pt>
                <c:pt idx="2">
                  <c:v>5</c:v>
                </c:pt>
                <c:pt idx="3">
                  <c:v>7</c:v>
                </c:pt>
                <c:pt idx="4">
                  <c:v>9</c:v>
                </c:pt>
                <c:pt idx="5">
                  <c:v>11</c:v>
                </c:pt>
              </c:numCache>
            </c:numRef>
          </c:xVal>
          <c:yVal>
            <c:numRef>
              <c:f>Sheet1!$J$3:$J$8</c:f>
              <c:numCache>
                <c:formatCode>General</c:formatCode>
                <c:ptCount val="6"/>
                <c:pt idx="0">
                  <c:v>-9.534999999999999E-2</c:v>
                </c:pt>
                <c:pt idx="1">
                  <c:v>-0.54892999999999992</c:v>
                </c:pt>
                <c:pt idx="2">
                  <c:v>-0.53510000000000002</c:v>
                </c:pt>
                <c:pt idx="3">
                  <c:v>-0.55793999999999999</c:v>
                </c:pt>
                <c:pt idx="4">
                  <c:v>-0.65434000000000003</c:v>
                </c:pt>
                <c:pt idx="5">
                  <c:v>-0.18427000000000002</c:v>
                </c:pt>
              </c:numCache>
            </c:numRef>
          </c:yVal>
          <c:smooth val="1"/>
        </c:ser>
        <c:ser>
          <c:idx val="8"/>
          <c:order val="8"/>
          <c:tx>
            <c:strRef>
              <c:f>Sheet1!$K$2</c:f>
              <c:strCache>
                <c:ptCount val="1"/>
                <c:pt idx="0">
                  <c:v>4.5</c:v>
                </c:pt>
              </c:strCache>
            </c:strRef>
          </c:tx>
          <c:xVal>
            <c:numRef>
              <c:f>Sheet1!$B$3:$B$8</c:f>
              <c:numCache>
                <c:formatCode>0</c:formatCode>
                <c:ptCount val="6"/>
                <c:pt idx="0">
                  <c:v>1</c:v>
                </c:pt>
                <c:pt idx="1">
                  <c:v>3</c:v>
                </c:pt>
                <c:pt idx="2">
                  <c:v>5</c:v>
                </c:pt>
                <c:pt idx="3">
                  <c:v>7</c:v>
                </c:pt>
                <c:pt idx="4">
                  <c:v>9</c:v>
                </c:pt>
                <c:pt idx="5">
                  <c:v>11</c:v>
                </c:pt>
              </c:numCache>
            </c:numRef>
          </c:xVal>
          <c:yVal>
            <c:numRef>
              <c:f>Sheet1!$K$3:$K$8</c:f>
              <c:numCache>
                <c:formatCode>General</c:formatCode>
                <c:ptCount val="6"/>
                <c:pt idx="0">
                  <c:v>-8.9260000000000006E-2</c:v>
                </c:pt>
                <c:pt idx="1">
                  <c:v>-0.52055000000000007</c:v>
                </c:pt>
                <c:pt idx="2">
                  <c:v>-0.52727000000000002</c:v>
                </c:pt>
                <c:pt idx="3">
                  <c:v>-0.53438000000000008</c:v>
                </c:pt>
                <c:pt idx="4">
                  <c:v>-0.61292000000000002</c:v>
                </c:pt>
                <c:pt idx="5">
                  <c:v>-0.19142999999999999</c:v>
                </c:pt>
              </c:numCache>
            </c:numRef>
          </c:yVal>
          <c:smooth val="1"/>
        </c:ser>
        <c:ser>
          <c:idx val="9"/>
          <c:order val="9"/>
          <c:tx>
            <c:strRef>
              <c:f>Sheet1!$L$2</c:f>
              <c:strCache>
                <c:ptCount val="1"/>
                <c:pt idx="0">
                  <c:v>6.5</c:v>
                </c:pt>
              </c:strCache>
            </c:strRef>
          </c:tx>
          <c:xVal>
            <c:numRef>
              <c:f>Sheet1!$B$3:$B$8</c:f>
              <c:numCache>
                <c:formatCode>0</c:formatCode>
                <c:ptCount val="6"/>
                <c:pt idx="0">
                  <c:v>1</c:v>
                </c:pt>
                <c:pt idx="1">
                  <c:v>3</c:v>
                </c:pt>
                <c:pt idx="2">
                  <c:v>5</c:v>
                </c:pt>
                <c:pt idx="3">
                  <c:v>7</c:v>
                </c:pt>
                <c:pt idx="4">
                  <c:v>9</c:v>
                </c:pt>
                <c:pt idx="5">
                  <c:v>11</c:v>
                </c:pt>
              </c:numCache>
            </c:numRef>
          </c:xVal>
          <c:yVal>
            <c:numRef>
              <c:f>Sheet1!$L$3:$L$8</c:f>
              <c:numCache>
                <c:formatCode>General</c:formatCode>
                <c:ptCount val="6"/>
                <c:pt idx="0">
                  <c:v>-7.6429999999999998E-2</c:v>
                </c:pt>
                <c:pt idx="1">
                  <c:v>-0.52517000000000003</c:v>
                </c:pt>
                <c:pt idx="2">
                  <c:v>-0.52327000000000001</c:v>
                </c:pt>
                <c:pt idx="3">
                  <c:v>-0.53412999999999999</c:v>
                </c:pt>
                <c:pt idx="4">
                  <c:v>-0.61277000000000004</c:v>
                </c:pt>
                <c:pt idx="5">
                  <c:v>-0.18611</c:v>
                </c:pt>
              </c:numCache>
            </c:numRef>
          </c:yVal>
          <c:smooth val="1"/>
        </c:ser>
        <c:ser>
          <c:idx val="10"/>
          <c:order val="10"/>
          <c:tx>
            <c:strRef>
              <c:f>Sheet1!$M$2</c:f>
              <c:strCache>
                <c:ptCount val="1"/>
                <c:pt idx="0">
                  <c:v>8.5</c:v>
                </c:pt>
              </c:strCache>
            </c:strRef>
          </c:tx>
          <c:xVal>
            <c:numRef>
              <c:f>Sheet1!$B$3:$B$8</c:f>
              <c:numCache>
                <c:formatCode>0</c:formatCode>
                <c:ptCount val="6"/>
                <c:pt idx="0">
                  <c:v>1</c:v>
                </c:pt>
                <c:pt idx="1">
                  <c:v>3</c:v>
                </c:pt>
                <c:pt idx="2">
                  <c:v>5</c:v>
                </c:pt>
                <c:pt idx="3">
                  <c:v>7</c:v>
                </c:pt>
                <c:pt idx="4">
                  <c:v>9</c:v>
                </c:pt>
                <c:pt idx="5">
                  <c:v>11</c:v>
                </c:pt>
              </c:numCache>
            </c:numRef>
          </c:xVal>
          <c:yVal>
            <c:numRef>
              <c:f>Sheet1!$M$3:$M$8</c:f>
              <c:numCache>
                <c:formatCode>General</c:formatCode>
                <c:ptCount val="6"/>
                <c:pt idx="0">
                  <c:v>-3.5990000000000001E-2</c:v>
                </c:pt>
                <c:pt idx="1">
                  <c:v>-0.32493</c:v>
                </c:pt>
                <c:pt idx="2">
                  <c:v>-0.38325999999999999</c:v>
                </c:pt>
                <c:pt idx="3">
                  <c:v>-0.39494000000000001</c:v>
                </c:pt>
                <c:pt idx="4">
                  <c:v>-0.40852999999999995</c:v>
                </c:pt>
                <c:pt idx="5">
                  <c:v>-9.2079999999999995E-2</c:v>
                </c:pt>
              </c:numCache>
            </c:numRef>
          </c:yVal>
          <c:smooth val="1"/>
        </c:ser>
        <c:ser>
          <c:idx val="11"/>
          <c:order val="11"/>
          <c:tx>
            <c:strRef>
              <c:f>Sheet1!$N$2</c:f>
              <c:strCache>
                <c:ptCount val="1"/>
                <c:pt idx="0">
                  <c:v>10.5</c:v>
                </c:pt>
              </c:strCache>
            </c:strRef>
          </c:tx>
          <c:xVal>
            <c:numRef>
              <c:f>Sheet1!$B$3:$B$8</c:f>
              <c:numCache>
                <c:formatCode>0</c:formatCode>
                <c:ptCount val="6"/>
                <c:pt idx="0">
                  <c:v>1</c:v>
                </c:pt>
                <c:pt idx="1">
                  <c:v>3</c:v>
                </c:pt>
                <c:pt idx="2">
                  <c:v>5</c:v>
                </c:pt>
                <c:pt idx="3">
                  <c:v>7</c:v>
                </c:pt>
                <c:pt idx="4">
                  <c:v>9</c:v>
                </c:pt>
                <c:pt idx="5">
                  <c:v>11</c:v>
                </c:pt>
              </c:numCache>
            </c:numRef>
          </c:xVal>
          <c:yVal>
            <c:numRef>
              <c:f>Sheet1!$N$3:$N$8</c:f>
              <c:numCache>
                <c:formatCode>General</c:formatCode>
                <c:ptCount val="6"/>
                <c:pt idx="0">
                  <c:v>-1.6049999999999998E-2</c:v>
                </c:pt>
                <c:pt idx="1">
                  <c:v>-9.9170000000000008E-2</c:v>
                </c:pt>
                <c:pt idx="2">
                  <c:v>-0.12831000000000001</c:v>
                </c:pt>
                <c:pt idx="3">
                  <c:v>-0.13250000000000001</c:v>
                </c:pt>
                <c:pt idx="4">
                  <c:v>-0.12114</c:v>
                </c:pt>
                <c:pt idx="5">
                  <c:v>-2.7459999999999998E-2</c:v>
                </c:pt>
              </c:numCache>
            </c:numRef>
          </c:yVal>
          <c:smooth val="1"/>
        </c:ser>
        <c:dLbls>
          <c:showLegendKey val="0"/>
          <c:showVal val="0"/>
          <c:showCatName val="0"/>
          <c:showSerName val="0"/>
          <c:showPercent val="0"/>
          <c:showBubbleSize val="0"/>
        </c:dLbls>
        <c:axId val="335913856"/>
        <c:axId val="335914416"/>
      </c:scatterChart>
      <c:valAx>
        <c:axId val="335913856"/>
        <c:scaling>
          <c:orientation val="minMax"/>
        </c:scaling>
        <c:delete val="0"/>
        <c:axPos val="b"/>
        <c:numFmt formatCode="0" sourceLinked="1"/>
        <c:majorTickMark val="out"/>
        <c:minorTickMark val="none"/>
        <c:tickLblPos val="nextTo"/>
        <c:crossAx val="335914416"/>
        <c:crosses val="autoZero"/>
        <c:crossBetween val="midCat"/>
      </c:valAx>
      <c:valAx>
        <c:axId val="335914416"/>
        <c:scaling>
          <c:orientation val="minMax"/>
        </c:scaling>
        <c:delete val="0"/>
        <c:axPos val="l"/>
        <c:majorGridlines/>
        <c:numFmt formatCode="General" sourceLinked="1"/>
        <c:majorTickMark val="out"/>
        <c:minorTickMark val="none"/>
        <c:tickLblPos val="nextTo"/>
        <c:crossAx val="335913856"/>
        <c:crosses val="autoZero"/>
        <c:crossBetween val="midCat"/>
      </c:valAx>
    </c:plotArea>
    <c:legend>
      <c:legendPos val="r"/>
      <c:layout>
        <c:manualLayout>
          <c:xMode val="edge"/>
          <c:yMode val="edge"/>
          <c:x val="0.83406933508311454"/>
          <c:y val="0.16637393298810621"/>
          <c:w val="0.13259733158355205"/>
          <c:h val="0.70178651092036903"/>
        </c:manualLayout>
      </c:layout>
      <c:overlay val="0"/>
    </c:legend>
    <c:plotVisOnly val="1"/>
    <c:dispBlanksAs val="gap"/>
    <c:showDLblsOverMax val="0"/>
  </c:chart>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249999999999997E-2"/>
          <c:y val="0.10317131272836544"/>
          <c:w val="0.69413888888888886"/>
          <c:h val="0.84137731305063557"/>
        </c:manualLayout>
      </c:layout>
      <c:scatterChart>
        <c:scatterStyle val="lineMarker"/>
        <c:varyColors val="0"/>
        <c:ser>
          <c:idx val="0"/>
          <c:order val="0"/>
          <c:tx>
            <c:strRef>
              <c:f>Ndoping!$B$1</c:f>
              <c:strCache>
                <c:ptCount val="1"/>
                <c:pt idx="0">
                  <c:v>Ndoping</c:v>
                </c:pt>
              </c:strCache>
            </c:strRef>
          </c:tx>
          <c:marker>
            <c:symbol val="diamond"/>
            <c:size val="2"/>
          </c:marker>
          <c:xVal>
            <c:numRef>
              <c:f>Ndoping!$A$2:$A$22</c:f>
              <c:numCache>
                <c:formatCode>General</c:formatCode>
                <c:ptCount val="21"/>
                <c:pt idx="0">
                  <c:v>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-180010</c:v>
                </c:pt>
                <c:pt idx="20">
                  <c:v>-190000</c:v>
                </c:pt>
              </c:numCache>
            </c:numRef>
          </c:xVal>
          <c:yVal>
            <c:numRef>
              <c:f>Ndoping!$B$2:$B$22</c:f>
              <c:numCache>
                <c:formatCode>0.00E+00</c:formatCode>
                <c:ptCount val="21"/>
                <c:pt idx="0">
                  <c:v>3000000000000</c:v>
                </c:pt>
                <c:pt idx="1">
                  <c:v>50000000000000</c:v>
                </c:pt>
                <c:pt idx="2">
                  <c:v>100000000000000</c:v>
                </c:pt>
                <c:pt idx="3">
                  <c:v>130000000000000</c:v>
                </c:pt>
                <c:pt idx="4">
                  <c:v>150000000000000</c:v>
                </c:pt>
                <c:pt idx="5">
                  <c:v>150000000000000</c:v>
                </c:pt>
                <c:pt idx="6">
                  <c:v>150000000000000</c:v>
                </c:pt>
                <c:pt idx="7">
                  <c:v>150000000000000</c:v>
                </c:pt>
                <c:pt idx="8">
                  <c:v>150000000000000</c:v>
                </c:pt>
                <c:pt idx="9">
                  <c:v>150000000000000</c:v>
                </c:pt>
                <c:pt idx="10">
                  <c:v>150000000000000</c:v>
                </c:pt>
                <c:pt idx="11">
                  <c:v>150000000000000</c:v>
                </c:pt>
                <c:pt idx="12">
                  <c:v>150000000000000</c:v>
                </c:pt>
                <c:pt idx="13">
                  <c:v>150000000000000</c:v>
                </c:pt>
                <c:pt idx="14">
                  <c:v>150000000000000</c:v>
                </c:pt>
                <c:pt idx="15">
                  <c:v>150000000000000</c:v>
                </c:pt>
                <c:pt idx="16">
                  <c:v>150000000000000</c:v>
                </c:pt>
                <c:pt idx="17">
                  <c:v>150000000000000</c:v>
                </c:pt>
                <c:pt idx="18">
                  <c:v>150000000000000</c:v>
                </c:pt>
                <c:pt idx="19">
                  <c:v>1E+18</c:v>
                </c:pt>
                <c:pt idx="20">
                  <c:v>1E+18</c:v>
                </c:pt>
              </c:numCache>
            </c:numRef>
          </c:yVal>
          <c:smooth val="0"/>
        </c:ser>
        <c:ser>
          <c:idx val="1"/>
          <c:order val="1"/>
          <c:tx>
            <c:v>Pdoping</c:v>
          </c:tx>
          <c:marker>
            <c:symbol val="square"/>
            <c:size val="2"/>
          </c:marker>
          <c:xVal>
            <c:numRef>
              <c:f>Ndoping!$C$2:$C$9</c:f>
              <c:numCache>
                <c:formatCode>General</c:formatCode>
                <c:ptCount val="8"/>
                <c:pt idx="0">
                  <c:v>60000</c:v>
                </c:pt>
                <c:pt idx="1">
                  <c:v>50010</c:v>
                </c:pt>
                <c:pt idx="2">
                  <c:v>50000</c:v>
                </c:pt>
                <c:pt idx="3">
                  <c:v>40000</c:v>
                </c:pt>
                <c:pt idx="4">
                  <c:v>30000</c:v>
                </c:pt>
                <c:pt idx="5">
                  <c:v>20000</c:v>
                </c:pt>
                <c:pt idx="6">
                  <c:v>10000</c:v>
                </c:pt>
                <c:pt idx="7">
                  <c:v>0</c:v>
                </c:pt>
              </c:numCache>
            </c:numRef>
          </c:xVal>
          <c:yVal>
            <c:numRef>
              <c:f>Ndoping!$D$2:$D$9</c:f>
              <c:numCache>
                <c:formatCode>0.00E+00</c:formatCode>
                <c:ptCount val="8"/>
                <c:pt idx="0">
                  <c:v>1E+19</c:v>
                </c:pt>
                <c:pt idx="1">
                  <c:v>1E+19</c:v>
                </c:pt>
                <c:pt idx="2">
                  <c:v>2000000000000000</c:v>
                </c:pt>
                <c:pt idx="3">
                  <c:v>1500000000000000</c:v>
                </c:pt>
                <c:pt idx="4">
                  <c:v>800000000000000</c:v>
                </c:pt>
                <c:pt idx="5">
                  <c:v>400000000000000</c:v>
                </c:pt>
                <c:pt idx="6">
                  <c:v>150000000000000</c:v>
                </c:pt>
                <c:pt idx="7">
                  <c:v>3000000000000</c:v>
                </c:pt>
              </c:numCache>
            </c:numRef>
          </c:yVal>
          <c:smooth val="0"/>
        </c:ser>
        <c:dLbls>
          <c:showLegendKey val="0"/>
          <c:showVal val="0"/>
          <c:showCatName val="0"/>
          <c:showSerName val="0"/>
          <c:showPercent val="0"/>
          <c:showBubbleSize val="0"/>
        </c:dLbls>
        <c:axId val="334994592"/>
        <c:axId val="334995152"/>
      </c:scatterChart>
      <c:valAx>
        <c:axId val="334994592"/>
        <c:scaling>
          <c:orientation val="minMax"/>
        </c:scaling>
        <c:delete val="0"/>
        <c:axPos val="b"/>
        <c:title>
          <c:tx>
            <c:rich>
              <a:bodyPr/>
              <a:lstStyle/>
              <a:p>
                <a:pPr>
                  <a:defRPr/>
                </a:pPr>
                <a:r>
                  <a:rPr lang="en-US"/>
                  <a:t>Y(um)</a:t>
                </a:r>
              </a:p>
            </c:rich>
          </c:tx>
          <c:layout/>
          <c:overlay val="0"/>
        </c:title>
        <c:numFmt formatCode="0.E+00" sourceLinked="0"/>
        <c:majorTickMark val="out"/>
        <c:minorTickMark val="none"/>
        <c:tickLblPos val="nextTo"/>
        <c:crossAx val="334995152"/>
        <c:crosses val="autoZero"/>
        <c:crossBetween val="midCat"/>
      </c:valAx>
      <c:valAx>
        <c:axId val="334995152"/>
        <c:scaling>
          <c:logBase val="10"/>
          <c:orientation val="minMax"/>
          <c:max val="1E+19"/>
          <c:min val="1000000000000"/>
        </c:scaling>
        <c:delete val="0"/>
        <c:axPos val="l"/>
        <c:majorGridlines/>
        <c:title>
          <c:tx>
            <c:rich>
              <a:bodyPr rot="-5400000" vert="horz"/>
              <a:lstStyle/>
              <a:p>
                <a:pPr>
                  <a:defRPr/>
                </a:pPr>
                <a:r>
                  <a:rPr lang="en-US"/>
                  <a:t>Doping density (1/cm^3)</a:t>
                </a:r>
              </a:p>
            </c:rich>
          </c:tx>
          <c:layout/>
          <c:overlay val="0"/>
        </c:title>
        <c:numFmt formatCode="0.E+00" sourceLinked="0"/>
        <c:majorTickMark val="out"/>
        <c:minorTickMark val="none"/>
        <c:tickLblPos val="nextTo"/>
        <c:crossAx val="334994592"/>
        <c:crosses val="autoZero"/>
        <c:crossBetween val="midCat"/>
      </c:valAx>
    </c:plotArea>
    <c:legend>
      <c:legendPos val="r"/>
      <c:layout/>
      <c:overlay val="0"/>
    </c:legend>
    <c:plotVisOnly val="1"/>
    <c:dispBlanksAs val="gap"/>
    <c:showDLblsOverMax val="0"/>
  </c:chart>
  <c:txPr>
    <a:bodyPr/>
    <a:lstStyle/>
    <a:p>
      <a:pPr>
        <a:defRPr baseline="30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73815037826154"/>
          <c:y val="0.14125017267578394"/>
          <c:w val="0.71881966960012356"/>
          <c:h val="0.6828581295759083"/>
        </c:manualLayout>
      </c:layout>
      <c:scatterChart>
        <c:scatterStyle val="smoothMarker"/>
        <c:varyColors val="0"/>
        <c:ser>
          <c:idx val="2"/>
          <c:order val="1"/>
          <c:marker>
            <c:symbol val="none"/>
          </c:marker>
          <c:xVal>
            <c:numRef>
              <c:f>'APD2mesh-APD1mesh'!$F$1:$F$360</c:f>
              <c:numCache>
                <c:formatCode>0.0000E+00</c:formatCode>
                <c:ptCount val="360"/>
                <c:pt idx="0">
                  <c:v>3.9963599999999999E-10</c:v>
                </c:pt>
                <c:pt idx="1">
                  <c:v>4.00251E-10</c:v>
                </c:pt>
                <c:pt idx="2">
                  <c:v>4.0086700000000001E-10</c:v>
                </c:pt>
                <c:pt idx="3">
                  <c:v>4.0148200000000001E-10</c:v>
                </c:pt>
                <c:pt idx="4">
                  <c:v>4.0209800000000002E-10</c:v>
                </c:pt>
                <c:pt idx="5">
                  <c:v>4.0271300000000002E-10</c:v>
                </c:pt>
                <c:pt idx="6">
                  <c:v>4.0332899999999998E-10</c:v>
                </c:pt>
                <c:pt idx="7">
                  <c:v>4.0394399999999999E-10</c:v>
                </c:pt>
                <c:pt idx="8">
                  <c:v>4.0456E-10</c:v>
                </c:pt>
                <c:pt idx="9">
                  <c:v>4.05175E-10</c:v>
                </c:pt>
                <c:pt idx="10">
                  <c:v>4.0579100000000001E-10</c:v>
                </c:pt>
                <c:pt idx="11">
                  <c:v>4.0640600000000001E-10</c:v>
                </c:pt>
                <c:pt idx="12">
                  <c:v>4.0702200000000002E-10</c:v>
                </c:pt>
                <c:pt idx="13">
                  <c:v>4.0763699999999997E-10</c:v>
                </c:pt>
                <c:pt idx="14">
                  <c:v>4.0825299999999999E-10</c:v>
                </c:pt>
                <c:pt idx="15">
                  <c:v>4.0886799999999999E-10</c:v>
                </c:pt>
                <c:pt idx="16">
                  <c:v>4.09484E-10</c:v>
                </c:pt>
                <c:pt idx="17">
                  <c:v>4.10099E-10</c:v>
                </c:pt>
                <c:pt idx="18">
                  <c:v>4.10714E-10</c:v>
                </c:pt>
                <c:pt idx="19">
                  <c:v>4.1133000000000002E-10</c:v>
                </c:pt>
                <c:pt idx="20">
                  <c:v>4.1194500000000002E-10</c:v>
                </c:pt>
                <c:pt idx="21">
                  <c:v>4.1256099999999998E-10</c:v>
                </c:pt>
                <c:pt idx="22">
                  <c:v>4.1317599999999998E-10</c:v>
                </c:pt>
                <c:pt idx="23">
                  <c:v>4.1379199999999999E-10</c:v>
                </c:pt>
                <c:pt idx="24">
                  <c:v>4.1440699999999999E-10</c:v>
                </c:pt>
                <c:pt idx="25">
                  <c:v>4.15023E-10</c:v>
                </c:pt>
                <c:pt idx="26">
                  <c:v>4.1563800000000001E-10</c:v>
                </c:pt>
                <c:pt idx="27">
                  <c:v>4.1625400000000002E-10</c:v>
                </c:pt>
                <c:pt idx="28">
                  <c:v>4.1686900000000002E-10</c:v>
                </c:pt>
                <c:pt idx="29">
                  <c:v>4.1748499999999998E-10</c:v>
                </c:pt>
                <c:pt idx="30">
                  <c:v>4.1809999999999998E-10</c:v>
                </c:pt>
                <c:pt idx="31">
                  <c:v>4.1871599999999999E-10</c:v>
                </c:pt>
                <c:pt idx="32">
                  <c:v>4.19331E-10</c:v>
                </c:pt>
                <c:pt idx="33">
                  <c:v>4.1994700000000001E-10</c:v>
                </c:pt>
                <c:pt idx="34">
                  <c:v>4.2056200000000001E-10</c:v>
                </c:pt>
                <c:pt idx="35">
                  <c:v>4.2117800000000002E-10</c:v>
                </c:pt>
                <c:pt idx="36">
                  <c:v>4.2179300000000002E-10</c:v>
                </c:pt>
                <c:pt idx="37">
                  <c:v>4.2240799999999997E-10</c:v>
                </c:pt>
                <c:pt idx="38">
                  <c:v>4.2302399999999999E-10</c:v>
                </c:pt>
                <c:pt idx="39">
                  <c:v>4.2363899999999999E-10</c:v>
                </c:pt>
                <c:pt idx="40">
                  <c:v>4.24255E-10</c:v>
                </c:pt>
                <c:pt idx="41">
                  <c:v>4.2487E-10</c:v>
                </c:pt>
                <c:pt idx="42">
                  <c:v>4.2548600000000001E-10</c:v>
                </c:pt>
                <c:pt idx="43">
                  <c:v>4.2610100000000002E-10</c:v>
                </c:pt>
                <c:pt idx="44">
                  <c:v>4.2671699999999998E-10</c:v>
                </c:pt>
                <c:pt idx="45">
                  <c:v>4.2733199999999998E-10</c:v>
                </c:pt>
                <c:pt idx="46">
                  <c:v>4.2794799999999999E-10</c:v>
                </c:pt>
                <c:pt idx="47">
                  <c:v>4.2856299999999999E-10</c:v>
                </c:pt>
                <c:pt idx="48">
                  <c:v>4.29179E-10</c:v>
                </c:pt>
                <c:pt idx="49">
                  <c:v>4.29794E-10</c:v>
                </c:pt>
                <c:pt idx="50">
                  <c:v>4.3041000000000002E-10</c:v>
                </c:pt>
                <c:pt idx="51">
                  <c:v>4.3102500000000002E-10</c:v>
                </c:pt>
                <c:pt idx="52">
                  <c:v>4.3164099999999998E-10</c:v>
                </c:pt>
                <c:pt idx="53">
                  <c:v>4.3225599999999998E-10</c:v>
                </c:pt>
                <c:pt idx="54">
                  <c:v>4.3287199999999999E-10</c:v>
                </c:pt>
                <c:pt idx="55">
                  <c:v>4.3348699999999999E-10</c:v>
                </c:pt>
                <c:pt idx="56">
                  <c:v>4.34102E-10</c:v>
                </c:pt>
                <c:pt idx="57">
                  <c:v>4.3471800000000001E-10</c:v>
                </c:pt>
                <c:pt idx="58">
                  <c:v>4.3533300000000001E-10</c:v>
                </c:pt>
                <c:pt idx="59">
                  <c:v>4.3594900000000002E-10</c:v>
                </c:pt>
                <c:pt idx="60">
                  <c:v>4.3656400000000002E-10</c:v>
                </c:pt>
                <c:pt idx="61">
                  <c:v>4.3717999999999998E-10</c:v>
                </c:pt>
                <c:pt idx="62">
                  <c:v>4.3779499999999999E-10</c:v>
                </c:pt>
                <c:pt idx="63">
                  <c:v>4.38411E-10</c:v>
                </c:pt>
                <c:pt idx="64">
                  <c:v>4.39026E-10</c:v>
                </c:pt>
                <c:pt idx="65">
                  <c:v>4.3964200000000001E-10</c:v>
                </c:pt>
                <c:pt idx="66">
                  <c:v>4.4025700000000001E-10</c:v>
                </c:pt>
                <c:pt idx="67">
                  <c:v>4.4087300000000002E-10</c:v>
                </c:pt>
                <c:pt idx="68">
                  <c:v>4.4148799999999998E-10</c:v>
                </c:pt>
                <c:pt idx="69">
                  <c:v>4.4210399999999999E-10</c:v>
                </c:pt>
                <c:pt idx="70">
                  <c:v>4.4271899999999999E-10</c:v>
                </c:pt>
                <c:pt idx="71">
                  <c:v>4.43335E-10</c:v>
                </c:pt>
                <c:pt idx="72">
                  <c:v>4.4395E-10</c:v>
                </c:pt>
                <c:pt idx="73">
                  <c:v>4.4456600000000001E-10</c:v>
                </c:pt>
                <c:pt idx="74">
                  <c:v>4.4518100000000002E-10</c:v>
                </c:pt>
                <c:pt idx="75">
                  <c:v>4.4579600000000002E-10</c:v>
                </c:pt>
                <c:pt idx="76">
                  <c:v>4.4641199999999998E-10</c:v>
                </c:pt>
                <c:pt idx="77">
                  <c:v>4.4702699999999998E-10</c:v>
                </c:pt>
                <c:pt idx="78">
                  <c:v>4.4764299999999999E-10</c:v>
                </c:pt>
                <c:pt idx="79">
                  <c:v>4.4825799999999999E-10</c:v>
                </c:pt>
                <c:pt idx="80">
                  <c:v>4.4887400000000001E-10</c:v>
                </c:pt>
                <c:pt idx="81">
                  <c:v>4.4948900000000001E-10</c:v>
                </c:pt>
                <c:pt idx="82">
                  <c:v>4.5010500000000002E-10</c:v>
                </c:pt>
                <c:pt idx="83">
                  <c:v>4.5072000000000002E-10</c:v>
                </c:pt>
                <c:pt idx="84">
                  <c:v>4.5133599999999998E-10</c:v>
                </c:pt>
                <c:pt idx="85">
                  <c:v>4.5195099999999998E-10</c:v>
                </c:pt>
                <c:pt idx="86">
                  <c:v>4.5256699999999999E-10</c:v>
                </c:pt>
                <c:pt idx="87">
                  <c:v>4.53182E-10</c:v>
                </c:pt>
                <c:pt idx="88">
                  <c:v>4.5379800000000001E-10</c:v>
                </c:pt>
                <c:pt idx="89">
                  <c:v>4.5441300000000001E-10</c:v>
                </c:pt>
                <c:pt idx="90">
                  <c:v>4.5502900000000002E-10</c:v>
                </c:pt>
                <c:pt idx="91">
                  <c:v>4.5564400000000002E-10</c:v>
                </c:pt>
                <c:pt idx="92">
                  <c:v>4.5625999999999998E-10</c:v>
                </c:pt>
                <c:pt idx="93">
                  <c:v>4.5687499999999999E-10</c:v>
                </c:pt>
                <c:pt idx="94">
                  <c:v>4.5748999999999999E-10</c:v>
                </c:pt>
                <c:pt idx="95">
                  <c:v>4.58106E-10</c:v>
                </c:pt>
                <c:pt idx="96">
                  <c:v>4.58721E-10</c:v>
                </c:pt>
                <c:pt idx="97">
                  <c:v>4.5933700000000001E-10</c:v>
                </c:pt>
                <c:pt idx="98">
                  <c:v>4.5995200000000002E-10</c:v>
                </c:pt>
                <c:pt idx="99">
                  <c:v>4.6056799999999998E-10</c:v>
                </c:pt>
                <c:pt idx="100">
                  <c:v>4.6118299999999998E-10</c:v>
                </c:pt>
                <c:pt idx="101">
                  <c:v>4.6179899999999999E-10</c:v>
                </c:pt>
                <c:pt idx="102">
                  <c:v>4.6241399999999999E-10</c:v>
                </c:pt>
                <c:pt idx="103">
                  <c:v>4.6303E-10</c:v>
                </c:pt>
                <c:pt idx="104">
                  <c:v>4.6364500000000001E-10</c:v>
                </c:pt>
                <c:pt idx="105">
                  <c:v>4.6426100000000002E-10</c:v>
                </c:pt>
                <c:pt idx="106">
                  <c:v>4.6487600000000002E-10</c:v>
                </c:pt>
                <c:pt idx="107">
                  <c:v>4.6549199999999998E-10</c:v>
                </c:pt>
                <c:pt idx="108">
                  <c:v>4.6610700000000003E-10</c:v>
                </c:pt>
                <c:pt idx="109">
                  <c:v>4.6672300000000004E-10</c:v>
                </c:pt>
                <c:pt idx="110">
                  <c:v>4.6733800000000005E-10</c:v>
                </c:pt>
                <c:pt idx="111">
                  <c:v>4.6795399999999995E-10</c:v>
                </c:pt>
                <c:pt idx="112">
                  <c:v>4.6856899999999996E-10</c:v>
                </c:pt>
                <c:pt idx="113">
                  <c:v>4.6918399999999996E-10</c:v>
                </c:pt>
                <c:pt idx="114">
                  <c:v>4.6979999999999997E-10</c:v>
                </c:pt>
                <c:pt idx="115">
                  <c:v>4.7041499999999997E-10</c:v>
                </c:pt>
                <c:pt idx="116">
                  <c:v>4.7103099999999998E-10</c:v>
                </c:pt>
                <c:pt idx="117">
                  <c:v>4.7164599999999999E-10</c:v>
                </c:pt>
                <c:pt idx="118">
                  <c:v>4.72262E-10</c:v>
                </c:pt>
                <c:pt idx="119">
                  <c:v>4.72877E-10</c:v>
                </c:pt>
                <c:pt idx="120">
                  <c:v>4.7349300000000001E-10</c:v>
                </c:pt>
                <c:pt idx="121">
                  <c:v>4.7410800000000001E-10</c:v>
                </c:pt>
                <c:pt idx="122">
                  <c:v>4.7472400000000002E-10</c:v>
                </c:pt>
                <c:pt idx="123">
                  <c:v>4.7533900000000003E-10</c:v>
                </c:pt>
                <c:pt idx="124">
                  <c:v>4.7595500000000004E-10</c:v>
                </c:pt>
                <c:pt idx="125">
                  <c:v>4.7657000000000004E-10</c:v>
                </c:pt>
                <c:pt idx="126">
                  <c:v>4.7718599999999995E-10</c:v>
                </c:pt>
                <c:pt idx="127">
                  <c:v>4.7780099999999995E-10</c:v>
                </c:pt>
                <c:pt idx="128">
                  <c:v>4.7841699999999996E-10</c:v>
                </c:pt>
                <c:pt idx="129">
                  <c:v>4.7903199999999996E-10</c:v>
                </c:pt>
                <c:pt idx="130">
                  <c:v>4.7964799999999998E-10</c:v>
                </c:pt>
                <c:pt idx="131">
                  <c:v>4.8026299999999998E-10</c:v>
                </c:pt>
                <c:pt idx="132">
                  <c:v>4.8087799999999998E-10</c:v>
                </c:pt>
                <c:pt idx="133">
                  <c:v>4.8149399999999999E-10</c:v>
                </c:pt>
                <c:pt idx="134">
                  <c:v>4.8210899999999999E-10</c:v>
                </c:pt>
                <c:pt idx="135">
                  <c:v>4.8272500000000001E-10</c:v>
                </c:pt>
                <c:pt idx="136">
                  <c:v>4.8334000000000001E-10</c:v>
                </c:pt>
                <c:pt idx="137">
                  <c:v>4.8395600000000002E-10</c:v>
                </c:pt>
                <c:pt idx="138">
                  <c:v>4.8457100000000002E-10</c:v>
                </c:pt>
                <c:pt idx="139">
                  <c:v>4.8518700000000003E-10</c:v>
                </c:pt>
                <c:pt idx="140">
                  <c:v>4.8580200000000004E-10</c:v>
                </c:pt>
                <c:pt idx="141">
                  <c:v>4.8641800000000005E-10</c:v>
                </c:pt>
                <c:pt idx="142">
                  <c:v>4.8703300000000005E-10</c:v>
                </c:pt>
                <c:pt idx="143">
                  <c:v>4.8764899999999996E-10</c:v>
                </c:pt>
                <c:pt idx="144">
                  <c:v>4.8826399999999996E-10</c:v>
                </c:pt>
                <c:pt idx="145">
                  <c:v>4.8887999999999997E-10</c:v>
                </c:pt>
                <c:pt idx="146">
                  <c:v>4.8949499999999997E-10</c:v>
                </c:pt>
                <c:pt idx="147">
                  <c:v>4.9011099999999998E-10</c:v>
                </c:pt>
                <c:pt idx="148">
                  <c:v>4.9072599999999999E-10</c:v>
                </c:pt>
                <c:pt idx="149">
                  <c:v>4.91342E-10</c:v>
                </c:pt>
                <c:pt idx="150">
                  <c:v>4.91957E-10</c:v>
                </c:pt>
                <c:pt idx="151">
                  <c:v>4.92572E-10</c:v>
                </c:pt>
                <c:pt idx="152">
                  <c:v>4.9318800000000001E-10</c:v>
                </c:pt>
                <c:pt idx="153">
                  <c:v>4.9380300000000002E-10</c:v>
                </c:pt>
                <c:pt idx="154">
                  <c:v>4.9441900000000003E-10</c:v>
                </c:pt>
                <c:pt idx="155">
                  <c:v>4.9503400000000003E-10</c:v>
                </c:pt>
                <c:pt idx="156">
                  <c:v>4.9565000000000004E-10</c:v>
                </c:pt>
                <c:pt idx="157">
                  <c:v>4.9626500000000004E-10</c:v>
                </c:pt>
                <c:pt idx="158">
                  <c:v>4.9688099999999995E-10</c:v>
                </c:pt>
                <c:pt idx="159">
                  <c:v>4.9749599999999995E-10</c:v>
                </c:pt>
                <c:pt idx="160">
                  <c:v>4.9811199999999996E-10</c:v>
                </c:pt>
                <c:pt idx="161">
                  <c:v>4.9872699999999997E-10</c:v>
                </c:pt>
                <c:pt idx="162">
                  <c:v>4.9934299999999998E-10</c:v>
                </c:pt>
                <c:pt idx="163">
                  <c:v>4.9995799999999998E-10</c:v>
                </c:pt>
                <c:pt idx="164">
                  <c:v>5.0057399999999999E-10</c:v>
                </c:pt>
                <c:pt idx="165">
                  <c:v>5.0118899999999999E-10</c:v>
                </c:pt>
                <c:pt idx="166">
                  <c:v>5.0180500000000001E-10</c:v>
                </c:pt>
                <c:pt idx="167">
                  <c:v>5.0242000000000001E-10</c:v>
                </c:pt>
                <c:pt idx="168">
                  <c:v>5.0303600000000002E-10</c:v>
                </c:pt>
                <c:pt idx="169">
                  <c:v>5.0365100000000002E-10</c:v>
                </c:pt>
                <c:pt idx="170">
                  <c:v>5.0426600000000002E-10</c:v>
                </c:pt>
                <c:pt idx="171">
                  <c:v>5.0488200000000004E-10</c:v>
                </c:pt>
                <c:pt idx="172">
                  <c:v>5.0549700000000004E-10</c:v>
                </c:pt>
                <c:pt idx="173">
                  <c:v>5.0611300000000005E-10</c:v>
                </c:pt>
                <c:pt idx="174">
                  <c:v>5.0672799999999995E-10</c:v>
                </c:pt>
                <c:pt idx="175">
                  <c:v>5.0734399999999996E-10</c:v>
                </c:pt>
                <c:pt idx="176">
                  <c:v>5.0795899999999996E-10</c:v>
                </c:pt>
                <c:pt idx="177">
                  <c:v>5.0857499999999997E-10</c:v>
                </c:pt>
                <c:pt idx="178">
                  <c:v>5.0918999999999998E-10</c:v>
                </c:pt>
                <c:pt idx="179">
                  <c:v>5.0980599999999999E-10</c:v>
                </c:pt>
                <c:pt idx="180">
                  <c:v>5.1042099999999999E-10</c:v>
                </c:pt>
                <c:pt idx="181">
                  <c:v>5.11037E-10</c:v>
                </c:pt>
                <c:pt idx="182">
                  <c:v>5.11652E-10</c:v>
                </c:pt>
                <c:pt idx="183">
                  <c:v>5.1226800000000001E-10</c:v>
                </c:pt>
                <c:pt idx="184">
                  <c:v>5.1288300000000002E-10</c:v>
                </c:pt>
                <c:pt idx="185">
                  <c:v>5.1349900000000003E-10</c:v>
                </c:pt>
                <c:pt idx="186">
                  <c:v>5.1411400000000003E-10</c:v>
                </c:pt>
                <c:pt idx="187">
                  <c:v>5.1473000000000004E-10</c:v>
                </c:pt>
                <c:pt idx="188">
                  <c:v>5.1534500000000004E-10</c:v>
                </c:pt>
                <c:pt idx="189">
                  <c:v>5.1596000000000005E-10</c:v>
                </c:pt>
                <c:pt idx="190">
                  <c:v>5.1657599999999995E-10</c:v>
                </c:pt>
                <c:pt idx="191">
                  <c:v>5.1719099999999996E-10</c:v>
                </c:pt>
                <c:pt idx="192">
                  <c:v>5.1780699999999997E-10</c:v>
                </c:pt>
                <c:pt idx="193">
                  <c:v>5.1842199999999997E-10</c:v>
                </c:pt>
                <c:pt idx="194">
                  <c:v>5.1903799999999998E-10</c:v>
                </c:pt>
                <c:pt idx="195">
                  <c:v>5.1965299999999998E-10</c:v>
                </c:pt>
                <c:pt idx="196">
                  <c:v>5.2026899999999999E-10</c:v>
                </c:pt>
                <c:pt idx="197">
                  <c:v>5.20884E-10</c:v>
                </c:pt>
                <c:pt idx="198">
                  <c:v>5.2150000000000001E-10</c:v>
                </c:pt>
                <c:pt idx="199">
                  <c:v>5.2211500000000001E-10</c:v>
                </c:pt>
                <c:pt idx="200">
                  <c:v>5.2273100000000002E-10</c:v>
                </c:pt>
                <c:pt idx="201">
                  <c:v>5.2334600000000002E-10</c:v>
                </c:pt>
                <c:pt idx="202">
                  <c:v>5.2396200000000004E-10</c:v>
                </c:pt>
                <c:pt idx="203">
                  <c:v>5.2457700000000004E-10</c:v>
                </c:pt>
                <c:pt idx="204">
                  <c:v>5.2519300000000005E-10</c:v>
                </c:pt>
                <c:pt idx="205">
                  <c:v>5.2580799999999995E-10</c:v>
                </c:pt>
                <c:pt idx="206">
                  <c:v>5.2642399999999996E-10</c:v>
                </c:pt>
                <c:pt idx="207">
                  <c:v>5.2703899999999996E-10</c:v>
                </c:pt>
                <c:pt idx="208">
                  <c:v>5.2765399999999996E-10</c:v>
                </c:pt>
                <c:pt idx="209">
                  <c:v>5.2826999999999998E-10</c:v>
                </c:pt>
                <c:pt idx="210">
                  <c:v>5.2888499999999998E-10</c:v>
                </c:pt>
                <c:pt idx="211">
                  <c:v>5.2950099999999999E-10</c:v>
                </c:pt>
                <c:pt idx="212">
                  <c:v>5.3011599999999999E-10</c:v>
                </c:pt>
                <c:pt idx="213">
                  <c:v>5.30732E-10</c:v>
                </c:pt>
                <c:pt idx="214">
                  <c:v>5.3134700000000001E-10</c:v>
                </c:pt>
                <c:pt idx="215">
                  <c:v>5.3196300000000002E-10</c:v>
                </c:pt>
                <c:pt idx="216">
                  <c:v>5.3257800000000002E-10</c:v>
                </c:pt>
                <c:pt idx="217">
                  <c:v>5.3319400000000003E-10</c:v>
                </c:pt>
                <c:pt idx="218">
                  <c:v>5.3380900000000003E-10</c:v>
                </c:pt>
                <c:pt idx="219">
                  <c:v>5.3442500000000004E-10</c:v>
                </c:pt>
                <c:pt idx="220">
                  <c:v>5.3504000000000005E-10</c:v>
                </c:pt>
                <c:pt idx="221">
                  <c:v>5.3565599999999995E-10</c:v>
                </c:pt>
                <c:pt idx="222">
                  <c:v>5.3627099999999996E-10</c:v>
                </c:pt>
                <c:pt idx="223">
                  <c:v>5.3688699999999997E-10</c:v>
                </c:pt>
                <c:pt idx="224">
                  <c:v>5.3750199999999997E-10</c:v>
                </c:pt>
                <c:pt idx="225">
                  <c:v>5.3811799999999998E-10</c:v>
                </c:pt>
                <c:pt idx="226">
                  <c:v>5.3873299999999998E-10</c:v>
                </c:pt>
                <c:pt idx="227">
                  <c:v>5.3934799999999999E-10</c:v>
                </c:pt>
                <c:pt idx="228">
                  <c:v>5.39964E-10</c:v>
                </c:pt>
                <c:pt idx="229">
                  <c:v>5.40579E-10</c:v>
                </c:pt>
                <c:pt idx="230">
                  <c:v>5.4119500000000001E-10</c:v>
                </c:pt>
                <c:pt idx="231">
                  <c:v>5.4181000000000001E-10</c:v>
                </c:pt>
                <c:pt idx="232">
                  <c:v>5.4242600000000003E-10</c:v>
                </c:pt>
                <c:pt idx="233">
                  <c:v>5.4304100000000003E-10</c:v>
                </c:pt>
                <c:pt idx="234">
                  <c:v>5.4365700000000004E-10</c:v>
                </c:pt>
                <c:pt idx="235">
                  <c:v>5.4427200000000004E-10</c:v>
                </c:pt>
                <c:pt idx="236">
                  <c:v>5.4488799999999995E-10</c:v>
                </c:pt>
                <c:pt idx="237">
                  <c:v>5.4550299999999995E-10</c:v>
                </c:pt>
                <c:pt idx="238">
                  <c:v>5.4611899999999996E-10</c:v>
                </c:pt>
                <c:pt idx="239">
                  <c:v>5.4673399999999997E-10</c:v>
                </c:pt>
                <c:pt idx="240">
                  <c:v>5.4734999999999998E-10</c:v>
                </c:pt>
                <c:pt idx="241">
                  <c:v>5.4796499999999998E-10</c:v>
                </c:pt>
                <c:pt idx="242">
                  <c:v>5.4858099999999999E-10</c:v>
                </c:pt>
                <c:pt idx="243">
                  <c:v>5.4919599999999999E-10</c:v>
                </c:pt>
                <c:pt idx="244">
                  <c:v>5.49812E-10</c:v>
                </c:pt>
                <c:pt idx="245">
                  <c:v>5.5042700000000001E-10</c:v>
                </c:pt>
                <c:pt idx="246">
                  <c:v>5.5104200000000001E-10</c:v>
                </c:pt>
                <c:pt idx="247">
                  <c:v>5.5165800000000002E-10</c:v>
                </c:pt>
                <c:pt idx="248">
                  <c:v>5.5227300000000002E-10</c:v>
                </c:pt>
                <c:pt idx="249">
                  <c:v>5.5288900000000003E-10</c:v>
                </c:pt>
                <c:pt idx="250">
                  <c:v>5.5350400000000004E-10</c:v>
                </c:pt>
                <c:pt idx="251">
                  <c:v>5.5412000000000005E-10</c:v>
                </c:pt>
                <c:pt idx="252">
                  <c:v>5.5473500000000005E-10</c:v>
                </c:pt>
                <c:pt idx="253">
                  <c:v>5.5535099999999996E-10</c:v>
                </c:pt>
                <c:pt idx="254">
                  <c:v>5.5596599999999996E-10</c:v>
                </c:pt>
                <c:pt idx="255">
                  <c:v>5.5658199999999997E-10</c:v>
                </c:pt>
                <c:pt idx="256">
                  <c:v>5.5719699999999997E-10</c:v>
                </c:pt>
                <c:pt idx="257">
                  <c:v>5.5781299999999998E-10</c:v>
                </c:pt>
                <c:pt idx="258">
                  <c:v>5.5842799999999999E-10</c:v>
                </c:pt>
                <c:pt idx="259">
                  <c:v>5.59044E-10</c:v>
                </c:pt>
                <c:pt idx="260">
                  <c:v>5.59659E-10</c:v>
                </c:pt>
                <c:pt idx="261">
                  <c:v>5.6027500000000001E-10</c:v>
                </c:pt>
                <c:pt idx="262">
                  <c:v>5.6089000000000001E-10</c:v>
                </c:pt>
                <c:pt idx="263">
                  <c:v>5.6150600000000003E-10</c:v>
                </c:pt>
                <c:pt idx="264">
                  <c:v>5.6212100000000003E-10</c:v>
                </c:pt>
                <c:pt idx="265">
                  <c:v>5.6273600000000003E-10</c:v>
                </c:pt>
                <c:pt idx="266">
                  <c:v>5.6335200000000004E-10</c:v>
                </c:pt>
                <c:pt idx="267">
                  <c:v>5.6396700000000004E-10</c:v>
                </c:pt>
                <c:pt idx="268">
                  <c:v>5.6458299999999995E-10</c:v>
                </c:pt>
                <c:pt idx="269">
                  <c:v>5.6519799999999995E-10</c:v>
                </c:pt>
                <c:pt idx="270">
                  <c:v>5.6581399999999997E-10</c:v>
                </c:pt>
                <c:pt idx="271">
                  <c:v>5.6642899999999997E-10</c:v>
                </c:pt>
                <c:pt idx="272">
                  <c:v>5.6704499999999998E-10</c:v>
                </c:pt>
                <c:pt idx="273">
                  <c:v>5.6765999999999998E-10</c:v>
                </c:pt>
                <c:pt idx="274">
                  <c:v>5.6827599999999999E-10</c:v>
                </c:pt>
                <c:pt idx="275">
                  <c:v>5.68891E-10</c:v>
                </c:pt>
                <c:pt idx="276">
                  <c:v>5.6950700000000001E-10</c:v>
                </c:pt>
                <c:pt idx="277">
                  <c:v>5.7012200000000001E-10</c:v>
                </c:pt>
                <c:pt idx="278">
                  <c:v>5.7073800000000002E-10</c:v>
                </c:pt>
                <c:pt idx="279">
                  <c:v>5.7135300000000002E-10</c:v>
                </c:pt>
                <c:pt idx="280">
                  <c:v>5.7196900000000003E-10</c:v>
                </c:pt>
                <c:pt idx="281">
                  <c:v>5.7258400000000004E-10</c:v>
                </c:pt>
                <c:pt idx="282">
                  <c:v>5.7320000000000005E-10</c:v>
                </c:pt>
                <c:pt idx="283">
                  <c:v>5.7381500000000005E-10</c:v>
                </c:pt>
                <c:pt idx="284">
                  <c:v>5.7442999999999995E-10</c:v>
                </c:pt>
                <c:pt idx="285">
                  <c:v>5.7504599999999996E-10</c:v>
                </c:pt>
                <c:pt idx="286">
                  <c:v>5.7566099999999996E-10</c:v>
                </c:pt>
                <c:pt idx="287">
                  <c:v>5.7627699999999997E-10</c:v>
                </c:pt>
                <c:pt idx="288">
                  <c:v>5.7689199999999998E-10</c:v>
                </c:pt>
                <c:pt idx="289">
                  <c:v>5.7750799999999999E-10</c:v>
                </c:pt>
                <c:pt idx="290">
                  <c:v>5.7812299999999999E-10</c:v>
                </c:pt>
                <c:pt idx="291">
                  <c:v>5.78739E-10</c:v>
                </c:pt>
                <c:pt idx="292">
                  <c:v>5.79354E-10</c:v>
                </c:pt>
                <c:pt idx="293">
                  <c:v>5.7997000000000001E-10</c:v>
                </c:pt>
                <c:pt idx="294">
                  <c:v>5.8058500000000002E-10</c:v>
                </c:pt>
                <c:pt idx="295">
                  <c:v>5.8120100000000003E-10</c:v>
                </c:pt>
                <c:pt idx="296">
                  <c:v>5.8181600000000003E-10</c:v>
                </c:pt>
                <c:pt idx="297">
                  <c:v>5.8243200000000004E-10</c:v>
                </c:pt>
                <c:pt idx="298">
                  <c:v>5.8304700000000004E-10</c:v>
                </c:pt>
                <c:pt idx="299">
                  <c:v>5.8366299999999995E-10</c:v>
                </c:pt>
                <c:pt idx="300">
                  <c:v>5.8427799999999995E-10</c:v>
                </c:pt>
                <c:pt idx="301">
                  <c:v>5.8489399999999997E-10</c:v>
                </c:pt>
                <c:pt idx="302">
                  <c:v>5.8550899999999997E-10</c:v>
                </c:pt>
                <c:pt idx="303">
                  <c:v>5.8612399999999997E-10</c:v>
                </c:pt>
                <c:pt idx="304">
                  <c:v>5.8673999999999998E-10</c:v>
                </c:pt>
                <c:pt idx="305">
                  <c:v>5.8735499999999998E-10</c:v>
                </c:pt>
                <c:pt idx="306">
                  <c:v>5.87971E-10</c:v>
                </c:pt>
                <c:pt idx="307">
                  <c:v>5.88586E-10</c:v>
                </c:pt>
                <c:pt idx="308">
                  <c:v>5.8920200000000001E-10</c:v>
                </c:pt>
                <c:pt idx="309">
                  <c:v>5.8981700000000001E-10</c:v>
                </c:pt>
                <c:pt idx="310">
                  <c:v>5.9043300000000002E-10</c:v>
                </c:pt>
                <c:pt idx="311">
                  <c:v>5.9104800000000003E-10</c:v>
                </c:pt>
                <c:pt idx="312">
                  <c:v>5.9166400000000004E-10</c:v>
                </c:pt>
                <c:pt idx="313">
                  <c:v>5.9227900000000004E-10</c:v>
                </c:pt>
                <c:pt idx="314">
                  <c:v>5.9289500000000005E-10</c:v>
                </c:pt>
                <c:pt idx="315">
                  <c:v>5.9350999999999995E-10</c:v>
                </c:pt>
                <c:pt idx="316">
                  <c:v>5.9412599999999996E-10</c:v>
                </c:pt>
                <c:pt idx="317">
                  <c:v>5.9474099999999996E-10</c:v>
                </c:pt>
                <c:pt idx="318">
                  <c:v>5.9535699999999997E-10</c:v>
                </c:pt>
                <c:pt idx="319">
                  <c:v>5.9597199999999998E-10</c:v>
                </c:pt>
                <c:pt idx="320">
                  <c:v>5.9658799999999999E-10</c:v>
                </c:pt>
                <c:pt idx="321">
                  <c:v>5.9720299999999999E-10</c:v>
                </c:pt>
                <c:pt idx="322">
                  <c:v>5.9781799999999999E-10</c:v>
                </c:pt>
                <c:pt idx="323">
                  <c:v>5.98434E-10</c:v>
                </c:pt>
                <c:pt idx="324">
                  <c:v>5.9904900000000001E-10</c:v>
                </c:pt>
                <c:pt idx="325">
                  <c:v>5.9966500000000002E-10</c:v>
                </c:pt>
                <c:pt idx="326">
                  <c:v>6.0028000000000002E-10</c:v>
                </c:pt>
                <c:pt idx="327">
                  <c:v>6.0089600000000003E-10</c:v>
                </c:pt>
                <c:pt idx="328">
                  <c:v>6.0151100000000003E-10</c:v>
                </c:pt>
                <c:pt idx="329">
                  <c:v>6.0212700000000004E-10</c:v>
                </c:pt>
                <c:pt idx="330">
                  <c:v>6.0274200000000005E-10</c:v>
                </c:pt>
                <c:pt idx="331">
                  <c:v>6.0335799999999995E-10</c:v>
                </c:pt>
                <c:pt idx="332">
                  <c:v>6.0397299999999996E-10</c:v>
                </c:pt>
                <c:pt idx="333">
                  <c:v>6.0458899999999997E-10</c:v>
                </c:pt>
                <c:pt idx="334">
                  <c:v>6.0520399999999997E-10</c:v>
                </c:pt>
                <c:pt idx="335">
                  <c:v>6.0581999999999998E-10</c:v>
                </c:pt>
                <c:pt idx="336">
                  <c:v>6.0643499999999998E-10</c:v>
                </c:pt>
                <c:pt idx="337">
                  <c:v>6.07051E-10</c:v>
                </c:pt>
                <c:pt idx="338">
                  <c:v>6.07666E-10</c:v>
                </c:pt>
                <c:pt idx="339">
                  <c:v>6.0828200000000001E-10</c:v>
                </c:pt>
                <c:pt idx="340">
                  <c:v>6.0889700000000001E-10</c:v>
                </c:pt>
                <c:pt idx="341">
                  <c:v>6.0951300000000002E-10</c:v>
                </c:pt>
                <c:pt idx="342">
                  <c:v>6.1012800000000003E-10</c:v>
                </c:pt>
                <c:pt idx="343">
                  <c:v>6.1074300000000003E-10</c:v>
                </c:pt>
                <c:pt idx="344">
                  <c:v>6.1135900000000004E-10</c:v>
                </c:pt>
                <c:pt idx="345">
                  <c:v>6.1197400000000004E-10</c:v>
                </c:pt>
                <c:pt idx="346">
                  <c:v>6.1258999999999995E-10</c:v>
                </c:pt>
                <c:pt idx="347">
                  <c:v>6.1320499999999995E-10</c:v>
                </c:pt>
                <c:pt idx="348">
                  <c:v>6.1382099999999996E-10</c:v>
                </c:pt>
                <c:pt idx="349">
                  <c:v>6.1443599999999997E-10</c:v>
                </c:pt>
                <c:pt idx="350">
                  <c:v>6.1505199999999998E-10</c:v>
                </c:pt>
                <c:pt idx="351">
                  <c:v>6.1566699999999998E-10</c:v>
                </c:pt>
                <c:pt idx="352">
                  <c:v>6.1628299999999999E-10</c:v>
                </c:pt>
                <c:pt idx="353">
                  <c:v>6.1689799999999999E-10</c:v>
                </c:pt>
                <c:pt idx="354">
                  <c:v>6.17514E-10</c:v>
                </c:pt>
                <c:pt idx="355">
                  <c:v>6.1812900000000001E-10</c:v>
                </c:pt>
                <c:pt idx="356">
                  <c:v>6.1874500000000002E-10</c:v>
                </c:pt>
                <c:pt idx="357">
                  <c:v>6.1936000000000002E-10</c:v>
                </c:pt>
                <c:pt idx="358">
                  <c:v>6.1997600000000003E-10</c:v>
                </c:pt>
                <c:pt idx="359">
                  <c:v>6.2059100000000003E-10</c:v>
                </c:pt>
              </c:numCache>
            </c:numRef>
          </c:xVal>
          <c:yVal>
            <c:numRef>
              <c:f>'APD2mesh-APD1mesh'!$K$1:$K$360</c:f>
              <c:numCache>
                <c:formatCode>General</c:formatCode>
                <c:ptCount val="360"/>
                <c:pt idx="0">
                  <c:v>2.587626514512209E-13</c:v>
                </c:pt>
                <c:pt idx="1">
                  <c:v>3.502214884641931E-13</c:v>
                </c:pt>
                <c:pt idx="2">
                  <c:v>4.7361348528930391E-13</c:v>
                </c:pt>
                <c:pt idx="3">
                  <c:v>6.3932224306576828E-13</c:v>
                </c:pt>
                <c:pt idx="4">
                  <c:v>8.6229085477947981E-13</c:v>
                </c:pt>
                <c:pt idx="5">
                  <c:v>1.1609248110104624E-12</c:v>
                </c:pt>
                <c:pt idx="6">
                  <c:v>1.5616753452336185E-12</c:v>
                </c:pt>
                <c:pt idx="7">
                  <c:v>2.0969864525567477E-12</c:v>
                </c:pt>
                <c:pt idx="8">
                  <c:v>2.8134226611517665E-12</c:v>
                </c:pt>
                <c:pt idx="9">
                  <c:v>3.7678569836548682E-12</c:v>
                </c:pt>
                <c:pt idx="10">
                  <c:v>5.0418098438991219E-12</c:v>
                </c:pt>
                <c:pt idx="11">
                  <c:v>6.734423882009607E-12</c:v>
                </c:pt>
                <c:pt idx="12">
                  <c:v>8.9876302210379025E-12</c:v>
                </c:pt>
                <c:pt idx="13">
                  <c:v>1.1973296589307369E-11</c:v>
                </c:pt>
                <c:pt idx="14">
                  <c:v>1.5937169195367168E-11</c:v>
                </c:pt>
                <c:pt idx="15">
                  <c:v>2.1175529844740845E-11</c:v>
                </c:pt>
                <c:pt idx="16">
                  <c:v>2.8111526175740501E-11</c:v>
                </c:pt>
                <c:pt idx="17">
                  <c:v>3.7253071384714797E-11</c:v>
                </c:pt>
                <c:pt idx="18">
                  <c:v>4.9302335116089136E-11</c:v>
                </c:pt>
                <c:pt idx="19">
                  <c:v>6.5192425106506775E-11</c:v>
                </c:pt>
                <c:pt idx="20">
                  <c:v>8.6051233366980692E-11</c:v>
                </c:pt>
                <c:pt idx="21">
                  <c:v>1.1348525615803261E-10</c:v>
                </c:pt>
                <c:pt idx="22">
                  <c:v>1.4940115772926493E-10</c:v>
                </c:pt>
                <c:pt idx="23">
                  <c:v>1.9651196628470141E-10</c:v>
                </c:pt>
                <c:pt idx="24">
                  <c:v>2.5802279761126392E-10</c:v>
                </c:pt>
                <c:pt idx="25">
                  <c:v>3.3848997710968406E-10</c:v>
                </c:pt>
                <c:pt idx="26">
                  <c:v>4.4327113320935064E-10</c:v>
                </c:pt>
                <c:pt idx="27">
                  <c:v>5.7997580876120557E-10</c:v>
                </c:pt>
                <c:pt idx="28">
                  <c:v>7.5750948239855273E-10</c:v>
                </c:pt>
                <c:pt idx="29">
                  <c:v>9.8851029854442747E-10</c:v>
                </c:pt>
                <c:pt idx="30">
                  <c:v>1.2876977909815369E-9</c:v>
                </c:pt>
                <c:pt idx="31">
                  <c:v>1.6759450330838058E-9</c:v>
                </c:pt>
                <c:pt idx="32">
                  <c:v>2.1774444339226451E-9</c:v>
                </c:pt>
                <c:pt idx="33">
                  <c:v>2.8264779161657835E-9</c:v>
                </c:pt>
                <c:pt idx="34">
                  <c:v>3.6625829123311955E-9</c:v>
                </c:pt>
                <c:pt idx="35">
                  <c:v>4.7417502505720981E-9</c:v>
                </c:pt>
                <c:pt idx="36">
                  <c:v>6.1282306426175589E-9</c:v>
                </c:pt>
                <c:pt idx="37">
                  <c:v>7.9096865355794985E-9</c:v>
                </c:pt>
                <c:pt idx="38">
                  <c:v>1.0199760932535485E-8</c:v>
                </c:pt>
                <c:pt idx="39">
                  <c:v>1.3130120780847089E-8</c:v>
                </c:pt>
                <c:pt idx="40">
                  <c:v>1.6886985739001779E-8</c:v>
                </c:pt>
                <c:pt idx="41">
                  <c:v>2.1681305205151858E-8</c:v>
                </c:pt>
                <c:pt idx="42">
                  <c:v>2.7811315634963824E-8</c:v>
                </c:pt>
                <c:pt idx="43">
                  <c:v>3.5613067125913262E-8</c:v>
                </c:pt>
                <c:pt idx="44">
                  <c:v>4.5561517939279808E-8</c:v>
                </c:pt>
                <c:pt idx="45">
                  <c:v>5.8188958898809192E-8</c:v>
                </c:pt>
                <c:pt idx="46">
                  <c:v>7.4247543391904622E-8</c:v>
                </c:pt>
                <c:pt idx="47">
                  <c:v>9.4575587775700858E-8</c:v>
                </c:pt>
                <c:pt idx="48">
                  <c:v>1.2035752442301992E-7</c:v>
                </c:pt>
                <c:pt idx="49">
                  <c:v>1.529060834964964E-7</c:v>
                </c:pt>
                <c:pt idx="50">
                  <c:v>1.9407592164996414E-7</c:v>
                </c:pt>
                <c:pt idx="51">
                  <c:v>2.4591087401657469E-7</c:v>
                </c:pt>
                <c:pt idx="52">
                  <c:v>3.1129871040203182E-7</c:v>
                </c:pt>
                <c:pt idx="53">
                  <c:v>3.9340326105983482E-7</c:v>
                </c:pt>
                <c:pt idx="54">
                  <c:v>4.9669551587918968E-7</c:v>
                </c:pt>
                <c:pt idx="55">
                  <c:v>6.2604482688614617E-7</c:v>
                </c:pt>
                <c:pt idx="56">
                  <c:v>7.8804019078481161E-7</c:v>
                </c:pt>
                <c:pt idx="57">
                  <c:v>9.9101484540497564E-7</c:v>
                </c:pt>
                <c:pt idx="58">
                  <c:v>1.2441640676247011E-6</c:v>
                </c:pt>
                <c:pt idx="59">
                  <c:v>1.5604941419365924E-6</c:v>
                </c:pt>
                <c:pt idx="60">
                  <c:v>1.9539533676761921E-6</c:v>
                </c:pt>
                <c:pt idx="61">
                  <c:v>2.4442823876877486E-6</c:v>
                </c:pt>
                <c:pt idx="62">
                  <c:v>3.0525162778135464E-6</c:v>
                </c:pt>
                <c:pt idx="63">
                  <c:v>3.8084465747348087E-6</c:v>
                </c:pt>
                <c:pt idx="64">
                  <c:v>4.7436106524974327E-6</c:v>
                </c:pt>
                <c:pt idx="65">
                  <c:v>5.902712220137172E-6</c:v>
                </c:pt>
                <c:pt idx="66">
                  <c:v>7.3327577263568419E-6</c:v>
                </c:pt>
                <c:pt idx="67">
                  <c:v>9.1004445158117557E-6</c:v>
                </c:pt>
                <c:pt idx="68">
                  <c:v>1.1275424209288659E-5</c:v>
                </c:pt>
                <c:pt idx="69">
                  <c:v>1.3956639329735545E-5</c:v>
                </c:pt>
                <c:pt idx="70">
                  <c:v>1.7246687623443154E-5</c:v>
                </c:pt>
                <c:pt idx="71">
                  <c:v>2.1291504873463779E-5</c:v>
                </c:pt>
                <c:pt idx="72">
                  <c:v>2.6241324880746689E-5</c:v>
                </c:pt>
                <c:pt idx="73">
                  <c:v>3.2310160425691707E-5</c:v>
                </c:pt>
                <c:pt idx="74">
                  <c:v>3.9716692288288535E-5</c:v>
                </c:pt>
                <c:pt idx="75">
                  <c:v>4.8756752824298321E-5</c:v>
                </c:pt>
                <c:pt idx="76">
                  <c:v>5.9795381295875318E-5</c:v>
                </c:pt>
                <c:pt idx="77">
                  <c:v>7.32122745238278E-5</c:v>
                </c:pt>
                <c:pt idx="78">
                  <c:v>8.9550798034971989E-5</c:v>
                </c:pt>
                <c:pt idx="79">
                  <c:v>1.0935541128645632E-4</c:v>
                </c:pt>
                <c:pt idx="80">
                  <c:v>1.3340697438626948E-4</c:v>
                </c:pt>
                <c:pt idx="81">
                  <c:v>1.6248149653746822E-4</c:v>
                </c:pt>
                <c:pt idx="82">
                  <c:v>1.9769462526530524E-4</c:v>
                </c:pt>
                <c:pt idx="83">
                  <c:v>2.4014568971582158E-4</c:v>
                </c:pt>
                <c:pt idx="84">
                  <c:v>2.9141938899613842E-4</c:v>
                </c:pt>
                <c:pt idx="85">
                  <c:v>3.5306359174829308E-4</c:v>
                </c:pt>
                <c:pt idx="86">
                  <c:v>4.2731612129401868E-4</c:v>
                </c:pt>
                <c:pt idx="87">
                  <c:v>5.1634303999533457E-4</c:v>
                </c:pt>
                <c:pt idx="88">
                  <c:v>6.2328599056176749E-4</c:v>
                </c:pt>
                <c:pt idx="89">
                  <c:v>7.511574398717456E-4</c:v>
                </c:pt>
                <c:pt idx="90">
                  <c:v>9.0434201160316053E-4</c:v>
                </c:pt>
                <c:pt idx="91">
                  <c:v>1.0870033241838833E-3</c:v>
                </c:pt>
                <c:pt idx="92">
                  <c:v>1.3052247524507608E-3</c:v>
                </c:pt>
                <c:pt idx="93">
                  <c:v>1.5647250117833652E-3</c:v>
                </c:pt>
                <c:pt idx="94">
                  <c:v>1.8733481356453599E-3</c:v>
                </c:pt>
                <c:pt idx="95">
                  <c:v>2.2405386014342273E-3</c:v>
                </c:pt>
                <c:pt idx="96">
                  <c:v>2.6753921983388518E-3</c:v>
                </c:pt>
                <c:pt idx="97">
                  <c:v>3.1913474529737702E-3</c:v>
                </c:pt>
                <c:pt idx="98">
                  <c:v>3.8007007234385874E-3</c:v>
                </c:pt>
                <c:pt idx="99">
                  <c:v>4.5217130939259895E-3</c:v>
                </c:pt>
                <c:pt idx="100">
                  <c:v>5.3709009617060287E-3</c:v>
                </c:pt>
                <c:pt idx="101">
                  <c:v>6.3729302993740218E-3</c:v>
                </c:pt>
                <c:pt idx="102">
                  <c:v>7.5498420898863607E-3</c:v>
                </c:pt>
                <c:pt idx="103">
                  <c:v>8.9347537629731258E-3</c:v>
                </c:pt>
                <c:pt idx="104">
                  <c:v>1.0556886334559947E-2</c:v>
                </c:pt>
                <c:pt idx="105">
                  <c:v>1.2460436632391042E-2</c:v>
                </c:pt>
                <c:pt idx="106">
                  <c:v>1.4683888440722553E-2</c:v>
                </c:pt>
                <c:pt idx="107">
                  <c:v>1.7285867795768895E-2</c:v>
                </c:pt>
                <c:pt idx="108">
                  <c:v>2.0316718372485939E-2</c:v>
                </c:pt>
                <c:pt idx="109">
                  <c:v>2.3853733712063875E-2</c:v>
                </c:pt>
                <c:pt idx="110">
                  <c:v>2.7962326220458626E-2</c:v>
                </c:pt>
                <c:pt idx="111">
                  <c:v>3.2743778949199928E-2</c:v>
                </c:pt>
                <c:pt idx="112">
                  <c:v>3.8282499808345381E-2</c:v>
                </c:pt>
                <c:pt idx="113">
                  <c:v>4.4699176538452012E-2</c:v>
                </c:pt>
                <c:pt idx="114">
                  <c:v>5.2135618894505721E-2</c:v>
                </c:pt>
                <c:pt idx="115">
                  <c:v>6.0713927094050518E-2</c:v>
                </c:pt>
                <c:pt idx="116">
                  <c:v>7.0627857333483118E-2</c:v>
                </c:pt>
                <c:pt idx="117">
                  <c:v>8.2032204065307493E-2</c:v>
                </c:pt>
                <c:pt idx="118">
                  <c:v>9.5175415661153437E-2</c:v>
                </c:pt>
                <c:pt idx="119">
                  <c:v>0.11025230796175522</c:v>
                </c:pt>
                <c:pt idx="120">
                  <c:v>0.12757946795894634</c:v>
                </c:pt>
                <c:pt idx="121">
                  <c:v>0.14740026081094124</c:v>
                </c:pt>
                <c:pt idx="122">
                  <c:v>0.17011556212906431</c:v>
                </c:pt>
                <c:pt idx="123">
                  <c:v>0.19602707866736782</c:v>
                </c:pt>
                <c:pt idx="124">
                  <c:v>0.22563920238183688</c:v>
                </c:pt>
                <c:pt idx="125">
                  <c:v>0.25932305964844421</c:v>
                </c:pt>
                <c:pt idx="126">
                  <c:v>0.29770924443492275</c:v>
                </c:pt>
                <c:pt idx="127">
                  <c:v>0.34125062828419528</c:v>
                </c:pt>
                <c:pt idx="128">
                  <c:v>0.39073052291319127</c:v>
                </c:pt>
                <c:pt idx="129">
                  <c:v>0.44669699985839811</c:v>
                </c:pt>
                <c:pt idx="130">
                  <c:v>0.51011678044442377</c:v>
                </c:pt>
                <c:pt idx="131">
                  <c:v>0.58164749899569967</c:v>
                </c:pt>
                <c:pt idx="132">
                  <c:v>0.66233524254021181</c:v>
                </c:pt>
                <c:pt idx="133">
                  <c:v>0.7533797588913721</c:v>
                </c:pt>
                <c:pt idx="134">
                  <c:v>0.85563098830593132</c:v>
                </c:pt>
                <c:pt idx="135">
                  <c:v>0.97067821753661632</c:v>
                </c:pt>
                <c:pt idx="136">
                  <c:v>1.0995181407401982</c:v>
                </c:pt>
                <c:pt idx="137">
                  <c:v>1.2440672960107075</c:v>
                </c:pt>
                <c:pt idx="138">
                  <c:v>1.4054828369742456</c:v>
                </c:pt>
                <c:pt idx="139">
                  <c:v>1.586060379752545</c:v>
                </c:pt>
                <c:pt idx="140">
                  <c:v>1.787129186205064</c:v>
                </c:pt>
                <c:pt idx="141">
                  <c:v>2.0114202254834437</c:v>
                </c:pt>
                <c:pt idx="142">
                  <c:v>2.2604432162645267</c:v>
                </c:pt>
                <c:pt idx="143">
                  <c:v>2.537424696537705</c:v>
                </c:pt>
                <c:pt idx="144">
                  <c:v>2.8440583964376605</c:v>
                </c:pt>
                <c:pt idx="145">
                  <c:v>3.1841298169248318</c:v>
                </c:pt>
                <c:pt idx="146">
                  <c:v>3.5595137136828692</c:v>
                </c:pt>
                <c:pt idx="147">
                  <c:v>3.9746200782488401</c:v>
                </c:pt>
                <c:pt idx="148">
                  <c:v>4.4314931763989609</c:v>
                </c:pt>
                <c:pt idx="149">
                  <c:v>4.9352338042443318</c:v>
                </c:pt>
                <c:pt idx="150">
                  <c:v>5.4880334876174999</c:v>
                </c:pt>
                <c:pt idx="151">
                  <c:v>6.0947166237463364</c:v>
                </c:pt>
                <c:pt idx="152">
                  <c:v>6.7606845733938652</c:v>
                </c:pt>
                <c:pt idx="153">
                  <c:v>7.4882786520466063</c:v>
                </c:pt>
                <c:pt idx="154">
                  <c:v>8.2846058002697873</c:v>
                </c:pt>
                <c:pt idx="155">
                  <c:v>9.1520362038498355</c:v>
                </c:pt>
                <c:pt idx="156">
                  <c:v>10.098579216099887</c:v>
                </c:pt>
                <c:pt idx="157">
                  <c:v>11.126554906238704</c:v>
                </c:pt>
                <c:pt idx="158">
                  <c:v>12.24492016490758</c:v>
                </c:pt>
                <c:pt idx="159">
                  <c:v>13.455844347358331</c:v>
                </c:pt>
                <c:pt idx="160">
                  <c:v>14.769265331144952</c:v>
                </c:pt>
                <c:pt idx="161">
                  <c:v>16.187077552301158</c:v>
                </c:pt>
                <c:pt idx="162">
                  <c:v>17.720218833909165</c:v>
                </c:pt>
                <c:pt idx="163">
                  <c:v>19.370159351866068</c:v>
                </c:pt>
                <c:pt idx="164">
                  <c:v>21.14883857820104</c:v>
                </c:pt>
                <c:pt idx="165">
                  <c:v>23.057127070513861</c:v>
                </c:pt>
                <c:pt idx="166">
                  <c:v>25.107947815042486</c:v>
                </c:pt>
                <c:pt idx="167">
                  <c:v>27.30137032322228</c:v>
                </c:pt>
                <c:pt idx="168">
                  <c:v>29.651260864250386</c:v>
                </c:pt>
                <c:pt idx="169">
                  <c:v>32.156661362446918</c:v>
                </c:pt>
                <c:pt idx="170">
                  <c:v>34.827835370829277</c:v>
                </c:pt>
                <c:pt idx="171">
                  <c:v>37.675993371951058</c:v>
                </c:pt>
                <c:pt idx="172">
                  <c:v>40.698162406582931</c:v>
                </c:pt>
                <c:pt idx="173">
                  <c:v>43.910231308258979</c:v>
                </c:pt>
                <c:pt idx="174">
                  <c:v>47.307540680950837</c:v>
                </c:pt>
                <c:pt idx="175">
                  <c:v>50.906588205444265</c:v>
                </c:pt>
                <c:pt idx="176">
                  <c:v>54.70073928265419</c:v>
                </c:pt>
                <c:pt idx="177">
                  <c:v>58.706949058949228</c:v>
                </c:pt>
                <c:pt idx="178">
                  <c:v>62.916314350932119</c:v>
                </c:pt>
                <c:pt idx="179">
                  <c:v>67.346074172911813</c:v>
                </c:pt>
                <c:pt idx="180">
                  <c:v>71.984767254312757</c:v>
                </c:pt>
                <c:pt idx="181">
                  <c:v>76.849723790645299</c:v>
                </c:pt>
                <c:pt idx="182">
                  <c:v>81.926648590106865</c:v>
                </c:pt>
                <c:pt idx="183">
                  <c:v>87.232755451266215</c:v>
                </c:pt>
                <c:pt idx="184">
                  <c:v>92.750663972860934</c:v>
                </c:pt>
                <c:pt idx="185">
                  <c:v>98.497254290677304</c:v>
                </c:pt>
                <c:pt idx="186">
                  <c:v>104.45184571877108</c:v>
                </c:pt>
                <c:pt idx="187">
                  <c:v>110.63076386161806</c:v>
                </c:pt>
                <c:pt idx="188">
                  <c:v>117.00986096450747</c:v>
                </c:pt>
                <c:pt idx="189">
                  <c:v>123.59382122572303</c:v>
                </c:pt>
                <c:pt idx="190">
                  <c:v>130.38753091924337</c:v>
                </c:pt>
                <c:pt idx="191">
                  <c:v>137.3614655632698</c:v>
                </c:pt>
                <c:pt idx="192">
                  <c:v>144.52963732343181</c:v>
                </c:pt>
                <c:pt idx="193">
                  <c:v>151.85892641870217</c:v>
                </c:pt>
                <c:pt idx="194">
                  <c:v>159.36209034992217</c:v>
                </c:pt>
                <c:pt idx="195">
                  <c:v>167.00250598778842</c:v>
                </c:pt>
                <c:pt idx="196">
                  <c:v>174.7915268301532</c:v>
                </c:pt>
                <c:pt idx="197">
                  <c:v>182.68921273659748</c:v>
                </c:pt>
                <c:pt idx="198">
                  <c:v>190.70539867644362</c:v>
                </c:pt>
                <c:pt idx="199">
                  <c:v>198.7971133444953</c:v>
                </c:pt>
                <c:pt idx="200">
                  <c:v>206.97259874285049</c:v>
                </c:pt>
                <c:pt idx="201">
                  <c:v>215.18623988961812</c:v>
                </c:pt>
                <c:pt idx="202">
                  <c:v>223.44465536725122</c:v>
                </c:pt>
                <c:pt idx="203">
                  <c:v>231.70007439740169</c:v>
                </c:pt>
                <c:pt idx="204">
                  <c:v>239.95750792219329</c:v>
                </c:pt>
                <c:pt idx="205">
                  <c:v>248.16761273617965</c:v>
                </c:pt>
                <c:pt idx="206">
                  <c:v>256.33385453127534</c:v>
                </c:pt>
                <c:pt idx="207">
                  <c:v>264.40598785157312</c:v>
                </c:pt>
                <c:pt idx="208">
                  <c:v>272.37318444201327</c:v>
                </c:pt>
                <c:pt idx="209">
                  <c:v>280.22360940535725</c:v>
                </c:pt>
                <c:pt idx="210">
                  <c:v>287.90707867963749</c:v>
                </c:pt>
                <c:pt idx="211">
                  <c:v>295.42375407331576</c:v>
                </c:pt>
                <c:pt idx="212">
                  <c:v>302.72451406793613</c:v>
                </c:pt>
                <c:pt idx="213">
                  <c:v>309.80851918248146</c:v>
                </c:pt>
                <c:pt idx="214">
                  <c:v>316.62856452025642</c:v>
                </c:pt>
                <c:pt idx="215">
                  <c:v>323.18303316608535</c:v>
                </c:pt>
                <c:pt idx="216">
                  <c:v>329.42749711382606</c:v>
                </c:pt>
                <c:pt idx="217">
                  <c:v>335.35980056501847</c:v>
                </c:pt>
                <c:pt idx="218">
                  <c:v>340.93913477419017</c:v>
                </c:pt>
                <c:pt idx="219">
                  <c:v>346.16304796678816</c:v>
                </c:pt>
                <c:pt idx="220">
                  <c:v>350.99515049432318</c:v>
                </c:pt>
                <c:pt idx="221">
                  <c:v>355.43293112071763</c:v>
                </c:pt>
                <c:pt idx="222">
                  <c:v>359.44515237324873</c:v>
                </c:pt>
                <c:pt idx="223">
                  <c:v>363.02946303518138</c:v>
                </c:pt>
                <c:pt idx="224">
                  <c:v>366.16042129628113</c:v>
                </c:pt>
                <c:pt idx="225">
                  <c:v>368.83602839999975</c:v>
                </c:pt>
                <c:pt idx="226">
                  <c:v>371.03717159727779</c:v>
                </c:pt>
                <c:pt idx="227">
                  <c:v>372.75995333249057</c:v>
                </c:pt>
                <c:pt idx="228">
                  <c:v>373.99921932676887</c:v>
                </c:pt>
                <c:pt idx="229">
                  <c:v>374.74606530434295</c:v>
                </c:pt>
                <c:pt idx="230">
                  <c:v>374.99996227023695</c:v>
                </c:pt>
                <c:pt idx="231">
                  <c:v>374.75908327654372</c:v>
                </c:pt>
                <c:pt idx="232">
                  <c:v>374.02359980021015</c:v>
                </c:pt>
                <c:pt idx="233">
                  <c:v>372.79880161721502</c:v>
                </c:pt>
                <c:pt idx="234">
                  <c:v>371.08554793760305</c:v>
                </c:pt>
                <c:pt idx="235">
                  <c:v>368.89613130265838</c:v>
                </c:pt>
                <c:pt idx="236">
                  <c:v>366.23203438470819</c:v>
                </c:pt>
                <c:pt idx="237">
                  <c:v>363.11228896822178</c:v>
                </c:pt>
                <c:pt idx="238">
                  <c:v>359.53888839717473</c:v>
                </c:pt>
                <c:pt idx="239">
                  <c:v>355.5371993391031</c:v>
                </c:pt>
                <c:pt idx="240">
                  <c:v>351.10956976671798</c:v>
                </c:pt>
                <c:pt idx="241">
                  <c:v>346.28716930674517</c:v>
                </c:pt>
                <c:pt idx="242">
                  <c:v>341.07250851192543</c:v>
                </c:pt>
                <c:pt idx="243">
                  <c:v>335.50191772156126</c:v>
                </c:pt>
                <c:pt idx="244">
                  <c:v>329.57785086226863</c:v>
                </c:pt>
                <c:pt idx="245">
                  <c:v>323.34106687802671</c:v>
                </c:pt>
                <c:pt idx="246">
                  <c:v>316.80458671396252</c:v>
                </c:pt>
                <c:pt idx="247">
                  <c:v>309.98021872189202</c:v>
                </c:pt>
                <c:pt idx="248">
                  <c:v>302.91385084851669</c:v>
                </c:pt>
                <c:pt idx="249">
                  <c:v>295.60675033060676</c:v>
                </c:pt>
                <c:pt idx="250">
                  <c:v>288.10716356324832</c:v>
                </c:pt>
                <c:pt idx="251">
                  <c:v>280.4154688294031</c:v>
                </c:pt>
                <c:pt idx="252">
                  <c:v>272.58141078005031</c:v>
                </c:pt>
                <c:pt idx="253">
                  <c:v>264.60426554532944</c:v>
                </c:pt>
                <c:pt idx="254">
                  <c:v>256.53443329844578</c:v>
                </c:pt>
                <c:pt idx="255">
                  <c:v>248.36990311719433</c:v>
                </c:pt>
                <c:pt idx="256">
                  <c:v>240.16092708254962</c:v>
                </c:pt>
                <c:pt idx="257">
                  <c:v>231.90405800133831</c:v>
                </c:pt>
                <c:pt idx="258">
                  <c:v>223.64865447345497</c:v>
                </c:pt>
                <c:pt idx="259">
                  <c:v>215.38972511254084</c:v>
                </c:pt>
                <c:pt idx="260">
                  <c:v>207.17506385899335</c:v>
                </c:pt>
                <c:pt idx="261">
                  <c:v>198.99807217353472</c:v>
                </c:pt>
                <c:pt idx="262">
                  <c:v>190.90439483509238</c:v>
                </c:pt>
                <c:pt idx="263">
                  <c:v>182.88580979491891</c:v>
                </c:pt>
                <c:pt idx="264">
                  <c:v>174.98532357355589</c:v>
                </c:pt>
                <c:pt idx="265">
                  <c:v>167.20566383961756</c:v>
                </c:pt>
                <c:pt idx="266">
                  <c:v>159.54918010696605</c:v>
                </c:pt>
                <c:pt idx="267">
                  <c:v>152.05422577331549</c:v>
                </c:pt>
                <c:pt idx="268">
                  <c:v>144.70874664609164</c:v>
                </c:pt>
                <c:pt idx="269">
                  <c:v>137.54767614174861</c:v>
                </c:pt>
                <c:pt idx="270">
                  <c:v>130.55762485146246</c:v>
                </c:pt>
                <c:pt idx="271">
                  <c:v>123.76996666999605</c:v>
                </c:pt>
                <c:pt idx="272">
                  <c:v>117.1701410334105</c:v>
                </c:pt>
                <c:pt idx="273">
                  <c:v>110.78591372321388</c:v>
                </c:pt>
                <c:pt idx="274">
                  <c:v>104.60174221581431</c:v>
                </c:pt>
                <c:pt idx="275">
                  <c:v>98.641817877916282</c:v>
                </c:pt>
                <c:pt idx="276">
                  <c:v>92.889823326699727</c:v>
                </c:pt>
                <c:pt idx="277">
                  <c:v>87.366481153340402</c:v>
                </c:pt>
                <c:pt idx="278">
                  <c:v>82.054916721825265</c:v>
                </c:pt>
                <c:pt idx="279">
                  <c:v>76.97254995978146</c:v>
                </c:pt>
                <c:pt idx="280">
                  <c:v>72.102169849836557</c:v>
                </c:pt>
                <c:pt idx="281">
                  <c:v>67.458108209059318</c:v>
                </c:pt>
                <c:pt idx="282">
                  <c:v>63.023034987793729</c:v>
                </c:pt>
                <c:pt idx="283">
                  <c:v>58.808444806044676</c:v>
                </c:pt>
                <c:pt idx="284">
                  <c:v>54.803439992657438</c:v>
                </c:pt>
                <c:pt idx="285">
                  <c:v>50.997922531850413</c:v>
                </c:pt>
                <c:pt idx="286">
                  <c:v>47.39965362856973</c:v>
                </c:pt>
                <c:pt idx="287">
                  <c:v>43.991880664427121</c:v>
                </c:pt>
                <c:pt idx="288">
                  <c:v>40.780239282687276</c:v>
                </c:pt>
                <c:pt idx="289">
                  <c:v>37.748511017691349</c:v>
                </c:pt>
                <c:pt idx="290">
                  <c:v>34.90049805848372</c:v>
                </c:pt>
                <c:pt idx="291">
                  <c:v>32.220655841494036</c:v>
                </c:pt>
                <c:pt idx="292">
                  <c:v>29.711236966663233</c:v>
                </c:pt>
                <c:pt idx="293">
                  <c:v>27.357485641025225</c:v>
                </c:pt>
                <c:pt idx="294">
                  <c:v>25.160374143829056</c:v>
                </c:pt>
                <c:pt idx="295">
                  <c:v>23.106024908591653</c:v>
                </c:pt>
                <c:pt idx="296">
                  <c:v>21.194379680859008</c:v>
                </c:pt>
                <c:pt idx="297">
                  <c:v>19.412503534178981</c:v>
                </c:pt>
                <c:pt idx="298">
                  <c:v>17.759534520685804</c:v>
                </c:pt>
                <c:pt idx="299">
                  <c:v>16.223520870326656</c:v>
                </c:pt>
                <c:pt idx="300">
                  <c:v>14.802998687868714</c:v>
                </c:pt>
                <c:pt idx="301">
                  <c:v>13.487017754289445</c:v>
                </c:pt>
                <c:pt idx="302">
                  <c:v>12.273687908626817</c:v>
                </c:pt>
                <c:pt idx="303">
                  <c:v>11.154804597176105</c:v>
                </c:pt>
                <c:pt idx="304">
                  <c:v>10.122964287606123</c:v>
                </c:pt>
                <c:pt idx="305">
                  <c:v>9.1759101783941439</c:v>
                </c:pt>
                <c:pt idx="306">
                  <c:v>8.3051520300465018</c:v>
                </c:pt>
                <c:pt idx="307">
                  <c:v>7.5083341771505685</c:v>
                </c:pt>
                <c:pt idx="308">
                  <c:v>6.7778932159396161</c:v>
                </c:pt>
                <c:pt idx="309">
                  <c:v>6.1114644127750246</c:v>
                </c:pt>
                <c:pt idx="310">
                  <c:v>5.5023613925136443</c:v>
                </c:pt>
                <c:pt idx="311">
                  <c:v>4.948279631939088</c:v>
                </c:pt>
                <c:pt idx="312">
                  <c:v>4.4433523514392714</c:v>
                </c:pt>
                <c:pt idx="313">
                  <c:v>3.9853863983493536</c:v>
                </c:pt>
                <c:pt idx="314">
                  <c:v>3.5692720339991859</c:v>
                </c:pt>
                <c:pt idx="315">
                  <c:v>3.1929630141310894</c:v>
                </c:pt>
                <c:pt idx="316">
                  <c:v>2.8520412217573838</c:v>
                </c:pt>
                <c:pt idx="317">
                  <c:v>2.5446297181686064</c:v>
                </c:pt>
                <c:pt idx="318">
                  <c:v>2.2669356940760594</c:v>
                </c:pt>
                <c:pt idx="319">
                  <c:v>2.0172631504706624</c:v>
                </c:pt>
                <c:pt idx="320">
                  <c:v>1.7923790395963848</c:v>
                </c:pt>
                <c:pt idx="321">
                  <c:v>1.590771380766663</c:v>
                </c:pt>
                <c:pt idx="322">
                  <c:v>1.4099815370398825</c:v>
                </c:pt>
                <c:pt idx="323">
                  <c:v>1.2478438308024735</c:v>
                </c:pt>
                <c:pt idx="324">
                  <c:v>1.1031141385644585</c:v>
                </c:pt>
                <c:pt idx="325">
                  <c:v>0.97368831195785455</c:v>
                </c:pt>
                <c:pt idx="326">
                  <c:v>0.85848898940325358</c:v>
                </c:pt>
                <c:pt idx="327">
                  <c:v>0.75576527007514316</c:v>
                </c:pt>
                <c:pt idx="328">
                  <c:v>0.66459376317559771</c:v>
                </c:pt>
                <c:pt idx="329">
                  <c:v>0.58352727181026809</c:v>
                </c:pt>
                <c:pt idx="330">
                  <c:v>0.51178204654206427</c:v>
                </c:pt>
                <c:pt idx="331">
                  <c:v>0.44816985226903866</c:v>
                </c:pt>
                <c:pt idx="332">
                  <c:v>0.39203160925768604</c:v>
                </c:pt>
                <c:pt idx="333">
                  <c:v>0.34239812118367774</c:v>
                </c:pt>
                <c:pt idx="334">
                  <c:v>0.29872005280702596</c:v>
                </c:pt>
                <c:pt idx="335">
                  <c:v>0.26021202379993247</c:v>
                </c:pt>
                <c:pt idx="336">
                  <c:v>0.22642007130427702</c:v>
                </c:pt>
                <c:pt idx="337">
                  <c:v>0.19671188557832905</c:v>
                </c:pt>
                <c:pt idx="338">
                  <c:v>0.17071540852093472</c:v>
                </c:pt>
                <c:pt idx="339">
                  <c:v>0.1479248357088794</c:v>
                </c:pt>
                <c:pt idx="340">
                  <c:v>0.12803767340049915</c:v>
                </c:pt>
                <c:pt idx="341">
                  <c:v>0.11065189176696087</c:v>
                </c:pt>
                <c:pt idx="342">
                  <c:v>9.5523467620322031E-2</c:v>
                </c:pt>
                <c:pt idx="343">
                  <c:v>8.2354827138967496E-2</c:v>
                </c:pt>
                <c:pt idx="344">
                  <c:v>7.0890761007685363E-2</c:v>
                </c:pt>
                <c:pt idx="345">
                  <c:v>6.0956942713283432E-2</c:v>
                </c:pt>
                <c:pt idx="346">
                  <c:v>5.2333098740491676E-2</c:v>
                </c:pt>
                <c:pt idx="347">
                  <c:v>4.4881208989945909E-2</c:v>
                </c:pt>
                <c:pt idx="348">
                  <c:v>3.8430011698171035E-2</c:v>
                </c:pt>
                <c:pt idx="349">
                  <c:v>3.2871019269602349E-2</c:v>
                </c:pt>
                <c:pt idx="350">
                  <c:v>2.8071901790319462E-2</c:v>
                </c:pt>
                <c:pt idx="351">
                  <c:v>2.3947988894262813E-2</c:v>
                </c:pt>
                <c:pt idx="352">
                  <c:v>2.0397662815417435E-2</c:v>
                </c:pt>
                <c:pt idx="353">
                  <c:v>1.7355302133111549E-2</c:v>
                </c:pt>
                <c:pt idx="354">
                  <c:v>1.474335199346451E-2</c:v>
                </c:pt>
                <c:pt idx="355">
                  <c:v>1.25113035892233E-2</c:v>
                </c:pt>
                <c:pt idx="356">
                  <c:v>1.0600328245213508E-2</c:v>
                </c:pt>
                <c:pt idx="357">
                  <c:v>8.9718127263792372E-3</c:v>
                </c:pt>
                <c:pt idx="358">
                  <c:v>7.5814041100188438E-3</c:v>
                </c:pt>
                <c:pt idx="359">
                  <c:v>6.3997806711606356E-3</c:v>
                </c:pt>
              </c:numCache>
            </c:numRef>
          </c:yVal>
          <c:smooth val="1"/>
        </c:ser>
        <c:dLbls>
          <c:showLegendKey val="0"/>
          <c:showVal val="0"/>
          <c:showCatName val="0"/>
          <c:showSerName val="0"/>
          <c:showPercent val="0"/>
          <c:showBubbleSize val="0"/>
        </c:dLbls>
        <c:axId val="335462512"/>
        <c:axId val="335463072"/>
      </c:scatterChart>
      <c:scatterChart>
        <c:scatterStyle val="lineMarker"/>
        <c:varyColors val="0"/>
        <c:ser>
          <c:idx val="0"/>
          <c:order val="0"/>
          <c:spPr>
            <a:ln w="28575">
              <a:noFill/>
            </a:ln>
          </c:spPr>
          <c:marker>
            <c:symbol val="diamond"/>
            <c:size val="2"/>
          </c:marker>
          <c:xVal>
            <c:numRef>
              <c:f>'APD2mesh-APD1mesh'!$F$1:$F$360</c:f>
              <c:numCache>
                <c:formatCode>0.0000E+00</c:formatCode>
                <c:ptCount val="360"/>
                <c:pt idx="0">
                  <c:v>3.9963599999999999E-10</c:v>
                </c:pt>
                <c:pt idx="1">
                  <c:v>4.00251E-10</c:v>
                </c:pt>
                <c:pt idx="2">
                  <c:v>4.0086700000000001E-10</c:v>
                </c:pt>
                <c:pt idx="3">
                  <c:v>4.0148200000000001E-10</c:v>
                </c:pt>
                <c:pt idx="4">
                  <c:v>4.0209800000000002E-10</c:v>
                </c:pt>
                <c:pt idx="5">
                  <c:v>4.0271300000000002E-10</c:v>
                </c:pt>
                <c:pt idx="6">
                  <c:v>4.0332899999999998E-10</c:v>
                </c:pt>
                <c:pt idx="7">
                  <c:v>4.0394399999999999E-10</c:v>
                </c:pt>
                <c:pt idx="8">
                  <c:v>4.0456E-10</c:v>
                </c:pt>
                <c:pt idx="9">
                  <c:v>4.05175E-10</c:v>
                </c:pt>
                <c:pt idx="10">
                  <c:v>4.0579100000000001E-10</c:v>
                </c:pt>
                <c:pt idx="11">
                  <c:v>4.0640600000000001E-10</c:v>
                </c:pt>
                <c:pt idx="12">
                  <c:v>4.0702200000000002E-10</c:v>
                </c:pt>
                <c:pt idx="13">
                  <c:v>4.0763699999999997E-10</c:v>
                </c:pt>
                <c:pt idx="14">
                  <c:v>4.0825299999999999E-10</c:v>
                </c:pt>
                <c:pt idx="15">
                  <c:v>4.0886799999999999E-10</c:v>
                </c:pt>
                <c:pt idx="16">
                  <c:v>4.09484E-10</c:v>
                </c:pt>
                <c:pt idx="17">
                  <c:v>4.10099E-10</c:v>
                </c:pt>
                <c:pt idx="18">
                  <c:v>4.10714E-10</c:v>
                </c:pt>
                <c:pt idx="19">
                  <c:v>4.1133000000000002E-10</c:v>
                </c:pt>
                <c:pt idx="20">
                  <c:v>4.1194500000000002E-10</c:v>
                </c:pt>
                <c:pt idx="21">
                  <c:v>4.1256099999999998E-10</c:v>
                </c:pt>
                <c:pt idx="22">
                  <c:v>4.1317599999999998E-10</c:v>
                </c:pt>
                <c:pt idx="23">
                  <c:v>4.1379199999999999E-10</c:v>
                </c:pt>
                <c:pt idx="24">
                  <c:v>4.1440699999999999E-10</c:v>
                </c:pt>
                <c:pt idx="25">
                  <c:v>4.15023E-10</c:v>
                </c:pt>
                <c:pt idx="26">
                  <c:v>4.1563800000000001E-10</c:v>
                </c:pt>
                <c:pt idx="27">
                  <c:v>4.1625400000000002E-10</c:v>
                </c:pt>
                <c:pt idx="28">
                  <c:v>4.1686900000000002E-10</c:v>
                </c:pt>
                <c:pt idx="29">
                  <c:v>4.1748499999999998E-10</c:v>
                </c:pt>
                <c:pt idx="30">
                  <c:v>4.1809999999999998E-10</c:v>
                </c:pt>
                <c:pt idx="31">
                  <c:v>4.1871599999999999E-10</c:v>
                </c:pt>
                <c:pt idx="32">
                  <c:v>4.19331E-10</c:v>
                </c:pt>
                <c:pt idx="33">
                  <c:v>4.1994700000000001E-10</c:v>
                </c:pt>
                <c:pt idx="34">
                  <c:v>4.2056200000000001E-10</c:v>
                </c:pt>
                <c:pt idx="35">
                  <c:v>4.2117800000000002E-10</c:v>
                </c:pt>
                <c:pt idx="36">
                  <c:v>4.2179300000000002E-10</c:v>
                </c:pt>
                <c:pt idx="37">
                  <c:v>4.2240799999999997E-10</c:v>
                </c:pt>
                <c:pt idx="38">
                  <c:v>4.2302399999999999E-10</c:v>
                </c:pt>
                <c:pt idx="39">
                  <c:v>4.2363899999999999E-10</c:v>
                </c:pt>
                <c:pt idx="40">
                  <c:v>4.24255E-10</c:v>
                </c:pt>
                <c:pt idx="41">
                  <c:v>4.2487E-10</c:v>
                </c:pt>
                <c:pt idx="42">
                  <c:v>4.2548600000000001E-10</c:v>
                </c:pt>
                <c:pt idx="43">
                  <c:v>4.2610100000000002E-10</c:v>
                </c:pt>
                <c:pt idx="44">
                  <c:v>4.2671699999999998E-10</c:v>
                </c:pt>
                <c:pt idx="45">
                  <c:v>4.2733199999999998E-10</c:v>
                </c:pt>
                <c:pt idx="46">
                  <c:v>4.2794799999999999E-10</c:v>
                </c:pt>
                <c:pt idx="47">
                  <c:v>4.2856299999999999E-10</c:v>
                </c:pt>
                <c:pt idx="48">
                  <c:v>4.29179E-10</c:v>
                </c:pt>
                <c:pt idx="49">
                  <c:v>4.29794E-10</c:v>
                </c:pt>
                <c:pt idx="50">
                  <c:v>4.3041000000000002E-10</c:v>
                </c:pt>
                <c:pt idx="51">
                  <c:v>4.3102500000000002E-10</c:v>
                </c:pt>
                <c:pt idx="52">
                  <c:v>4.3164099999999998E-10</c:v>
                </c:pt>
                <c:pt idx="53">
                  <c:v>4.3225599999999998E-10</c:v>
                </c:pt>
                <c:pt idx="54">
                  <c:v>4.3287199999999999E-10</c:v>
                </c:pt>
                <c:pt idx="55">
                  <c:v>4.3348699999999999E-10</c:v>
                </c:pt>
                <c:pt idx="56">
                  <c:v>4.34102E-10</c:v>
                </c:pt>
                <c:pt idx="57">
                  <c:v>4.3471800000000001E-10</c:v>
                </c:pt>
                <c:pt idx="58">
                  <c:v>4.3533300000000001E-10</c:v>
                </c:pt>
                <c:pt idx="59">
                  <c:v>4.3594900000000002E-10</c:v>
                </c:pt>
                <c:pt idx="60">
                  <c:v>4.3656400000000002E-10</c:v>
                </c:pt>
                <c:pt idx="61">
                  <c:v>4.3717999999999998E-10</c:v>
                </c:pt>
                <c:pt idx="62">
                  <c:v>4.3779499999999999E-10</c:v>
                </c:pt>
                <c:pt idx="63">
                  <c:v>4.38411E-10</c:v>
                </c:pt>
                <c:pt idx="64">
                  <c:v>4.39026E-10</c:v>
                </c:pt>
                <c:pt idx="65">
                  <c:v>4.3964200000000001E-10</c:v>
                </c:pt>
                <c:pt idx="66">
                  <c:v>4.4025700000000001E-10</c:v>
                </c:pt>
                <c:pt idx="67">
                  <c:v>4.4087300000000002E-10</c:v>
                </c:pt>
                <c:pt idx="68">
                  <c:v>4.4148799999999998E-10</c:v>
                </c:pt>
                <c:pt idx="69">
                  <c:v>4.4210399999999999E-10</c:v>
                </c:pt>
                <c:pt idx="70">
                  <c:v>4.4271899999999999E-10</c:v>
                </c:pt>
                <c:pt idx="71">
                  <c:v>4.43335E-10</c:v>
                </c:pt>
                <c:pt idx="72">
                  <c:v>4.4395E-10</c:v>
                </c:pt>
                <c:pt idx="73">
                  <c:v>4.4456600000000001E-10</c:v>
                </c:pt>
                <c:pt idx="74">
                  <c:v>4.4518100000000002E-10</c:v>
                </c:pt>
                <c:pt idx="75">
                  <c:v>4.4579600000000002E-10</c:v>
                </c:pt>
                <c:pt idx="76">
                  <c:v>4.4641199999999998E-10</c:v>
                </c:pt>
                <c:pt idx="77">
                  <c:v>4.4702699999999998E-10</c:v>
                </c:pt>
                <c:pt idx="78">
                  <c:v>4.4764299999999999E-10</c:v>
                </c:pt>
                <c:pt idx="79">
                  <c:v>4.4825799999999999E-10</c:v>
                </c:pt>
                <c:pt idx="80">
                  <c:v>4.4887400000000001E-10</c:v>
                </c:pt>
                <c:pt idx="81">
                  <c:v>4.4948900000000001E-10</c:v>
                </c:pt>
                <c:pt idx="82">
                  <c:v>4.5010500000000002E-10</c:v>
                </c:pt>
                <c:pt idx="83">
                  <c:v>4.5072000000000002E-10</c:v>
                </c:pt>
                <c:pt idx="84">
                  <c:v>4.5133599999999998E-10</c:v>
                </c:pt>
                <c:pt idx="85">
                  <c:v>4.5195099999999998E-10</c:v>
                </c:pt>
                <c:pt idx="86">
                  <c:v>4.5256699999999999E-10</c:v>
                </c:pt>
                <c:pt idx="87">
                  <c:v>4.53182E-10</c:v>
                </c:pt>
                <c:pt idx="88">
                  <c:v>4.5379800000000001E-10</c:v>
                </c:pt>
                <c:pt idx="89">
                  <c:v>4.5441300000000001E-10</c:v>
                </c:pt>
                <c:pt idx="90">
                  <c:v>4.5502900000000002E-10</c:v>
                </c:pt>
                <c:pt idx="91">
                  <c:v>4.5564400000000002E-10</c:v>
                </c:pt>
                <c:pt idx="92">
                  <c:v>4.5625999999999998E-10</c:v>
                </c:pt>
                <c:pt idx="93">
                  <c:v>4.5687499999999999E-10</c:v>
                </c:pt>
                <c:pt idx="94">
                  <c:v>4.5748999999999999E-10</c:v>
                </c:pt>
                <c:pt idx="95">
                  <c:v>4.58106E-10</c:v>
                </c:pt>
                <c:pt idx="96">
                  <c:v>4.58721E-10</c:v>
                </c:pt>
                <c:pt idx="97">
                  <c:v>4.5933700000000001E-10</c:v>
                </c:pt>
                <c:pt idx="98">
                  <c:v>4.5995200000000002E-10</c:v>
                </c:pt>
                <c:pt idx="99">
                  <c:v>4.6056799999999998E-10</c:v>
                </c:pt>
                <c:pt idx="100">
                  <c:v>4.6118299999999998E-10</c:v>
                </c:pt>
                <c:pt idx="101">
                  <c:v>4.6179899999999999E-10</c:v>
                </c:pt>
                <c:pt idx="102">
                  <c:v>4.6241399999999999E-10</c:v>
                </c:pt>
                <c:pt idx="103">
                  <c:v>4.6303E-10</c:v>
                </c:pt>
                <c:pt idx="104">
                  <c:v>4.6364500000000001E-10</c:v>
                </c:pt>
                <c:pt idx="105">
                  <c:v>4.6426100000000002E-10</c:v>
                </c:pt>
                <c:pt idx="106">
                  <c:v>4.6487600000000002E-10</c:v>
                </c:pt>
                <c:pt idx="107">
                  <c:v>4.6549199999999998E-10</c:v>
                </c:pt>
                <c:pt idx="108">
                  <c:v>4.6610700000000003E-10</c:v>
                </c:pt>
                <c:pt idx="109">
                  <c:v>4.6672300000000004E-10</c:v>
                </c:pt>
                <c:pt idx="110">
                  <c:v>4.6733800000000005E-10</c:v>
                </c:pt>
                <c:pt idx="111">
                  <c:v>4.6795399999999995E-10</c:v>
                </c:pt>
                <c:pt idx="112">
                  <c:v>4.6856899999999996E-10</c:v>
                </c:pt>
                <c:pt idx="113">
                  <c:v>4.6918399999999996E-10</c:v>
                </c:pt>
                <c:pt idx="114">
                  <c:v>4.6979999999999997E-10</c:v>
                </c:pt>
                <c:pt idx="115">
                  <c:v>4.7041499999999997E-10</c:v>
                </c:pt>
                <c:pt idx="116">
                  <c:v>4.7103099999999998E-10</c:v>
                </c:pt>
                <c:pt idx="117">
                  <c:v>4.7164599999999999E-10</c:v>
                </c:pt>
                <c:pt idx="118">
                  <c:v>4.72262E-10</c:v>
                </c:pt>
                <c:pt idx="119">
                  <c:v>4.72877E-10</c:v>
                </c:pt>
                <c:pt idx="120">
                  <c:v>4.7349300000000001E-10</c:v>
                </c:pt>
                <c:pt idx="121">
                  <c:v>4.7410800000000001E-10</c:v>
                </c:pt>
                <c:pt idx="122">
                  <c:v>4.7472400000000002E-10</c:v>
                </c:pt>
                <c:pt idx="123">
                  <c:v>4.7533900000000003E-10</c:v>
                </c:pt>
                <c:pt idx="124">
                  <c:v>4.7595500000000004E-10</c:v>
                </c:pt>
                <c:pt idx="125">
                  <c:v>4.7657000000000004E-10</c:v>
                </c:pt>
                <c:pt idx="126">
                  <c:v>4.7718599999999995E-10</c:v>
                </c:pt>
                <c:pt idx="127">
                  <c:v>4.7780099999999995E-10</c:v>
                </c:pt>
                <c:pt idx="128">
                  <c:v>4.7841699999999996E-10</c:v>
                </c:pt>
                <c:pt idx="129">
                  <c:v>4.7903199999999996E-10</c:v>
                </c:pt>
                <c:pt idx="130">
                  <c:v>4.7964799999999998E-10</c:v>
                </c:pt>
                <c:pt idx="131">
                  <c:v>4.8026299999999998E-10</c:v>
                </c:pt>
                <c:pt idx="132">
                  <c:v>4.8087799999999998E-10</c:v>
                </c:pt>
                <c:pt idx="133">
                  <c:v>4.8149399999999999E-10</c:v>
                </c:pt>
                <c:pt idx="134">
                  <c:v>4.8210899999999999E-10</c:v>
                </c:pt>
                <c:pt idx="135">
                  <c:v>4.8272500000000001E-10</c:v>
                </c:pt>
                <c:pt idx="136">
                  <c:v>4.8334000000000001E-10</c:v>
                </c:pt>
                <c:pt idx="137">
                  <c:v>4.8395600000000002E-10</c:v>
                </c:pt>
                <c:pt idx="138">
                  <c:v>4.8457100000000002E-10</c:v>
                </c:pt>
                <c:pt idx="139">
                  <c:v>4.8518700000000003E-10</c:v>
                </c:pt>
                <c:pt idx="140">
                  <c:v>4.8580200000000004E-10</c:v>
                </c:pt>
                <c:pt idx="141">
                  <c:v>4.8641800000000005E-10</c:v>
                </c:pt>
                <c:pt idx="142">
                  <c:v>4.8703300000000005E-10</c:v>
                </c:pt>
                <c:pt idx="143">
                  <c:v>4.8764899999999996E-10</c:v>
                </c:pt>
                <c:pt idx="144">
                  <c:v>4.8826399999999996E-10</c:v>
                </c:pt>
                <c:pt idx="145">
                  <c:v>4.8887999999999997E-10</c:v>
                </c:pt>
                <c:pt idx="146">
                  <c:v>4.8949499999999997E-10</c:v>
                </c:pt>
                <c:pt idx="147">
                  <c:v>4.9011099999999998E-10</c:v>
                </c:pt>
                <c:pt idx="148">
                  <c:v>4.9072599999999999E-10</c:v>
                </c:pt>
                <c:pt idx="149">
                  <c:v>4.91342E-10</c:v>
                </c:pt>
                <c:pt idx="150">
                  <c:v>4.91957E-10</c:v>
                </c:pt>
                <c:pt idx="151">
                  <c:v>4.92572E-10</c:v>
                </c:pt>
                <c:pt idx="152">
                  <c:v>4.9318800000000001E-10</c:v>
                </c:pt>
                <c:pt idx="153">
                  <c:v>4.9380300000000002E-10</c:v>
                </c:pt>
                <c:pt idx="154">
                  <c:v>4.9441900000000003E-10</c:v>
                </c:pt>
                <c:pt idx="155">
                  <c:v>4.9503400000000003E-10</c:v>
                </c:pt>
                <c:pt idx="156">
                  <c:v>4.9565000000000004E-10</c:v>
                </c:pt>
                <c:pt idx="157">
                  <c:v>4.9626500000000004E-10</c:v>
                </c:pt>
                <c:pt idx="158">
                  <c:v>4.9688099999999995E-10</c:v>
                </c:pt>
                <c:pt idx="159">
                  <c:v>4.9749599999999995E-10</c:v>
                </c:pt>
                <c:pt idx="160">
                  <c:v>4.9811199999999996E-10</c:v>
                </c:pt>
                <c:pt idx="161">
                  <c:v>4.9872699999999997E-10</c:v>
                </c:pt>
                <c:pt idx="162">
                  <c:v>4.9934299999999998E-10</c:v>
                </c:pt>
                <c:pt idx="163">
                  <c:v>4.9995799999999998E-10</c:v>
                </c:pt>
                <c:pt idx="164">
                  <c:v>5.0057399999999999E-10</c:v>
                </c:pt>
                <c:pt idx="165">
                  <c:v>5.0118899999999999E-10</c:v>
                </c:pt>
                <c:pt idx="166">
                  <c:v>5.0180500000000001E-10</c:v>
                </c:pt>
                <c:pt idx="167">
                  <c:v>5.0242000000000001E-10</c:v>
                </c:pt>
                <c:pt idx="168">
                  <c:v>5.0303600000000002E-10</c:v>
                </c:pt>
                <c:pt idx="169">
                  <c:v>5.0365100000000002E-10</c:v>
                </c:pt>
                <c:pt idx="170">
                  <c:v>5.0426600000000002E-10</c:v>
                </c:pt>
                <c:pt idx="171">
                  <c:v>5.0488200000000004E-10</c:v>
                </c:pt>
                <c:pt idx="172">
                  <c:v>5.0549700000000004E-10</c:v>
                </c:pt>
                <c:pt idx="173">
                  <c:v>5.0611300000000005E-10</c:v>
                </c:pt>
                <c:pt idx="174">
                  <c:v>5.0672799999999995E-10</c:v>
                </c:pt>
                <c:pt idx="175">
                  <c:v>5.0734399999999996E-10</c:v>
                </c:pt>
                <c:pt idx="176">
                  <c:v>5.0795899999999996E-10</c:v>
                </c:pt>
                <c:pt idx="177">
                  <c:v>5.0857499999999997E-10</c:v>
                </c:pt>
                <c:pt idx="178">
                  <c:v>5.0918999999999998E-10</c:v>
                </c:pt>
                <c:pt idx="179">
                  <c:v>5.0980599999999999E-10</c:v>
                </c:pt>
                <c:pt idx="180">
                  <c:v>5.1042099999999999E-10</c:v>
                </c:pt>
                <c:pt idx="181">
                  <c:v>5.11037E-10</c:v>
                </c:pt>
                <c:pt idx="182">
                  <c:v>5.11652E-10</c:v>
                </c:pt>
                <c:pt idx="183">
                  <c:v>5.1226800000000001E-10</c:v>
                </c:pt>
                <c:pt idx="184">
                  <c:v>5.1288300000000002E-10</c:v>
                </c:pt>
                <c:pt idx="185">
                  <c:v>5.1349900000000003E-10</c:v>
                </c:pt>
                <c:pt idx="186">
                  <c:v>5.1411400000000003E-10</c:v>
                </c:pt>
                <c:pt idx="187">
                  <c:v>5.1473000000000004E-10</c:v>
                </c:pt>
                <c:pt idx="188">
                  <c:v>5.1534500000000004E-10</c:v>
                </c:pt>
                <c:pt idx="189">
                  <c:v>5.1596000000000005E-10</c:v>
                </c:pt>
                <c:pt idx="190">
                  <c:v>5.1657599999999995E-10</c:v>
                </c:pt>
                <c:pt idx="191">
                  <c:v>5.1719099999999996E-10</c:v>
                </c:pt>
                <c:pt idx="192">
                  <c:v>5.1780699999999997E-10</c:v>
                </c:pt>
                <c:pt idx="193">
                  <c:v>5.1842199999999997E-10</c:v>
                </c:pt>
                <c:pt idx="194">
                  <c:v>5.1903799999999998E-10</c:v>
                </c:pt>
                <c:pt idx="195">
                  <c:v>5.1965299999999998E-10</c:v>
                </c:pt>
                <c:pt idx="196">
                  <c:v>5.2026899999999999E-10</c:v>
                </c:pt>
                <c:pt idx="197">
                  <c:v>5.20884E-10</c:v>
                </c:pt>
                <c:pt idx="198">
                  <c:v>5.2150000000000001E-10</c:v>
                </c:pt>
                <c:pt idx="199">
                  <c:v>5.2211500000000001E-10</c:v>
                </c:pt>
                <c:pt idx="200">
                  <c:v>5.2273100000000002E-10</c:v>
                </c:pt>
                <c:pt idx="201">
                  <c:v>5.2334600000000002E-10</c:v>
                </c:pt>
                <c:pt idx="202">
                  <c:v>5.2396200000000004E-10</c:v>
                </c:pt>
                <c:pt idx="203">
                  <c:v>5.2457700000000004E-10</c:v>
                </c:pt>
                <c:pt idx="204">
                  <c:v>5.2519300000000005E-10</c:v>
                </c:pt>
                <c:pt idx="205">
                  <c:v>5.2580799999999995E-10</c:v>
                </c:pt>
                <c:pt idx="206">
                  <c:v>5.2642399999999996E-10</c:v>
                </c:pt>
                <c:pt idx="207">
                  <c:v>5.2703899999999996E-10</c:v>
                </c:pt>
                <c:pt idx="208">
                  <c:v>5.2765399999999996E-10</c:v>
                </c:pt>
                <c:pt idx="209">
                  <c:v>5.2826999999999998E-10</c:v>
                </c:pt>
                <c:pt idx="210">
                  <c:v>5.2888499999999998E-10</c:v>
                </c:pt>
                <c:pt idx="211">
                  <c:v>5.2950099999999999E-10</c:v>
                </c:pt>
                <c:pt idx="212">
                  <c:v>5.3011599999999999E-10</c:v>
                </c:pt>
                <c:pt idx="213">
                  <c:v>5.30732E-10</c:v>
                </c:pt>
                <c:pt idx="214">
                  <c:v>5.3134700000000001E-10</c:v>
                </c:pt>
                <c:pt idx="215">
                  <c:v>5.3196300000000002E-10</c:v>
                </c:pt>
                <c:pt idx="216">
                  <c:v>5.3257800000000002E-10</c:v>
                </c:pt>
                <c:pt idx="217">
                  <c:v>5.3319400000000003E-10</c:v>
                </c:pt>
                <c:pt idx="218">
                  <c:v>5.3380900000000003E-10</c:v>
                </c:pt>
                <c:pt idx="219">
                  <c:v>5.3442500000000004E-10</c:v>
                </c:pt>
                <c:pt idx="220">
                  <c:v>5.3504000000000005E-10</c:v>
                </c:pt>
                <c:pt idx="221">
                  <c:v>5.3565599999999995E-10</c:v>
                </c:pt>
                <c:pt idx="222">
                  <c:v>5.3627099999999996E-10</c:v>
                </c:pt>
                <c:pt idx="223">
                  <c:v>5.3688699999999997E-10</c:v>
                </c:pt>
                <c:pt idx="224">
                  <c:v>5.3750199999999997E-10</c:v>
                </c:pt>
                <c:pt idx="225">
                  <c:v>5.3811799999999998E-10</c:v>
                </c:pt>
                <c:pt idx="226">
                  <c:v>5.3873299999999998E-10</c:v>
                </c:pt>
                <c:pt idx="227">
                  <c:v>5.3934799999999999E-10</c:v>
                </c:pt>
                <c:pt idx="228">
                  <c:v>5.39964E-10</c:v>
                </c:pt>
                <c:pt idx="229">
                  <c:v>5.40579E-10</c:v>
                </c:pt>
                <c:pt idx="230">
                  <c:v>5.4119500000000001E-10</c:v>
                </c:pt>
                <c:pt idx="231">
                  <c:v>5.4181000000000001E-10</c:v>
                </c:pt>
                <c:pt idx="232">
                  <c:v>5.4242600000000003E-10</c:v>
                </c:pt>
                <c:pt idx="233">
                  <c:v>5.4304100000000003E-10</c:v>
                </c:pt>
                <c:pt idx="234">
                  <c:v>5.4365700000000004E-10</c:v>
                </c:pt>
                <c:pt idx="235">
                  <c:v>5.4427200000000004E-10</c:v>
                </c:pt>
                <c:pt idx="236">
                  <c:v>5.4488799999999995E-10</c:v>
                </c:pt>
                <c:pt idx="237">
                  <c:v>5.4550299999999995E-10</c:v>
                </c:pt>
                <c:pt idx="238">
                  <c:v>5.4611899999999996E-10</c:v>
                </c:pt>
                <c:pt idx="239">
                  <c:v>5.4673399999999997E-10</c:v>
                </c:pt>
                <c:pt idx="240">
                  <c:v>5.4734999999999998E-10</c:v>
                </c:pt>
                <c:pt idx="241">
                  <c:v>5.4796499999999998E-10</c:v>
                </c:pt>
                <c:pt idx="242">
                  <c:v>5.4858099999999999E-10</c:v>
                </c:pt>
                <c:pt idx="243">
                  <c:v>5.4919599999999999E-10</c:v>
                </c:pt>
                <c:pt idx="244">
                  <c:v>5.49812E-10</c:v>
                </c:pt>
                <c:pt idx="245">
                  <c:v>5.5042700000000001E-10</c:v>
                </c:pt>
                <c:pt idx="246">
                  <c:v>5.5104200000000001E-10</c:v>
                </c:pt>
                <c:pt idx="247">
                  <c:v>5.5165800000000002E-10</c:v>
                </c:pt>
                <c:pt idx="248">
                  <c:v>5.5227300000000002E-10</c:v>
                </c:pt>
                <c:pt idx="249">
                  <c:v>5.5288900000000003E-10</c:v>
                </c:pt>
                <c:pt idx="250">
                  <c:v>5.5350400000000004E-10</c:v>
                </c:pt>
                <c:pt idx="251">
                  <c:v>5.5412000000000005E-10</c:v>
                </c:pt>
                <c:pt idx="252">
                  <c:v>5.5473500000000005E-10</c:v>
                </c:pt>
                <c:pt idx="253">
                  <c:v>5.5535099999999996E-10</c:v>
                </c:pt>
                <c:pt idx="254">
                  <c:v>5.5596599999999996E-10</c:v>
                </c:pt>
                <c:pt idx="255">
                  <c:v>5.5658199999999997E-10</c:v>
                </c:pt>
                <c:pt idx="256">
                  <c:v>5.5719699999999997E-10</c:v>
                </c:pt>
                <c:pt idx="257">
                  <c:v>5.5781299999999998E-10</c:v>
                </c:pt>
                <c:pt idx="258">
                  <c:v>5.5842799999999999E-10</c:v>
                </c:pt>
                <c:pt idx="259">
                  <c:v>5.59044E-10</c:v>
                </c:pt>
                <c:pt idx="260">
                  <c:v>5.59659E-10</c:v>
                </c:pt>
                <c:pt idx="261">
                  <c:v>5.6027500000000001E-10</c:v>
                </c:pt>
                <c:pt idx="262">
                  <c:v>5.6089000000000001E-10</c:v>
                </c:pt>
                <c:pt idx="263">
                  <c:v>5.6150600000000003E-10</c:v>
                </c:pt>
                <c:pt idx="264">
                  <c:v>5.6212100000000003E-10</c:v>
                </c:pt>
                <c:pt idx="265">
                  <c:v>5.6273600000000003E-10</c:v>
                </c:pt>
                <c:pt idx="266">
                  <c:v>5.6335200000000004E-10</c:v>
                </c:pt>
                <c:pt idx="267">
                  <c:v>5.6396700000000004E-10</c:v>
                </c:pt>
                <c:pt idx="268">
                  <c:v>5.6458299999999995E-10</c:v>
                </c:pt>
                <c:pt idx="269">
                  <c:v>5.6519799999999995E-10</c:v>
                </c:pt>
                <c:pt idx="270">
                  <c:v>5.6581399999999997E-10</c:v>
                </c:pt>
                <c:pt idx="271">
                  <c:v>5.6642899999999997E-10</c:v>
                </c:pt>
                <c:pt idx="272">
                  <c:v>5.6704499999999998E-10</c:v>
                </c:pt>
                <c:pt idx="273">
                  <c:v>5.6765999999999998E-10</c:v>
                </c:pt>
                <c:pt idx="274">
                  <c:v>5.6827599999999999E-10</c:v>
                </c:pt>
                <c:pt idx="275">
                  <c:v>5.68891E-10</c:v>
                </c:pt>
                <c:pt idx="276">
                  <c:v>5.6950700000000001E-10</c:v>
                </c:pt>
                <c:pt idx="277">
                  <c:v>5.7012200000000001E-10</c:v>
                </c:pt>
                <c:pt idx="278">
                  <c:v>5.7073800000000002E-10</c:v>
                </c:pt>
                <c:pt idx="279">
                  <c:v>5.7135300000000002E-10</c:v>
                </c:pt>
                <c:pt idx="280">
                  <c:v>5.7196900000000003E-10</c:v>
                </c:pt>
                <c:pt idx="281">
                  <c:v>5.7258400000000004E-10</c:v>
                </c:pt>
                <c:pt idx="282">
                  <c:v>5.7320000000000005E-10</c:v>
                </c:pt>
                <c:pt idx="283">
                  <c:v>5.7381500000000005E-10</c:v>
                </c:pt>
                <c:pt idx="284">
                  <c:v>5.7442999999999995E-10</c:v>
                </c:pt>
                <c:pt idx="285">
                  <c:v>5.7504599999999996E-10</c:v>
                </c:pt>
                <c:pt idx="286">
                  <c:v>5.7566099999999996E-10</c:v>
                </c:pt>
                <c:pt idx="287">
                  <c:v>5.7627699999999997E-10</c:v>
                </c:pt>
                <c:pt idx="288">
                  <c:v>5.7689199999999998E-10</c:v>
                </c:pt>
                <c:pt idx="289">
                  <c:v>5.7750799999999999E-10</c:v>
                </c:pt>
                <c:pt idx="290">
                  <c:v>5.7812299999999999E-10</c:v>
                </c:pt>
                <c:pt idx="291">
                  <c:v>5.78739E-10</c:v>
                </c:pt>
                <c:pt idx="292">
                  <c:v>5.79354E-10</c:v>
                </c:pt>
                <c:pt idx="293">
                  <c:v>5.7997000000000001E-10</c:v>
                </c:pt>
                <c:pt idx="294">
                  <c:v>5.8058500000000002E-10</c:v>
                </c:pt>
                <c:pt idx="295">
                  <c:v>5.8120100000000003E-10</c:v>
                </c:pt>
                <c:pt idx="296">
                  <c:v>5.8181600000000003E-10</c:v>
                </c:pt>
                <c:pt idx="297">
                  <c:v>5.8243200000000004E-10</c:v>
                </c:pt>
                <c:pt idx="298">
                  <c:v>5.8304700000000004E-10</c:v>
                </c:pt>
                <c:pt idx="299">
                  <c:v>5.8366299999999995E-10</c:v>
                </c:pt>
                <c:pt idx="300">
                  <c:v>5.8427799999999995E-10</c:v>
                </c:pt>
                <c:pt idx="301">
                  <c:v>5.8489399999999997E-10</c:v>
                </c:pt>
                <c:pt idx="302">
                  <c:v>5.8550899999999997E-10</c:v>
                </c:pt>
                <c:pt idx="303">
                  <c:v>5.8612399999999997E-10</c:v>
                </c:pt>
                <c:pt idx="304">
                  <c:v>5.8673999999999998E-10</c:v>
                </c:pt>
                <c:pt idx="305">
                  <c:v>5.8735499999999998E-10</c:v>
                </c:pt>
                <c:pt idx="306">
                  <c:v>5.87971E-10</c:v>
                </c:pt>
                <c:pt idx="307">
                  <c:v>5.88586E-10</c:v>
                </c:pt>
                <c:pt idx="308">
                  <c:v>5.8920200000000001E-10</c:v>
                </c:pt>
                <c:pt idx="309">
                  <c:v>5.8981700000000001E-10</c:v>
                </c:pt>
                <c:pt idx="310">
                  <c:v>5.9043300000000002E-10</c:v>
                </c:pt>
                <c:pt idx="311">
                  <c:v>5.9104800000000003E-10</c:v>
                </c:pt>
                <c:pt idx="312">
                  <c:v>5.9166400000000004E-10</c:v>
                </c:pt>
                <c:pt idx="313">
                  <c:v>5.9227900000000004E-10</c:v>
                </c:pt>
                <c:pt idx="314">
                  <c:v>5.9289500000000005E-10</c:v>
                </c:pt>
                <c:pt idx="315">
                  <c:v>5.9350999999999995E-10</c:v>
                </c:pt>
                <c:pt idx="316">
                  <c:v>5.9412599999999996E-10</c:v>
                </c:pt>
                <c:pt idx="317">
                  <c:v>5.9474099999999996E-10</c:v>
                </c:pt>
                <c:pt idx="318">
                  <c:v>5.9535699999999997E-10</c:v>
                </c:pt>
                <c:pt idx="319">
                  <c:v>5.9597199999999998E-10</c:v>
                </c:pt>
                <c:pt idx="320">
                  <c:v>5.9658799999999999E-10</c:v>
                </c:pt>
                <c:pt idx="321">
                  <c:v>5.9720299999999999E-10</c:v>
                </c:pt>
                <c:pt idx="322">
                  <c:v>5.9781799999999999E-10</c:v>
                </c:pt>
                <c:pt idx="323">
                  <c:v>5.98434E-10</c:v>
                </c:pt>
                <c:pt idx="324">
                  <c:v>5.9904900000000001E-10</c:v>
                </c:pt>
                <c:pt idx="325">
                  <c:v>5.9966500000000002E-10</c:v>
                </c:pt>
                <c:pt idx="326">
                  <c:v>6.0028000000000002E-10</c:v>
                </c:pt>
                <c:pt idx="327">
                  <c:v>6.0089600000000003E-10</c:v>
                </c:pt>
                <c:pt idx="328">
                  <c:v>6.0151100000000003E-10</c:v>
                </c:pt>
                <c:pt idx="329">
                  <c:v>6.0212700000000004E-10</c:v>
                </c:pt>
                <c:pt idx="330">
                  <c:v>6.0274200000000005E-10</c:v>
                </c:pt>
                <c:pt idx="331">
                  <c:v>6.0335799999999995E-10</c:v>
                </c:pt>
                <c:pt idx="332">
                  <c:v>6.0397299999999996E-10</c:v>
                </c:pt>
                <c:pt idx="333">
                  <c:v>6.0458899999999997E-10</c:v>
                </c:pt>
                <c:pt idx="334">
                  <c:v>6.0520399999999997E-10</c:v>
                </c:pt>
                <c:pt idx="335">
                  <c:v>6.0581999999999998E-10</c:v>
                </c:pt>
                <c:pt idx="336">
                  <c:v>6.0643499999999998E-10</c:v>
                </c:pt>
                <c:pt idx="337">
                  <c:v>6.07051E-10</c:v>
                </c:pt>
                <c:pt idx="338">
                  <c:v>6.07666E-10</c:v>
                </c:pt>
                <c:pt idx="339">
                  <c:v>6.0828200000000001E-10</c:v>
                </c:pt>
                <c:pt idx="340">
                  <c:v>6.0889700000000001E-10</c:v>
                </c:pt>
                <c:pt idx="341">
                  <c:v>6.0951300000000002E-10</c:v>
                </c:pt>
                <c:pt idx="342">
                  <c:v>6.1012800000000003E-10</c:v>
                </c:pt>
                <c:pt idx="343">
                  <c:v>6.1074300000000003E-10</c:v>
                </c:pt>
                <c:pt idx="344">
                  <c:v>6.1135900000000004E-10</c:v>
                </c:pt>
                <c:pt idx="345">
                  <c:v>6.1197400000000004E-10</c:v>
                </c:pt>
                <c:pt idx="346">
                  <c:v>6.1258999999999995E-10</c:v>
                </c:pt>
                <c:pt idx="347">
                  <c:v>6.1320499999999995E-10</c:v>
                </c:pt>
                <c:pt idx="348">
                  <c:v>6.1382099999999996E-10</c:v>
                </c:pt>
                <c:pt idx="349">
                  <c:v>6.1443599999999997E-10</c:v>
                </c:pt>
                <c:pt idx="350">
                  <c:v>6.1505199999999998E-10</c:v>
                </c:pt>
                <c:pt idx="351">
                  <c:v>6.1566699999999998E-10</c:v>
                </c:pt>
                <c:pt idx="352">
                  <c:v>6.1628299999999999E-10</c:v>
                </c:pt>
                <c:pt idx="353">
                  <c:v>6.1689799999999999E-10</c:v>
                </c:pt>
                <c:pt idx="354">
                  <c:v>6.17514E-10</c:v>
                </c:pt>
                <c:pt idx="355">
                  <c:v>6.1812900000000001E-10</c:v>
                </c:pt>
                <c:pt idx="356">
                  <c:v>6.1874500000000002E-10</c:v>
                </c:pt>
                <c:pt idx="357">
                  <c:v>6.1936000000000002E-10</c:v>
                </c:pt>
                <c:pt idx="358">
                  <c:v>6.1997600000000003E-10</c:v>
                </c:pt>
                <c:pt idx="359">
                  <c:v>6.2059100000000003E-10</c:v>
                </c:pt>
              </c:numCache>
            </c:numRef>
          </c:xVal>
          <c:yVal>
            <c:numRef>
              <c:f>'APD2mesh-APD1mesh'!$G$1:$G$360</c:f>
              <c:numCache>
                <c:formatCode>General</c:formatCode>
                <c:ptCount val="36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1</c:v>
                </c:pt>
                <c:pt idx="63">
                  <c:v>0</c:v>
                </c:pt>
                <c:pt idx="64">
                  <c:v>1</c:v>
                </c:pt>
                <c:pt idx="65">
                  <c:v>0</c:v>
                </c:pt>
                <c:pt idx="66">
                  <c:v>0</c:v>
                </c:pt>
                <c:pt idx="67">
                  <c:v>0</c:v>
                </c:pt>
                <c:pt idx="68">
                  <c:v>0</c:v>
                </c:pt>
                <c:pt idx="69">
                  <c:v>1</c:v>
                </c:pt>
                <c:pt idx="70">
                  <c:v>0</c:v>
                </c:pt>
                <c:pt idx="71">
                  <c:v>0</c:v>
                </c:pt>
                <c:pt idx="72">
                  <c:v>0</c:v>
                </c:pt>
                <c:pt idx="73">
                  <c:v>0</c:v>
                </c:pt>
                <c:pt idx="74">
                  <c:v>0</c:v>
                </c:pt>
                <c:pt idx="75">
                  <c:v>1</c:v>
                </c:pt>
                <c:pt idx="76">
                  <c:v>0</c:v>
                </c:pt>
                <c:pt idx="77">
                  <c:v>1</c:v>
                </c:pt>
                <c:pt idx="78">
                  <c:v>0</c:v>
                </c:pt>
                <c:pt idx="79">
                  <c:v>0</c:v>
                </c:pt>
                <c:pt idx="80">
                  <c:v>1</c:v>
                </c:pt>
                <c:pt idx="81">
                  <c:v>1</c:v>
                </c:pt>
                <c:pt idx="82">
                  <c:v>0</c:v>
                </c:pt>
                <c:pt idx="83">
                  <c:v>0</c:v>
                </c:pt>
                <c:pt idx="84">
                  <c:v>0</c:v>
                </c:pt>
                <c:pt idx="85">
                  <c:v>0</c:v>
                </c:pt>
                <c:pt idx="86">
                  <c:v>1</c:v>
                </c:pt>
                <c:pt idx="87">
                  <c:v>2</c:v>
                </c:pt>
                <c:pt idx="88">
                  <c:v>0</c:v>
                </c:pt>
                <c:pt idx="89">
                  <c:v>1</c:v>
                </c:pt>
                <c:pt idx="90">
                  <c:v>0</c:v>
                </c:pt>
                <c:pt idx="91">
                  <c:v>0</c:v>
                </c:pt>
                <c:pt idx="92">
                  <c:v>0</c:v>
                </c:pt>
                <c:pt idx="93">
                  <c:v>1</c:v>
                </c:pt>
                <c:pt idx="94">
                  <c:v>0</c:v>
                </c:pt>
                <c:pt idx="95">
                  <c:v>0</c:v>
                </c:pt>
                <c:pt idx="96">
                  <c:v>0</c:v>
                </c:pt>
                <c:pt idx="97">
                  <c:v>2</c:v>
                </c:pt>
                <c:pt idx="98">
                  <c:v>2</c:v>
                </c:pt>
                <c:pt idx="99">
                  <c:v>1</c:v>
                </c:pt>
                <c:pt idx="100">
                  <c:v>3</c:v>
                </c:pt>
                <c:pt idx="101">
                  <c:v>0</c:v>
                </c:pt>
                <c:pt idx="102">
                  <c:v>1</c:v>
                </c:pt>
                <c:pt idx="103">
                  <c:v>3</c:v>
                </c:pt>
                <c:pt idx="104">
                  <c:v>1</c:v>
                </c:pt>
                <c:pt idx="105">
                  <c:v>3</c:v>
                </c:pt>
                <c:pt idx="106">
                  <c:v>1</c:v>
                </c:pt>
                <c:pt idx="107">
                  <c:v>3</c:v>
                </c:pt>
                <c:pt idx="108">
                  <c:v>2</c:v>
                </c:pt>
                <c:pt idx="109">
                  <c:v>0</c:v>
                </c:pt>
                <c:pt idx="110">
                  <c:v>0</c:v>
                </c:pt>
                <c:pt idx="111">
                  <c:v>3</c:v>
                </c:pt>
                <c:pt idx="112">
                  <c:v>2</c:v>
                </c:pt>
                <c:pt idx="113">
                  <c:v>4</c:v>
                </c:pt>
                <c:pt idx="114">
                  <c:v>0</c:v>
                </c:pt>
                <c:pt idx="115">
                  <c:v>3</c:v>
                </c:pt>
                <c:pt idx="116">
                  <c:v>1</c:v>
                </c:pt>
                <c:pt idx="117">
                  <c:v>0</c:v>
                </c:pt>
                <c:pt idx="118">
                  <c:v>3</c:v>
                </c:pt>
                <c:pt idx="119">
                  <c:v>7</c:v>
                </c:pt>
                <c:pt idx="120">
                  <c:v>3</c:v>
                </c:pt>
                <c:pt idx="121">
                  <c:v>0</c:v>
                </c:pt>
                <c:pt idx="122">
                  <c:v>8</c:v>
                </c:pt>
                <c:pt idx="123">
                  <c:v>4</c:v>
                </c:pt>
                <c:pt idx="124">
                  <c:v>2</c:v>
                </c:pt>
                <c:pt idx="125">
                  <c:v>4</c:v>
                </c:pt>
                <c:pt idx="126">
                  <c:v>3</c:v>
                </c:pt>
                <c:pt idx="127">
                  <c:v>3</c:v>
                </c:pt>
                <c:pt idx="128">
                  <c:v>6</c:v>
                </c:pt>
                <c:pt idx="129">
                  <c:v>4</c:v>
                </c:pt>
                <c:pt idx="130">
                  <c:v>2</c:v>
                </c:pt>
                <c:pt idx="131">
                  <c:v>5</c:v>
                </c:pt>
                <c:pt idx="132">
                  <c:v>3</c:v>
                </c:pt>
                <c:pt idx="133">
                  <c:v>8</c:v>
                </c:pt>
                <c:pt idx="134">
                  <c:v>9</c:v>
                </c:pt>
                <c:pt idx="135">
                  <c:v>5</c:v>
                </c:pt>
                <c:pt idx="136">
                  <c:v>13</c:v>
                </c:pt>
                <c:pt idx="137">
                  <c:v>9</c:v>
                </c:pt>
                <c:pt idx="138">
                  <c:v>10</c:v>
                </c:pt>
                <c:pt idx="139">
                  <c:v>15</c:v>
                </c:pt>
                <c:pt idx="140">
                  <c:v>8</c:v>
                </c:pt>
                <c:pt idx="141">
                  <c:v>8</c:v>
                </c:pt>
                <c:pt idx="142">
                  <c:v>9</c:v>
                </c:pt>
                <c:pt idx="143">
                  <c:v>8</c:v>
                </c:pt>
                <c:pt idx="144">
                  <c:v>13</c:v>
                </c:pt>
                <c:pt idx="145">
                  <c:v>9</c:v>
                </c:pt>
                <c:pt idx="146">
                  <c:v>17</c:v>
                </c:pt>
                <c:pt idx="147">
                  <c:v>14</c:v>
                </c:pt>
                <c:pt idx="148">
                  <c:v>13</c:v>
                </c:pt>
                <c:pt idx="149">
                  <c:v>19</c:v>
                </c:pt>
                <c:pt idx="150">
                  <c:v>9</c:v>
                </c:pt>
                <c:pt idx="151">
                  <c:v>12</c:v>
                </c:pt>
                <c:pt idx="152">
                  <c:v>19</c:v>
                </c:pt>
                <c:pt idx="153">
                  <c:v>14</c:v>
                </c:pt>
                <c:pt idx="154">
                  <c:v>28</c:v>
                </c:pt>
                <c:pt idx="155">
                  <c:v>24</c:v>
                </c:pt>
                <c:pt idx="156">
                  <c:v>27</c:v>
                </c:pt>
                <c:pt idx="157">
                  <c:v>17</c:v>
                </c:pt>
                <c:pt idx="158">
                  <c:v>26</c:v>
                </c:pt>
                <c:pt idx="159">
                  <c:v>23</c:v>
                </c:pt>
                <c:pt idx="160">
                  <c:v>29</c:v>
                </c:pt>
                <c:pt idx="161">
                  <c:v>19</c:v>
                </c:pt>
                <c:pt idx="162">
                  <c:v>31</c:v>
                </c:pt>
                <c:pt idx="163">
                  <c:v>33</c:v>
                </c:pt>
                <c:pt idx="164">
                  <c:v>36</c:v>
                </c:pt>
                <c:pt idx="165">
                  <c:v>41</c:v>
                </c:pt>
                <c:pt idx="166">
                  <c:v>36</c:v>
                </c:pt>
                <c:pt idx="167">
                  <c:v>44</c:v>
                </c:pt>
                <c:pt idx="168">
                  <c:v>45</c:v>
                </c:pt>
                <c:pt idx="169">
                  <c:v>41</c:v>
                </c:pt>
                <c:pt idx="170">
                  <c:v>40</c:v>
                </c:pt>
                <c:pt idx="171">
                  <c:v>49</c:v>
                </c:pt>
                <c:pt idx="172">
                  <c:v>42</c:v>
                </c:pt>
                <c:pt idx="173">
                  <c:v>52</c:v>
                </c:pt>
                <c:pt idx="174">
                  <c:v>65</c:v>
                </c:pt>
                <c:pt idx="175">
                  <c:v>73</c:v>
                </c:pt>
                <c:pt idx="176">
                  <c:v>60</c:v>
                </c:pt>
                <c:pt idx="177">
                  <c:v>68</c:v>
                </c:pt>
                <c:pt idx="178">
                  <c:v>80</c:v>
                </c:pt>
                <c:pt idx="179">
                  <c:v>87</c:v>
                </c:pt>
                <c:pt idx="180">
                  <c:v>77</c:v>
                </c:pt>
                <c:pt idx="181">
                  <c:v>67</c:v>
                </c:pt>
                <c:pt idx="182">
                  <c:v>76</c:v>
                </c:pt>
                <c:pt idx="183">
                  <c:v>107</c:v>
                </c:pt>
                <c:pt idx="184">
                  <c:v>104</c:v>
                </c:pt>
                <c:pt idx="185">
                  <c:v>114</c:v>
                </c:pt>
                <c:pt idx="186">
                  <c:v>102</c:v>
                </c:pt>
                <c:pt idx="187">
                  <c:v>103</c:v>
                </c:pt>
                <c:pt idx="188">
                  <c:v>134</c:v>
                </c:pt>
                <c:pt idx="189">
                  <c:v>103</c:v>
                </c:pt>
                <c:pt idx="190">
                  <c:v>141</c:v>
                </c:pt>
                <c:pt idx="191">
                  <c:v>144</c:v>
                </c:pt>
                <c:pt idx="192">
                  <c:v>135</c:v>
                </c:pt>
                <c:pt idx="193">
                  <c:v>158</c:v>
                </c:pt>
                <c:pt idx="194">
                  <c:v>140</c:v>
                </c:pt>
                <c:pt idx="195">
                  <c:v>161</c:v>
                </c:pt>
                <c:pt idx="196">
                  <c:v>164</c:v>
                </c:pt>
                <c:pt idx="197">
                  <c:v>190</c:v>
                </c:pt>
                <c:pt idx="198">
                  <c:v>197</c:v>
                </c:pt>
                <c:pt idx="199">
                  <c:v>197</c:v>
                </c:pt>
                <c:pt idx="200">
                  <c:v>222</c:v>
                </c:pt>
                <c:pt idx="201">
                  <c:v>224</c:v>
                </c:pt>
                <c:pt idx="202">
                  <c:v>216</c:v>
                </c:pt>
                <c:pt idx="203">
                  <c:v>220</c:v>
                </c:pt>
                <c:pt idx="204">
                  <c:v>231</c:v>
                </c:pt>
                <c:pt idx="205">
                  <c:v>233</c:v>
                </c:pt>
                <c:pt idx="206">
                  <c:v>264</c:v>
                </c:pt>
                <c:pt idx="207">
                  <c:v>218</c:v>
                </c:pt>
                <c:pt idx="208">
                  <c:v>261</c:v>
                </c:pt>
                <c:pt idx="209">
                  <c:v>254</c:v>
                </c:pt>
                <c:pt idx="210">
                  <c:v>300</c:v>
                </c:pt>
                <c:pt idx="211">
                  <c:v>297</c:v>
                </c:pt>
                <c:pt idx="212">
                  <c:v>301</c:v>
                </c:pt>
                <c:pt idx="213">
                  <c:v>307</c:v>
                </c:pt>
                <c:pt idx="214">
                  <c:v>335</c:v>
                </c:pt>
                <c:pt idx="215">
                  <c:v>314</c:v>
                </c:pt>
                <c:pt idx="216">
                  <c:v>286</c:v>
                </c:pt>
                <c:pt idx="217">
                  <c:v>341</c:v>
                </c:pt>
                <c:pt idx="218">
                  <c:v>352</c:v>
                </c:pt>
                <c:pt idx="219">
                  <c:v>353</c:v>
                </c:pt>
                <c:pt idx="220">
                  <c:v>324</c:v>
                </c:pt>
                <c:pt idx="221">
                  <c:v>354</c:v>
                </c:pt>
                <c:pt idx="222">
                  <c:v>380</c:v>
                </c:pt>
                <c:pt idx="223">
                  <c:v>385</c:v>
                </c:pt>
                <c:pt idx="224">
                  <c:v>340</c:v>
                </c:pt>
                <c:pt idx="225">
                  <c:v>364</c:v>
                </c:pt>
                <c:pt idx="226">
                  <c:v>371</c:v>
                </c:pt>
                <c:pt idx="227">
                  <c:v>372</c:v>
                </c:pt>
                <c:pt idx="228">
                  <c:v>381</c:v>
                </c:pt>
                <c:pt idx="229">
                  <c:v>354</c:v>
                </c:pt>
                <c:pt idx="230">
                  <c:v>386</c:v>
                </c:pt>
                <c:pt idx="231">
                  <c:v>377</c:v>
                </c:pt>
                <c:pt idx="232">
                  <c:v>413</c:v>
                </c:pt>
                <c:pt idx="233">
                  <c:v>404</c:v>
                </c:pt>
                <c:pt idx="234">
                  <c:v>391</c:v>
                </c:pt>
                <c:pt idx="235">
                  <c:v>407</c:v>
                </c:pt>
                <c:pt idx="236">
                  <c:v>395</c:v>
                </c:pt>
                <c:pt idx="237">
                  <c:v>351</c:v>
                </c:pt>
                <c:pt idx="238">
                  <c:v>340</c:v>
                </c:pt>
                <c:pt idx="239">
                  <c:v>382</c:v>
                </c:pt>
                <c:pt idx="240">
                  <c:v>367</c:v>
                </c:pt>
                <c:pt idx="241">
                  <c:v>323</c:v>
                </c:pt>
                <c:pt idx="242">
                  <c:v>315</c:v>
                </c:pt>
                <c:pt idx="243">
                  <c:v>330</c:v>
                </c:pt>
                <c:pt idx="244">
                  <c:v>299</c:v>
                </c:pt>
                <c:pt idx="245">
                  <c:v>332</c:v>
                </c:pt>
                <c:pt idx="246">
                  <c:v>300</c:v>
                </c:pt>
                <c:pt idx="247">
                  <c:v>315</c:v>
                </c:pt>
                <c:pt idx="248">
                  <c:v>314</c:v>
                </c:pt>
                <c:pt idx="249">
                  <c:v>312</c:v>
                </c:pt>
                <c:pt idx="250">
                  <c:v>282</c:v>
                </c:pt>
                <c:pt idx="251">
                  <c:v>297</c:v>
                </c:pt>
                <c:pt idx="252">
                  <c:v>273</c:v>
                </c:pt>
                <c:pt idx="253">
                  <c:v>254</c:v>
                </c:pt>
                <c:pt idx="254">
                  <c:v>266</c:v>
                </c:pt>
                <c:pt idx="255">
                  <c:v>254</c:v>
                </c:pt>
                <c:pt idx="256">
                  <c:v>207</c:v>
                </c:pt>
                <c:pt idx="257">
                  <c:v>233</c:v>
                </c:pt>
                <c:pt idx="258">
                  <c:v>213</c:v>
                </c:pt>
                <c:pt idx="259">
                  <c:v>214</c:v>
                </c:pt>
                <c:pt idx="260">
                  <c:v>216</c:v>
                </c:pt>
                <c:pt idx="261">
                  <c:v>199</c:v>
                </c:pt>
                <c:pt idx="262">
                  <c:v>195</c:v>
                </c:pt>
                <c:pt idx="263">
                  <c:v>176</c:v>
                </c:pt>
                <c:pt idx="264">
                  <c:v>172</c:v>
                </c:pt>
                <c:pt idx="265">
                  <c:v>181</c:v>
                </c:pt>
                <c:pt idx="266">
                  <c:v>153</c:v>
                </c:pt>
                <c:pt idx="267">
                  <c:v>138</c:v>
                </c:pt>
                <c:pt idx="268">
                  <c:v>151</c:v>
                </c:pt>
                <c:pt idx="269">
                  <c:v>140</c:v>
                </c:pt>
                <c:pt idx="270">
                  <c:v>130</c:v>
                </c:pt>
                <c:pt idx="271">
                  <c:v>135</c:v>
                </c:pt>
                <c:pt idx="272">
                  <c:v>90</c:v>
                </c:pt>
                <c:pt idx="273">
                  <c:v>100</c:v>
                </c:pt>
                <c:pt idx="274">
                  <c:v>99</c:v>
                </c:pt>
                <c:pt idx="275">
                  <c:v>89</c:v>
                </c:pt>
                <c:pt idx="276">
                  <c:v>91</c:v>
                </c:pt>
                <c:pt idx="277">
                  <c:v>78</c:v>
                </c:pt>
                <c:pt idx="278">
                  <c:v>61</c:v>
                </c:pt>
                <c:pt idx="279">
                  <c:v>70</c:v>
                </c:pt>
                <c:pt idx="280">
                  <c:v>68</c:v>
                </c:pt>
                <c:pt idx="281">
                  <c:v>62</c:v>
                </c:pt>
                <c:pt idx="282">
                  <c:v>58</c:v>
                </c:pt>
                <c:pt idx="283">
                  <c:v>51</c:v>
                </c:pt>
                <c:pt idx="284">
                  <c:v>47</c:v>
                </c:pt>
                <c:pt idx="285">
                  <c:v>46</c:v>
                </c:pt>
                <c:pt idx="286">
                  <c:v>32</c:v>
                </c:pt>
                <c:pt idx="287">
                  <c:v>45</c:v>
                </c:pt>
                <c:pt idx="288">
                  <c:v>35</c:v>
                </c:pt>
                <c:pt idx="289">
                  <c:v>35</c:v>
                </c:pt>
                <c:pt idx="290">
                  <c:v>31</c:v>
                </c:pt>
                <c:pt idx="291">
                  <c:v>37</c:v>
                </c:pt>
                <c:pt idx="292">
                  <c:v>28</c:v>
                </c:pt>
                <c:pt idx="293">
                  <c:v>20</c:v>
                </c:pt>
                <c:pt idx="294">
                  <c:v>22</c:v>
                </c:pt>
                <c:pt idx="295">
                  <c:v>28</c:v>
                </c:pt>
                <c:pt idx="296">
                  <c:v>21</c:v>
                </c:pt>
                <c:pt idx="297">
                  <c:v>12</c:v>
                </c:pt>
                <c:pt idx="298">
                  <c:v>14</c:v>
                </c:pt>
                <c:pt idx="299">
                  <c:v>18</c:v>
                </c:pt>
                <c:pt idx="300">
                  <c:v>19</c:v>
                </c:pt>
                <c:pt idx="301">
                  <c:v>14</c:v>
                </c:pt>
                <c:pt idx="302">
                  <c:v>14</c:v>
                </c:pt>
                <c:pt idx="303">
                  <c:v>9</c:v>
                </c:pt>
                <c:pt idx="304">
                  <c:v>9</c:v>
                </c:pt>
                <c:pt idx="305">
                  <c:v>8</c:v>
                </c:pt>
                <c:pt idx="306">
                  <c:v>10</c:v>
                </c:pt>
                <c:pt idx="307">
                  <c:v>11</c:v>
                </c:pt>
                <c:pt idx="308">
                  <c:v>7</c:v>
                </c:pt>
                <c:pt idx="309">
                  <c:v>5</c:v>
                </c:pt>
                <c:pt idx="310">
                  <c:v>7</c:v>
                </c:pt>
                <c:pt idx="311">
                  <c:v>7</c:v>
                </c:pt>
                <c:pt idx="312">
                  <c:v>5</c:v>
                </c:pt>
                <c:pt idx="313">
                  <c:v>3</c:v>
                </c:pt>
                <c:pt idx="314">
                  <c:v>3</c:v>
                </c:pt>
                <c:pt idx="315">
                  <c:v>3</c:v>
                </c:pt>
                <c:pt idx="316">
                  <c:v>3</c:v>
                </c:pt>
                <c:pt idx="317">
                  <c:v>2</c:v>
                </c:pt>
                <c:pt idx="318">
                  <c:v>2</c:v>
                </c:pt>
                <c:pt idx="319">
                  <c:v>1</c:v>
                </c:pt>
                <c:pt idx="320">
                  <c:v>2</c:v>
                </c:pt>
                <c:pt idx="321">
                  <c:v>4</c:v>
                </c:pt>
                <c:pt idx="322">
                  <c:v>4</c:v>
                </c:pt>
                <c:pt idx="323">
                  <c:v>4</c:v>
                </c:pt>
                <c:pt idx="324">
                  <c:v>0</c:v>
                </c:pt>
                <c:pt idx="325">
                  <c:v>1</c:v>
                </c:pt>
                <c:pt idx="326">
                  <c:v>1</c:v>
                </c:pt>
                <c:pt idx="327">
                  <c:v>2</c:v>
                </c:pt>
                <c:pt idx="328">
                  <c:v>3</c:v>
                </c:pt>
                <c:pt idx="329">
                  <c:v>1</c:v>
                </c:pt>
                <c:pt idx="330">
                  <c:v>0</c:v>
                </c:pt>
                <c:pt idx="331">
                  <c:v>0</c:v>
                </c:pt>
                <c:pt idx="332">
                  <c:v>0</c:v>
                </c:pt>
                <c:pt idx="333">
                  <c:v>0</c:v>
                </c:pt>
                <c:pt idx="334">
                  <c:v>1</c:v>
                </c:pt>
                <c:pt idx="335">
                  <c:v>1</c:v>
                </c:pt>
                <c:pt idx="336">
                  <c:v>2</c:v>
                </c:pt>
                <c:pt idx="337">
                  <c:v>0</c:v>
                </c:pt>
                <c:pt idx="338">
                  <c:v>0</c:v>
                </c:pt>
                <c:pt idx="339">
                  <c:v>1</c:v>
                </c:pt>
                <c:pt idx="340">
                  <c:v>0</c:v>
                </c:pt>
                <c:pt idx="341">
                  <c:v>1</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1</c:v>
                </c:pt>
                <c:pt idx="357">
                  <c:v>0</c:v>
                </c:pt>
                <c:pt idx="358">
                  <c:v>0</c:v>
                </c:pt>
                <c:pt idx="359">
                  <c:v>0</c:v>
                </c:pt>
              </c:numCache>
            </c:numRef>
          </c:yVal>
          <c:smooth val="0"/>
        </c:ser>
        <c:dLbls>
          <c:showLegendKey val="0"/>
          <c:showVal val="0"/>
          <c:showCatName val="0"/>
          <c:showSerName val="0"/>
          <c:showPercent val="0"/>
          <c:showBubbleSize val="0"/>
        </c:dLbls>
        <c:axId val="335462512"/>
        <c:axId val="335463072"/>
      </c:scatterChart>
      <c:valAx>
        <c:axId val="335462512"/>
        <c:scaling>
          <c:orientation val="minMax"/>
          <c:max val="7.0000000000000037E-10"/>
          <c:min val="4.0000000000000022E-10"/>
        </c:scaling>
        <c:delete val="0"/>
        <c:axPos val="b"/>
        <c:numFmt formatCode="0.0E+00" sourceLinked="0"/>
        <c:majorTickMark val="out"/>
        <c:minorTickMark val="none"/>
        <c:tickLblPos val="nextTo"/>
        <c:crossAx val="335463072"/>
        <c:crosses val="autoZero"/>
        <c:crossBetween val="midCat"/>
      </c:valAx>
      <c:valAx>
        <c:axId val="335463072"/>
        <c:scaling>
          <c:orientation val="minMax"/>
        </c:scaling>
        <c:delete val="0"/>
        <c:axPos val="l"/>
        <c:majorGridlines/>
        <c:numFmt formatCode="#,##0" sourceLinked="0"/>
        <c:majorTickMark val="out"/>
        <c:minorTickMark val="none"/>
        <c:tickLblPos val="nextTo"/>
        <c:crossAx val="335462512"/>
        <c:crosses val="autoZero"/>
        <c:crossBetween val="midCat"/>
      </c:valAx>
    </c:plotArea>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2"/>
          <c:order val="1"/>
          <c:marker>
            <c:symbol val="none"/>
          </c:marker>
          <c:xVal>
            <c:numRef>
              <c:f>'APD2func1-APD1mesh'!$F$1:$F$1400</c:f>
              <c:numCache>
                <c:formatCode>0.0000E+00</c:formatCode>
                <c:ptCount val="1400"/>
                <c:pt idx="0">
                  <c:v>4.9960400000000005E-10</c:v>
                </c:pt>
                <c:pt idx="1">
                  <c:v>4.9971000000000002E-10</c:v>
                </c:pt>
                <c:pt idx="2">
                  <c:v>4.99815E-10</c:v>
                </c:pt>
                <c:pt idx="3">
                  <c:v>4.9992099999999997E-10</c:v>
                </c:pt>
                <c:pt idx="4">
                  <c:v>5.0002600000000005E-10</c:v>
                </c:pt>
                <c:pt idx="5">
                  <c:v>5.0013100000000002E-10</c:v>
                </c:pt>
                <c:pt idx="6">
                  <c:v>5.00237E-10</c:v>
                </c:pt>
                <c:pt idx="7">
                  <c:v>5.0034199999999997E-10</c:v>
                </c:pt>
                <c:pt idx="8">
                  <c:v>5.0044700000000004E-10</c:v>
                </c:pt>
                <c:pt idx="9">
                  <c:v>5.0055300000000002E-10</c:v>
                </c:pt>
                <c:pt idx="10">
                  <c:v>5.0065799999999999E-10</c:v>
                </c:pt>
                <c:pt idx="11">
                  <c:v>5.0076299999999996E-10</c:v>
                </c:pt>
                <c:pt idx="12">
                  <c:v>5.0086900000000004E-10</c:v>
                </c:pt>
                <c:pt idx="13">
                  <c:v>5.0097400000000001E-10</c:v>
                </c:pt>
                <c:pt idx="14">
                  <c:v>5.0107899999999998E-10</c:v>
                </c:pt>
                <c:pt idx="15">
                  <c:v>5.0118499999999996E-10</c:v>
                </c:pt>
                <c:pt idx="16">
                  <c:v>5.0129000000000003E-10</c:v>
                </c:pt>
                <c:pt idx="17">
                  <c:v>5.01395E-10</c:v>
                </c:pt>
                <c:pt idx="18">
                  <c:v>5.0150099999999998E-10</c:v>
                </c:pt>
                <c:pt idx="19">
                  <c:v>5.0160599999999995E-10</c:v>
                </c:pt>
                <c:pt idx="20">
                  <c:v>5.0171200000000004E-10</c:v>
                </c:pt>
                <c:pt idx="21">
                  <c:v>5.0181700000000001E-10</c:v>
                </c:pt>
                <c:pt idx="22">
                  <c:v>5.0192199999999998E-10</c:v>
                </c:pt>
                <c:pt idx="23">
                  <c:v>5.0202799999999995E-10</c:v>
                </c:pt>
                <c:pt idx="24">
                  <c:v>5.0213300000000003E-10</c:v>
                </c:pt>
                <c:pt idx="25">
                  <c:v>5.02238E-10</c:v>
                </c:pt>
                <c:pt idx="26">
                  <c:v>5.0234399999999998E-10</c:v>
                </c:pt>
                <c:pt idx="27">
                  <c:v>5.0244900000000005E-10</c:v>
                </c:pt>
                <c:pt idx="28">
                  <c:v>5.0255400000000002E-10</c:v>
                </c:pt>
                <c:pt idx="29">
                  <c:v>5.0266E-10</c:v>
                </c:pt>
                <c:pt idx="30">
                  <c:v>5.0276499999999997E-10</c:v>
                </c:pt>
                <c:pt idx="31">
                  <c:v>5.0287000000000004E-10</c:v>
                </c:pt>
                <c:pt idx="32">
                  <c:v>5.0297600000000002E-10</c:v>
                </c:pt>
                <c:pt idx="33">
                  <c:v>5.0308099999999999E-10</c:v>
                </c:pt>
                <c:pt idx="34">
                  <c:v>5.0318699999999997E-10</c:v>
                </c:pt>
                <c:pt idx="35">
                  <c:v>5.0329200000000004E-10</c:v>
                </c:pt>
                <c:pt idx="36">
                  <c:v>5.0339700000000001E-10</c:v>
                </c:pt>
                <c:pt idx="37">
                  <c:v>5.0350299999999999E-10</c:v>
                </c:pt>
                <c:pt idx="38">
                  <c:v>5.0360799999999996E-10</c:v>
                </c:pt>
                <c:pt idx="39">
                  <c:v>5.0371300000000004E-10</c:v>
                </c:pt>
                <c:pt idx="40">
                  <c:v>5.0381900000000002E-10</c:v>
                </c:pt>
                <c:pt idx="41">
                  <c:v>5.0392399999999999E-10</c:v>
                </c:pt>
                <c:pt idx="42">
                  <c:v>5.0402899999999996E-10</c:v>
                </c:pt>
                <c:pt idx="43">
                  <c:v>5.0413500000000004E-10</c:v>
                </c:pt>
                <c:pt idx="44">
                  <c:v>5.0424000000000001E-10</c:v>
                </c:pt>
                <c:pt idx="45">
                  <c:v>5.0434499999999998E-10</c:v>
                </c:pt>
                <c:pt idx="46">
                  <c:v>5.0445099999999996E-10</c:v>
                </c:pt>
                <c:pt idx="47">
                  <c:v>5.0455600000000003E-10</c:v>
                </c:pt>
                <c:pt idx="48">
                  <c:v>5.0466200000000001E-10</c:v>
                </c:pt>
                <c:pt idx="49">
                  <c:v>5.0476699999999998E-10</c:v>
                </c:pt>
                <c:pt idx="50">
                  <c:v>5.0487199999999995E-10</c:v>
                </c:pt>
                <c:pt idx="51">
                  <c:v>5.0497800000000003E-10</c:v>
                </c:pt>
                <c:pt idx="52">
                  <c:v>5.05083E-10</c:v>
                </c:pt>
                <c:pt idx="53">
                  <c:v>5.0518799999999997E-10</c:v>
                </c:pt>
                <c:pt idx="54">
                  <c:v>5.0529399999999995E-10</c:v>
                </c:pt>
                <c:pt idx="55">
                  <c:v>5.0539900000000002E-10</c:v>
                </c:pt>
                <c:pt idx="56">
                  <c:v>5.0550399999999999E-10</c:v>
                </c:pt>
                <c:pt idx="57">
                  <c:v>5.0560999999999997E-10</c:v>
                </c:pt>
                <c:pt idx="58">
                  <c:v>5.0571500000000005E-10</c:v>
                </c:pt>
                <c:pt idx="59">
                  <c:v>5.0582000000000002E-10</c:v>
                </c:pt>
                <c:pt idx="60">
                  <c:v>5.05926E-10</c:v>
                </c:pt>
                <c:pt idx="61">
                  <c:v>5.0603099999999997E-10</c:v>
                </c:pt>
                <c:pt idx="62">
                  <c:v>5.0613600000000004E-10</c:v>
                </c:pt>
                <c:pt idx="63">
                  <c:v>5.0624200000000002E-10</c:v>
                </c:pt>
                <c:pt idx="64">
                  <c:v>5.0634699999999999E-10</c:v>
                </c:pt>
                <c:pt idx="65">
                  <c:v>5.0645299999999997E-10</c:v>
                </c:pt>
                <c:pt idx="66">
                  <c:v>5.0655800000000004E-10</c:v>
                </c:pt>
                <c:pt idx="67">
                  <c:v>5.0666300000000001E-10</c:v>
                </c:pt>
                <c:pt idx="68">
                  <c:v>5.0676899999999999E-10</c:v>
                </c:pt>
                <c:pt idx="69">
                  <c:v>5.0687399999999996E-10</c:v>
                </c:pt>
                <c:pt idx="70">
                  <c:v>5.0697900000000003E-10</c:v>
                </c:pt>
                <c:pt idx="71">
                  <c:v>5.0708500000000001E-10</c:v>
                </c:pt>
                <c:pt idx="72">
                  <c:v>5.0718999999999998E-10</c:v>
                </c:pt>
                <c:pt idx="73">
                  <c:v>5.0729499999999995E-10</c:v>
                </c:pt>
                <c:pt idx="74">
                  <c:v>5.0740100000000003E-10</c:v>
                </c:pt>
                <c:pt idx="75">
                  <c:v>5.0750600000000001E-10</c:v>
                </c:pt>
                <c:pt idx="76">
                  <c:v>5.0761099999999998E-10</c:v>
                </c:pt>
                <c:pt idx="77">
                  <c:v>5.0771699999999995E-10</c:v>
                </c:pt>
                <c:pt idx="78">
                  <c:v>5.0782200000000003E-10</c:v>
                </c:pt>
                <c:pt idx="79">
                  <c:v>5.0792800000000001E-10</c:v>
                </c:pt>
                <c:pt idx="80">
                  <c:v>5.0803299999999998E-10</c:v>
                </c:pt>
                <c:pt idx="81">
                  <c:v>5.0813800000000005E-10</c:v>
                </c:pt>
                <c:pt idx="82">
                  <c:v>5.0824400000000003E-10</c:v>
                </c:pt>
                <c:pt idx="83">
                  <c:v>5.08349E-10</c:v>
                </c:pt>
                <c:pt idx="84">
                  <c:v>5.0845399999999997E-10</c:v>
                </c:pt>
                <c:pt idx="85">
                  <c:v>5.0856000000000005E-10</c:v>
                </c:pt>
                <c:pt idx="86">
                  <c:v>5.0866500000000002E-10</c:v>
                </c:pt>
                <c:pt idx="87">
                  <c:v>5.0876999999999999E-10</c:v>
                </c:pt>
                <c:pt idx="88">
                  <c:v>5.0887599999999997E-10</c:v>
                </c:pt>
                <c:pt idx="89">
                  <c:v>5.0898100000000004E-10</c:v>
                </c:pt>
                <c:pt idx="90">
                  <c:v>5.0908600000000001E-10</c:v>
                </c:pt>
                <c:pt idx="91">
                  <c:v>5.0919199999999999E-10</c:v>
                </c:pt>
                <c:pt idx="92">
                  <c:v>5.0929699999999996E-10</c:v>
                </c:pt>
                <c:pt idx="93">
                  <c:v>5.0940300000000005E-10</c:v>
                </c:pt>
                <c:pt idx="94">
                  <c:v>5.0950800000000002E-10</c:v>
                </c:pt>
                <c:pt idx="95">
                  <c:v>5.0961299999999999E-10</c:v>
                </c:pt>
                <c:pt idx="96">
                  <c:v>5.0971899999999996E-10</c:v>
                </c:pt>
                <c:pt idx="97">
                  <c:v>5.0982400000000004E-10</c:v>
                </c:pt>
                <c:pt idx="98">
                  <c:v>5.0992900000000001E-10</c:v>
                </c:pt>
                <c:pt idx="99">
                  <c:v>5.1003499999999999E-10</c:v>
                </c:pt>
                <c:pt idx="100">
                  <c:v>5.1013999999999996E-10</c:v>
                </c:pt>
                <c:pt idx="101">
                  <c:v>5.1024500000000003E-10</c:v>
                </c:pt>
                <c:pt idx="102">
                  <c:v>5.1035100000000001E-10</c:v>
                </c:pt>
                <c:pt idx="103">
                  <c:v>5.1045599999999998E-10</c:v>
                </c:pt>
                <c:pt idx="104">
                  <c:v>5.1056099999999995E-10</c:v>
                </c:pt>
                <c:pt idx="105">
                  <c:v>5.1066700000000003E-10</c:v>
                </c:pt>
                <c:pt idx="106">
                  <c:v>5.10772E-10</c:v>
                </c:pt>
                <c:pt idx="107">
                  <c:v>5.1087699999999997E-10</c:v>
                </c:pt>
                <c:pt idx="108">
                  <c:v>5.1098299999999995E-10</c:v>
                </c:pt>
                <c:pt idx="109">
                  <c:v>5.1108800000000002E-10</c:v>
                </c:pt>
                <c:pt idx="110">
                  <c:v>5.11194E-10</c:v>
                </c:pt>
                <c:pt idx="111">
                  <c:v>5.1129899999999997E-10</c:v>
                </c:pt>
                <c:pt idx="112">
                  <c:v>5.1140400000000005E-10</c:v>
                </c:pt>
                <c:pt idx="113">
                  <c:v>5.1151000000000003E-10</c:v>
                </c:pt>
                <c:pt idx="114">
                  <c:v>5.11615E-10</c:v>
                </c:pt>
                <c:pt idx="115">
                  <c:v>5.1171999999999997E-10</c:v>
                </c:pt>
                <c:pt idx="116">
                  <c:v>5.1182600000000005E-10</c:v>
                </c:pt>
                <c:pt idx="117">
                  <c:v>5.1193100000000002E-10</c:v>
                </c:pt>
                <c:pt idx="118">
                  <c:v>5.1203599999999999E-10</c:v>
                </c:pt>
                <c:pt idx="119">
                  <c:v>5.1214199999999997E-10</c:v>
                </c:pt>
                <c:pt idx="120">
                  <c:v>5.1224700000000004E-10</c:v>
                </c:pt>
                <c:pt idx="121">
                  <c:v>5.1235200000000001E-10</c:v>
                </c:pt>
                <c:pt idx="122">
                  <c:v>5.1245799999999999E-10</c:v>
                </c:pt>
                <c:pt idx="123">
                  <c:v>5.1256299999999996E-10</c:v>
                </c:pt>
                <c:pt idx="124">
                  <c:v>5.1266900000000004E-10</c:v>
                </c:pt>
                <c:pt idx="125">
                  <c:v>5.1277400000000001E-10</c:v>
                </c:pt>
                <c:pt idx="126">
                  <c:v>5.1287899999999998E-10</c:v>
                </c:pt>
                <c:pt idx="127">
                  <c:v>5.1298499999999996E-10</c:v>
                </c:pt>
                <c:pt idx="128">
                  <c:v>5.1309000000000003E-10</c:v>
                </c:pt>
                <c:pt idx="129">
                  <c:v>5.13195E-10</c:v>
                </c:pt>
                <c:pt idx="130">
                  <c:v>5.1330099999999998E-10</c:v>
                </c:pt>
                <c:pt idx="131">
                  <c:v>5.1340599999999995E-10</c:v>
                </c:pt>
                <c:pt idx="132">
                  <c:v>5.1351100000000003E-10</c:v>
                </c:pt>
                <c:pt idx="133">
                  <c:v>5.1361700000000001E-10</c:v>
                </c:pt>
                <c:pt idx="134">
                  <c:v>5.1372199999999998E-10</c:v>
                </c:pt>
                <c:pt idx="135">
                  <c:v>5.1382700000000005E-10</c:v>
                </c:pt>
                <c:pt idx="136">
                  <c:v>5.1393300000000003E-10</c:v>
                </c:pt>
                <c:pt idx="137">
                  <c:v>5.14038E-10</c:v>
                </c:pt>
                <c:pt idx="138">
                  <c:v>5.1414299999999997E-10</c:v>
                </c:pt>
                <c:pt idx="139">
                  <c:v>5.1424900000000005E-10</c:v>
                </c:pt>
                <c:pt idx="140">
                  <c:v>5.1435400000000002E-10</c:v>
                </c:pt>
                <c:pt idx="141">
                  <c:v>5.1446E-10</c:v>
                </c:pt>
                <c:pt idx="142">
                  <c:v>5.1456499999999997E-10</c:v>
                </c:pt>
                <c:pt idx="143">
                  <c:v>5.1467000000000004E-10</c:v>
                </c:pt>
                <c:pt idx="144">
                  <c:v>5.1477600000000002E-10</c:v>
                </c:pt>
                <c:pt idx="145">
                  <c:v>5.1488099999999999E-10</c:v>
                </c:pt>
                <c:pt idx="146">
                  <c:v>5.1498599999999996E-10</c:v>
                </c:pt>
                <c:pt idx="147">
                  <c:v>5.1509200000000004E-10</c:v>
                </c:pt>
                <c:pt idx="148">
                  <c:v>5.1519700000000001E-10</c:v>
                </c:pt>
                <c:pt idx="149">
                  <c:v>5.1530199999999999E-10</c:v>
                </c:pt>
                <c:pt idx="150">
                  <c:v>5.1540799999999996E-10</c:v>
                </c:pt>
                <c:pt idx="151">
                  <c:v>5.1551300000000004E-10</c:v>
                </c:pt>
                <c:pt idx="152">
                  <c:v>5.1561800000000001E-10</c:v>
                </c:pt>
                <c:pt idx="153">
                  <c:v>5.1572399999999999E-10</c:v>
                </c:pt>
                <c:pt idx="154">
                  <c:v>5.1582899999999996E-10</c:v>
                </c:pt>
                <c:pt idx="155">
                  <c:v>5.1593500000000004E-10</c:v>
                </c:pt>
                <c:pt idx="156">
                  <c:v>5.1604000000000001E-10</c:v>
                </c:pt>
                <c:pt idx="157">
                  <c:v>5.1614499999999998E-10</c:v>
                </c:pt>
                <c:pt idx="158">
                  <c:v>5.1625099999999996E-10</c:v>
                </c:pt>
                <c:pt idx="159">
                  <c:v>5.1635600000000003E-10</c:v>
                </c:pt>
                <c:pt idx="160">
                  <c:v>5.16461E-10</c:v>
                </c:pt>
                <c:pt idx="161">
                  <c:v>5.1656699999999998E-10</c:v>
                </c:pt>
                <c:pt idx="162">
                  <c:v>5.1667199999999995E-10</c:v>
                </c:pt>
                <c:pt idx="163">
                  <c:v>5.1677700000000002E-10</c:v>
                </c:pt>
                <c:pt idx="164">
                  <c:v>5.16883E-10</c:v>
                </c:pt>
                <c:pt idx="165">
                  <c:v>5.1698799999999997E-10</c:v>
                </c:pt>
                <c:pt idx="166">
                  <c:v>5.1709300000000005E-10</c:v>
                </c:pt>
                <c:pt idx="167">
                  <c:v>5.1719900000000003E-10</c:v>
                </c:pt>
                <c:pt idx="168">
                  <c:v>5.17304E-10</c:v>
                </c:pt>
                <c:pt idx="169">
                  <c:v>5.1740999999999997E-10</c:v>
                </c:pt>
                <c:pt idx="170">
                  <c:v>5.1751500000000005E-10</c:v>
                </c:pt>
                <c:pt idx="171">
                  <c:v>5.1762000000000002E-10</c:v>
                </c:pt>
                <c:pt idx="172">
                  <c:v>5.17726E-10</c:v>
                </c:pt>
                <c:pt idx="173">
                  <c:v>5.1783099999999997E-10</c:v>
                </c:pt>
                <c:pt idx="174">
                  <c:v>5.1793600000000004E-10</c:v>
                </c:pt>
                <c:pt idx="175">
                  <c:v>5.1804200000000002E-10</c:v>
                </c:pt>
                <c:pt idx="176">
                  <c:v>5.1814699999999999E-10</c:v>
                </c:pt>
                <c:pt idx="177">
                  <c:v>5.1825199999999996E-10</c:v>
                </c:pt>
                <c:pt idx="178">
                  <c:v>5.1835800000000004E-10</c:v>
                </c:pt>
                <c:pt idx="179">
                  <c:v>5.1846300000000001E-10</c:v>
                </c:pt>
                <c:pt idx="180">
                  <c:v>5.1856799999999998E-10</c:v>
                </c:pt>
                <c:pt idx="181">
                  <c:v>5.1867399999999996E-10</c:v>
                </c:pt>
                <c:pt idx="182">
                  <c:v>5.1877900000000003E-10</c:v>
                </c:pt>
                <c:pt idx="183">
                  <c:v>5.18884E-10</c:v>
                </c:pt>
                <c:pt idx="184">
                  <c:v>5.1898999999999998E-10</c:v>
                </c:pt>
                <c:pt idx="185">
                  <c:v>5.1909499999999995E-10</c:v>
                </c:pt>
                <c:pt idx="186">
                  <c:v>5.1920100000000004E-10</c:v>
                </c:pt>
                <c:pt idx="187">
                  <c:v>5.1930600000000001E-10</c:v>
                </c:pt>
                <c:pt idx="188">
                  <c:v>5.1941099999999998E-10</c:v>
                </c:pt>
                <c:pt idx="189">
                  <c:v>5.1951699999999995E-10</c:v>
                </c:pt>
                <c:pt idx="190">
                  <c:v>5.1962200000000003E-10</c:v>
                </c:pt>
                <c:pt idx="191">
                  <c:v>5.19727E-10</c:v>
                </c:pt>
                <c:pt idx="192">
                  <c:v>5.1983299999999998E-10</c:v>
                </c:pt>
                <c:pt idx="193">
                  <c:v>5.1993800000000005E-10</c:v>
                </c:pt>
                <c:pt idx="194">
                  <c:v>5.2004300000000002E-10</c:v>
                </c:pt>
                <c:pt idx="195">
                  <c:v>5.20149E-10</c:v>
                </c:pt>
                <c:pt idx="196">
                  <c:v>5.2025399999999997E-10</c:v>
                </c:pt>
                <c:pt idx="197">
                  <c:v>5.2035900000000004E-10</c:v>
                </c:pt>
                <c:pt idx="198">
                  <c:v>5.2046500000000002E-10</c:v>
                </c:pt>
                <c:pt idx="199">
                  <c:v>5.2056999999999999E-10</c:v>
                </c:pt>
                <c:pt idx="200">
                  <c:v>5.2067599999999997E-10</c:v>
                </c:pt>
                <c:pt idx="201">
                  <c:v>5.2078100000000004E-10</c:v>
                </c:pt>
                <c:pt idx="202">
                  <c:v>5.2088600000000001E-10</c:v>
                </c:pt>
                <c:pt idx="203">
                  <c:v>5.2099199999999999E-10</c:v>
                </c:pt>
                <c:pt idx="204">
                  <c:v>5.2109699999999996E-10</c:v>
                </c:pt>
                <c:pt idx="205">
                  <c:v>5.2120200000000004E-10</c:v>
                </c:pt>
                <c:pt idx="206">
                  <c:v>5.2130800000000002E-10</c:v>
                </c:pt>
                <c:pt idx="207">
                  <c:v>5.2141299999999999E-10</c:v>
                </c:pt>
                <c:pt idx="208">
                  <c:v>5.2151799999999996E-10</c:v>
                </c:pt>
                <c:pt idx="209">
                  <c:v>5.2162400000000004E-10</c:v>
                </c:pt>
                <c:pt idx="210">
                  <c:v>5.2172900000000001E-10</c:v>
                </c:pt>
                <c:pt idx="211">
                  <c:v>5.2183399999999998E-10</c:v>
                </c:pt>
                <c:pt idx="212">
                  <c:v>5.2193999999999996E-10</c:v>
                </c:pt>
                <c:pt idx="213">
                  <c:v>5.2204500000000003E-10</c:v>
                </c:pt>
                <c:pt idx="214">
                  <c:v>5.2215100000000001E-10</c:v>
                </c:pt>
                <c:pt idx="215">
                  <c:v>5.2225599999999998E-10</c:v>
                </c:pt>
                <c:pt idx="216">
                  <c:v>5.2236099999999995E-10</c:v>
                </c:pt>
                <c:pt idx="217">
                  <c:v>5.2246700000000003E-10</c:v>
                </c:pt>
                <c:pt idx="218">
                  <c:v>5.22572E-10</c:v>
                </c:pt>
                <c:pt idx="219">
                  <c:v>5.2267699999999997E-10</c:v>
                </c:pt>
                <c:pt idx="220">
                  <c:v>5.2278299999999995E-10</c:v>
                </c:pt>
                <c:pt idx="221">
                  <c:v>5.2288800000000002E-10</c:v>
                </c:pt>
                <c:pt idx="222">
                  <c:v>5.22993E-10</c:v>
                </c:pt>
                <c:pt idx="223">
                  <c:v>5.2309899999999997E-10</c:v>
                </c:pt>
                <c:pt idx="224">
                  <c:v>5.2320400000000005E-10</c:v>
                </c:pt>
                <c:pt idx="225">
                  <c:v>5.2330900000000002E-10</c:v>
                </c:pt>
                <c:pt idx="226">
                  <c:v>5.23415E-10</c:v>
                </c:pt>
                <c:pt idx="227">
                  <c:v>5.2351999999999997E-10</c:v>
                </c:pt>
                <c:pt idx="228">
                  <c:v>5.2362500000000004E-10</c:v>
                </c:pt>
                <c:pt idx="229">
                  <c:v>5.2373100000000002E-10</c:v>
                </c:pt>
                <c:pt idx="230">
                  <c:v>5.2383599999999999E-10</c:v>
                </c:pt>
                <c:pt idx="231">
                  <c:v>5.2394199999999997E-10</c:v>
                </c:pt>
                <c:pt idx="232">
                  <c:v>5.2404700000000004E-10</c:v>
                </c:pt>
                <c:pt idx="233">
                  <c:v>5.2415200000000001E-10</c:v>
                </c:pt>
                <c:pt idx="234">
                  <c:v>5.2425799999999999E-10</c:v>
                </c:pt>
                <c:pt idx="235">
                  <c:v>5.2436299999999996E-10</c:v>
                </c:pt>
                <c:pt idx="236">
                  <c:v>5.2446800000000003E-10</c:v>
                </c:pt>
                <c:pt idx="237">
                  <c:v>5.2457400000000001E-10</c:v>
                </c:pt>
                <c:pt idx="238">
                  <c:v>5.2467899999999998E-10</c:v>
                </c:pt>
                <c:pt idx="239">
                  <c:v>5.2478399999999995E-10</c:v>
                </c:pt>
                <c:pt idx="240">
                  <c:v>5.2489000000000004E-10</c:v>
                </c:pt>
                <c:pt idx="241">
                  <c:v>5.2499500000000001E-10</c:v>
                </c:pt>
                <c:pt idx="242">
                  <c:v>5.2509999999999998E-10</c:v>
                </c:pt>
                <c:pt idx="243">
                  <c:v>5.2520599999999995E-10</c:v>
                </c:pt>
                <c:pt idx="244">
                  <c:v>5.2531100000000003E-10</c:v>
                </c:pt>
                <c:pt idx="245">
                  <c:v>5.2541700000000001E-10</c:v>
                </c:pt>
                <c:pt idx="246">
                  <c:v>5.2552199999999998E-10</c:v>
                </c:pt>
                <c:pt idx="247">
                  <c:v>5.2562700000000005E-10</c:v>
                </c:pt>
                <c:pt idx="248">
                  <c:v>5.2573300000000003E-10</c:v>
                </c:pt>
                <c:pt idx="249">
                  <c:v>5.25838E-10</c:v>
                </c:pt>
                <c:pt idx="250">
                  <c:v>5.2594299999999997E-10</c:v>
                </c:pt>
                <c:pt idx="251">
                  <c:v>5.2604900000000005E-10</c:v>
                </c:pt>
                <c:pt idx="252">
                  <c:v>5.2615400000000002E-10</c:v>
                </c:pt>
                <c:pt idx="253">
                  <c:v>5.2625899999999999E-10</c:v>
                </c:pt>
                <c:pt idx="254">
                  <c:v>5.2636499999999997E-10</c:v>
                </c:pt>
                <c:pt idx="255">
                  <c:v>5.2647000000000004E-10</c:v>
                </c:pt>
                <c:pt idx="256">
                  <c:v>5.2657500000000001E-10</c:v>
                </c:pt>
                <c:pt idx="257">
                  <c:v>5.2668099999999999E-10</c:v>
                </c:pt>
                <c:pt idx="258">
                  <c:v>5.2678599999999996E-10</c:v>
                </c:pt>
                <c:pt idx="259">
                  <c:v>5.2689200000000005E-10</c:v>
                </c:pt>
                <c:pt idx="260">
                  <c:v>5.2699700000000002E-10</c:v>
                </c:pt>
                <c:pt idx="261">
                  <c:v>5.2710199999999999E-10</c:v>
                </c:pt>
                <c:pt idx="262">
                  <c:v>5.2720799999999996E-10</c:v>
                </c:pt>
                <c:pt idx="263">
                  <c:v>5.2731300000000004E-10</c:v>
                </c:pt>
                <c:pt idx="264">
                  <c:v>5.2741800000000001E-10</c:v>
                </c:pt>
                <c:pt idx="265">
                  <c:v>5.2752399999999999E-10</c:v>
                </c:pt>
                <c:pt idx="266">
                  <c:v>5.2762899999999996E-10</c:v>
                </c:pt>
                <c:pt idx="267">
                  <c:v>5.2773400000000003E-10</c:v>
                </c:pt>
                <c:pt idx="268">
                  <c:v>5.2784000000000001E-10</c:v>
                </c:pt>
                <c:pt idx="269">
                  <c:v>5.2794499999999998E-10</c:v>
                </c:pt>
                <c:pt idx="270">
                  <c:v>5.2804999999999995E-10</c:v>
                </c:pt>
                <c:pt idx="271">
                  <c:v>5.2815600000000003E-10</c:v>
                </c:pt>
                <c:pt idx="272">
                  <c:v>5.28261E-10</c:v>
                </c:pt>
                <c:pt idx="273">
                  <c:v>5.2836599999999997E-10</c:v>
                </c:pt>
                <c:pt idx="274">
                  <c:v>5.2847199999999995E-10</c:v>
                </c:pt>
                <c:pt idx="275">
                  <c:v>5.2857700000000002E-10</c:v>
                </c:pt>
                <c:pt idx="276">
                  <c:v>5.28683E-10</c:v>
                </c:pt>
                <c:pt idx="277">
                  <c:v>5.2878799999999997E-10</c:v>
                </c:pt>
                <c:pt idx="278">
                  <c:v>5.2889300000000005E-10</c:v>
                </c:pt>
                <c:pt idx="279">
                  <c:v>5.2899900000000003E-10</c:v>
                </c:pt>
                <c:pt idx="280">
                  <c:v>5.29104E-10</c:v>
                </c:pt>
                <c:pt idx="281">
                  <c:v>5.2920899999999997E-10</c:v>
                </c:pt>
                <c:pt idx="282">
                  <c:v>5.2931500000000005E-10</c:v>
                </c:pt>
                <c:pt idx="283">
                  <c:v>5.2942000000000002E-10</c:v>
                </c:pt>
                <c:pt idx="284">
                  <c:v>5.2952499999999999E-10</c:v>
                </c:pt>
                <c:pt idx="285">
                  <c:v>5.2963099999999997E-10</c:v>
                </c:pt>
                <c:pt idx="286">
                  <c:v>5.2973600000000004E-10</c:v>
                </c:pt>
                <c:pt idx="287">
                  <c:v>5.2984100000000001E-10</c:v>
                </c:pt>
                <c:pt idx="288">
                  <c:v>5.2994699999999999E-10</c:v>
                </c:pt>
                <c:pt idx="289">
                  <c:v>5.3005199999999996E-10</c:v>
                </c:pt>
                <c:pt idx="290">
                  <c:v>5.3015800000000004E-10</c:v>
                </c:pt>
                <c:pt idx="291">
                  <c:v>5.3026300000000001E-10</c:v>
                </c:pt>
                <c:pt idx="292">
                  <c:v>5.3036799999999998E-10</c:v>
                </c:pt>
                <c:pt idx="293">
                  <c:v>5.3047399999999996E-10</c:v>
                </c:pt>
                <c:pt idx="294">
                  <c:v>5.3057900000000003E-10</c:v>
                </c:pt>
                <c:pt idx="295">
                  <c:v>5.3068400000000001E-10</c:v>
                </c:pt>
                <c:pt idx="296">
                  <c:v>5.3078999999999998E-10</c:v>
                </c:pt>
                <c:pt idx="297">
                  <c:v>5.3089499999999995E-10</c:v>
                </c:pt>
                <c:pt idx="298">
                  <c:v>5.3100000000000003E-10</c:v>
                </c:pt>
                <c:pt idx="299">
                  <c:v>5.3110600000000001E-10</c:v>
                </c:pt>
                <c:pt idx="300">
                  <c:v>5.3121099999999998E-10</c:v>
                </c:pt>
                <c:pt idx="301">
                  <c:v>5.3131600000000005E-10</c:v>
                </c:pt>
                <c:pt idx="302">
                  <c:v>5.3142200000000003E-10</c:v>
                </c:pt>
                <c:pt idx="303">
                  <c:v>5.31527E-10</c:v>
                </c:pt>
                <c:pt idx="304">
                  <c:v>5.3163299999999998E-10</c:v>
                </c:pt>
                <c:pt idx="305">
                  <c:v>5.3173800000000005E-10</c:v>
                </c:pt>
                <c:pt idx="306">
                  <c:v>5.3184300000000002E-10</c:v>
                </c:pt>
                <c:pt idx="307">
                  <c:v>5.31949E-10</c:v>
                </c:pt>
                <c:pt idx="308">
                  <c:v>5.3205399999999997E-10</c:v>
                </c:pt>
                <c:pt idx="309">
                  <c:v>5.3215900000000004E-10</c:v>
                </c:pt>
                <c:pt idx="310">
                  <c:v>5.3226500000000002E-10</c:v>
                </c:pt>
                <c:pt idx="311">
                  <c:v>5.3236999999999999E-10</c:v>
                </c:pt>
                <c:pt idx="312">
                  <c:v>5.3247499999999996E-10</c:v>
                </c:pt>
                <c:pt idx="313">
                  <c:v>5.3258100000000005E-10</c:v>
                </c:pt>
                <c:pt idx="314">
                  <c:v>5.3268600000000002E-10</c:v>
                </c:pt>
                <c:pt idx="315">
                  <c:v>5.3279099999999999E-10</c:v>
                </c:pt>
                <c:pt idx="316">
                  <c:v>5.3289699999999996E-10</c:v>
                </c:pt>
                <c:pt idx="317">
                  <c:v>5.3300200000000004E-10</c:v>
                </c:pt>
                <c:pt idx="318">
                  <c:v>5.3310700000000001E-10</c:v>
                </c:pt>
                <c:pt idx="319">
                  <c:v>5.3321299999999999E-10</c:v>
                </c:pt>
                <c:pt idx="320">
                  <c:v>5.3331799999999996E-10</c:v>
                </c:pt>
                <c:pt idx="321">
                  <c:v>5.3342400000000004E-10</c:v>
                </c:pt>
                <c:pt idx="322">
                  <c:v>5.3352900000000001E-10</c:v>
                </c:pt>
                <c:pt idx="323">
                  <c:v>5.3363399999999998E-10</c:v>
                </c:pt>
                <c:pt idx="324">
                  <c:v>5.3373999999999996E-10</c:v>
                </c:pt>
                <c:pt idx="325">
                  <c:v>5.3384500000000003E-10</c:v>
                </c:pt>
                <c:pt idx="326">
                  <c:v>5.3395E-10</c:v>
                </c:pt>
                <c:pt idx="327">
                  <c:v>5.3405599999999998E-10</c:v>
                </c:pt>
                <c:pt idx="328">
                  <c:v>5.3416099999999995E-10</c:v>
                </c:pt>
                <c:pt idx="329">
                  <c:v>5.3426600000000002E-10</c:v>
                </c:pt>
                <c:pt idx="330">
                  <c:v>5.34372E-10</c:v>
                </c:pt>
                <c:pt idx="331">
                  <c:v>5.3447699999999997E-10</c:v>
                </c:pt>
                <c:pt idx="332">
                  <c:v>5.3458200000000005E-10</c:v>
                </c:pt>
                <c:pt idx="333">
                  <c:v>5.3468800000000003E-10</c:v>
                </c:pt>
                <c:pt idx="334">
                  <c:v>5.34793E-10</c:v>
                </c:pt>
                <c:pt idx="335">
                  <c:v>5.3489899999999997E-10</c:v>
                </c:pt>
                <c:pt idx="336">
                  <c:v>5.3500400000000005E-10</c:v>
                </c:pt>
                <c:pt idx="337">
                  <c:v>5.3510900000000002E-10</c:v>
                </c:pt>
                <c:pt idx="338">
                  <c:v>5.35215E-10</c:v>
                </c:pt>
                <c:pt idx="339">
                  <c:v>5.3531999999999997E-10</c:v>
                </c:pt>
                <c:pt idx="340">
                  <c:v>5.3542500000000004E-10</c:v>
                </c:pt>
                <c:pt idx="341">
                  <c:v>5.3553100000000002E-10</c:v>
                </c:pt>
                <c:pt idx="342">
                  <c:v>5.3563599999999999E-10</c:v>
                </c:pt>
                <c:pt idx="343">
                  <c:v>5.3574099999999996E-10</c:v>
                </c:pt>
                <c:pt idx="344">
                  <c:v>5.3584700000000004E-10</c:v>
                </c:pt>
                <c:pt idx="345">
                  <c:v>5.3595200000000001E-10</c:v>
                </c:pt>
                <c:pt idx="346">
                  <c:v>5.3605699999999998E-10</c:v>
                </c:pt>
                <c:pt idx="347">
                  <c:v>5.3616299999999996E-10</c:v>
                </c:pt>
                <c:pt idx="348">
                  <c:v>5.3626800000000003E-10</c:v>
                </c:pt>
                <c:pt idx="349">
                  <c:v>5.3637400000000001E-10</c:v>
                </c:pt>
                <c:pt idx="350">
                  <c:v>5.3647899999999998E-10</c:v>
                </c:pt>
                <c:pt idx="351">
                  <c:v>5.3658399999999995E-10</c:v>
                </c:pt>
                <c:pt idx="352">
                  <c:v>5.3669000000000004E-10</c:v>
                </c:pt>
                <c:pt idx="353">
                  <c:v>5.3679500000000001E-10</c:v>
                </c:pt>
                <c:pt idx="354">
                  <c:v>5.3689999999999998E-10</c:v>
                </c:pt>
                <c:pt idx="355">
                  <c:v>5.3700599999999995E-10</c:v>
                </c:pt>
                <c:pt idx="356">
                  <c:v>5.3711100000000003E-10</c:v>
                </c:pt>
                <c:pt idx="357">
                  <c:v>5.37216E-10</c:v>
                </c:pt>
                <c:pt idx="358">
                  <c:v>5.3732199999999998E-10</c:v>
                </c:pt>
                <c:pt idx="359">
                  <c:v>5.3742700000000005E-10</c:v>
                </c:pt>
                <c:pt idx="360">
                  <c:v>5.3753200000000002E-10</c:v>
                </c:pt>
                <c:pt idx="361">
                  <c:v>5.37638E-10</c:v>
                </c:pt>
                <c:pt idx="362">
                  <c:v>5.3774299999999997E-10</c:v>
                </c:pt>
                <c:pt idx="363">
                  <c:v>5.3784800000000004E-10</c:v>
                </c:pt>
                <c:pt idx="364">
                  <c:v>5.3795400000000002E-10</c:v>
                </c:pt>
                <c:pt idx="365">
                  <c:v>5.3805899999999999E-10</c:v>
                </c:pt>
                <c:pt idx="366">
                  <c:v>5.3816499999999997E-10</c:v>
                </c:pt>
                <c:pt idx="367">
                  <c:v>5.3827000000000004E-10</c:v>
                </c:pt>
                <c:pt idx="368">
                  <c:v>5.3837500000000001E-10</c:v>
                </c:pt>
                <c:pt idx="369">
                  <c:v>5.3848099999999999E-10</c:v>
                </c:pt>
                <c:pt idx="370">
                  <c:v>5.3858599999999996E-10</c:v>
                </c:pt>
                <c:pt idx="371">
                  <c:v>5.3869100000000004E-10</c:v>
                </c:pt>
                <c:pt idx="372">
                  <c:v>5.3879700000000002E-10</c:v>
                </c:pt>
                <c:pt idx="373">
                  <c:v>5.3890199999999999E-10</c:v>
                </c:pt>
                <c:pt idx="374">
                  <c:v>5.3900699999999996E-10</c:v>
                </c:pt>
                <c:pt idx="375">
                  <c:v>5.3911300000000004E-10</c:v>
                </c:pt>
                <c:pt idx="376">
                  <c:v>5.3921800000000001E-10</c:v>
                </c:pt>
                <c:pt idx="377">
                  <c:v>5.3932299999999998E-10</c:v>
                </c:pt>
                <c:pt idx="378">
                  <c:v>5.3942899999999996E-10</c:v>
                </c:pt>
                <c:pt idx="379">
                  <c:v>5.3953400000000003E-10</c:v>
                </c:pt>
                <c:pt idx="380">
                  <c:v>5.3964000000000001E-10</c:v>
                </c:pt>
                <c:pt idx="381">
                  <c:v>5.3974499999999998E-10</c:v>
                </c:pt>
                <c:pt idx="382">
                  <c:v>5.3984999999999995E-10</c:v>
                </c:pt>
                <c:pt idx="383">
                  <c:v>5.3995600000000003E-10</c:v>
                </c:pt>
                <c:pt idx="384">
                  <c:v>5.40061E-10</c:v>
                </c:pt>
                <c:pt idx="385">
                  <c:v>5.4016599999999997E-10</c:v>
                </c:pt>
                <c:pt idx="386">
                  <c:v>5.4027199999999995E-10</c:v>
                </c:pt>
                <c:pt idx="387">
                  <c:v>5.4037700000000003E-10</c:v>
                </c:pt>
                <c:pt idx="388">
                  <c:v>5.40482E-10</c:v>
                </c:pt>
                <c:pt idx="389">
                  <c:v>5.4058799999999997E-10</c:v>
                </c:pt>
                <c:pt idx="390">
                  <c:v>5.4069300000000005E-10</c:v>
                </c:pt>
                <c:pt idx="391">
                  <c:v>5.4079800000000002E-10</c:v>
                </c:pt>
                <c:pt idx="392">
                  <c:v>5.40904E-10</c:v>
                </c:pt>
                <c:pt idx="393">
                  <c:v>5.4100899999999997E-10</c:v>
                </c:pt>
                <c:pt idx="394">
                  <c:v>5.4111500000000005E-10</c:v>
                </c:pt>
                <c:pt idx="395">
                  <c:v>5.4122000000000002E-10</c:v>
                </c:pt>
                <c:pt idx="396">
                  <c:v>5.4132499999999999E-10</c:v>
                </c:pt>
                <c:pt idx="397">
                  <c:v>5.4143099999999997E-10</c:v>
                </c:pt>
                <c:pt idx="398">
                  <c:v>5.4153600000000004E-10</c:v>
                </c:pt>
                <c:pt idx="399">
                  <c:v>5.4164100000000001E-10</c:v>
                </c:pt>
                <c:pt idx="400">
                  <c:v>5.4174699999999999E-10</c:v>
                </c:pt>
                <c:pt idx="401">
                  <c:v>5.4185199999999996E-10</c:v>
                </c:pt>
                <c:pt idx="402">
                  <c:v>5.4195700000000003E-10</c:v>
                </c:pt>
                <c:pt idx="403">
                  <c:v>5.4206300000000001E-10</c:v>
                </c:pt>
                <c:pt idx="404">
                  <c:v>5.4216799999999998E-10</c:v>
                </c:pt>
                <c:pt idx="405">
                  <c:v>5.4227299999999995E-10</c:v>
                </c:pt>
                <c:pt idx="406">
                  <c:v>5.4237900000000004E-10</c:v>
                </c:pt>
                <c:pt idx="407">
                  <c:v>5.4248400000000001E-10</c:v>
                </c:pt>
                <c:pt idx="408">
                  <c:v>5.4258899999999998E-10</c:v>
                </c:pt>
                <c:pt idx="409">
                  <c:v>5.4269499999999995E-10</c:v>
                </c:pt>
                <c:pt idx="410">
                  <c:v>5.4280000000000003E-10</c:v>
                </c:pt>
                <c:pt idx="411">
                  <c:v>5.4290600000000001E-10</c:v>
                </c:pt>
                <c:pt idx="412">
                  <c:v>5.4301099999999998E-10</c:v>
                </c:pt>
                <c:pt idx="413">
                  <c:v>5.4311600000000005E-10</c:v>
                </c:pt>
                <c:pt idx="414">
                  <c:v>5.4322200000000003E-10</c:v>
                </c:pt>
                <c:pt idx="415">
                  <c:v>5.43327E-10</c:v>
                </c:pt>
                <c:pt idx="416">
                  <c:v>5.4343199999999997E-10</c:v>
                </c:pt>
                <c:pt idx="417">
                  <c:v>5.4353799999999995E-10</c:v>
                </c:pt>
                <c:pt idx="418">
                  <c:v>5.4364300000000002E-10</c:v>
                </c:pt>
                <c:pt idx="419">
                  <c:v>5.4374799999999999E-10</c:v>
                </c:pt>
                <c:pt idx="420">
                  <c:v>5.4385399999999997E-10</c:v>
                </c:pt>
                <c:pt idx="421">
                  <c:v>5.4395900000000004E-10</c:v>
                </c:pt>
                <c:pt idx="422">
                  <c:v>5.4406400000000001E-10</c:v>
                </c:pt>
                <c:pt idx="423">
                  <c:v>5.4416999999999999E-10</c:v>
                </c:pt>
                <c:pt idx="424">
                  <c:v>5.4427499999999996E-10</c:v>
                </c:pt>
                <c:pt idx="425">
                  <c:v>5.4438100000000005E-10</c:v>
                </c:pt>
                <c:pt idx="426">
                  <c:v>5.4448600000000002E-10</c:v>
                </c:pt>
                <c:pt idx="427">
                  <c:v>5.4459099999999999E-10</c:v>
                </c:pt>
                <c:pt idx="428">
                  <c:v>5.4469699999999996E-10</c:v>
                </c:pt>
                <c:pt idx="429">
                  <c:v>5.4480200000000004E-10</c:v>
                </c:pt>
                <c:pt idx="430">
                  <c:v>5.4490700000000001E-10</c:v>
                </c:pt>
                <c:pt idx="431">
                  <c:v>5.4501299999999999E-10</c:v>
                </c:pt>
                <c:pt idx="432">
                  <c:v>5.4511799999999996E-10</c:v>
                </c:pt>
                <c:pt idx="433">
                  <c:v>5.4522300000000003E-10</c:v>
                </c:pt>
                <c:pt idx="434">
                  <c:v>5.4532900000000001E-10</c:v>
                </c:pt>
                <c:pt idx="435">
                  <c:v>5.4543399999999998E-10</c:v>
                </c:pt>
                <c:pt idx="436">
                  <c:v>5.4553899999999995E-10</c:v>
                </c:pt>
                <c:pt idx="437">
                  <c:v>5.4564500000000003E-10</c:v>
                </c:pt>
                <c:pt idx="438">
                  <c:v>5.4575E-10</c:v>
                </c:pt>
                <c:pt idx="439">
                  <c:v>5.4585499999999997E-10</c:v>
                </c:pt>
                <c:pt idx="440">
                  <c:v>5.4596099999999995E-10</c:v>
                </c:pt>
                <c:pt idx="441">
                  <c:v>5.4606600000000002E-10</c:v>
                </c:pt>
                <c:pt idx="442">
                  <c:v>5.46172E-10</c:v>
                </c:pt>
                <c:pt idx="443">
                  <c:v>5.4627699999999997E-10</c:v>
                </c:pt>
                <c:pt idx="444">
                  <c:v>5.4638200000000005E-10</c:v>
                </c:pt>
                <c:pt idx="445">
                  <c:v>5.4648800000000003E-10</c:v>
                </c:pt>
                <c:pt idx="446">
                  <c:v>5.46593E-10</c:v>
                </c:pt>
                <c:pt idx="447">
                  <c:v>5.4669799999999997E-10</c:v>
                </c:pt>
                <c:pt idx="448">
                  <c:v>5.4680400000000005E-10</c:v>
                </c:pt>
                <c:pt idx="449">
                  <c:v>5.4690900000000002E-10</c:v>
                </c:pt>
                <c:pt idx="450">
                  <c:v>5.4701399999999999E-10</c:v>
                </c:pt>
                <c:pt idx="451">
                  <c:v>5.4711999999999997E-10</c:v>
                </c:pt>
                <c:pt idx="452">
                  <c:v>5.4722500000000004E-10</c:v>
                </c:pt>
                <c:pt idx="453">
                  <c:v>5.4733000000000001E-10</c:v>
                </c:pt>
                <c:pt idx="454">
                  <c:v>5.4743599999999999E-10</c:v>
                </c:pt>
                <c:pt idx="455">
                  <c:v>5.4754099999999996E-10</c:v>
                </c:pt>
                <c:pt idx="456">
                  <c:v>5.4764700000000004E-10</c:v>
                </c:pt>
                <c:pt idx="457">
                  <c:v>5.4775200000000001E-10</c:v>
                </c:pt>
                <c:pt idx="458">
                  <c:v>5.4785699999999998E-10</c:v>
                </c:pt>
                <c:pt idx="459">
                  <c:v>5.4796299999999996E-10</c:v>
                </c:pt>
                <c:pt idx="460">
                  <c:v>5.4806800000000004E-10</c:v>
                </c:pt>
                <c:pt idx="461">
                  <c:v>5.4817300000000001E-10</c:v>
                </c:pt>
                <c:pt idx="462">
                  <c:v>5.4827899999999998E-10</c:v>
                </c:pt>
                <c:pt idx="463">
                  <c:v>5.4838399999999995E-10</c:v>
                </c:pt>
                <c:pt idx="464">
                  <c:v>5.4848900000000003E-10</c:v>
                </c:pt>
                <c:pt idx="465">
                  <c:v>5.4859500000000001E-10</c:v>
                </c:pt>
                <c:pt idx="466">
                  <c:v>5.4869999999999998E-10</c:v>
                </c:pt>
                <c:pt idx="467">
                  <c:v>5.4880500000000005E-10</c:v>
                </c:pt>
                <c:pt idx="468">
                  <c:v>5.4891100000000003E-10</c:v>
                </c:pt>
                <c:pt idx="469">
                  <c:v>5.49016E-10</c:v>
                </c:pt>
                <c:pt idx="470">
                  <c:v>5.4912199999999998E-10</c:v>
                </c:pt>
                <c:pt idx="471">
                  <c:v>5.4922700000000005E-10</c:v>
                </c:pt>
                <c:pt idx="472">
                  <c:v>5.4933200000000002E-10</c:v>
                </c:pt>
                <c:pt idx="473">
                  <c:v>5.49438E-10</c:v>
                </c:pt>
                <c:pt idx="474">
                  <c:v>5.4954299999999997E-10</c:v>
                </c:pt>
                <c:pt idx="475">
                  <c:v>5.4964800000000004E-10</c:v>
                </c:pt>
                <c:pt idx="476">
                  <c:v>5.4975400000000002E-10</c:v>
                </c:pt>
                <c:pt idx="477">
                  <c:v>5.4985899999999999E-10</c:v>
                </c:pt>
                <c:pt idx="478">
                  <c:v>5.4996399999999996E-10</c:v>
                </c:pt>
                <c:pt idx="479">
                  <c:v>5.5007000000000005E-10</c:v>
                </c:pt>
                <c:pt idx="480">
                  <c:v>5.5017500000000002E-10</c:v>
                </c:pt>
                <c:pt idx="481">
                  <c:v>5.5027999999999999E-10</c:v>
                </c:pt>
                <c:pt idx="482">
                  <c:v>5.5038599999999996E-10</c:v>
                </c:pt>
                <c:pt idx="483">
                  <c:v>5.5049100000000004E-10</c:v>
                </c:pt>
                <c:pt idx="484">
                  <c:v>5.5059600000000001E-10</c:v>
                </c:pt>
                <c:pt idx="485">
                  <c:v>5.5070199999999999E-10</c:v>
                </c:pt>
                <c:pt idx="486">
                  <c:v>5.5080699999999996E-10</c:v>
                </c:pt>
                <c:pt idx="487">
                  <c:v>5.5091300000000004E-10</c:v>
                </c:pt>
                <c:pt idx="488">
                  <c:v>5.5101800000000001E-10</c:v>
                </c:pt>
                <c:pt idx="489">
                  <c:v>5.5112299999999998E-10</c:v>
                </c:pt>
                <c:pt idx="490">
                  <c:v>5.5122899999999996E-10</c:v>
                </c:pt>
                <c:pt idx="491">
                  <c:v>5.5133400000000003E-10</c:v>
                </c:pt>
                <c:pt idx="492">
                  <c:v>5.51439E-10</c:v>
                </c:pt>
                <c:pt idx="493">
                  <c:v>5.5154499999999998E-10</c:v>
                </c:pt>
                <c:pt idx="494">
                  <c:v>5.5164999999999995E-10</c:v>
                </c:pt>
                <c:pt idx="495">
                  <c:v>5.5175500000000002E-10</c:v>
                </c:pt>
                <c:pt idx="496">
                  <c:v>5.51861E-10</c:v>
                </c:pt>
                <c:pt idx="497">
                  <c:v>5.5196599999999997E-10</c:v>
                </c:pt>
                <c:pt idx="498">
                  <c:v>5.5207100000000005E-10</c:v>
                </c:pt>
                <c:pt idx="499">
                  <c:v>5.5217700000000003E-10</c:v>
                </c:pt>
                <c:pt idx="500">
                  <c:v>5.52282E-10</c:v>
                </c:pt>
                <c:pt idx="501">
                  <c:v>5.5238799999999997E-10</c:v>
                </c:pt>
                <c:pt idx="502">
                  <c:v>5.5249300000000005E-10</c:v>
                </c:pt>
                <c:pt idx="503">
                  <c:v>5.5259800000000002E-10</c:v>
                </c:pt>
                <c:pt idx="504">
                  <c:v>5.52704E-10</c:v>
                </c:pt>
                <c:pt idx="505">
                  <c:v>5.5280899999999997E-10</c:v>
                </c:pt>
                <c:pt idx="506">
                  <c:v>5.5291400000000004E-10</c:v>
                </c:pt>
                <c:pt idx="507">
                  <c:v>5.5302000000000002E-10</c:v>
                </c:pt>
                <c:pt idx="508">
                  <c:v>5.5312499999999999E-10</c:v>
                </c:pt>
                <c:pt idx="509">
                  <c:v>5.5322999999999996E-10</c:v>
                </c:pt>
                <c:pt idx="510">
                  <c:v>5.5333600000000004E-10</c:v>
                </c:pt>
                <c:pt idx="511">
                  <c:v>5.5344100000000001E-10</c:v>
                </c:pt>
                <c:pt idx="512">
                  <c:v>5.5354599999999998E-10</c:v>
                </c:pt>
                <c:pt idx="513">
                  <c:v>5.5365199999999996E-10</c:v>
                </c:pt>
                <c:pt idx="514">
                  <c:v>5.5375700000000003E-10</c:v>
                </c:pt>
                <c:pt idx="515">
                  <c:v>5.5386300000000001E-10</c:v>
                </c:pt>
                <c:pt idx="516">
                  <c:v>5.5396799999999998E-10</c:v>
                </c:pt>
                <c:pt idx="517">
                  <c:v>5.5407299999999995E-10</c:v>
                </c:pt>
                <c:pt idx="518">
                  <c:v>5.5417900000000004E-10</c:v>
                </c:pt>
                <c:pt idx="519">
                  <c:v>5.5428400000000001E-10</c:v>
                </c:pt>
                <c:pt idx="520">
                  <c:v>5.5438899999999998E-10</c:v>
                </c:pt>
                <c:pt idx="521">
                  <c:v>5.5449499999999996E-10</c:v>
                </c:pt>
                <c:pt idx="522">
                  <c:v>5.5460000000000003E-10</c:v>
                </c:pt>
                <c:pt idx="523">
                  <c:v>5.54705E-10</c:v>
                </c:pt>
                <c:pt idx="524">
                  <c:v>5.5481099999999998E-10</c:v>
                </c:pt>
                <c:pt idx="525">
                  <c:v>5.5491600000000005E-10</c:v>
                </c:pt>
                <c:pt idx="526">
                  <c:v>5.5502100000000002E-10</c:v>
                </c:pt>
                <c:pt idx="527">
                  <c:v>5.55127E-10</c:v>
                </c:pt>
                <c:pt idx="528">
                  <c:v>5.5523199999999997E-10</c:v>
                </c:pt>
                <c:pt idx="529">
                  <c:v>5.5533700000000004E-10</c:v>
                </c:pt>
                <c:pt idx="530">
                  <c:v>5.5544300000000002E-10</c:v>
                </c:pt>
                <c:pt idx="531">
                  <c:v>5.5554799999999999E-10</c:v>
                </c:pt>
                <c:pt idx="532">
                  <c:v>5.5565399999999997E-10</c:v>
                </c:pt>
                <c:pt idx="533">
                  <c:v>5.5575900000000005E-10</c:v>
                </c:pt>
                <c:pt idx="534">
                  <c:v>5.5586400000000002E-10</c:v>
                </c:pt>
                <c:pt idx="535">
                  <c:v>5.5596999999999999E-10</c:v>
                </c:pt>
                <c:pt idx="536">
                  <c:v>5.5607499999999996E-10</c:v>
                </c:pt>
                <c:pt idx="537">
                  <c:v>5.5618000000000004E-10</c:v>
                </c:pt>
                <c:pt idx="538">
                  <c:v>5.5628600000000002E-10</c:v>
                </c:pt>
                <c:pt idx="539">
                  <c:v>5.5639099999999999E-10</c:v>
                </c:pt>
                <c:pt idx="540">
                  <c:v>5.5649599999999996E-10</c:v>
                </c:pt>
                <c:pt idx="541">
                  <c:v>5.5660200000000004E-10</c:v>
                </c:pt>
                <c:pt idx="542">
                  <c:v>5.5670700000000001E-10</c:v>
                </c:pt>
                <c:pt idx="543">
                  <c:v>5.5681199999999998E-10</c:v>
                </c:pt>
                <c:pt idx="544">
                  <c:v>5.5691799999999996E-10</c:v>
                </c:pt>
                <c:pt idx="545">
                  <c:v>5.5702300000000003E-10</c:v>
                </c:pt>
                <c:pt idx="546">
                  <c:v>5.5712900000000001E-10</c:v>
                </c:pt>
                <c:pt idx="547">
                  <c:v>5.5723399999999998E-10</c:v>
                </c:pt>
                <c:pt idx="548">
                  <c:v>5.5733899999999995E-10</c:v>
                </c:pt>
                <c:pt idx="549">
                  <c:v>5.5744500000000003E-10</c:v>
                </c:pt>
                <c:pt idx="550">
                  <c:v>5.5755E-10</c:v>
                </c:pt>
                <c:pt idx="551">
                  <c:v>5.5765499999999997E-10</c:v>
                </c:pt>
                <c:pt idx="552">
                  <c:v>5.5776099999999995E-10</c:v>
                </c:pt>
                <c:pt idx="553">
                  <c:v>5.5786600000000003E-10</c:v>
                </c:pt>
                <c:pt idx="554">
                  <c:v>5.57971E-10</c:v>
                </c:pt>
                <c:pt idx="555">
                  <c:v>5.5807699999999997E-10</c:v>
                </c:pt>
                <c:pt idx="556">
                  <c:v>5.5818200000000005E-10</c:v>
                </c:pt>
                <c:pt idx="557">
                  <c:v>5.5828700000000002E-10</c:v>
                </c:pt>
                <c:pt idx="558">
                  <c:v>5.58393E-10</c:v>
                </c:pt>
                <c:pt idx="559">
                  <c:v>5.5849799999999997E-10</c:v>
                </c:pt>
                <c:pt idx="560">
                  <c:v>5.5860400000000005E-10</c:v>
                </c:pt>
                <c:pt idx="561">
                  <c:v>5.5870900000000002E-10</c:v>
                </c:pt>
                <c:pt idx="562">
                  <c:v>5.5881399999999999E-10</c:v>
                </c:pt>
                <c:pt idx="563">
                  <c:v>5.5891999999999997E-10</c:v>
                </c:pt>
                <c:pt idx="564">
                  <c:v>5.5902500000000004E-10</c:v>
                </c:pt>
                <c:pt idx="565">
                  <c:v>5.5913000000000001E-10</c:v>
                </c:pt>
                <c:pt idx="566">
                  <c:v>5.5923599999999999E-10</c:v>
                </c:pt>
                <c:pt idx="567">
                  <c:v>5.5934099999999996E-10</c:v>
                </c:pt>
                <c:pt idx="568">
                  <c:v>5.5944600000000003E-10</c:v>
                </c:pt>
                <c:pt idx="569">
                  <c:v>5.5955200000000001E-10</c:v>
                </c:pt>
                <c:pt idx="570">
                  <c:v>5.5965699999999998E-10</c:v>
                </c:pt>
                <c:pt idx="571">
                  <c:v>5.5976199999999995E-10</c:v>
                </c:pt>
                <c:pt idx="572">
                  <c:v>5.5986800000000004E-10</c:v>
                </c:pt>
                <c:pt idx="573">
                  <c:v>5.5997300000000001E-10</c:v>
                </c:pt>
                <c:pt idx="574">
                  <c:v>5.6007799999999998E-10</c:v>
                </c:pt>
                <c:pt idx="575">
                  <c:v>5.6018399999999995E-10</c:v>
                </c:pt>
                <c:pt idx="576">
                  <c:v>5.6028900000000003E-10</c:v>
                </c:pt>
                <c:pt idx="577">
                  <c:v>5.6039500000000001E-10</c:v>
                </c:pt>
                <c:pt idx="578">
                  <c:v>5.6049999999999998E-10</c:v>
                </c:pt>
                <c:pt idx="579">
                  <c:v>5.6060500000000005E-10</c:v>
                </c:pt>
                <c:pt idx="580">
                  <c:v>5.6071100000000003E-10</c:v>
                </c:pt>
                <c:pt idx="581">
                  <c:v>5.60816E-10</c:v>
                </c:pt>
                <c:pt idx="582">
                  <c:v>5.6092099999999997E-10</c:v>
                </c:pt>
                <c:pt idx="583">
                  <c:v>5.6102699999999995E-10</c:v>
                </c:pt>
                <c:pt idx="584">
                  <c:v>5.6113200000000002E-10</c:v>
                </c:pt>
                <c:pt idx="585">
                  <c:v>5.6123699999999999E-10</c:v>
                </c:pt>
                <c:pt idx="586">
                  <c:v>5.6134299999999997E-10</c:v>
                </c:pt>
                <c:pt idx="587">
                  <c:v>5.6144800000000004E-10</c:v>
                </c:pt>
                <c:pt idx="588">
                  <c:v>5.6155300000000001E-10</c:v>
                </c:pt>
                <c:pt idx="589">
                  <c:v>5.6165899999999999E-10</c:v>
                </c:pt>
                <c:pt idx="590">
                  <c:v>5.6176399999999996E-10</c:v>
                </c:pt>
                <c:pt idx="591">
                  <c:v>5.6187000000000005E-10</c:v>
                </c:pt>
                <c:pt idx="592">
                  <c:v>5.6197500000000002E-10</c:v>
                </c:pt>
                <c:pt idx="593">
                  <c:v>5.6207999999999999E-10</c:v>
                </c:pt>
                <c:pt idx="594">
                  <c:v>5.6218599999999997E-10</c:v>
                </c:pt>
                <c:pt idx="595">
                  <c:v>5.6229100000000004E-10</c:v>
                </c:pt>
                <c:pt idx="596">
                  <c:v>5.6239600000000001E-10</c:v>
                </c:pt>
                <c:pt idx="597">
                  <c:v>5.6250199999999999E-10</c:v>
                </c:pt>
                <c:pt idx="598">
                  <c:v>5.6260699999999996E-10</c:v>
                </c:pt>
                <c:pt idx="599">
                  <c:v>5.6271200000000003E-10</c:v>
                </c:pt>
                <c:pt idx="600">
                  <c:v>5.6281800000000001E-10</c:v>
                </c:pt>
                <c:pt idx="601">
                  <c:v>5.6292299999999998E-10</c:v>
                </c:pt>
                <c:pt idx="602">
                  <c:v>5.6302799999999995E-10</c:v>
                </c:pt>
                <c:pt idx="603">
                  <c:v>5.6313400000000003E-10</c:v>
                </c:pt>
                <c:pt idx="604">
                  <c:v>5.63239E-10</c:v>
                </c:pt>
                <c:pt idx="605">
                  <c:v>5.6334499999999998E-10</c:v>
                </c:pt>
                <c:pt idx="606">
                  <c:v>5.6344999999999995E-10</c:v>
                </c:pt>
                <c:pt idx="607">
                  <c:v>5.6355500000000003E-10</c:v>
                </c:pt>
                <c:pt idx="608">
                  <c:v>5.63661E-10</c:v>
                </c:pt>
                <c:pt idx="609">
                  <c:v>5.6376599999999997E-10</c:v>
                </c:pt>
                <c:pt idx="610">
                  <c:v>5.6387100000000005E-10</c:v>
                </c:pt>
                <c:pt idx="611">
                  <c:v>5.6397700000000003E-10</c:v>
                </c:pt>
                <c:pt idx="612">
                  <c:v>5.64082E-10</c:v>
                </c:pt>
                <c:pt idx="613">
                  <c:v>5.6418699999999997E-10</c:v>
                </c:pt>
                <c:pt idx="614">
                  <c:v>5.6429300000000005E-10</c:v>
                </c:pt>
                <c:pt idx="615">
                  <c:v>5.6439800000000002E-10</c:v>
                </c:pt>
                <c:pt idx="616">
                  <c:v>5.6450299999999999E-10</c:v>
                </c:pt>
                <c:pt idx="617">
                  <c:v>5.6460899999999997E-10</c:v>
                </c:pt>
                <c:pt idx="618">
                  <c:v>5.6471400000000004E-10</c:v>
                </c:pt>
                <c:pt idx="619">
                  <c:v>5.6481900000000001E-10</c:v>
                </c:pt>
                <c:pt idx="620">
                  <c:v>5.6492499999999999E-10</c:v>
                </c:pt>
                <c:pt idx="621">
                  <c:v>5.6502999999999996E-10</c:v>
                </c:pt>
                <c:pt idx="622">
                  <c:v>5.6513600000000004E-10</c:v>
                </c:pt>
                <c:pt idx="623">
                  <c:v>5.6524100000000001E-10</c:v>
                </c:pt>
                <c:pt idx="624">
                  <c:v>5.6534599999999998E-10</c:v>
                </c:pt>
                <c:pt idx="625">
                  <c:v>5.6545199999999996E-10</c:v>
                </c:pt>
                <c:pt idx="626">
                  <c:v>5.6555700000000004E-10</c:v>
                </c:pt>
                <c:pt idx="627">
                  <c:v>5.6566200000000001E-10</c:v>
                </c:pt>
                <c:pt idx="628">
                  <c:v>5.6576799999999998E-10</c:v>
                </c:pt>
                <c:pt idx="629">
                  <c:v>5.6587299999999995E-10</c:v>
                </c:pt>
                <c:pt idx="630">
                  <c:v>5.6597800000000003E-10</c:v>
                </c:pt>
                <c:pt idx="631">
                  <c:v>5.6608400000000001E-10</c:v>
                </c:pt>
                <c:pt idx="632">
                  <c:v>5.6618899999999998E-10</c:v>
                </c:pt>
                <c:pt idx="633">
                  <c:v>5.6629400000000005E-10</c:v>
                </c:pt>
                <c:pt idx="634">
                  <c:v>5.6640000000000003E-10</c:v>
                </c:pt>
                <c:pt idx="635">
                  <c:v>5.66505E-10</c:v>
                </c:pt>
                <c:pt idx="636">
                  <c:v>5.6661099999999998E-10</c:v>
                </c:pt>
                <c:pt idx="637">
                  <c:v>5.6671599999999995E-10</c:v>
                </c:pt>
                <c:pt idx="638">
                  <c:v>5.6682100000000002E-10</c:v>
                </c:pt>
                <c:pt idx="639">
                  <c:v>5.66927E-10</c:v>
                </c:pt>
                <c:pt idx="640">
                  <c:v>5.6703199999999997E-10</c:v>
                </c:pt>
                <c:pt idx="641">
                  <c:v>5.6713700000000004E-10</c:v>
                </c:pt>
                <c:pt idx="642">
                  <c:v>5.6724300000000002E-10</c:v>
                </c:pt>
                <c:pt idx="643">
                  <c:v>5.6734799999999999E-10</c:v>
                </c:pt>
                <c:pt idx="644">
                  <c:v>5.6745299999999996E-10</c:v>
                </c:pt>
                <c:pt idx="645">
                  <c:v>5.6755900000000005E-10</c:v>
                </c:pt>
                <c:pt idx="646">
                  <c:v>5.6766400000000002E-10</c:v>
                </c:pt>
                <c:pt idx="647">
                  <c:v>5.6776899999999999E-10</c:v>
                </c:pt>
                <c:pt idx="648">
                  <c:v>5.6787499999999996E-10</c:v>
                </c:pt>
                <c:pt idx="649">
                  <c:v>5.6798000000000004E-10</c:v>
                </c:pt>
                <c:pt idx="650">
                  <c:v>5.6808600000000002E-10</c:v>
                </c:pt>
                <c:pt idx="651">
                  <c:v>5.6819099999999999E-10</c:v>
                </c:pt>
                <c:pt idx="652">
                  <c:v>5.6829599999999996E-10</c:v>
                </c:pt>
                <c:pt idx="653">
                  <c:v>5.6840200000000004E-10</c:v>
                </c:pt>
                <c:pt idx="654">
                  <c:v>5.6850700000000001E-10</c:v>
                </c:pt>
                <c:pt idx="655">
                  <c:v>5.6861199999999998E-10</c:v>
                </c:pt>
                <c:pt idx="656">
                  <c:v>5.6871799999999996E-10</c:v>
                </c:pt>
                <c:pt idx="657">
                  <c:v>5.6882300000000003E-10</c:v>
                </c:pt>
                <c:pt idx="658">
                  <c:v>5.68928E-10</c:v>
                </c:pt>
                <c:pt idx="659">
                  <c:v>5.6903399999999998E-10</c:v>
                </c:pt>
                <c:pt idx="660">
                  <c:v>5.6913899999999995E-10</c:v>
                </c:pt>
                <c:pt idx="661">
                  <c:v>5.6924400000000002E-10</c:v>
                </c:pt>
                <c:pt idx="662">
                  <c:v>5.6935E-10</c:v>
                </c:pt>
                <c:pt idx="663">
                  <c:v>5.6945499999999997E-10</c:v>
                </c:pt>
                <c:pt idx="664">
                  <c:v>5.6956000000000005E-10</c:v>
                </c:pt>
                <c:pt idx="665">
                  <c:v>5.6966600000000003E-10</c:v>
                </c:pt>
                <c:pt idx="666">
                  <c:v>5.69771E-10</c:v>
                </c:pt>
                <c:pt idx="667">
                  <c:v>5.6987699999999998E-10</c:v>
                </c:pt>
                <c:pt idx="668">
                  <c:v>5.6998200000000005E-10</c:v>
                </c:pt>
                <c:pt idx="669">
                  <c:v>5.7008700000000002E-10</c:v>
                </c:pt>
                <c:pt idx="670">
                  <c:v>5.70193E-10</c:v>
                </c:pt>
                <c:pt idx="671">
                  <c:v>5.7029799999999997E-10</c:v>
                </c:pt>
                <c:pt idx="672">
                  <c:v>5.7040300000000004E-10</c:v>
                </c:pt>
                <c:pt idx="673">
                  <c:v>5.7050900000000002E-10</c:v>
                </c:pt>
                <c:pt idx="674">
                  <c:v>5.7061399999999999E-10</c:v>
                </c:pt>
                <c:pt idx="675">
                  <c:v>5.7071899999999996E-10</c:v>
                </c:pt>
                <c:pt idx="676">
                  <c:v>5.7082500000000004E-10</c:v>
                </c:pt>
                <c:pt idx="677">
                  <c:v>5.7093000000000001E-10</c:v>
                </c:pt>
                <c:pt idx="678">
                  <c:v>5.7103499999999998E-10</c:v>
                </c:pt>
                <c:pt idx="679">
                  <c:v>5.7114099999999996E-10</c:v>
                </c:pt>
                <c:pt idx="680">
                  <c:v>5.7124600000000004E-10</c:v>
                </c:pt>
                <c:pt idx="681">
                  <c:v>5.7135200000000001E-10</c:v>
                </c:pt>
                <c:pt idx="682">
                  <c:v>5.7145699999999998E-10</c:v>
                </c:pt>
                <c:pt idx="683">
                  <c:v>5.7156199999999995E-10</c:v>
                </c:pt>
                <c:pt idx="684">
                  <c:v>5.7166800000000004E-10</c:v>
                </c:pt>
                <c:pt idx="685">
                  <c:v>5.7177300000000001E-10</c:v>
                </c:pt>
                <c:pt idx="686">
                  <c:v>5.7187799999999998E-10</c:v>
                </c:pt>
                <c:pt idx="687">
                  <c:v>5.7198399999999996E-10</c:v>
                </c:pt>
                <c:pt idx="688">
                  <c:v>5.7208900000000003E-10</c:v>
                </c:pt>
                <c:pt idx="689">
                  <c:v>5.72194E-10</c:v>
                </c:pt>
                <c:pt idx="690">
                  <c:v>5.7229999999999998E-10</c:v>
                </c:pt>
                <c:pt idx="691">
                  <c:v>5.7240500000000005E-10</c:v>
                </c:pt>
                <c:pt idx="692">
                  <c:v>5.7251000000000002E-10</c:v>
                </c:pt>
                <c:pt idx="693">
                  <c:v>5.72616E-10</c:v>
                </c:pt>
                <c:pt idx="694">
                  <c:v>5.7272099999999997E-10</c:v>
                </c:pt>
                <c:pt idx="695">
                  <c:v>5.7282600000000004E-10</c:v>
                </c:pt>
                <c:pt idx="696">
                  <c:v>5.7293200000000002E-10</c:v>
                </c:pt>
                <c:pt idx="697">
                  <c:v>5.7303699999999999E-10</c:v>
                </c:pt>
                <c:pt idx="698">
                  <c:v>5.7314299999999997E-10</c:v>
                </c:pt>
                <c:pt idx="699">
                  <c:v>5.7324800000000005E-10</c:v>
                </c:pt>
                <c:pt idx="700">
                  <c:v>5.7335300000000002E-10</c:v>
                </c:pt>
                <c:pt idx="701">
                  <c:v>5.7345899999999999E-10</c:v>
                </c:pt>
                <c:pt idx="702">
                  <c:v>5.7356399999999996E-10</c:v>
                </c:pt>
                <c:pt idx="703">
                  <c:v>5.7366900000000004E-10</c:v>
                </c:pt>
                <c:pt idx="704">
                  <c:v>5.7377500000000002E-10</c:v>
                </c:pt>
                <c:pt idx="705">
                  <c:v>5.7387999999999999E-10</c:v>
                </c:pt>
                <c:pt idx="706">
                  <c:v>5.7398499999999996E-10</c:v>
                </c:pt>
                <c:pt idx="707">
                  <c:v>5.7409100000000004E-10</c:v>
                </c:pt>
                <c:pt idx="708">
                  <c:v>5.7419600000000001E-10</c:v>
                </c:pt>
                <c:pt idx="709">
                  <c:v>5.7430099999999998E-10</c:v>
                </c:pt>
                <c:pt idx="710">
                  <c:v>5.7440699999999996E-10</c:v>
                </c:pt>
                <c:pt idx="711">
                  <c:v>5.7451200000000003E-10</c:v>
                </c:pt>
                <c:pt idx="712">
                  <c:v>5.7461800000000001E-10</c:v>
                </c:pt>
                <c:pt idx="713">
                  <c:v>5.7472299999999998E-10</c:v>
                </c:pt>
                <c:pt idx="714">
                  <c:v>5.7482799999999995E-10</c:v>
                </c:pt>
                <c:pt idx="715">
                  <c:v>5.7493400000000003E-10</c:v>
                </c:pt>
                <c:pt idx="716">
                  <c:v>5.75039E-10</c:v>
                </c:pt>
                <c:pt idx="717">
                  <c:v>5.7514399999999997E-10</c:v>
                </c:pt>
                <c:pt idx="718">
                  <c:v>5.7524999999999995E-10</c:v>
                </c:pt>
                <c:pt idx="719">
                  <c:v>5.7535500000000003E-10</c:v>
                </c:pt>
                <c:pt idx="720">
                  <c:v>5.7546E-10</c:v>
                </c:pt>
                <c:pt idx="721">
                  <c:v>5.7556599999999997E-10</c:v>
                </c:pt>
                <c:pt idx="722">
                  <c:v>5.7567100000000005E-10</c:v>
                </c:pt>
                <c:pt idx="723">
                  <c:v>5.7577600000000002E-10</c:v>
                </c:pt>
                <c:pt idx="724">
                  <c:v>5.75882E-10</c:v>
                </c:pt>
                <c:pt idx="725">
                  <c:v>5.7598699999999997E-10</c:v>
                </c:pt>
                <c:pt idx="726">
                  <c:v>5.7609300000000005E-10</c:v>
                </c:pt>
                <c:pt idx="727">
                  <c:v>5.7619800000000002E-10</c:v>
                </c:pt>
                <c:pt idx="728">
                  <c:v>5.7630299999999999E-10</c:v>
                </c:pt>
                <c:pt idx="729">
                  <c:v>5.7640899999999997E-10</c:v>
                </c:pt>
                <c:pt idx="730">
                  <c:v>5.7651400000000004E-10</c:v>
                </c:pt>
                <c:pt idx="731">
                  <c:v>5.7661900000000001E-10</c:v>
                </c:pt>
                <c:pt idx="732">
                  <c:v>5.7672499999999999E-10</c:v>
                </c:pt>
                <c:pt idx="733">
                  <c:v>5.7682999999999996E-10</c:v>
                </c:pt>
                <c:pt idx="734">
                  <c:v>5.7693500000000003E-10</c:v>
                </c:pt>
                <c:pt idx="735">
                  <c:v>5.7704100000000001E-10</c:v>
                </c:pt>
                <c:pt idx="736">
                  <c:v>5.7714599999999998E-10</c:v>
                </c:pt>
                <c:pt idx="737">
                  <c:v>5.7725099999999995E-10</c:v>
                </c:pt>
                <c:pt idx="738">
                  <c:v>5.7735700000000004E-10</c:v>
                </c:pt>
                <c:pt idx="739">
                  <c:v>5.7746200000000001E-10</c:v>
                </c:pt>
                <c:pt idx="740">
                  <c:v>5.7756699999999998E-10</c:v>
                </c:pt>
                <c:pt idx="741">
                  <c:v>5.7767299999999996E-10</c:v>
                </c:pt>
                <c:pt idx="742">
                  <c:v>5.7777800000000003E-10</c:v>
                </c:pt>
                <c:pt idx="743">
                  <c:v>5.7788400000000001E-10</c:v>
                </c:pt>
                <c:pt idx="744">
                  <c:v>5.7798899999999998E-10</c:v>
                </c:pt>
                <c:pt idx="745">
                  <c:v>5.7809400000000005E-10</c:v>
                </c:pt>
                <c:pt idx="746">
                  <c:v>5.7820000000000003E-10</c:v>
                </c:pt>
                <c:pt idx="747">
                  <c:v>5.78305E-10</c:v>
                </c:pt>
                <c:pt idx="748">
                  <c:v>5.7840999999999997E-10</c:v>
                </c:pt>
                <c:pt idx="749">
                  <c:v>5.7851599999999995E-10</c:v>
                </c:pt>
                <c:pt idx="750">
                  <c:v>5.7862100000000002E-10</c:v>
                </c:pt>
                <c:pt idx="751">
                  <c:v>5.7872599999999999E-10</c:v>
                </c:pt>
                <c:pt idx="752">
                  <c:v>5.7883199999999997E-10</c:v>
                </c:pt>
                <c:pt idx="753">
                  <c:v>5.7893700000000005E-10</c:v>
                </c:pt>
                <c:pt idx="754">
                  <c:v>5.7904200000000002E-10</c:v>
                </c:pt>
                <c:pt idx="755">
                  <c:v>5.7914799999999999E-10</c:v>
                </c:pt>
                <c:pt idx="756">
                  <c:v>5.7925299999999996E-10</c:v>
                </c:pt>
                <c:pt idx="757">
                  <c:v>5.7935900000000005E-10</c:v>
                </c:pt>
                <c:pt idx="758">
                  <c:v>5.7946400000000002E-10</c:v>
                </c:pt>
                <c:pt idx="759">
                  <c:v>5.7956899999999999E-10</c:v>
                </c:pt>
                <c:pt idx="760">
                  <c:v>5.7967499999999997E-10</c:v>
                </c:pt>
                <c:pt idx="761">
                  <c:v>5.7978000000000004E-10</c:v>
                </c:pt>
                <c:pt idx="762">
                  <c:v>5.7988500000000001E-10</c:v>
                </c:pt>
                <c:pt idx="763">
                  <c:v>5.7999099999999999E-10</c:v>
                </c:pt>
                <c:pt idx="764">
                  <c:v>5.8009599999999996E-10</c:v>
                </c:pt>
                <c:pt idx="765">
                  <c:v>5.8020100000000003E-10</c:v>
                </c:pt>
                <c:pt idx="766">
                  <c:v>5.8030700000000001E-10</c:v>
                </c:pt>
                <c:pt idx="767">
                  <c:v>5.8041199999999998E-10</c:v>
                </c:pt>
                <c:pt idx="768">
                  <c:v>5.8051699999999995E-10</c:v>
                </c:pt>
                <c:pt idx="769">
                  <c:v>5.8062300000000003E-10</c:v>
                </c:pt>
                <c:pt idx="770">
                  <c:v>5.80728E-10</c:v>
                </c:pt>
                <c:pt idx="771">
                  <c:v>5.8083399999999998E-10</c:v>
                </c:pt>
                <c:pt idx="772">
                  <c:v>5.8093899999999995E-10</c:v>
                </c:pt>
                <c:pt idx="773">
                  <c:v>5.8104400000000003E-10</c:v>
                </c:pt>
                <c:pt idx="774">
                  <c:v>5.8115E-10</c:v>
                </c:pt>
                <c:pt idx="775">
                  <c:v>5.8125499999999997E-10</c:v>
                </c:pt>
                <c:pt idx="776">
                  <c:v>5.8136000000000005E-10</c:v>
                </c:pt>
                <c:pt idx="777">
                  <c:v>5.8146600000000003E-10</c:v>
                </c:pt>
                <c:pt idx="778">
                  <c:v>5.81571E-10</c:v>
                </c:pt>
                <c:pt idx="779">
                  <c:v>5.8167599999999997E-10</c:v>
                </c:pt>
                <c:pt idx="780">
                  <c:v>5.8178200000000005E-10</c:v>
                </c:pt>
                <c:pt idx="781">
                  <c:v>5.8188700000000002E-10</c:v>
                </c:pt>
                <c:pt idx="782">
                  <c:v>5.8199199999999999E-10</c:v>
                </c:pt>
                <c:pt idx="783">
                  <c:v>5.8209799999999997E-10</c:v>
                </c:pt>
                <c:pt idx="784">
                  <c:v>5.8220300000000004E-10</c:v>
                </c:pt>
                <c:pt idx="785">
                  <c:v>5.8230800000000001E-10</c:v>
                </c:pt>
                <c:pt idx="786">
                  <c:v>5.8241399999999999E-10</c:v>
                </c:pt>
                <c:pt idx="787">
                  <c:v>5.8251899999999996E-10</c:v>
                </c:pt>
                <c:pt idx="788">
                  <c:v>5.8262500000000004E-10</c:v>
                </c:pt>
                <c:pt idx="789">
                  <c:v>5.8273000000000001E-10</c:v>
                </c:pt>
                <c:pt idx="790">
                  <c:v>5.8283499999999998E-10</c:v>
                </c:pt>
                <c:pt idx="791">
                  <c:v>5.8294099999999996E-10</c:v>
                </c:pt>
                <c:pt idx="792">
                  <c:v>5.8304600000000004E-10</c:v>
                </c:pt>
                <c:pt idx="793">
                  <c:v>5.8315100000000001E-10</c:v>
                </c:pt>
                <c:pt idx="794">
                  <c:v>5.8325699999999998E-10</c:v>
                </c:pt>
                <c:pt idx="795">
                  <c:v>5.8336199999999995E-10</c:v>
                </c:pt>
                <c:pt idx="796">
                  <c:v>5.8346700000000003E-10</c:v>
                </c:pt>
                <c:pt idx="797">
                  <c:v>5.8357300000000001E-10</c:v>
                </c:pt>
                <c:pt idx="798">
                  <c:v>5.8367799999999998E-10</c:v>
                </c:pt>
                <c:pt idx="799">
                  <c:v>5.8378300000000005E-10</c:v>
                </c:pt>
                <c:pt idx="800">
                  <c:v>5.8388900000000003E-10</c:v>
                </c:pt>
                <c:pt idx="801">
                  <c:v>5.83994E-10</c:v>
                </c:pt>
                <c:pt idx="802">
                  <c:v>5.8409999999999998E-10</c:v>
                </c:pt>
                <c:pt idx="803">
                  <c:v>5.8420499999999995E-10</c:v>
                </c:pt>
                <c:pt idx="804">
                  <c:v>5.8431000000000002E-10</c:v>
                </c:pt>
                <c:pt idx="805">
                  <c:v>5.84416E-10</c:v>
                </c:pt>
                <c:pt idx="806">
                  <c:v>5.8452099999999997E-10</c:v>
                </c:pt>
                <c:pt idx="807">
                  <c:v>5.8462600000000004E-10</c:v>
                </c:pt>
                <c:pt idx="808">
                  <c:v>5.8473200000000002E-10</c:v>
                </c:pt>
                <c:pt idx="809">
                  <c:v>5.8483699999999999E-10</c:v>
                </c:pt>
                <c:pt idx="810">
                  <c:v>5.8494199999999996E-10</c:v>
                </c:pt>
                <c:pt idx="811">
                  <c:v>5.8504800000000005E-10</c:v>
                </c:pt>
                <c:pt idx="812">
                  <c:v>5.8515300000000002E-10</c:v>
                </c:pt>
                <c:pt idx="813">
                  <c:v>5.8525799999999999E-10</c:v>
                </c:pt>
                <c:pt idx="814">
                  <c:v>5.8536399999999997E-10</c:v>
                </c:pt>
                <c:pt idx="815">
                  <c:v>5.8546900000000004E-10</c:v>
                </c:pt>
                <c:pt idx="816">
                  <c:v>5.8557500000000002E-10</c:v>
                </c:pt>
                <c:pt idx="817">
                  <c:v>5.8567999999999999E-10</c:v>
                </c:pt>
                <c:pt idx="818">
                  <c:v>5.8578499999999996E-10</c:v>
                </c:pt>
                <c:pt idx="819">
                  <c:v>5.8589100000000004E-10</c:v>
                </c:pt>
                <c:pt idx="820">
                  <c:v>5.8599600000000001E-10</c:v>
                </c:pt>
                <c:pt idx="821">
                  <c:v>5.8610099999999998E-10</c:v>
                </c:pt>
                <c:pt idx="822">
                  <c:v>5.8620699999999996E-10</c:v>
                </c:pt>
                <c:pt idx="823">
                  <c:v>5.8631200000000003E-10</c:v>
                </c:pt>
                <c:pt idx="824">
                  <c:v>5.86417E-10</c:v>
                </c:pt>
                <c:pt idx="825">
                  <c:v>5.8652299999999998E-10</c:v>
                </c:pt>
                <c:pt idx="826">
                  <c:v>5.8662799999999995E-10</c:v>
                </c:pt>
                <c:pt idx="827">
                  <c:v>5.8673300000000003E-10</c:v>
                </c:pt>
                <c:pt idx="828">
                  <c:v>5.86839E-10</c:v>
                </c:pt>
                <c:pt idx="829">
                  <c:v>5.8694399999999997E-10</c:v>
                </c:pt>
                <c:pt idx="830">
                  <c:v>5.8704900000000005E-10</c:v>
                </c:pt>
                <c:pt idx="831">
                  <c:v>5.8715500000000003E-10</c:v>
                </c:pt>
                <c:pt idx="832">
                  <c:v>5.8726E-10</c:v>
                </c:pt>
                <c:pt idx="833">
                  <c:v>5.8736599999999998E-10</c:v>
                </c:pt>
                <c:pt idx="834">
                  <c:v>5.8747100000000005E-10</c:v>
                </c:pt>
                <c:pt idx="835">
                  <c:v>5.8757600000000002E-10</c:v>
                </c:pt>
                <c:pt idx="836">
                  <c:v>5.87682E-10</c:v>
                </c:pt>
                <c:pt idx="837">
                  <c:v>5.8778699999999997E-10</c:v>
                </c:pt>
                <c:pt idx="838">
                  <c:v>5.8789200000000004E-10</c:v>
                </c:pt>
                <c:pt idx="839">
                  <c:v>5.8799800000000002E-10</c:v>
                </c:pt>
                <c:pt idx="840">
                  <c:v>5.8810299999999999E-10</c:v>
                </c:pt>
                <c:pt idx="841">
                  <c:v>5.8820799999999996E-10</c:v>
                </c:pt>
                <c:pt idx="842">
                  <c:v>5.8831400000000004E-10</c:v>
                </c:pt>
                <c:pt idx="843">
                  <c:v>5.8841900000000001E-10</c:v>
                </c:pt>
                <c:pt idx="844">
                  <c:v>5.8852399999999998E-10</c:v>
                </c:pt>
                <c:pt idx="845">
                  <c:v>5.8862999999999996E-10</c:v>
                </c:pt>
                <c:pt idx="846">
                  <c:v>5.8873500000000004E-10</c:v>
                </c:pt>
                <c:pt idx="847">
                  <c:v>5.8884100000000001E-10</c:v>
                </c:pt>
                <c:pt idx="848">
                  <c:v>5.8894599999999998E-10</c:v>
                </c:pt>
                <c:pt idx="849">
                  <c:v>5.8905099999999995E-10</c:v>
                </c:pt>
                <c:pt idx="850">
                  <c:v>5.8915700000000004E-10</c:v>
                </c:pt>
                <c:pt idx="851">
                  <c:v>5.8926200000000001E-10</c:v>
                </c:pt>
                <c:pt idx="852">
                  <c:v>5.8936699999999998E-10</c:v>
                </c:pt>
                <c:pt idx="853">
                  <c:v>5.8947299999999996E-10</c:v>
                </c:pt>
                <c:pt idx="854">
                  <c:v>5.8957800000000003E-10</c:v>
                </c:pt>
                <c:pt idx="855">
                  <c:v>5.89683E-10</c:v>
                </c:pt>
                <c:pt idx="856">
                  <c:v>5.8978899999999998E-10</c:v>
                </c:pt>
                <c:pt idx="857">
                  <c:v>5.8989399999999995E-10</c:v>
                </c:pt>
                <c:pt idx="858">
                  <c:v>5.8999900000000002E-10</c:v>
                </c:pt>
                <c:pt idx="859">
                  <c:v>5.90105E-10</c:v>
                </c:pt>
                <c:pt idx="860">
                  <c:v>5.9020999999999997E-10</c:v>
                </c:pt>
                <c:pt idx="861">
                  <c:v>5.9031599999999995E-10</c:v>
                </c:pt>
                <c:pt idx="862">
                  <c:v>5.9042100000000002E-10</c:v>
                </c:pt>
                <c:pt idx="863">
                  <c:v>5.9052599999999999E-10</c:v>
                </c:pt>
                <c:pt idx="864">
                  <c:v>5.9063199999999997E-10</c:v>
                </c:pt>
                <c:pt idx="865">
                  <c:v>5.9073700000000005E-10</c:v>
                </c:pt>
                <c:pt idx="866">
                  <c:v>5.9084200000000002E-10</c:v>
                </c:pt>
                <c:pt idx="867">
                  <c:v>5.9094799999999999E-10</c:v>
                </c:pt>
                <c:pt idx="868">
                  <c:v>5.9105299999999996E-10</c:v>
                </c:pt>
                <c:pt idx="869">
                  <c:v>5.9115800000000004E-10</c:v>
                </c:pt>
                <c:pt idx="870">
                  <c:v>5.9126400000000002E-10</c:v>
                </c:pt>
                <c:pt idx="871">
                  <c:v>5.9136899999999999E-10</c:v>
                </c:pt>
                <c:pt idx="872">
                  <c:v>5.9147399999999996E-10</c:v>
                </c:pt>
                <c:pt idx="873">
                  <c:v>5.9158000000000004E-10</c:v>
                </c:pt>
                <c:pt idx="874">
                  <c:v>5.9168500000000001E-10</c:v>
                </c:pt>
                <c:pt idx="875">
                  <c:v>5.9178999999999998E-10</c:v>
                </c:pt>
                <c:pt idx="876">
                  <c:v>5.9189599999999996E-10</c:v>
                </c:pt>
                <c:pt idx="877">
                  <c:v>5.9200100000000003E-10</c:v>
                </c:pt>
                <c:pt idx="878">
                  <c:v>5.9210700000000001E-10</c:v>
                </c:pt>
                <c:pt idx="879">
                  <c:v>5.9221199999999998E-10</c:v>
                </c:pt>
                <c:pt idx="880">
                  <c:v>5.9231699999999995E-10</c:v>
                </c:pt>
                <c:pt idx="881">
                  <c:v>5.9242300000000003E-10</c:v>
                </c:pt>
                <c:pt idx="882">
                  <c:v>5.92528E-10</c:v>
                </c:pt>
                <c:pt idx="883">
                  <c:v>5.9263299999999997E-10</c:v>
                </c:pt>
                <c:pt idx="884">
                  <c:v>5.9273899999999995E-10</c:v>
                </c:pt>
                <c:pt idx="885">
                  <c:v>5.9284400000000003E-10</c:v>
                </c:pt>
                <c:pt idx="886">
                  <c:v>5.92949E-10</c:v>
                </c:pt>
                <c:pt idx="887">
                  <c:v>5.9305499999999998E-10</c:v>
                </c:pt>
                <c:pt idx="888">
                  <c:v>5.9316000000000005E-10</c:v>
                </c:pt>
                <c:pt idx="889">
                  <c:v>5.9326500000000002E-10</c:v>
                </c:pt>
                <c:pt idx="890">
                  <c:v>5.93371E-10</c:v>
                </c:pt>
                <c:pt idx="891">
                  <c:v>5.9347599999999997E-10</c:v>
                </c:pt>
                <c:pt idx="892">
                  <c:v>5.9358200000000005E-10</c:v>
                </c:pt>
                <c:pt idx="893">
                  <c:v>5.9368700000000002E-10</c:v>
                </c:pt>
                <c:pt idx="894">
                  <c:v>5.9379199999999999E-10</c:v>
                </c:pt>
                <c:pt idx="895">
                  <c:v>5.9389799999999997E-10</c:v>
                </c:pt>
                <c:pt idx="896">
                  <c:v>5.9400300000000004E-10</c:v>
                </c:pt>
                <c:pt idx="897">
                  <c:v>5.9410800000000001E-10</c:v>
                </c:pt>
                <c:pt idx="898">
                  <c:v>5.9421399999999999E-10</c:v>
                </c:pt>
                <c:pt idx="899">
                  <c:v>5.9431899999999996E-10</c:v>
                </c:pt>
                <c:pt idx="900">
                  <c:v>5.9442400000000004E-10</c:v>
                </c:pt>
                <c:pt idx="901">
                  <c:v>5.9453000000000001E-10</c:v>
                </c:pt>
                <c:pt idx="902">
                  <c:v>5.9463499999999998E-10</c:v>
                </c:pt>
                <c:pt idx="903">
                  <c:v>5.9473999999999995E-10</c:v>
                </c:pt>
                <c:pt idx="904">
                  <c:v>5.9484600000000004E-10</c:v>
                </c:pt>
                <c:pt idx="905">
                  <c:v>5.9495100000000001E-10</c:v>
                </c:pt>
                <c:pt idx="906">
                  <c:v>5.9505699999999999E-10</c:v>
                </c:pt>
                <c:pt idx="907">
                  <c:v>5.9516199999999996E-10</c:v>
                </c:pt>
                <c:pt idx="908">
                  <c:v>5.9526700000000003E-10</c:v>
                </c:pt>
                <c:pt idx="909">
                  <c:v>5.9537300000000001E-10</c:v>
                </c:pt>
                <c:pt idx="910">
                  <c:v>5.9547799999999998E-10</c:v>
                </c:pt>
                <c:pt idx="911">
                  <c:v>5.9558300000000005E-10</c:v>
                </c:pt>
                <c:pt idx="912">
                  <c:v>5.9568900000000003E-10</c:v>
                </c:pt>
                <c:pt idx="913">
                  <c:v>5.95794E-10</c:v>
                </c:pt>
                <c:pt idx="914">
                  <c:v>5.9589899999999997E-10</c:v>
                </c:pt>
                <c:pt idx="915">
                  <c:v>5.9600499999999995E-10</c:v>
                </c:pt>
                <c:pt idx="916">
                  <c:v>5.9611000000000002E-10</c:v>
                </c:pt>
                <c:pt idx="917">
                  <c:v>5.9621499999999999E-10</c:v>
                </c:pt>
                <c:pt idx="918">
                  <c:v>5.9632099999999997E-10</c:v>
                </c:pt>
                <c:pt idx="919">
                  <c:v>5.9642600000000005E-10</c:v>
                </c:pt>
                <c:pt idx="920">
                  <c:v>5.9653100000000002E-10</c:v>
                </c:pt>
                <c:pt idx="921">
                  <c:v>5.9663699999999999E-10</c:v>
                </c:pt>
                <c:pt idx="922">
                  <c:v>5.9674199999999996E-10</c:v>
                </c:pt>
                <c:pt idx="923">
                  <c:v>5.9684800000000005E-10</c:v>
                </c:pt>
                <c:pt idx="924">
                  <c:v>5.9695300000000002E-10</c:v>
                </c:pt>
                <c:pt idx="925">
                  <c:v>5.9705799999999999E-10</c:v>
                </c:pt>
                <c:pt idx="926">
                  <c:v>5.9716399999999997E-10</c:v>
                </c:pt>
                <c:pt idx="927">
                  <c:v>5.9726900000000004E-10</c:v>
                </c:pt>
                <c:pt idx="928">
                  <c:v>5.9737400000000001E-10</c:v>
                </c:pt>
                <c:pt idx="929">
                  <c:v>5.9747999999999999E-10</c:v>
                </c:pt>
                <c:pt idx="930">
                  <c:v>5.9758499999999996E-10</c:v>
                </c:pt>
                <c:pt idx="931">
                  <c:v>5.9769000000000003E-10</c:v>
                </c:pt>
                <c:pt idx="932">
                  <c:v>5.9779600000000001E-10</c:v>
                </c:pt>
                <c:pt idx="933">
                  <c:v>5.9790099999999998E-10</c:v>
                </c:pt>
                <c:pt idx="934">
                  <c:v>5.9800599999999995E-10</c:v>
                </c:pt>
                <c:pt idx="935">
                  <c:v>5.9811200000000003E-10</c:v>
                </c:pt>
                <c:pt idx="936">
                  <c:v>5.98217E-10</c:v>
                </c:pt>
                <c:pt idx="937">
                  <c:v>5.9832299999999998E-10</c:v>
                </c:pt>
                <c:pt idx="938">
                  <c:v>5.9842799999999995E-10</c:v>
                </c:pt>
                <c:pt idx="939">
                  <c:v>5.9853300000000003E-10</c:v>
                </c:pt>
                <c:pt idx="940">
                  <c:v>5.98639E-10</c:v>
                </c:pt>
                <c:pt idx="941">
                  <c:v>5.9874399999999997E-10</c:v>
                </c:pt>
                <c:pt idx="942">
                  <c:v>5.9884900000000005E-10</c:v>
                </c:pt>
                <c:pt idx="943">
                  <c:v>5.9895500000000003E-10</c:v>
                </c:pt>
                <c:pt idx="944">
                  <c:v>5.9906E-10</c:v>
                </c:pt>
                <c:pt idx="945">
                  <c:v>5.9916499999999997E-10</c:v>
                </c:pt>
                <c:pt idx="946">
                  <c:v>5.9927100000000005E-10</c:v>
                </c:pt>
                <c:pt idx="947">
                  <c:v>5.9937600000000002E-10</c:v>
                </c:pt>
                <c:pt idx="948">
                  <c:v>5.9948099999999999E-10</c:v>
                </c:pt>
                <c:pt idx="949">
                  <c:v>5.9958699999999997E-10</c:v>
                </c:pt>
                <c:pt idx="950">
                  <c:v>5.9969200000000004E-10</c:v>
                </c:pt>
                <c:pt idx="951">
                  <c:v>5.9979800000000002E-10</c:v>
                </c:pt>
                <c:pt idx="952">
                  <c:v>5.9990299999999999E-10</c:v>
                </c:pt>
                <c:pt idx="953">
                  <c:v>6.0000799999999996E-10</c:v>
                </c:pt>
                <c:pt idx="954">
                  <c:v>6.0011400000000004E-10</c:v>
                </c:pt>
                <c:pt idx="955">
                  <c:v>6.0021900000000001E-10</c:v>
                </c:pt>
                <c:pt idx="956">
                  <c:v>6.0032399999999998E-10</c:v>
                </c:pt>
                <c:pt idx="957">
                  <c:v>6.0042999999999996E-10</c:v>
                </c:pt>
                <c:pt idx="958">
                  <c:v>6.0053500000000004E-10</c:v>
                </c:pt>
                <c:pt idx="959">
                  <c:v>6.0064000000000001E-10</c:v>
                </c:pt>
                <c:pt idx="960">
                  <c:v>6.0074599999999998E-10</c:v>
                </c:pt>
                <c:pt idx="961">
                  <c:v>6.0085099999999996E-10</c:v>
                </c:pt>
                <c:pt idx="962">
                  <c:v>6.0095600000000003E-10</c:v>
                </c:pt>
                <c:pt idx="963">
                  <c:v>6.0106200000000001E-10</c:v>
                </c:pt>
                <c:pt idx="964">
                  <c:v>6.0116699999999998E-10</c:v>
                </c:pt>
                <c:pt idx="965">
                  <c:v>6.0127200000000005E-10</c:v>
                </c:pt>
                <c:pt idx="966">
                  <c:v>6.0137800000000003E-10</c:v>
                </c:pt>
                <c:pt idx="967">
                  <c:v>6.01483E-10</c:v>
                </c:pt>
                <c:pt idx="968">
                  <c:v>6.0158899999999998E-10</c:v>
                </c:pt>
                <c:pt idx="969">
                  <c:v>6.0169399999999995E-10</c:v>
                </c:pt>
                <c:pt idx="970">
                  <c:v>6.0179900000000002E-10</c:v>
                </c:pt>
                <c:pt idx="971">
                  <c:v>6.01905E-10</c:v>
                </c:pt>
                <c:pt idx="972">
                  <c:v>6.0200999999999997E-10</c:v>
                </c:pt>
                <c:pt idx="973">
                  <c:v>6.0211500000000005E-10</c:v>
                </c:pt>
                <c:pt idx="974">
                  <c:v>6.0222100000000002E-10</c:v>
                </c:pt>
                <c:pt idx="975">
                  <c:v>6.0232599999999999E-10</c:v>
                </c:pt>
                <c:pt idx="976">
                  <c:v>6.0243099999999996E-10</c:v>
                </c:pt>
                <c:pt idx="977">
                  <c:v>6.0253700000000005E-10</c:v>
                </c:pt>
                <c:pt idx="978">
                  <c:v>6.0264200000000002E-10</c:v>
                </c:pt>
                <c:pt idx="979">
                  <c:v>6.0274699999999999E-10</c:v>
                </c:pt>
                <c:pt idx="980">
                  <c:v>6.0285299999999997E-10</c:v>
                </c:pt>
                <c:pt idx="981">
                  <c:v>6.0295800000000004E-10</c:v>
                </c:pt>
                <c:pt idx="982">
                  <c:v>6.0306400000000002E-10</c:v>
                </c:pt>
                <c:pt idx="983">
                  <c:v>6.0316899999999999E-10</c:v>
                </c:pt>
                <c:pt idx="984">
                  <c:v>6.0327399999999996E-10</c:v>
                </c:pt>
                <c:pt idx="985">
                  <c:v>6.0338000000000004E-10</c:v>
                </c:pt>
                <c:pt idx="986">
                  <c:v>6.0348500000000001E-10</c:v>
                </c:pt>
                <c:pt idx="987">
                  <c:v>6.0358999999999998E-10</c:v>
                </c:pt>
                <c:pt idx="988">
                  <c:v>6.0369599999999996E-10</c:v>
                </c:pt>
                <c:pt idx="989">
                  <c:v>6.0380100000000003E-10</c:v>
                </c:pt>
                <c:pt idx="990">
                  <c:v>6.03906E-10</c:v>
                </c:pt>
                <c:pt idx="991">
                  <c:v>6.0401199999999998E-10</c:v>
                </c:pt>
                <c:pt idx="992">
                  <c:v>6.0411699999999995E-10</c:v>
                </c:pt>
                <c:pt idx="993">
                  <c:v>6.0422200000000003E-10</c:v>
                </c:pt>
                <c:pt idx="994">
                  <c:v>6.04328E-10</c:v>
                </c:pt>
                <c:pt idx="995">
                  <c:v>6.0443299999999997E-10</c:v>
                </c:pt>
                <c:pt idx="996">
                  <c:v>6.0453800000000005E-10</c:v>
                </c:pt>
                <c:pt idx="997">
                  <c:v>6.0464400000000003E-10</c:v>
                </c:pt>
                <c:pt idx="998">
                  <c:v>6.04749E-10</c:v>
                </c:pt>
                <c:pt idx="999">
                  <c:v>6.0485499999999998E-10</c:v>
                </c:pt>
                <c:pt idx="1000">
                  <c:v>6.0496000000000005E-10</c:v>
                </c:pt>
                <c:pt idx="1001">
                  <c:v>6.0506500000000002E-10</c:v>
                </c:pt>
                <c:pt idx="1002">
                  <c:v>6.05171E-10</c:v>
                </c:pt>
                <c:pt idx="1003">
                  <c:v>6.0527599999999997E-10</c:v>
                </c:pt>
                <c:pt idx="1004">
                  <c:v>6.0538100000000004E-10</c:v>
                </c:pt>
                <c:pt idx="1005">
                  <c:v>6.0548700000000002E-10</c:v>
                </c:pt>
                <c:pt idx="1006">
                  <c:v>6.0559199999999999E-10</c:v>
                </c:pt>
                <c:pt idx="1007">
                  <c:v>6.0569699999999996E-10</c:v>
                </c:pt>
                <c:pt idx="1008">
                  <c:v>6.0580300000000004E-10</c:v>
                </c:pt>
                <c:pt idx="1009">
                  <c:v>6.0590800000000001E-10</c:v>
                </c:pt>
                <c:pt idx="1010">
                  <c:v>6.0601299999999998E-10</c:v>
                </c:pt>
                <c:pt idx="1011">
                  <c:v>6.0611899999999996E-10</c:v>
                </c:pt>
                <c:pt idx="1012">
                  <c:v>6.0622400000000004E-10</c:v>
                </c:pt>
                <c:pt idx="1013">
                  <c:v>6.0633000000000001E-10</c:v>
                </c:pt>
                <c:pt idx="1014">
                  <c:v>6.0643499999999998E-10</c:v>
                </c:pt>
                <c:pt idx="1015">
                  <c:v>6.0653999999999995E-10</c:v>
                </c:pt>
                <c:pt idx="1016">
                  <c:v>6.0664600000000004E-10</c:v>
                </c:pt>
                <c:pt idx="1017">
                  <c:v>6.0675100000000001E-10</c:v>
                </c:pt>
                <c:pt idx="1018">
                  <c:v>6.0685599999999998E-10</c:v>
                </c:pt>
                <c:pt idx="1019">
                  <c:v>6.0696199999999996E-10</c:v>
                </c:pt>
                <c:pt idx="1020">
                  <c:v>6.0706700000000003E-10</c:v>
                </c:pt>
                <c:pt idx="1021">
                  <c:v>6.07172E-10</c:v>
                </c:pt>
                <c:pt idx="1022">
                  <c:v>6.0727799999999998E-10</c:v>
                </c:pt>
                <c:pt idx="1023">
                  <c:v>6.0738299999999995E-10</c:v>
                </c:pt>
                <c:pt idx="1024">
                  <c:v>6.0748800000000002E-10</c:v>
                </c:pt>
                <c:pt idx="1025">
                  <c:v>6.07594E-10</c:v>
                </c:pt>
                <c:pt idx="1026">
                  <c:v>6.0769899999999997E-10</c:v>
                </c:pt>
                <c:pt idx="1027">
                  <c:v>6.0780499999999995E-10</c:v>
                </c:pt>
                <c:pt idx="1028">
                  <c:v>6.0791000000000002E-10</c:v>
                </c:pt>
                <c:pt idx="1029">
                  <c:v>6.0801499999999999E-10</c:v>
                </c:pt>
                <c:pt idx="1030">
                  <c:v>6.0812099999999997E-10</c:v>
                </c:pt>
                <c:pt idx="1031">
                  <c:v>6.0822600000000005E-10</c:v>
                </c:pt>
                <c:pt idx="1032">
                  <c:v>6.0833100000000002E-10</c:v>
                </c:pt>
                <c:pt idx="1033">
                  <c:v>6.0843699999999999E-10</c:v>
                </c:pt>
                <c:pt idx="1034">
                  <c:v>6.0854199999999997E-10</c:v>
                </c:pt>
                <c:pt idx="1035">
                  <c:v>6.0864700000000004E-10</c:v>
                </c:pt>
                <c:pt idx="1036">
                  <c:v>6.0875300000000002E-10</c:v>
                </c:pt>
                <c:pt idx="1037">
                  <c:v>6.0885799999999999E-10</c:v>
                </c:pt>
                <c:pt idx="1038">
                  <c:v>6.0896299999999996E-10</c:v>
                </c:pt>
                <c:pt idx="1039">
                  <c:v>6.0906900000000004E-10</c:v>
                </c:pt>
                <c:pt idx="1040">
                  <c:v>6.0917400000000001E-10</c:v>
                </c:pt>
                <c:pt idx="1041">
                  <c:v>6.0927899999999998E-10</c:v>
                </c:pt>
                <c:pt idx="1042">
                  <c:v>6.0938499999999996E-10</c:v>
                </c:pt>
                <c:pt idx="1043">
                  <c:v>6.0949000000000003E-10</c:v>
                </c:pt>
                <c:pt idx="1044">
                  <c:v>6.0959600000000001E-10</c:v>
                </c:pt>
                <c:pt idx="1045">
                  <c:v>6.0970099999999998E-10</c:v>
                </c:pt>
                <c:pt idx="1046">
                  <c:v>6.0980599999999995E-10</c:v>
                </c:pt>
                <c:pt idx="1047">
                  <c:v>6.0991200000000003E-10</c:v>
                </c:pt>
                <c:pt idx="1048">
                  <c:v>6.10017E-10</c:v>
                </c:pt>
                <c:pt idx="1049">
                  <c:v>6.1012199999999997E-10</c:v>
                </c:pt>
                <c:pt idx="1050">
                  <c:v>6.1022799999999995E-10</c:v>
                </c:pt>
                <c:pt idx="1051">
                  <c:v>6.1033300000000003E-10</c:v>
                </c:pt>
                <c:pt idx="1052">
                  <c:v>6.10438E-10</c:v>
                </c:pt>
                <c:pt idx="1053">
                  <c:v>6.1054399999999998E-10</c:v>
                </c:pt>
                <c:pt idx="1054">
                  <c:v>6.1064900000000005E-10</c:v>
                </c:pt>
                <c:pt idx="1055">
                  <c:v>6.1075400000000002E-10</c:v>
                </c:pt>
                <c:pt idx="1056">
                  <c:v>6.1086E-10</c:v>
                </c:pt>
                <c:pt idx="1057">
                  <c:v>6.1096499999999997E-10</c:v>
                </c:pt>
                <c:pt idx="1058">
                  <c:v>6.1107100000000005E-10</c:v>
                </c:pt>
                <c:pt idx="1059">
                  <c:v>6.1117600000000002E-10</c:v>
                </c:pt>
                <c:pt idx="1060">
                  <c:v>6.1128099999999999E-10</c:v>
                </c:pt>
                <c:pt idx="1061">
                  <c:v>6.1138699999999997E-10</c:v>
                </c:pt>
                <c:pt idx="1062">
                  <c:v>6.1149200000000004E-10</c:v>
                </c:pt>
                <c:pt idx="1063">
                  <c:v>6.1159700000000001E-10</c:v>
                </c:pt>
                <c:pt idx="1064">
                  <c:v>6.1170299999999999E-10</c:v>
                </c:pt>
                <c:pt idx="1065">
                  <c:v>6.1180799999999996E-10</c:v>
                </c:pt>
                <c:pt idx="1066">
                  <c:v>6.1191300000000004E-10</c:v>
                </c:pt>
                <c:pt idx="1067">
                  <c:v>6.1201900000000001E-10</c:v>
                </c:pt>
                <c:pt idx="1068">
                  <c:v>6.1212399999999998E-10</c:v>
                </c:pt>
                <c:pt idx="1069">
                  <c:v>6.1222899999999995E-10</c:v>
                </c:pt>
                <c:pt idx="1070">
                  <c:v>6.1233500000000004E-10</c:v>
                </c:pt>
                <c:pt idx="1071">
                  <c:v>6.1244000000000001E-10</c:v>
                </c:pt>
                <c:pt idx="1072">
                  <c:v>6.1254599999999999E-10</c:v>
                </c:pt>
                <c:pt idx="1073">
                  <c:v>6.1265099999999996E-10</c:v>
                </c:pt>
                <c:pt idx="1074">
                  <c:v>6.1275600000000003E-10</c:v>
                </c:pt>
                <c:pt idx="1075">
                  <c:v>6.1286200000000001E-10</c:v>
                </c:pt>
                <c:pt idx="1076">
                  <c:v>6.1296699999999998E-10</c:v>
                </c:pt>
                <c:pt idx="1077">
                  <c:v>6.1307199999999995E-10</c:v>
                </c:pt>
                <c:pt idx="1078">
                  <c:v>6.1317800000000003E-10</c:v>
                </c:pt>
                <c:pt idx="1079">
                  <c:v>6.13283E-10</c:v>
                </c:pt>
                <c:pt idx="1080">
                  <c:v>6.1338799999999997E-10</c:v>
                </c:pt>
                <c:pt idx="1081">
                  <c:v>6.1349399999999995E-10</c:v>
                </c:pt>
                <c:pt idx="1082">
                  <c:v>6.1359900000000002E-10</c:v>
                </c:pt>
                <c:pt idx="1083">
                  <c:v>6.1370399999999999E-10</c:v>
                </c:pt>
                <c:pt idx="1084">
                  <c:v>6.1380999999999997E-10</c:v>
                </c:pt>
                <c:pt idx="1085">
                  <c:v>6.1391500000000005E-10</c:v>
                </c:pt>
                <c:pt idx="1086">
                  <c:v>6.1402000000000002E-10</c:v>
                </c:pt>
                <c:pt idx="1087">
                  <c:v>6.1412599999999999E-10</c:v>
                </c:pt>
                <c:pt idx="1088">
                  <c:v>6.1423099999999996E-10</c:v>
                </c:pt>
                <c:pt idx="1089">
                  <c:v>6.1433700000000005E-10</c:v>
                </c:pt>
                <c:pt idx="1090">
                  <c:v>6.1444200000000002E-10</c:v>
                </c:pt>
                <c:pt idx="1091">
                  <c:v>6.1454699999999999E-10</c:v>
                </c:pt>
                <c:pt idx="1092">
                  <c:v>6.1465299999999997E-10</c:v>
                </c:pt>
                <c:pt idx="1093">
                  <c:v>6.1475800000000004E-10</c:v>
                </c:pt>
                <c:pt idx="1094">
                  <c:v>6.1486300000000001E-10</c:v>
                </c:pt>
                <c:pt idx="1095">
                  <c:v>6.1496899999999999E-10</c:v>
                </c:pt>
                <c:pt idx="1096">
                  <c:v>6.1507399999999996E-10</c:v>
                </c:pt>
                <c:pt idx="1097">
                  <c:v>6.1517900000000003E-10</c:v>
                </c:pt>
                <c:pt idx="1098">
                  <c:v>6.1528500000000001E-10</c:v>
                </c:pt>
                <c:pt idx="1099">
                  <c:v>6.1538999999999998E-10</c:v>
                </c:pt>
                <c:pt idx="1100">
                  <c:v>6.1549499999999995E-10</c:v>
                </c:pt>
                <c:pt idx="1101">
                  <c:v>6.1560100000000003E-10</c:v>
                </c:pt>
                <c:pt idx="1102">
                  <c:v>6.15706E-10</c:v>
                </c:pt>
                <c:pt idx="1103">
                  <c:v>6.1581199999999998E-10</c:v>
                </c:pt>
                <c:pt idx="1104">
                  <c:v>6.1591699999999995E-10</c:v>
                </c:pt>
                <c:pt idx="1105">
                  <c:v>6.1602200000000003E-10</c:v>
                </c:pt>
                <c:pt idx="1106">
                  <c:v>6.16128E-10</c:v>
                </c:pt>
                <c:pt idx="1107">
                  <c:v>6.1623299999999998E-10</c:v>
                </c:pt>
                <c:pt idx="1108">
                  <c:v>6.1633800000000005E-10</c:v>
                </c:pt>
                <c:pt idx="1109">
                  <c:v>6.1644400000000003E-10</c:v>
                </c:pt>
                <c:pt idx="1110">
                  <c:v>6.16549E-10</c:v>
                </c:pt>
                <c:pt idx="1111">
                  <c:v>6.1665399999999997E-10</c:v>
                </c:pt>
                <c:pt idx="1112">
                  <c:v>6.1676000000000005E-10</c:v>
                </c:pt>
                <c:pt idx="1113">
                  <c:v>6.1686500000000002E-10</c:v>
                </c:pt>
                <c:pt idx="1114">
                  <c:v>6.1696999999999999E-10</c:v>
                </c:pt>
                <c:pt idx="1115">
                  <c:v>6.1707599999999997E-10</c:v>
                </c:pt>
                <c:pt idx="1116">
                  <c:v>6.1718100000000004E-10</c:v>
                </c:pt>
                <c:pt idx="1117">
                  <c:v>6.1728700000000002E-10</c:v>
                </c:pt>
                <c:pt idx="1118">
                  <c:v>6.1739199999999999E-10</c:v>
                </c:pt>
                <c:pt idx="1119">
                  <c:v>6.1749699999999996E-10</c:v>
                </c:pt>
                <c:pt idx="1120">
                  <c:v>6.1760300000000004E-10</c:v>
                </c:pt>
                <c:pt idx="1121">
                  <c:v>6.1770800000000001E-10</c:v>
                </c:pt>
                <c:pt idx="1122">
                  <c:v>6.1781299999999998E-10</c:v>
                </c:pt>
                <c:pt idx="1123">
                  <c:v>6.1791899999999996E-10</c:v>
                </c:pt>
                <c:pt idx="1124">
                  <c:v>6.1802400000000004E-10</c:v>
                </c:pt>
                <c:pt idx="1125">
                  <c:v>6.1812900000000001E-10</c:v>
                </c:pt>
                <c:pt idx="1126">
                  <c:v>6.1823499999999999E-10</c:v>
                </c:pt>
                <c:pt idx="1127">
                  <c:v>6.1833999999999996E-10</c:v>
                </c:pt>
                <c:pt idx="1128">
                  <c:v>6.1844500000000003E-10</c:v>
                </c:pt>
                <c:pt idx="1129">
                  <c:v>6.1855100000000001E-10</c:v>
                </c:pt>
                <c:pt idx="1130">
                  <c:v>6.1865599999999998E-10</c:v>
                </c:pt>
                <c:pt idx="1131">
                  <c:v>6.1876100000000005E-10</c:v>
                </c:pt>
                <c:pt idx="1132">
                  <c:v>6.1886700000000003E-10</c:v>
                </c:pt>
                <c:pt idx="1133">
                  <c:v>6.18972E-10</c:v>
                </c:pt>
                <c:pt idx="1134">
                  <c:v>6.1907799999999998E-10</c:v>
                </c:pt>
                <c:pt idx="1135">
                  <c:v>6.1918299999999995E-10</c:v>
                </c:pt>
                <c:pt idx="1136">
                  <c:v>6.1928800000000002E-10</c:v>
                </c:pt>
                <c:pt idx="1137">
                  <c:v>6.19394E-10</c:v>
                </c:pt>
                <c:pt idx="1138">
                  <c:v>6.1949899999999997E-10</c:v>
                </c:pt>
                <c:pt idx="1139">
                  <c:v>6.1960400000000005E-10</c:v>
                </c:pt>
                <c:pt idx="1140">
                  <c:v>6.1971000000000002E-10</c:v>
                </c:pt>
                <c:pt idx="1141">
                  <c:v>6.1981499999999999E-10</c:v>
                </c:pt>
                <c:pt idx="1142">
                  <c:v>6.1991999999999996E-10</c:v>
                </c:pt>
                <c:pt idx="1143">
                  <c:v>6.2002600000000005E-10</c:v>
                </c:pt>
                <c:pt idx="1144">
                  <c:v>6.2013100000000002E-10</c:v>
                </c:pt>
                <c:pt idx="1145">
                  <c:v>6.2023599999999999E-10</c:v>
                </c:pt>
                <c:pt idx="1146">
                  <c:v>6.2034199999999997E-10</c:v>
                </c:pt>
                <c:pt idx="1147">
                  <c:v>6.2044700000000004E-10</c:v>
                </c:pt>
                <c:pt idx="1148">
                  <c:v>6.2055300000000002E-10</c:v>
                </c:pt>
                <c:pt idx="1149">
                  <c:v>6.2065799999999999E-10</c:v>
                </c:pt>
                <c:pt idx="1150">
                  <c:v>6.2076299999999996E-10</c:v>
                </c:pt>
                <c:pt idx="1151">
                  <c:v>6.2086900000000004E-10</c:v>
                </c:pt>
                <c:pt idx="1152">
                  <c:v>6.2097400000000001E-10</c:v>
                </c:pt>
                <c:pt idx="1153">
                  <c:v>6.2107899999999998E-10</c:v>
                </c:pt>
                <c:pt idx="1154">
                  <c:v>6.2118499999999996E-10</c:v>
                </c:pt>
                <c:pt idx="1155">
                  <c:v>6.2129000000000003E-10</c:v>
                </c:pt>
                <c:pt idx="1156">
                  <c:v>6.21395E-10</c:v>
                </c:pt>
                <c:pt idx="1157">
                  <c:v>6.2150099999999998E-10</c:v>
                </c:pt>
                <c:pt idx="1158">
                  <c:v>6.2160599999999995E-10</c:v>
                </c:pt>
                <c:pt idx="1159">
                  <c:v>6.2171100000000003E-10</c:v>
                </c:pt>
                <c:pt idx="1160">
                  <c:v>6.21817E-10</c:v>
                </c:pt>
                <c:pt idx="1161">
                  <c:v>6.2192199999999997E-10</c:v>
                </c:pt>
                <c:pt idx="1162">
                  <c:v>6.2202799999999995E-10</c:v>
                </c:pt>
                <c:pt idx="1163">
                  <c:v>6.2213300000000003E-10</c:v>
                </c:pt>
                <c:pt idx="1164">
                  <c:v>6.22238E-10</c:v>
                </c:pt>
                <c:pt idx="1165">
                  <c:v>6.2234399999999998E-10</c:v>
                </c:pt>
                <c:pt idx="1166">
                  <c:v>6.2244900000000005E-10</c:v>
                </c:pt>
                <c:pt idx="1167">
                  <c:v>6.2255400000000002E-10</c:v>
                </c:pt>
                <c:pt idx="1168">
                  <c:v>6.2266E-10</c:v>
                </c:pt>
                <c:pt idx="1169">
                  <c:v>6.2276499999999997E-10</c:v>
                </c:pt>
                <c:pt idx="1170">
                  <c:v>6.2287000000000004E-10</c:v>
                </c:pt>
                <c:pt idx="1171">
                  <c:v>6.2297600000000002E-10</c:v>
                </c:pt>
                <c:pt idx="1172">
                  <c:v>6.2308099999999999E-10</c:v>
                </c:pt>
                <c:pt idx="1173">
                  <c:v>6.2318599999999996E-10</c:v>
                </c:pt>
                <c:pt idx="1174">
                  <c:v>6.2329200000000004E-10</c:v>
                </c:pt>
                <c:pt idx="1175">
                  <c:v>6.2339700000000001E-10</c:v>
                </c:pt>
                <c:pt idx="1176">
                  <c:v>6.2350199999999998E-10</c:v>
                </c:pt>
                <c:pt idx="1177">
                  <c:v>6.2360799999999996E-10</c:v>
                </c:pt>
                <c:pt idx="1178">
                  <c:v>6.2371300000000004E-10</c:v>
                </c:pt>
                <c:pt idx="1179">
                  <c:v>6.2381900000000001E-10</c:v>
                </c:pt>
                <c:pt idx="1180">
                  <c:v>6.2392399999999998E-10</c:v>
                </c:pt>
                <c:pt idx="1181">
                  <c:v>6.2402899999999996E-10</c:v>
                </c:pt>
                <c:pt idx="1182">
                  <c:v>6.2413500000000004E-10</c:v>
                </c:pt>
                <c:pt idx="1183">
                  <c:v>6.2424000000000001E-10</c:v>
                </c:pt>
                <c:pt idx="1184">
                  <c:v>6.2434499999999998E-10</c:v>
                </c:pt>
                <c:pt idx="1185">
                  <c:v>6.2445099999999996E-10</c:v>
                </c:pt>
                <c:pt idx="1186">
                  <c:v>6.2455600000000003E-10</c:v>
                </c:pt>
                <c:pt idx="1187">
                  <c:v>6.24661E-10</c:v>
                </c:pt>
                <c:pt idx="1188">
                  <c:v>6.2476699999999998E-10</c:v>
                </c:pt>
                <c:pt idx="1189">
                  <c:v>6.2487199999999995E-10</c:v>
                </c:pt>
                <c:pt idx="1190">
                  <c:v>6.2497700000000002E-10</c:v>
                </c:pt>
                <c:pt idx="1191">
                  <c:v>6.25083E-10</c:v>
                </c:pt>
                <c:pt idx="1192">
                  <c:v>6.2518799999999997E-10</c:v>
                </c:pt>
                <c:pt idx="1193">
                  <c:v>6.2529399999999995E-10</c:v>
                </c:pt>
                <c:pt idx="1194">
                  <c:v>6.2539900000000002E-10</c:v>
                </c:pt>
                <c:pt idx="1195">
                  <c:v>6.2550399999999999E-10</c:v>
                </c:pt>
                <c:pt idx="1196">
                  <c:v>6.2560999999999997E-10</c:v>
                </c:pt>
                <c:pt idx="1197">
                  <c:v>6.2571500000000005E-10</c:v>
                </c:pt>
                <c:pt idx="1198">
                  <c:v>6.2582000000000002E-10</c:v>
                </c:pt>
                <c:pt idx="1199">
                  <c:v>6.25926E-10</c:v>
                </c:pt>
                <c:pt idx="1200">
                  <c:v>6.2603099999999997E-10</c:v>
                </c:pt>
                <c:pt idx="1201">
                  <c:v>6.2613600000000004E-10</c:v>
                </c:pt>
                <c:pt idx="1202">
                  <c:v>6.2624200000000002E-10</c:v>
                </c:pt>
                <c:pt idx="1203">
                  <c:v>6.2634699999999999E-10</c:v>
                </c:pt>
                <c:pt idx="1204">
                  <c:v>6.2645199999999996E-10</c:v>
                </c:pt>
                <c:pt idx="1205">
                  <c:v>6.2655800000000004E-10</c:v>
                </c:pt>
                <c:pt idx="1206">
                  <c:v>6.2666300000000001E-10</c:v>
                </c:pt>
                <c:pt idx="1207">
                  <c:v>6.2676899999999999E-10</c:v>
                </c:pt>
                <c:pt idx="1208">
                  <c:v>6.2687399999999996E-10</c:v>
                </c:pt>
                <c:pt idx="1209">
                  <c:v>6.2697900000000003E-10</c:v>
                </c:pt>
                <c:pt idx="1210">
                  <c:v>6.2708500000000001E-10</c:v>
                </c:pt>
                <c:pt idx="1211">
                  <c:v>6.2718999999999998E-10</c:v>
                </c:pt>
                <c:pt idx="1212">
                  <c:v>6.2729499999999995E-10</c:v>
                </c:pt>
                <c:pt idx="1213">
                  <c:v>6.2740100000000003E-10</c:v>
                </c:pt>
                <c:pt idx="1214">
                  <c:v>6.27506E-10</c:v>
                </c:pt>
                <c:pt idx="1215">
                  <c:v>6.2761099999999997E-10</c:v>
                </c:pt>
                <c:pt idx="1216">
                  <c:v>6.2771699999999995E-10</c:v>
                </c:pt>
                <c:pt idx="1217">
                  <c:v>6.2782200000000003E-10</c:v>
                </c:pt>
                <c:pt idx="1218">
                  <c:v>6.27927E-10</c:v>
                </c:pt>
                <c:pt idx="1219">
                  <c:v>6.2803299999999998E-10</c:v>
                </c:pt>
                <c:pt idx="1220">
                  <c:v>6.2813800000000005E-10</c:v>
                </c:pt>
                <c:pt idx="1221">
                  <c:v>6.2824300000000002E-10</c:v>
                </c:pt>
                <c:pt idx="1222">
                  <c:v>6.28349E-10</c:v>
                </c:pt>
                <c:pt idx="1223">
                  <c:v>6.2845399999999997E-10</c:v>
                </c:pt>
                <c:pt idx="1224">
                  <c:v>6.2856000000000005E-10</c:v>
                </c:pt>
                <c:pt idx="1225">
                  <c:v>6.2866500000000002E-10</c:v>
                </c:pt>
                <c:pt idx="1226">
                  <c:v>6.2876999999999999E-10</c:v>
                </c:pt>
                <c:pt idx="1227">
                  <c:v>6.2887599999999997E-10</c:v>
                </c:pt>
                <c:pt idx="1228">
                  <c:v>6.2898100000000004E-10</c:v>
                </c:pt>
                <c:pt idx="1229">
                  <c:v>6.2908600000000001E-10</c:v>
                </c:pt>
                <c:pt idx="1230">
                  <c:v>6.2919199999999999E-10</c:v>
                </c:pt>
                <c:pt idx="1231">
                  <c:v>6.2929699999999996E-10</c:v>
                </c:pt>
                <c:pt idx="1232">
                  <c:v>6.2940200000000004E-10</c:v>
                </c:pt>
                <c:pt idx="1233">
                  <c:v>6.2950800000000001E-10</c:v>
                </c:pt>
                <c:pt idx="1234">
                  <c:v>6.2961299999999998E-10</c:v>
                </c:pt>
                <c:pt idx="1235">
                  <c:v>6.2971799999999995E-10</c:v>
                </c:pt>
                <c:pt idx="1236">
                  <c:v>6.2982400000000004E-10</c:v>
                </c:pt>
                <c:pt idx="1237">
                  <c:v>6.2992900000000001E-10</c:v>
                </c:pt>
                <c:pt idx="1238">
                  <c:v>6.3003499999999999E-10</c:v>
                </c:pt>
                <c:pt idx="1239">
                  <c:v>6.3013999999999996E-10</c:v>
                </c:pt>
                <c:pt idx="1240">
                  <c:v>6.3024500000000003E-10</c:v>
                </c:pt>
                <c:pt idx="1241">
                  <c:v>6.3035100000000001E-10</c:v>
                </c:pt>
                <c:pt idx="1242">
                  <c:v>6.3045599999999998E-10</c:v>
                </c:pt>
                <c:pt idx="1243">
                  <c:v>6.3056099999999995E-10</c:v>
                </c:pt>
                <c:pt idx="1244">
                  <c:v>6.3066700000000003E-10</c:v>
                </c:pt>
                <c:pt idx="1245">
                  <c:v>6.30772E-10</c:v>
                </c:pt>
                <c:pt idx="1246">
                  <c:v>6.3087699999999997E-10</c:v>
                </c:pt>
                <c:pt idx="1247">
                  <c:v>6.3098299999999995E-10</c:v>
                </c:pt>
                <c:pt idx="1248">
                  <c:v>6.3108800000000002E-10</c:v>
                </c:pt>
                <c:pt idx="1249">
                  <c:v>6.3119299999999999E-10</c:v>
                </c:pt>
                <c:pt idx="1250">
                  <c:v>6.3129899999999997E-10</c:v>
                </c:pt>
                <c:pt idx="1251">
                  <c:v>6.3140400000000005E-10</c:v>
                </c:pt>
                <c:pt idx="1252">
                  <c:v>6.3150900000000002E-10</c:v>
                </c:pt>
                <c:pt idx="1253">
                  <c:v>6.3161499999999999E-10</c:v>
                </c:pt>
                <c:pt idx="1254">
                  <c:v>6.3171999999999997E-10</c:v>
                </c:pt>
                <c:pt idx="1255">
                  <c:v>6.3182600000000005E-10</c:v>
                </c:pt>
                <c:pt idx="1256">
                  <c:v>6.3193100000000002E-10</c:v>
                </c:pt>
                <c:pt idx="1257">
                  <c:v>6.3203599999999999E-10</c:v>
                </c:pt>
                <c:pt idx="1258">
                  <c:v>6.3214199999999997E-10</c:v>
                </c:pt>
                <c:pt idx="1259">
                  <c:v>6.3224700000000004E-10</c:v>
                </c:pt>
                <c:pt idx="1260">
                  <c:v>6.3235200000000001E-10</c:v>
                </c:pt>
                <c:pt idx="1261">
                  <c:v>6.3245799999999999E-10</c:v>
                </c:pt>
                <c:pt idx="1262">
                  <c:v>6.3256299999999996E-10</c:v>
                </c:pt>
                <c:pt idx="1263">
                  <c:v>6.3266800000000003E-10</c:v>
                </c:pt>
                <c:pt idx="1264">
                  <c:v>6.3277400000000001E-10</c:v>
                </c:pt>
                <c:pt idx="1265">
                  <c:v>6.3287899999999998E-10</c:v>
                </c:pt>
                <c:pt idx="1266">
                  <c:v>6.3298399999999995E-10</c:v>
                </c:pt>
                <c:pt idx="1267">
                  <c:v>6.3309000000000003E-10</c:v>
                </c:pt>
                <c:pt idx="1268">
                  <c:v>6.33195E-10</c:v>
                </c:pt>
                <c:pt idx="1269">
                  <c:v>6.3330099999999998E-10</c:v>
                </c:pt>
                <c:pt idx="1270">
                  <c:v>6.3340599999999995E-10</c:v>
                </c:pt>
                <c:pt idx="1271">
                  <c:v>6.3351100000000003E-10</c:v>
                </c:pt>
                <c:pt idx="1272">
                  <c:v>6.3361700000000001E-10</c:v>
                </c:pt>
                <c:pt idx="1273">
                  <c:v>6.3372199999999998E-10</c:v>
                </c:pt>
                <c:pt idx="1274">
                  <c:v>6.3382700000000005E-10</c:v>
                </c:pt>
                <c:pt idx="1275">
                  <c:v>6.3393300000000003E-10</c:v>
                </c:pt>
                <c:pt idx="1276">
                  <c:v>6.34038E-10</c:v>
                </c:pt>
                <c:pt idx="1277">
                  <c:v>6.3414299999999997E-10</c:v>
                </c:pt>
                <c:pt idx="1278">
                  <c:v>6.3424900000000005E-10</c:v>
                </c:pt>
                <c:pt idx="1279">
                  <c:v>6.3435400000000002E-10</c:v>
                </c:pt>
                <c:pt idx="1280">
                  <c:v>6.3445899999999999E-10</c:v>
                </c:pt>
                <c:pt idx="1281">
                  <c:v>6.3456499999999997E-10</c:v>
                </c:pt>
                <c:pt idx="1282">
                  <c:v>6.3467000000000004E-10</c:v>
                </c:pt>
                <c:pt idx="1283">
                  <c:v>6.3477600000000002E-10</c:v>
                </c:pt>
                <c:pt idx="1284">
                  <c:v>6.3488099999999999E-10</c:v>
                </c:pt>
                <c:pt idx="1285">
                  <c:v>6.3498599999999996E-10</c:v>
                </c:pt>
                <c:pt idx="1286">
                  <c:v>6.3509200000000004E-10</c:v>
                </c:pt>
                <c:pt idx="1287">
                  <c:v>6.3519700000000001E-10</c:v>
                </c:pt>
                <c:pt idx="1288">
                  <c:v>6.3530199999999998E-10</c:v>
                </c:pt>
                <c:pt idx="1289">
                  <c:v>6.3540799999999996E-10</c:v>
                </c:pt>
                <c:pt idx="1290">
                  <c:v>6.3551300000000004E-10</c:v>
                </c:pt>
                <c:pt idx="1291">
                  <c:v>6.3561800000000001E-10</c:v>
                </c:pt>
                <c:pt idx="1292">
                  <c:v>6.3572399999999999E-10</c:v>
                </c:pt>
                <c:pt idx="1293">
                  <c:v>6.3582899999999996E-10</c:v>
                </c:pt>
                <c:pt idx="1294">
                  <c:v>6.3593400000000003E-10</c:v>
                </c:pt>
                <c:pt idx="1295">
                  <c:v>6.3604000000000001E-10</c:v>
                </c:pt>
                <c:pt idx="1296">
                  <c:v>6.3614499999999998E-10</c:v>
                </c:pt>
                <c:pt idx="1297">
                  <c:v>6.3624999999999995E-10</c:v>
                </c:pt>
                <c:pt idx="1298">
                  <c:v>6.3635600000000003E-10</c:v>
                </c:pt>
                <c:pt idx="1299">
                  <c:v>6.36461E-10</c:v>
                </c:pt>
                <c:pt idx="1300">
                  <c:v>6.3656699999999998E-10</c:v>
                </c:pt>
                <c:pt idx="1301">
                  <c:v>6.3667199999999995E-10</c:v>
                </c:pt>
                <c:pt idx="1302">
                  <c:v>6.3677700000000002E-10</c:v>
                </c:pt>
                <c:pt idx="1303">
                  <c:v>6.36883E-10</c:v>
                </c:pt>
                <c:pt idx="1304">
                  <c:v>6.3698799999999997E-10</c:v>
                </c:pt>
                <c:pt idx="1305">
                  <c:v>6.3709300000000005E-10</c:v>
                </c:pt>
                <c:pt idx="1306">
                  <c:v>6.3719900000000002E-10</c:v>
                </c:pt>
                <c:pt idx="1307">
                  <c:v>6.3730399999999999E-10</c:v>
                </c:pt>
                <c:pt idx="1308">
                  <c:v>6.3740899999999996E-10</c:v>
                </c:pt>
                <c:pt idx="1309">
                  <c:v>6.3751500000000005E-10</c:v>
                </c:pt>
                <c:pt idx="1310">
                  <c:v>6.3762000000000002E-10</c:v>
                </c:pt>
                <c:pt idx="1311">
                  <c:v>6.3772499999999999E-10</c:v>
                </c:pt>
                <c:pt idx="1312">
                  <c:v>6.3783099999999997E-10</c:v>
                </c:pt>
                <c:pt idx="1313">
                  <c:v>6.3793600000000004E-10</c:v>
                </c:pt>
                <c:pt idx="1314">
                  <c:v>6.3804200000000002E-10</c:v>
                </c:pt>
                <c:pt idx="1315">
                  <c:v>6.3814699999999999E-10</c:v>
                </c:pt>
                <c:pt idx="1316">
                  <c:v>6.3825199999999996E-10</c:v>
                </c:pt>
                <c:pt idx="1317">
                  <c:v>6.3835800000000004E-10</c:v>
                </c:pt>
                <c:pt idx="1318">
                  <c:v>6.3846300000000001E-10</c:v>
                </c:pt>
                <c:pt idx="1319">
                  <c:v>6.3856799999999998E-10</c:v>
                </c:pt>
                <c:pt idx="1320">
                  <c:v>6.3867399999999996E-10</c:v>
                </c:pt>
                <c:pt idx="1321">
                  <c:v>6.3877900000000003E-10</c:v>
                </c:pt>
                <c:pt idx="1322">
                  <c:v>6.38884E-10</c:v>
                </c:pt>
                <c:pt idx="1323">
                  <c:v>6.3898999999999998E-10</c:v>
                </c:pt>
                <c:pt idx="1324">
                  <c:v>6.3909499999999995E-10</c:v>
                </c:pt>
                <c:pt idx="1325">
                  <c:v>6.3920000000000003E-10</c:v>
                </c:pt>
                <c:pt idx="1326">
                  <c:v>6.39306E-10</c:v>
                </c:pt>
                <c:pt idx="1327">
                  <c:v>6.3941099999999997E-10</c:v>
                </c:pt>
                <c:pt idx="1328">
                  <c:v>6.3951699999999995E-10</c:v>
                </c:pt>
                <c:pt idx="1329">
                  <c:v>6.3962200000000003E-10</c:v>
                </c:pt>
                <c:pt idx="1330">
                  <c:v>6.39727E-10</c:v>
                </c:pt>
                <c:pt idx="1331">
                  <c:v>6.3983299999999998E-10</c:v>
                </c:pt>
                <c:pt idx="1332">
                  <c:v>6.3993800000000005E-10</c:v>
                </c:pt>
                <c:pt idx="1333">
                  <c:v>6.4004300000000002E-10</c:v>
                </c:pt>
                <c:pt idx="1334">
                  <c:v>6.40149E-10</c:v>
                </c:pt>
                <c:pt idx="1335">
                  <c:v>6.4025399999999997E-10</c:v>
                </c:pt>
                <c:pt idx="1336">
                  <c:v>6.4035900000000004E-10</c:v>
                </c:pt>
                <c:pt idx="1337">
                  <c:v>6.4046500000000002E-10</c:v>
                </c:pt>
                <c:pt idx="1338">
                  <c:v>6.4056999999999999E-10</c:v>
                </c:pt>
                <c:pt idx="1339">
                  <c:v>6.4067499999999996E-10</c:v>
                </c:pt>
                <c:pt idx="1340">
                  <c:v>6.4078100000000004E-10</c:v>
                </c:pt>
                <c:pt idx="1341">
                  <c:v>6.4088600000000001E-10</c:v>
                </c:pt>
                <c:pt idx="1342">
                  <c:v>6.4099099999999998E-10</c:v>
                </c:pt>
                <c:pt idx="1343">
                  <c:v>6.4109699999999996E-10</c:v>
                </c:pt>
                <c:pt idx="1344">
                  <c:v>6.4120200000000004E-10</c:v>
                </c:pt>
                <c:pt idx="1345">
                  <c:v>6.4130800000000002E-10</c:v>
                </c:pt>
                <c:pt idx="1346">
                  <c:v>6.4141299999999999E-10</c:v>
                </c:pt>
                <c:pt idx="1347">
                  <c:v>6.4151799999999996E-10</c:v>
                </c:pt>
                <c:pt idx="1348">
                  <c:v>6.4162400000000004E-10</c:v>
                </c:pt>
                <c:pt idx="1349">
                  <c:v>6.4172900000000001E-10</c:v>
                </c:pt>
                <c:pt idx="1350">
                  <c:v>6.4183399999999998E-10</c:v>
                </c:pt>
                <c:pt idx="1351">
                  <c:v>6.4193999999999996E-10</c:v>
                </c:pt>
                <c:pt idx="1352">
                  <c:v>6.4204500000000003E-10</c:v>
                </c:pt>
                <c:pt idx="1353">
                  <c:v>6.4215E-10</c:v>
                </c:pt>
                <c:pt idx="1354">
                  <c:v>6.4225599999999998E-10</c:v>
                </c:pt>
                <c:pt idx="1355">
                  <c:v>6.4236099999999995E-10</c:v>
                </c:pt>
                <c:pt idx="1356">
                  <c:v>6.4246600000000002E-10</c:v>
                </c:pt>
                <c:pt idx="1357">
                  <c:v>6.42572E-10</c:v>
                </c:pt>
                <c:pt idx="1358">
                  <c:v>6.4267699999999997E-10</c:v>
                </c:pt>
                <c:pt idx="1359">
                  <c:v>6.4278299999999995E-10</c:v>
                </c:pt>
                <c:pt idx="1360">
                  <c:v>6.4288800000000002E-10</c:v>
                </c:pt>
                <c:pt idx="1361">
                  <c:v>6.4299299999999999E-10</c:v>
                </c:pt>
                <c:pt idx="1362">
                  <c:v>6.4309899999999997E-10</c:v>
                </c:pt>
                <c:pt idx="1363">
                  <c:v>6.4320400000000005E-10</c:v>
                </c:pt>
                <c:pt idx="1364">
                  <c:v>6.4330900000000002E-10</c:v>
                </c:pt>
                <c:pt idx="1365">
                  <c:v>6.43415E-10</c:v>
                </c:pt>
                <c:pt idx="1366">
                  <c:v>6.4351999999999997E-10</c:v>
                </c:pt>
                <c:pt idx="1367">
                  <c:v>6.4362500000000004E-10</c:v>
                </c:pt>
                <c:pt idx="1368">
                  <c:v>6.4373100000000002E-10</c:v>
                </c:pt>
                <c:pt idx="1369">
                  <c:v>6.4383599999999999E-10</c:v>
                </c:pt>
                <c:pt idx="1370">
                  <c:v>6.4394099999999996E-10</c:v>
                </c:pt>
                <c:pt idx="1371">
                  <c:v>6.4404700000000004E-10</c:v>
                </c:pt>
                <c:pt idx="1372">
                  <c:v>6.4415200000000001E-10</c:v>
                </c:pt>
                <c:pt idx="1373">
                  <c:v>6.4425799999999999E-10</c:v>
                </c:pt>
                <c:pt idx="1374">
                  <c:v>6.4436299999999996E-10</c:v>
                </c:pt>
                <c:pt idx="1375">
                  <c:v>6.4446800000000003E-10</c:v>
                </c:pt>
                <c:pt idx="1376">
                  <c:v>6.4457400000000001E-10</c:v>
                </c:pt>
                <c:pt idx="1377">
                  <c:v>6.4467899999999998E-10</c:v>
                </c:pt>
                <c:pt idx="1378">
                  <c:v>6.4478399999999995E-10</c:v>
                </c:pt>
                <c:pt idx="1379">
                  <c:v>6.4489000000000003E-10</c:v>
                </c:pt>
                <c:pt idx="1380">
                  <c:v>6.44995E-10</c:v>
                </c:pt>
                <c:pt idx="1381">
                  <c:v>6.4509999999999997E-10</c:v>
                </c:pt>
                <c:pt idx="1382">
                  <c:v>6.4520599999999995E-10</c:v>
                </c:pt>
                <c:pt idx="1383">
                  <c:v>6.4531100000000003E-10</c:v>
                </c:pt>
                <c:pt idx="1384">
                  <c:v>6.45416E-10</c:v>
                </c:pt>
                <c:pt idx="1385">
                  <c:v>6.4552199999999998E-10</c:v>
                </c:pt>
                <c:pt idx="1386">
                  <c:v>6.4562700000000005E-10</c:v>
                </c:pt>
                <c:pt idx="1387">
                  <c:v>6.4573200000000002E-10</c:v>
                </c:pt>
                <c:pt idx="1388">
                  <c:v>6.45838E-10</c:v>
                </c:pt>
                <c:pt idx="1389">
                  <c:v>6.4594299999999997E-10</c:v>
                </c:pt>
                <c:pt idx="1390">
                  <c:v>6.4604900000000005E-10</c:v>
                </c:pt>
                <c:pt idx="1391">
                  <c:v>6.4615400000000002E-10</c:v>
                </c:pt>
                <c:pt idx="1392">
                  <c:v>6.4625899999999999E-10</c:v>
                </c:pt>
                <c:pt idx="1393">
                  <c:v>6.4636499999999997E-10</c:v>
                </c:pt>
                <c:pt idx="1394">
                  <c:v>6.4647000000000004E-10</c:v>
                </c:pt>
                <c:pt idx="1395">
                  <c:v>6.4657500000000001E-10</c:v>
                </c:pt>
                <c:pt idx="1396">
                  <c:v>6.4668099999999999E-10</c:v>
                </c:pt>
                <c:pt idx="1397">
                  <c:v>6.4678599999999996E-10</c:v>
                </c:pt>
                <c:pt idx="1398">
                  <c:v>6.4689100000000004E-10</c:v>
                </c:pt>
                <c:pt idx="1399">
                  <c:v>6.4699700000000001E-10</c:v>
                </c:pt>
              </c:numCache>
            </c:numRef>
          </c:xVal>
          <c:yVal>
            <c:numRef>
              <c:f>'APD2func1-APD1mesh'!$K$1:$K$1400</c:f>
              <c:numCache>
                <c:formatCode>General</c:formatCode>
                <c:ptCount val="1400"/>
                <c:pt idx="0">
                  <c:v>8.7990965406006686E-5</c:v>
                </c:pt>
                <c:pt idx="1">
                  <c:v>9.1169413650361923E-5</c:v>
                </c:pt>
                <c:pt idx="2">
                  <c:v>9.4426202487009168E-5</c:v>
                </c:pt>
                <c:pt idx="3">
                  <c:v>9.7826951413162021E-5</c:v>
                </c:pt>
                <c:pt idx="4">
                  <c:v>1.0131114511792139E-4</c:v>
                </c:pt>
                <c:pt idx="5">
                  <c:v>1.0491406279941539E-4</c:v>
                </c:pt>
                <c:pt idx="6">
                  <c:v>1.0867563409422228E-4</c:v>
                </c:pt>
                <c:pt idx="7">
                  <c:v>1.1252888250637054E-4</c:v>
                </c:pt>
                <c:pt idx="8">
                  <c:v>1.1651279108830146E-4</c:v>
                </c:pt>
                <c:pt idx="9">
                  <c:v>1.2067145943220541E-4</c:v>
                </c:pt>
                <c:pt idx="10">
                  <c:v>1.2493079601478215E-4</c:v>
                </c:pt>
                <c:pt idx="11">
                  <c:v>1.2933385597523571E-4</c:v>
                </c:pt>
                <c:pt idx="12">
                  <c:v>1.3392932095789643E-4</c:v>
                </c:pt>
                <c:pt idx="13">
                  <c:v>1.3863526840570542E-4</c:v>
                </c:pt>
                <c:pt idx="14">
                  <c:v>1.4349922813127388E-4</c:v>
                </c:pt>
                <c:pt idx="15">
                  <c:v>1.4857491410841123E-4</c:v>
                </c:pt>
                <c:pt idx="16">
                  <c:v>1.5377178909198566E-4</c:v>
                </c:pt>
                <c:pt idx="17">
                  <c:v>1.591422974774792E-4</c:v>
                </c:pt>
                <c:pt idx="18">
                  <c:v>1.6474567729844381E-4</c:v>
                </c:pt>
                <c:pt idx="19">
                  <c:v>1.7048191939536835E-4</c:v>
                </c:pt>
                <c:pt idx="20">
                  <c:v>1.7646624623728521E-4</c:v>
                </c:pt>
                <c:pt idx="21">
                  <c:v>1.8259180745614975E-4</c:v>
                </c:pt>
                <c:pt idx="22">
                  <c:v>1.8892033395492171E-4</c:v>
                </c:pt>
                <c:pt idx="23">
                  <c:v>1.9552149425956732E-4</c:v>
                </c:pt>
                <c:pt idx="24">
                  <c:v>2.0227735519050451E-4</c:v>
                </c:pt>
                <c:pt idx="25">
                  <c:v>2.0925594354764723E-4</c:v>
                </c:pt>
                <c:pt idx="26">
                  <c:v>2.1653399422089797E-4</c:v>
                </c:pt>
                <c:pt idx="27">
                  <c:v>2.2398140504831905E-4</c:v>
                </c:pt>
                <c:pt idx="28">
                  <c:v>2.3167310487878646E-4</c:v>
                </c:pt>
                <c:pt idx="29">
                  <c:v>2.396935710384371E-4</c:v>
                </c:pt>
                <c:pt idx="30">
                  <c:v>2.4789934662104067E-4</c:v>
                </c:pt>
                <c:pt idx="31">
                  <c:v>2.5637292320444143E-4</c:v>
                </c:pt>
                <c:pt idx="32">
                  <c:v>2.6520725699665919E-4</c:v>
                </c:pt>
                <c:pt idx="33">
                  <c:v>2.742442425736242E-4</c:v>
                </c:pt>
                <c:pt idx="34">
                  <c:v>2.8366495441337639E-4</c:v>
                </c:pt>
                <c:pt idx="35">
                  <c:v>2.9330072803309033E-4</c:v>
                </c:pt>
                <c:pt idx="36">
                  <c:v>3.032482999896168E-4</c:v>
                </c:pt>
                <c:pt idx="37">
                  <c:v>3.1361658520391588E-4</c:v>
                </c:pt>
                <c:pt idx="38">
                  <c:v>3.2421984779401353E-4</c:v>
                </c:pt>
                <c:pt idx="39">
                  <c:v>3.3516445175853048E-4</c:v>
                </c:pt>
                <c:pt idx="40">
                  <c:v>3.4657008976910652E-4</c:v>
                </c:pt>
                <c:pt idx="41">
                  <c:v>3.5823232641270014E-4</c:v>
                </c:pt>
                <c:pt idx="42">
                  <c:v>3.7026805507214177E-4</c:v>
                </c:pt>
                <c:pt idx="43">
                  <c:v>3.8280874930159202E-4</c:v>
                </c:pt>
                <c:pt idx="44">
                  <c:v>3.9562950130920865E-4</c:v>
                </c:pt>
                <c:pt idx="45">
                  <c:v>4.0885871444603614E-4</c:v>
                </c:pt>
                <c:pt idx="46">
                  <c:v>4.2264073307408918E-4</c:v>
                </c:pt>
                <c:pt idx="47">
                  <c:v>4.3672824766602966E-4</c:v>
                </c:pt>
                <c:pt idx="48">
                  <c:v>4.5140284498749718E-4</c:v>
                </c:pt>
                <c:pt idx="49">
                  <c:v>4.6640109994324262E-4</c:v>
                </c:pt>
                <c:pt idx="50">
                  <c:v>4.8187302659602666E-4</c:v>
                </c:pt>
                <c:pt idx="51">
                  <c:v>4.979871167942999E-4</c:v>
                </c:pt>
                <c:pt idx="52">
                  <c:v>5.1445394310377444E-4</c:v>
                </c:pt>
                <c:pt idx="53">
                  <c:v>5.3143807938870488E-4</c:v>
                </c:pt>
                <c:pt idx="54">
                  <c:v>5.4912427427911169E-4</c:v>
                </c:pt>
                <c:pt idx="55">
                  <c:v>5.6719468672900529E-4</c:v>
                </c:pt>
                <c:pt idx="56">
                  <c:v>5.8582977659557155E-4</c:v>
                </c:pt>
                <c:pt idx="57">
                  <c:v>6.0523202000528132E-4</c:v>
                </c:pt>
                <c:pt idx="58">
                  <c:v>6.2505254351178806E-4</c:v>
                </c:pt>
                <c:pt idx="59">
                  <c:v>6.4548913109593485E-4</c:v>
                </c:pt>
                <c:pt idx="60">
                  <c:v>6.667635802326149E-4</c:v>
                </c:pt>
                <c:pt idx="61">
                  <c:v>6.8849314250281845E-4</c:v>
                </c:pt>
                <c:pt idx="62">
                  <c:v>7.1089448466754525E-4</c:v>
                </c:pt>
                <c:pt idx="63">
                  <c:v>7.3421045188977864E-4</c:v>
                </c:pt>
                <c:pt idx="64">
                  <c:v>7.5802133702866019E-4</c:v>
                </c:pt>
                <c:pt idx="65">
                  <c:v>7.8280170854833108E-4</c:v>
                </c:pt>
                <c:pt idx="66">
                  <c:v>8.08105336373404E-4</c:v>
                </c:pt>
                <c:pt idx="67">
                  <c:v>8.3418420285827951E-4</c:v>
                </c:pt>
                <c:pt idx="68">
                  <c:v>8.6132048734736814E-4</c:v>
                </c:pt>
                <c:pt idx="69">
                  <c:v>8.890252706014141E-4</c:v>
                </c:pt>
                <c:pt idx="70">
                  <c:v>9.1757423717428411E-4</c:v>
                </c:pt>
                <c:pt idx="71">
                  <c:v>9.4727594565372105E-4</c:v>
                </c:pt>
                <c:pt idx="72">
                  <c:v>9.7759496613377783E-4</c:v>
                </c:pt>
                <c:pt idx="73">
                  <c:v>1.0088327692891719E-3</c:v>
                </c:pt>
                <c:pt idx="74">
                  <c:v>1.0413265956788855E-3</c:v>
                </c:pt>
                <c:pt idx="75">
                  <c:v>1.0744903675560108E-3</c:v>
                </c:pt>
                <c:pt idx="76">
                  <c:v>1.108653594428784E-3</c:v>
                </c:pt>
                <c:pt idx="77">
                  <c:v>1.144184686466849E-3</c:v>
                </c:pt>
                <c:pt idx="78">
                  <c:v>1.1804424416992682E-3</c:v>
                </c:pt>
                <c:pt idx="79">
                  <c:v>1.2181478245925801E-3</c:v>
                </c:pt>
                <c:pt idx="80">
                  <c:v>1.2566201538762025E-3</c:v>
                </c:pt>
                <c:pt idx="81">
                  <c:v>1.2962412096402646E-3</c:v>
                </c:pt>
                <c:pt idx="82">
                  <c:v>1.3374374636244825E-3</c:v>
                </c:pt>
                <c:pt idx="83">
                  <c:v>1.3794648215184986E-3</c:v>
                </c:pt>
                <c:pt idx="84">
                  <c:v>1.4227400337857182E-3</c:v>
                </c:pt>
                <c:pt idx="85">
                  <c:v>1.4677283868922296E-3</c:v>
                </c:pt>
                <c:pt idx="86">
                  <c:v>1.5136168651925662E-3</c:v>
                </c:pt>
                <c:pt idx="87">
                  <c:v>1.5608601726947993E-3</c:v>
                </c:pt>
                <c:pt idx="88">
                  <c:v>1.6099656970136329E-3</c:v>
                </c:pt>
                <c:pt idx="89">
                  <c:v>1.6600455536923274E-3</c:v>
                </c:pt>
                <c:pt idx="90">
                  <c:v>1.7115956166263179E-3</c:v>
                </c:pt>
                <c:pt idx="91">
                  <c:v>1.7651689155455722E-3</c:v>
                </c:pt>
                <c:pt idx="92">
                  <c:v>1.8197962791889866E-3</c:v>
                </c:pt>
                <c:pt idx="93">
                  <c:v>1.8765614686332096E-3</c:v>
                </c:pt>
                <c:pt idx="94">
                  <c:v>1.9344372142218423E-3</c:v>
                </c:pt>
                <c:pt idx="95">
                  <c:v>1.9939958906913962E-3</c:v>
                </c:pt>
                <c:pt idx="96">
                  <c:v>2.0558752713869485E-3</c:v>
                </c:pt>
                <c:pt idx="97">
                  <c:v>2.1189549584432069E-3</c:v>
                </c:pt>
                <c:pt idx="98">
                  <c:v>2.1838583443669832E-3</c:v>
                </c:pt>
                <c:pt idx="99">
                  <c:v>2.2512796730027817E-3</c:v>
                </c:pt>
                <c:pt idx="100">
                  <c:v>2.319997576974508E-3</c:v>
                </c:pt>
                <c:pt idx="101">
                  <c:v>2.3906906847609853E-3</c:v>
                </c:pt>
                <c:pt idx="102">
                  <c:v>2.4641143433295778E-3</c:v>
                </c:pt>
                <c:pt idx="103">
                  <c:v>2.5389377720388276E-3</c:v>
                </c:pt>
                <c:pt idx="104">
                  <c:v>2.6158993711729505E-3</c:v>
                </c:pt>
                <c:pt idx="105">
                  <c:v>2.6958205689336196E-3</c:v>
                </c:pt>
                <c:pt idx="106">
                  <c:v>2.7772520841978284E-3</c:v>
                </c:pt>
                <c:pt idx="107">
                  <c:v>2.8609969636405005E-3</c:v>
                </c:pt>
                <c:pt idx="108">
                  <c:v>2.9479480629733914E-3</c:v>
                </c:pt>
                <c:pt idx="109">
                  <c:v>3.036527826574334E-3</c:v>
                </c:pt>
                <c:pt idx="110">
                  <c:v>3.1284888603387811E-3</c:v>
                </c:pt>
                <c:pt idx="111">
                  <c:v>3.222162154206325E-3</c:v>
                </c:pt>
                <c:pt idx="112">
                  <c:v>3.3184704030942563E-3</c:v>
                </c:pt>
                <c:pt idx="113">
                  <c:v>3.418438554417215E-3</c:v>
                </c:pt>
                <c:pt idx="114">
                  <c:v>3.5202513698618025E-3</c:v>
                </c:pt>
                <c:pt idx="115">
                  <c:v>3.6249110255044772E-3</c:v>
                </c:pt>
                <c:pt idx="116">
                  <c:v>3.7335301458040647E-3</c:v>
                </c:pt>
                <c:pt idx="117">
                  <c:v>3.8441354271632382E-3</c:v>
                </c:pt>
                <c:pt idx="118">
                  <c:v>3.9578148439521413E-3</c:v>
                </c:pt>
                <c:pt idx="119">
                  <c:v>4.0757756087157222E-3</c:v>
                </c:pt>
                <c:pt idx="120">
                  <c:v>4.1958736482716509E-3</c:v>
                </c:pt>
                <c:pt idx="121">
                  <c:v>4.3192895058821413E-3</c:v>
                </c:pt>
                <c:pt idx="122">
                  <c:v>4.4473323841879306E-3</c:v>
                </c:pt>
                <c:pt idx="123">
                  <c:v>4.5776738133589687E-3</c:v>
                </c:pt>
                <c:pt idx="124">
                  <c:v>4.7128870852679704E-3</c:v>
                </c:pt>
                <c:pt idx="125">
                  <c:v>4.8505125338255397E-3</c:v>
                </c:pt>
                <c:pt idx="126">
                  <c:v>4.9919014663913847E-3</c:v>
                </c:pt>
                <c:pt idx="127">
                  <c:v>5.138551074292552E-3</c:v>
                </c:pt>
                <c:pt idx="128">
                  <c:v>5.2877923558928208E-3</c:v>
                </c:pt>
                <c:pt idx="129">
                  <c:v>5.4410896880033961E-3</c:v>
                </c:pt>
                <c:pt idx="130">
                  <c:v>5.6000646352041862E-3</c:v>
                </c:pt>
                <c:pt idx="131">
                  <c:v>5.7618224779525697E-3</c:v>
                </c:pt>
                <c:pt idx="132">
                  <c:v>5.9279493495770401E-3</c:v>
                </c:pt>
                <c:pt idx="133">
                  <c:v>6.1002006607024381E-3</c:v>
                </c:pt>
                <c:pt idx="134">
                  <c:v>6.2754384399433573E-3</c:v>
                </c:pt>
                <c:pt idx="135">
                  <c:v>6.4553798622868476E-3</c:v>
                </c:pt>
                <c:pt idx="136">
                  <c:v>6.6419243021736902E-3</c:v>
                </c:pt>
                <c:pt idx="137">
                  <c:v>6.8316717811744169E-3</c:v>
                </c:pt>
                <c:pt idx="138">
                  <c:v>7.0264804344383836E-3</c:v>
                </c:pt>
                <c:pt idx="139">
                  <c:v>7.228404400429809E-3</c:v>
                </c:pt>
                <c:pt idx="140">
                  <c:v>7.4337616442279658E-3</c:v>
                </c:pt>
                <c:pt idx="141">
                  <c:v>7.646596060898769E-3</c:v>
                </c:pt>
                <c:pt idx="142">
                  <c:v>7.8630254417023995E-3</c:v>
                </c:pt>
                <c:pt idx="143">
                  <c:v>8.0851669081650548E-3</c:v>
                </c:pt>
                <c:pt idx="144">
                  <c:v>8.3153587080151241E-3</c:v>
                </c:pt>
                <c:pt idx="145">
                  <c:v>8.5494000508432085E-3</c:v>
                </c:pt>
                <c:pt idx="146">
                  <c:v>8.7895788627435738E-3</c:v>
                </c:pt>
                <c:pt idx="147">
                  <c:v>9.0384206091649773E-3</c:v>
                </c:pt>
                <c:pt idx="148">
                  <c:v>9.2913820329161585E-3</c:v>
                </c:pt>
                <c:pt idx="149">
                  <c:v>9.5509344345619113E-3</c:v>
                </c:pt>
                <c:pt idx="150">
                  <c:v>9.8198041482495443E-3</c:v>
                </c:pt>
                <c:pt idx="151">
                  <c:v>1.0093079973503694E-2</c:v>
                </c:pt>
                <c:pt idx="152">
                  <c:v>1.0373429975129134E-2</c:v>
                </c:pt>
                <c:pt idx="153">
                  <c:v>1.0663795886654198E-2</c:v>
                </c:pt>
                <c:pt idx="154">
                  <c:v>1.0958871407056321E-2</c:v>
                </c:pt>
                <c:pt idx="155">
                  <c:v>1.1264455187777413E-2</c:v>
                </c:pt>
                <c:pt idx="156">
                  <c:v>1.1574961115544234E-2</c:v>
                </c:pt>
                <c:pt idx="157">
                  <c:v>1.1893417561510621E-2</c:v>
                </c:pt>
                <c:pt idx="158">
                  <c:v>1.2223160352148529E-2</c:v>
                </c:pt>
                <c:pt idx="159">
                  <c:v>1.255815898924049E-2</c:v>
                </c:pt>
                <c:pt idx="160">
                  <c:v>1.2901678686158468E-2</c:v>
                </c:pt>
                <c:pt idx="161">
                  <c:v>1.3257314101560192E-2</c:v>
                </c:pt>
                <c:pt idx="162">
                  <c:v>1.3618558245757502E-2</c:v>
                </c:pt>
                <c:pt idx="163">
                  <c:v>1.3988929968388051E-2</c:v>
                </c:pt>
                <c:pt idx="164">
                  <c:v>1.4372300935570868E-2</c:v>
                </c:pt>
                <c:pt idx="165">
                  <c:v>1.476165351913074E-2</c:v>
                </c:pt>
                <c:pt idx="166">
                  <c:v>1.5160778043398901E-2</c:v>
                </c:pt>
                <c:pt idx="167">
                  <c:v>1.557384247291421E-2</c:v>
                </c:pt>
                <c:pt idx="168">
                  <c:v>1.5993282246545733E-2</c:v>
                </c:pt>
                <c:pt idx="169">
                  <c:v>1.6427323368359351E-2</c:v>
                </c:pt>
                <c:pt idx="170">
                  <c:v>1.6868014756612846E-2</c:v>
                </c:pt>
                <c:pt idx="171">
                  <c:v>1.7319642171540393E-2</c:v>
                </c:pt>
                <c:pt idx="172">
                  <c:v>1.7786913845612505E-2</c:v>
                </c:pt>
                <c:pt idx="173">
                  <c:v>1.8261266154953552E-2</c:v>
                </c:pt>
                <c:pt idx="174">
                  <c:v>1.8747309442632625E-2</c:v>
                </c:pt>
                <c:pt idx="175">
                  <c:v>1.9250105590357891E-2</c:v>
                </c:pt>
                <c:pt idx="176">
                  <c:v>1.9760435856323939E-2</c:v>
                </c:pt>
                <c:pt idx="177">
                  <c:v>2.0283257304669445E-2</c:v>
                </c:pt>
                <c:pt idx="178">
                  <c:v>2.0824009339856571E-2</c:v>
                </c:pt>
                <c:pt idx="179">
                  <c:v>2.1372772953730027E-2</c:v>
                </c:pt>
                <c:pt idx="180">
                  <c:v>2.1934875377967379E-2</c:v>
                </c:pt>
                <c:pt idx="181">
                  <c:v>2.251615880434019E-2</c:v>
                </c:pt>
                <c:pt idx="182">
                  <c:v>2.3105956112492648E-2</c:v>
                </c:pt>
                <c:pt idx="183">
                  <c:v>2.3709989517914015E-2</c:v>
                </c:pt>
                <c:pt idx="184">
                  <c:v>2.4334530719249015E-2</c:v>
                </c:pt>
                <c:pt idx="185">
                  <c:v>2.4968113812103173E-2</c:v>
                </c:pt>
                <c:pt idx="186">
                  <c:v>2.5623135041130896E-2</c:v>
                </c:pt>
                <c:pt idx="187">
                  <c:v>2.6287565464129706E-2</c:v>
                </c:pt>
                <c:pt idx="188">
                  <c:v>2.6967845150555472E-2</c:v>
                </c:pt>
                <c:pt idx="189">
                  <c:v>2.7671025700846293E-2</c:v>
                </c:pt>
                <c:pt idx="190">
                  <c:v>2.8384188234632186E-2</c:v>
                </c:pt>
                <c:pt idx="191">
                  <c:v>2.9114241196610015E-2</c:v>
                </c:pt>
                <c:pt idx="192">
                  <c:v>2.9868744597359959E-2</c:v>
                </c:pt>
                <c:pt idx="193">
                  <c:v>3.0633830751064482E-2</c:v>
                </c:pt>
                <c:pt idx="194">
                  <c:v>3.1416906872444576E-2</c:v>
                </c:pt>
                <c:pt idx="195">
                  <c:v>3.2226074012257799E-2</c:v>
                </c:pt>
                <c:pt idx="196">
                  <c:v>3.3046453483834753E-2</c:v>
                </c:pt>
                <c:pt idx="197">
                  <c:v>3.3885983345925991E-2</c:v>
                </c:pt>
                <c:pt idx="198">
                  <c:v>3.4753340094188533E-2</c:v>
                </c:pt>
                <c:pt idx="199">
                  <c:v>3.5632568372794077E-2</c:v>
                </c:pt>
                <c:pt idx="200">
                  <c:v>3.6540837846146576E-2</c:v>
                </c:pt>
                <c:pt idx="201">
                  <c:v>3.7461435893467399E-2</c:v>
                </c:pt>
                <c:pt idx="202">
                  <c:v>3.8403262013989532E-2</c:v>
                </c:pt>
                <c:pt idx="203">
                  <c:v>3.9376033976088486E-2</c:v>
                </c:pt>
                <c:pt idx="204">
                  <c:v>4.0361844844385056E-2</c:v>
                </c:pt>
                <c:pt idx="205">
                  <c:v>4.1370219283694235E-2</c:v>
                </c:pt>
                <c:pt idx="206">
                  <c:v>4.2411551527835691E-2</c:v>
                </c:pt>
                <c:pt idx="207">
                  <c:v>4.3466664662533731E-2</c:v>
                </c:pt>
                <c:pt idx="208">
                  <c:v>4.4545747365716717E-2</c:v>
                </c:pt>
                <c:pt idx="209">
                  <c:v>4.565991188050126E-2</c:v>
                </c:pt>
                <c:pt idx="210">
                  <c:v>4.6788631620494119E-2</c:v>
                </c:pt>
                <c:pt idx="211">
                  <c:v>4.7942800144007432E-2</c:v>
                </c:pt>
                <c:pt idx="212">
                  <c:v>4.9134291370254247E-2</c:v>
                </c:pt>
                <c:pt idx="213">
                  <c:v>5.0341145161138828E-2</c:v>
                </c:pt>
                <c:pt idx="214">
                  <c:v>5.1586885472320348E-2</c:v>
                </c:pt>
                <c:pt idx="215">
                  <c:v>5.2848546104241001E-2</c:v>
                </c:pt>
                <c:pt idx="216">
                  <c:v>5.413829280349134E-2</c:v>
                </c:pt>
                <c:pt idx="217">
                  <c:v>5.5469372908979686E-2</c:v>
                </c:pt>
                <c:pt idx="218">
                  <c:v>5.6817237034519498E-2</c:v>
                </c:pt>
                <c:pt idx="219">
                  <c:v>5.8194875291674317E-2</c:v>
                </c:pt>
                <c:pt idx="220">
                  <c:v>5.9616424161720361E-2</c:v>
                </c:pt>
                <c:pt idx="221">
                  <c:v>6.1055655239501967E-2</c:v>
                </c:pt>
                <c:pt idx="222">
                  <c:v>6.2526431932858312E-2</c:v>
                </c:pt>
                <c:pt idx="223">
                  <c:v>6.4043831983312052E-2</c:v>
                </c:pt>
                <c:pt idx="224">
                  <c:v>6.5579847355678594E-2</c:v>
                </c:pt>
                <c:pt idx="225">
                  <c:v>6.7149266065441068E-2</c:v>
                </c:pt>
                <c:pt idx="226">
                  <c:v>6.8768161719080817E-2</c:v>
                </c:pt>
                <c:pt idx="227">
                  <c:v>7.0406641097606928E-2</c:v>
                </c:pt>
                <c:pt idx="228">
                  <c:v>7.2080470593791426E-2</c:v>
                </c:pt>
                <c:pt idx="229">
                  <c:v>7.380677684886619E-2</c:v>
                </c:pt>
                <c:pt idx="230">
                  <c:v>7.5553670799211811E-2</c:v>
                </c:pt>
                <c:pt idx="231">
                  <c:v>7.7355128667064954E-2</c:v>
                </c:pt>
                <c:pt idx="232">
                  <c:v>7.9177864502762305E-2</c:v>
                </c:pt>
                <c:pt idx="233">
                  <c:v>8.1039402904364496E-2</c:v>
                </c:pt>
                <c:pt idx="234">
                  <c:v>8.2958761079421253E-2</c:v>
                </c:pt>
                <c:pt idx="235">
                  <c:v>8.490046087520764E-2</c:v>
                </c:pt>
                <c:pt idx="236">
                  <c:v>8.6883161329617389E-2</c:v>
                </c:pt>
                <c:pt idx="237">
                  <c:v>8.8927098337553329E-2</c:v>
                </c:pt>
                <c:pt idx="238">
                  <c:v>9.0994476456801254E-2</c:v>
                </c:pt>
                <c:pt idx="239">
                  <c:v>9.310515261668191E-2</c:v>
                </c:pt>
                <c:pt idx="240">
                  <c:v>9.5280648638053425E-2</c:v>
                </c:pt>
                <c:pt idx="241">
                  <c:v>9.748072099789834E-2</c:v>
                </c:pt>
                <c:pt idx="242">
                  <c:v>9.9726490786997746E-2</c:v>
                </c:pt>
                <c:pt idx="243">
                  <c:v>0.1020408359117274</c:v>
                </c:pt>
                <c:pt idx="244">
                  <c:v>0.10438092811278801</c:v>
                </c:pt>
                <c:pt idx="245">
                  <c:v>0.10679220192230847</c:v>
                </c:pt>
                <c:pt idx="246">
                  <c:v>0.10923002413431203</c:v>
                </c:pt>
                <c:pt idx="247">
                  <c:v>0.1117177794278154</c:v>
                </c:pt>
                <c:pt idx="248">
                  <c:v>0.11428077152591704</c:v>
                </c:pt>
                <c:pt idx="249">
                  <c:v>0.11687154111362583</c:v>
                </c:pt>
                <c:pt idx="250">
                  <c:v>0.11951492817147848</c:v>
                </c:pt>
                <c:pt idx="251">
                  <c:v>0.12223779450962446</c:v>
                </c:pt>
                <c:pt idx="252">
                  <c:v>0.12498970164763031</c:v>
                </c:pt>
                <c:pt idx="253">
                  <c:v>0.12779702209916444</c:v>
                </c:pt>
                <c:pt idx="254">
                  <c:v>0.130688257238365</c:v>
                </c:pt>
                <c:pt idx="255">
                  <c:v>0.13360982994245232</c:v>
                </c:pt>
                <c:pt idx="256">
                  <c:v>0.13658972563979413</c:v>
                </c:pt>
                <c:pt idx="257">
                  <c:v>0.13965816998487596</c:v>
                </c:pt>
                <c:pt idx="258">
                  <c:v>0.14275828117415074</c:v>
                </c:pt>
                <c:pt idx="259">
                  <c:v>0.14595014851939259</c:v>
                </c:pt>
                <c:pt idx="260">
                  <c:v>0.14917458785241025</c:v>
                </c:pt>
                <c:pt idx="261">
                  <c:v>0.15246246207279895</c:v>
                </c:pt>
                <c:pt idx="262">
                  <c:v>0.15584706990557384</c:v>
                </c:pt>
                <c:pt idx="263">
                  <c:v>0.15926563063582241</c:v>
                </c:pt>
                <c:pt idx="264">
                  <c:v>0.16275085040226056</c:v>
                </c:pt>
                <c:pt idx="265">
                  <c:v>0.16633799450260142</c:v>
                </c:pt>
                <c:pt idx="266">
                  <c:v>0.16996050149105155</c:v>
                </c:pt>
                <c:pt idx="267">
                  <c:v>0.17365301320414961</c:v>
                </c:pt>
                <c:pt idx="268">
                  <c:v>0.17745285859381971</c:v>
                </c:pt>
                <c:pt idx="269">
                  <c:v>0.1812895042782311</c:v>
                </c:pt>
                <c:pt idx="270">
                  <c:v>0.18519962366953116</c:v>
                </c:pt>
                <c:pt idx="271">
                  <c:v>0.18922270993970466</c:v>
                </c:pt>
                <c:pt idx="272">
                  <c:v>0.19328405943884777</c:v>
                </c:pt>
                <c:pt idx="273">
                  <c:v>0.19742247649736117</c:v>
                </c:pt>
                <c:pt idx="274">
                  <c:v>0.20167972259630118</c:v>
                </c:pt>
                <c:pt idx="275">
                  <c:v>0.20597671826300842</c:v>
                </c:pt>
                <c:pt idx="276">
                  <c:v>0.21039658719556864</c:v>
                </c:pt>
                <c:pt idx="277">
                  <c:v>0.21485721002521671</c:v>
                </c:pt>
                <c:pt idx="278">
                  <c:v>0.21940117539852191</c:v>
                </c:pt>
                <c:pt idx="279">
                  <c:v>0.22407426893543841</c:v>
                </c:pt>
                <c:pt idx="280">
                  <c:v>0.22878963634420121</c:v>
                </c:pt>
                <c:pt idx="281">
                  <c:v>0.23359227944960018</c:v>
                </c:pt>
                <c:pt idx="282">
                  <c:v>0.23853054732932136</c:v>
                </c:pt>
                <c:pt idx="283">
                  <c:v>0.2435126255637122</c:v>
                </c:pt>
                <c:pt idx="284">
                  <c:v>0.24858604150937619</c:v>
                </c:pt>
                <c:pt idx="285">
                  <c:v>0.25380182494692188</c:v>
                </c:pt>
                <c:pt idx="286">
                  <c:v>0.25906296865135131</c:v>
                </c:pt>
                <c:pt idx="287">
                  <c:v>0.26441964146705038</c:v>
                </c:pt>
                <c:pt idx="288">
                  <c:v>0.26992567474313556</c:v>
                </c:pt>
                <c:pt idx="289">
                  <c:v>0.27547862826310227</c:v>
                </c:pt>
                <c:pt idx="290">
                  <c:v>0.28118575286274128</c:v>
                </c:pt>
                <c:pt idx="291">
                  <c:v>0.28694084314034363</c:v>
                </c:pt>
                <c:pt idx="292">
                  <c:v>0.29279874097771963</c:v>
                </c:pt>
                <c:pt idx="293">
                  <c:v>0.29881822866790181</c:v>
                </c:pt>
                <c:pt idx="294">
                  <c:v>0.30488725050337512</c:v>
                </c:pt>
                <c:pt idx="295">
                  <c:v>0.31106361686838391</c:v>
                </c:pt>
                <c:pt idx="296">
                  <c:v>0.31740925174185869</c:v>
                </c:pt>
                <c:pt idx="297">
                  <c:v>0.32380598884008788</c:v>
                </c:pt>
                <c:pt idx="298">
                  <c:v>0.33031473624425872</c:v>
                </c:pt>
                <c:pt idx="299">
                  <c:v>0.33700069369346852</c:v>
                </c:pt>
                <c:pt idx="300">
                  <c:v>0.34373931655938111</c:v>
                </c:pt>
                <c:pt idx="301">
                  <c:v>0.35059474339332708</c:v>
                </c:pt>
                <c:pt idx="302">
                  <c:v>0.35763558731035588</c:v>
                </c:pt>
                <c:pt idx="303">
                  <c:v>0.36473065011756173</c:v>
                </c:pt>
                <c:pt idx="304">
                  <c:v>0.37201675896506869</c:v>
                </c:pt>
                <c:pt idx="305">
                  <c:v>0.37935811603347019</c:v>
                </c:pt>
                <c:pt idx="306">
                  <c:v>0.3868245523840908</c:v>
                </c:pt>
                <c:pt idx="307">
                  <c:v>0.39449068930470754</c:v>
                </c:pt>
                <c:pt idx="308">
                  <c:v>0.40221360003829021</c:v>
                </c:pt>
                <c:pt idx="309">
                  <c:v>0.41006671755802859</c:v>
                </c:pt>
                <c:pt idx="310">
                  <c:v>0.41812846059807363</c:v>
                </c:pt>
                <c:pt idx="311">
                  <c:v>0.42624847875484378</c:v>
                </c:pt>
                <c:pt idx="312">
                  <c:v>0.43450395246780543</c:v>
                </c:pt>
                <c:pt idx="313">
                  <c:v>0.44297724805412841</c:v>
                </c:pt>
                <c:pt idx="314">
                  <c:v>0.45151028966022416</c:v>
                </c:pt>
                <c:pt idx="315">
                  <c:v>0.46018415408887153</c:v>
                </c:pt>
                <c:pt idx="316">
                  <c:v>0.46908530861163283</c:v>
                </c:pt>
                <c:pt idx="317">
                  <c:v>0.47804764317993137</c:v>
                </c:pt>
                <c:pt idx="318">
                  <c:v>0.48715628311624615</c:v>
                </c:pt>
                <c:pt idx="319">
                  <c:v>0.49650195315255363</c:v>
                </c:pt>
                <c:pt idx="320">
                  <c:v>0.50591019353727562</c:v>
                </c:pt>
                <c:pt idx="321">
                  <c:v>0.51556211865742674</c:v>
                </c:pt>
                <c:pt idx="322">
                  <c:v>0.52527751455837624</c:v>
                </c:pt>
                <c:pt idx="323">
                  <c:v>0.53514860539425846</c:v>
                </c:pt>
                <c:pt idx="324">
                  <c:v>0.54527357246339236</c:v>
                </c:pt>
                <c:pt idx="325">
                  <c:v>0.55546331145592953</c:v>
                </c:pt>
                <c:pt idx="326">
                  <c:v>0.56581451613190303</c:v>
                </c:pt>
                <c:pt idx="327">
                  <c:v>0.57643005719252927</c:v>
                </c:pt>
                <c:pt idx="328">
                  <c:v>0.58711160750438096</c:v>
                </c:pt>
                <c:pt idx="329">
                  <c:v>0.59796049362399717</c:v>
                </c:pt>
                <c:pt idx="330">
                  <c:v>0.60908444258172179</c:v>
                </c:pt>
                <c:pt idx="331">
                  <c:v>0.62027556608157142</c:v>
                </c:pt>
                <c:pt idx="332">
                  <c:v>0.63163998936444099</c:v>
                </c:pt>
                <c:pt idx="333">
                  <c:v>0.64329046520088284</c:v>
                </c:pt>
                <c:pt idx="334">
                  <c:v>0.65500920023472464</c:v>
                </c:pt>
                <c:pt idx="335">
                  <c:v>0.66702147064230155</c:v>
                </c:pt>
                <c:pt idx="336">
                  <c:v>0.67910267517061929</c:v>
                </c:pt>
                <c:pt idx="337">
                  <c:v>0.69136731776902716</c:v>
                </c:pt>
                <c:pt idx="338">
                  <c:v>0.70393691577687811</c:v>
                </c:pt>
                <c:pt idx="339">
                  <c:v>0.71657637793801576</c:v>
                </c:pt>
                <c:pt idx="340">
                  <c:v>0.72940546135622719</c:v>
                </c:pt>
                <c:pt idx="341">
                  <c:v>0.7425511717833484</c:v>
                </c:pt>
                <c:pt idx="342">
                  <c:v>0.75576757099945069</c:v>
                </c:pt>
                <c:pt idx="343">
                  <c:v>0.769179843555586</c:v>
                </c:pt>
                <c:pt idx="344">
                  <c:v>0.78292066047451425</c:v>
                </c:pt>
                <c:pt idx="345">
                  <c:v>0.79673287546976823</c:v>
                </c:pt>
                <c:pt idx="346">
                  <c:v>0.81074727665047708</c:v>
                </c:pt>
                <c:pt idx="347">
                  <c:v>0.82510237867502434</c:v>
                </c:pt>
                <c:pt idx="348">
                  <c:v>0.83952946240911386</c:v>
                </c:pt>
                <c:pt idx="349">
                  <c:v>0.85430549361083463</c:v>
                </c:pt>
                <c:pt idx="350">
                  <c:v>0.86915382100440064</c:v>
                </c:pt>
                <c:pt idx="351">
                  <c:v>0.8842149738309123</c:v>
                </c:pt>
                <c:pt idx="352">
                  <c:v>0.89963761235920114</c:v>
                </c:pt>
                <c:pt idx="353">
                  <c:v>0.91513289729766301</c:v>
                </c:pt>
                <c:pt idx="354">
                  <c:v>0.93084743832836514</c:v>
                </c:pt>
                <c:pt idx="355">
                  <c:v>0.94693622055722859</c:v>
                </c:pt>
                <c:pt idx="356">
                  <c:v>0.96309784461063186</c:v>
                </c:pt>
                <c:pt idx="357">
                  <c:v>0.97948518127097772</c:v>
                </c:pt>
                <c:pt idx="358">
                  <c:v>0.99625972205978519</c:v>
                </c:pt>
                <c:pt idx="359">
                  <c:v>1.0131071337716824</c:v>
                </c:pt>
                <c:pt idx="360">
                  <c:v>1.0301867295386522</c:v>
                </c:pt>
                <c:pt idx="361">
                  <c:v>1.0476666890489081</c:v>
                </c:pt>
                <c:pt idx="362">
                  <c:v>1.0652193704581456</c:v>
                </c:pt>
                <c:pt idx="363">
                  <c:v>1.0830107107768114</c:v>
                </c:pt>
                <c:pt idx="364">
                  <c:v>1.1012157594504923</c:v>
                </c:pt>
                <c:pt idx="365">
                  <c:v>1.1194931907926089</c:v>
                </c:pt>
                <c:pt idx="366">
                  <c:v>1.1381933377588651</c:v>
                </c:pt>
                <c:pt idx="367">
                  <c:v>1.1569655288774501</c:v>
                </c:pt>
                <c:pt idx="368">
                  <c:v>1.1759871514720233</c:v>
                </c:pt>
                <c:pt idx="369">
                  <c:v>1.1954451142278535</c:v>
                </c:pt>
                <c:pt idx="370">
                  <c:v>1.2149744371250788</c:v>
                </c:pt>
                <c:pt idx="371">
                  <c:v>1.234759614461967</c:v>
                </c:pt>
                <c:pt idx="372">
                  <c:v>1.2549949056165519</c:v>
                </c:pt>
                <c:pt idx="373">
                  <c:v>1.2753006492638135</c:v>
                </c:pt>
                <c:pt idx="374">
                  <c:v>1.295868626307525</c:v>
                </c:pt>
                <c:pt idx="375">
                  <c:v>1.316900624703645</c:v>
                </c:pt>
                <c:pt idx="376">
                  <c:v>1.338001931394408</c:v>
                </c:pt>
                <c:pt idx="377">
                  <c:v>1.3593717921332216</c:v>
                </c:pt>
                <c:pt idx="378">
                  <c:v>1.3812196994074029</c:v>
                </c:pt>
                <c:pt idx="379">
                  <c:v>1.4031355211522996</c:v>
                </c:pt>
                <c:pt idx="380">
                  <c:v>1.4255388113679048</c:v>
                </c:pt>
                <c:pt idx="381">
                  <c:v>1.4480089398426763</c:v>
                </c:pt>
                <c:pt idx="382">
                  <c:v>1.4707579930689627</c:v>
                </c:pt>
                <c:pt idx="383">
                  <c:v>1.4940086973511417</c:v>
                </c:pt>
                <c:pt idx="384">
                  <c:v>1.5173244003194131</c:v>
                </c:pt>
                <c:pt idx="385">
                  <c:v>1.5409251189210418</c:v>
                </c:pt>
                <c:pt idx="386">
                  <c:v>1.5650417406607042</c:v>
                </c:pt>
                <c:pt idx="387">
                  <c:v>1.589221236429005</c:v>
                </c:pt>
                <c:pt idx="388">
                  <c:v>1.6136917232204919</c:v>
                </c:pt>
                <c:pt idx="389">
                  <c:v>1.6386924148657218</c:v>
                </c:pt>
                <c:pt idx="390">
                  <c:v>1.6637535573873805</c:v>
                </c:pt>
                <c:pt idx="391">
                  <c:v>1.6891115340233016</c:v>
                </c:pt>
                <c:pt idx="392">
                  <c:v>1.7150140460198371</c:v>
                </c:pt>
                <c:pt idx="393">
                  <c:v>1.7409742738281091</c:v>
                </c:pt>
                <c:pt idx="394">
                  <c:v>1.7674886110562507</c:v>
                </c:pt>
                <c:pt idx="395">
                  <c:v>1.7940586575358437</c:v>
                </c:pt>
                <c:pt idx="396">
                  <c:v>1.8209349412630733</c:v>
                </c:pt>
                <c:pt idx="397">
                  <c:v>1.8483796639437298</c:v>
                </c:pt>
                <c:pt idx="398">
                  <c:v>1.875876810886556</c:v>
                </c:pt>
                <c:pt idx="399">
                  <c:v>1.9036855994524027</c:v>
                </c:pt>
                <c:pt idx="400">
                  <c:v>1.9320771250030015</c:v>
                </c:pt>
                <c:pt idx="401">
                  <c:v>1.9605174423906311</c:v>
                </c:pt>
                <c:pt idx="402">
                  <c:v>1.9892746079510972</c:v>
                </c:pt>
                <c:pt idx="403">
                  <c:v>2.0186287527164741</c:v>
                </c:pt>
                <c:pt idx="404">
                  <c:v>2.0480276963671322</c:v>
                </c:pt>
                <c:pt idx="405">
                  <c:v>2.0777484781238664</c:v>
                </c:pt>
                <c:pt idx="406">
                  <c:v>2.1080804002904041</c:v>
                </c:pt>
                <c:pt idx="407">
                  <c:v>2.1384527549670449</c:v>
                </c:pt>
                <c:pt idx="408">
                  <c:v>2.1691517019454687</c:v>
                </c:pt>
                <c:pt idx="409">
                  <c:v>2.2004758434520837</c:v>
                </c:pt>
                <c:pt idx="410">
                  <c:v>2.2318356650159799</c:v>
                </c:pt>
                <c:pt idx="411">
                  <c:v>2.2638299924328766</c:v>
                </c:pt>
                <c:pt idx="412">
                  <c:v>2.2958566054947851</c:v>
                </c:pt>
                <c:pt idx="413">
                  <c:v>2.3282171622261778</c:v>
                </c:pt>
                <c:pt idx="414">
                  <c:v>2.3612260400902292</c:v>
                </c:pt>
                <c:pt idx="415">
                  <c:v>2.3942617799449679</c:v>
                </c:pt>
                <c:pt idx="416">
                  <c:v>2.4276354931611461</c:v>
                </c:pt>
                <c:pt idx="417">
                  <c:v>2.4616711621709095</c:v>
                </c:pt>
                <c:pt idx="418">
                  <c:v>2.4957278512518264</c:v>
                </c:pt>
                <c:pt idx="419">
                  <c:v>2.5301262353604983</c:v>
                </c:pt>
                <c:pt idx="420">
                  <c:v>2.5652000003615254</c:v>
                </c:pt>
                <c:pt idx="421">
                  <c:v>2.6002885139220679</c:v>
                </c:pt>
                <c:pt idx="422">
                  <c:v>2.6357221160557729</c:v>
                </c:pt>
                <c:pt idx="423">
                  <c:v>2.6718442849931963</c:v>
                </c:pt>
                <c:pt idx="424">
                  <c:v>2.7079744905468526</c:v>
                </c:pt>
                <c:pt idx="425">
                  <c:v>2.7448019192885416</c:v>
                </c:pt>
                <c:pt idx="426">
                  <c:v>2.7816326525889781</c:v>
                </c:pt>
                <c:pt idx="427">
                  <c:v>2.8188133491905694</c:v>
                </c:pt>
                <c:pt idx="428">
                  <c:v>2.8567039884004584</c:v>
                </c:pt>
                <c:pt idx="429">
                  <c:v>2.8945904630984916</c:v>
                </c:pt>
                <c:pt idx="430">
                  <c:v>2.9328293206322718</c:v>
                </c:pt>
                <c:pt idx="431">
                  <c:v>2.9717905190390033</c:v>
                </c:pt>
                <c:pt idx="432">
                  <c:v>3.0107396173253895</c:v>
                </c:pt>
                <c:pt idx="433">
                  <c:v>3.0500431159727914</c:v>
                </c:pt>
                <c:pt idx="434">
                  <c:v>3.0900810009412703</c:v>
                </c:pt>
                <c:pt idx="435">
                  <c:v>3.1300983750735729</c:v>
                </c:pt>
                <c:pt idx="436">
                  <c:v>3.1704717451391797</c:v>
                </c:pt>
                <c:pt idx="437">
                  <c:v>3.2115911620858228</c:v>
                </c:pt>
                <c:pt idx="438">
                  <c:v>3.2526811745563968</c:v>
                </c:pt>
                <c:pt idx="439">
                  <c:v>3.2941283368377836</c:v>
                </c:pt>
                <c:pt idx="440">
                  <c:v>3.3363327892578343</c:v>
                </c:pt>
                <c:pt idx="441">
                  <c:v>3.3784984536322407</c:v>
                </c:pt>
                <c:pt idx="442">
                  <c:v>3.4214286669886027</c:v>
                </c:pt>
                <c:pt idx="443">
                  <c:v>3.4643135508253717</c:v>
                </c:pt>
                <c:pt idx="444">
                  <c:v>3.5075564734448927</c:v>
                </c:pt>
                <c:pt idx="445">
                  <c:v>3.5515744195559766</c:v>
                </c:pt>
                <c:pt idx="446">
                  <c:v>3.595536822315248</c:v>
                </c:pt>
                <c:pt idx="447">
                  <c:v>3.6398571450627974</c:v>
                </c:pt>
                <c:pt idx="448">
                  <c:v>3.6849624609265335</c:v>
                </c:pt>
                <c:pt idx="449">
                  <c:v>3.7300015153921602</c:v>
                </c:pt>
                <c:pt idx="450">
                  <c:v>3.7753978597244719</c:v>
                </c:pt>
                <c:pt idx="451">
                  <c:v>3.8215886288895109</c:v>
                </c:pt>
                <c:pt idx="452">
                  <c:v>3.8677019108553803</c:v>
                </c:pt>
                <c:pt idx="453">
                  <c:v>3.9141713233078996</c:v>
                </c:pt>
                <c:pt idx="454">
                  <c:v>3.9614440214033468</c:v>
                </c:pt>
                <c:pt idx="455">
                  <c:v>4.0086274962782769</c:v>
                </c:pt>
                <c:pt idx="456">
                  <c:v>4.0566198391866068</c:v>
                </c:pt>
                <c:pt idx="457">
                  <c:v>4.1045148376872325</c:v>
                </c:pt>
                <c:pt idx="458">
                  <c:v>4.1527628089241038</c:v>
                </c:pt>
                <c:pt idx="459">
                  <c:v>4.2018274838307459</c:v>
                </c:pt>
                <c:pt idx="460">
                  <c:v>4.2507822250155298</c:v>
                </c:pt>
                <c:pt idx="461">
                  <c:v>4.3000872845767431</c:v>
                </c:pt>
                <c:pt idx="462">
                  <c:v>4.3502162252987775</c:v>
                </c:pt>
                <c:pt idx="463">
                  <c:v>4.4002221318565491</c:v>
                </c:pt>
                <c:pt idx="464">
                  <c:v>4.450575112930558</c:v>
                </c:pt>
                <c:pt idx="465">
                  <c:v>4.5017584623679721</c:v>
                </c:pt>
                <c:pt idx="466">
                  <c:v>4.5528051680007984</c:v>
                </c:pt>
                <c:pt idx="467">
                  <c:v>4.604195100183528</c:v>
                </c:pt>
                <c:pt idx="468">
                  <c:v>4.6564211659529633</c:v>
                </c:pt>
                <c:pt idx="469">
                  <c:v>4.7084964723226435</c:v>
                </c:pt>
                <c:pt idx="470">
                  <c:v>4.7614113444099528</c:v>
                </c:pt>
                <c:pt idx="471">
                  <c:v>4.8141657523227934</c:v>
                </c:pt>
                <c:pt idx="472">
                  <c:v>4.8672555888185842</c:v>
                </c:pt>
                <c:pt idx="473">
                  <c:v>4.9211894832371854</c:v>
                </c:pt>
                <c:pt idx="474">
                  <c:v>4.9749479650204043</c:v>
                </c:pt>
                <c:pt idx="475">
                  <c:v>5.0290363515588101</c:v>
                </c:pt>
                <c:pt idx="476">
                  <c:v>5.0839724846601966</c:v>
                </c:pt>
                <c:pt idx="477">
                  <c:v>5.1387177661175336</c:v>
                </c:pt>
                <c:pt idx="478">
                  <c:v>5.1937867791822585</c:v>
                </c:pt>
                <c:pt idx="479">
                  <c:v>5.2497063946952371</c:v>
                </c:pt>
                <c:pt idx="480">
                  <c:v>5.3054192374277536</c:v>
                </c:pt>
                <c:pt idx="481">
                  <c:v>5.3614489795552673</c:v>
                </c:pt>
                <c:pt idx="482">
                  <c:v>5.4183313189867714</c:v>
                </c:pt>
                <c:pt idx="483">
                  <c:v>5.4749904922903321</c:v>
                </c:pt>
                <c:pt idx="484">
                  <c:v>5.5319590652001649</c:v>
                </c:pt>
                <c:pt idx="485">
                  <c:v>5.5897813419828362</c:v>
                </c:pt>
                <c:pt idx="486">
                  <c:v>5.6473635985211743</c:v>
                </c:pt>
                <c:pt idx="487">
                  <c:v>5.7057997902344848</c:v>
                </c:pt>
                <c:pt idx="488">
                  <c:v>5.7639844576664618</c:v>
                </c:pt>
                <c:pt idx="489">
                  <c:v>5.8224645131112673</c:v>
                </c:pt>
                <c:pt idx="490">
                  <c:v>5.8817980713349138</c:v>
                </c:pt>
                <c:pt idx="491">
                  <c:v>5.9408625124109671</c:v>
                </c:pt>
                <c:pt idx="492">
                  <c:v>6.0002130292314932</c:v>
                </c:pt>
                <c:pt idx="493">
                  <c:v>6.0604156611720494</c:v>
                </c:pt>
                <c:pt idx="494">
                  <c:v>6.120331160503115</c:v>
                </c:pt>
                <c:pt idx="495">
                  <c:v>6.180522736081941</c:v>
                </c:pt>
                <c:pt idx="496">
                  <c:v>6.24156406118842</c:v>
                </c:pt>
                <c:pt idx="497">
                  <c:v>6.3022998328550344</c:v>
                </c:pt>
                <c:pt idx="498">
                  <c:v>6.3633009920962849</c:v>
                </c:pt>
                <c:pt idx="499">
                  <c:v>6.4251485361483187</c:v>
                </c:pt>
                <c:pt idx="500">
                  <c:v>6.4866717193968872</c:v>
                </c:pt>
                <c:pt idx="501">
                  <c:v>6.5490384746831243</c:v>
                </c:pt>
                <c:pt idx="502">
                  <c:v>6.6110681059257645</c:v>
                </c:pt>
                <c:pt idx="503">
                  <c:v>6.6733437656143302</c:v>
                </c:pt>
                <c:pt idx="504">
                  <c:v>6.7364579235471762</c:v>
                </c:pt>
                <c:pt idx="505">
                  <c:v>6.7992155517277144</c:v>
                </c:pt>
                <c:pt idx="506">
                  <c:v>6.8622066836600917</c:v>
                </c:pt>
                <c:pt idx="507">
                  <c:v>6.9260301923412149</c:v>
                </c:pt>
                <c:pt idx="508">
                  <c:v>6.989477437159759</c:v>
                </c:pt>
                <c:pt idx="509">
                  <c:v>7.0531449784348892</c:v>
                </c:pt>
                <c:pt idx="510">
                  <c:v>7.1176377122910885</c:v>
                </c:pt>
                <c:pt idx="511">
                  <c:v>7.1817341445033831</c:v>
                </c:pt>
                <c:pt idx="512">
                  <c:v>7.2460369889951517</c:v>
                </c:pt>
                <c:pt idx="513">
                  <c:v>7.3111567661573078</c:v>
                </c:pt>
                <c:pt idx="514">
                  <c:v>7.3758599265365632</c:v>
                </c:pt>
                <c:pt idx="515">
                  <c:v>7.4413738997319756</c:v>
                </c:pt>
                <c:pt idx="516">
                  <c:v>7.5064575505973403</c:v>
                </c:pt>
                <c:pt idx="517">
                  <c:v>7.5717229741855485</c:v>
                </c:pt>
                <c:pt idx="518">
                  <c:v>7.637789132985028</c:v>
                </c:pt>
                <c:pt idx="519">
                  <c:v>7.7034042545272756</c:v>
                </c:pt>
                <c:pt idx="520">
                  <c:v>7.7691855002532924</c:v>
                </c:pt>
                <c:pt idx="521">
                  <c:v>7.8357563028679627</c:v>
                </c:pt>
                <c:pt idx="522">
                  <c:v>7.9018551536982571</c:v>
                </c:pt>
                <c:pt idx="523">
                  <c:v>7.9681038394221737</c:v>
                </c:pt>
                <c:pt idx="524">
                  <c:v>8.0351297975483575</c:v>
                </c:pt>
                <c:pt idx="525">
                  <c:v>8.1016627216534314</c:v>
                </c:pt>
                <c:pt idx="526">
                  <c:v>8.1683285646826835</c:v>
                </c:pt>
                <c:pt idx="527">
                  <c:v>8.2357582862547396</c:v>
                </c:pt>
                <c:pt idx="528">
                  <c:v>8.3026737571829656</c:v>
                </c:pt>
                <c:pt idx="529">
                  <c:v>8.3697046202876031</c:v>
                </c:pt>
                <c:pt idx="530">
                  <c:v>8.4374848577881068</c:v>
                </c:pt>
                <c:pt idx="531">
                  <c:v>8.5047295283436029</c:v>
                </c:pt>
                <c:pt idx="532">
                  <c:v>8.5727132709820211</c:v>
                </c:pt>
                <c:pt idx="533">
                  <c:v>8.6401471756121797</c:v>
                </c:pt>
                <c:pt idx="534">
                  <c:v>8.7076659330551678</c:v>
                </c:pt>
                <c:pt idx="535">
                  <c:v>8.775907411153641</c:v>
                </c:pt>
                <c:pt idx="536">
                  <c:v>8.8435776495002489</c:v>
                </c:pt>
                <c:pt idx="537">
                  <c:v>8.911313676234716</c:v>
                </c:pt>
                <c:pt idx="538">
                  <c:v>8.9797549710736231</c:v>
                </c:pt>
                <c:pt idx="539">
                  <c:v>9.0476036236614163</c:v>
                </c:pt>
                <c:pt idx="540">
                  <c:v>9.1154984633712708</c:v>
                </c:pt>
                <c:pt idx="541">
                  <c:v>9.1840800254108839</c:v>
                </c:pt>
                <c:pt idx="542">
                  <c:v>9.2520475812118725</c:v>
                </c:pt>
                <c:pt idx="543">
                  <c:v>9.3200412103898174</c:v>
                </c:pt>
                <c:pt idx="544">
                  <c:v>9.3887019332809434</c:v>
                </c:pt>
                <c:pt idx="545">
                  <c:v>9.4567273648023225</c:v>
                </c:pt>
                <c:pt idx="546">
                  <c:v>9.5254061869515976</c:v>
                </c:pt>
                <c:pt idx="547">
                  <c:v>9.5934355695263935</c:v>
                </c:pt>
                <c:pt idx="548">
                  <c:v>9.6614564131528642</c:v>
                </c:pt>
                <c:pt idx="549">
                  <c:v>9.7301092428216531</c:v>
                </c:pt>
                <c:pt idx="550">
                  <c:v>9.7980915717070438</c:v>
                </c:pt>
                <c:pt idx="551">
                  <c:v>9.8660440131906704</c:v>
                </c:pt>
                <c:pt idx="552">
                  <c:v>9.9346059932648849</c:v>
                </c:pt>
                <c:pt idx="553">
                  <c:v>10.002476602456882</c:v>
                </c:pt>
                <c:pt idx="554">
                  <c:v>10.070295567425992</c:v>
                </c:pt>
                <c:pt idx="555">
                  <c:v>10.138700600275856</c:v>
                </c:pt>
                <c:pt idx="556">
                  <c:v>10.206393626804783</c:v>
                </c:pt>
                <c:pt idx="557">
                  <c:v>10.274012876146477</c:v>
                </c:pt>
                <c:pt idx="558">
                  <c:v>10.342193721523348</c:v>
                </c:pt>
                <c:pt idx="559">
                  <c:v>10.409642203999432</c:v>
                </c:pt>
                <c:pt idx="560">
                  <c:v>10.47763539680227</c:v>
                </c:pt>
                <c:pt idx="561">
                  <c:v>10.544882811576025</c:v>
                </c:pt>
                <c:pt idx="562">
                  <c:v>10.612018793321807</c:v>
                </c:pt>
                <c:pt idx="563">
                  <c:v>10.679673399931803</c:v>
                </c:pt>
                <c:pt idx="564">
                  <c:v>10.74656243673823</c:v>
                </c:pt>
                <c:pt idx="565">
                  <c:v>10.813317073310621</c:v>
                </c:pt>
                <c:pt idx="566">
                  <c:v>10.880563319326392</c:v>
                </c:pt>
                <c:pt idx="567">
                  <c:v>10.947024602885538</c:v>
                </c:pt>
                <c:pt idx="568">
                  <c:v>11.013328273773134</c:v>
                </c:pt>
                <c:pt idx="569">
                  <c:v>11.080095639878747</c:v>
                </c:pt>
                <c:pt idx="570">
                  <c:v>11.146059095635005</c:v>
                </c:pt>
                <c:pt idx="571">
                  <c:v>11.211841519896966</c:v>
                </c:pt>
                <c:pt idx="572">
                  <c:v>11.278058859875713</c:v>
                </c:pt>
                <c:pt idx="573">
                  <c:v>11.343453832130525</c:v>
                </c:pt>
                <c:pt idx="574">
                  <c:v>11.408644187727793</c:v>
                </c:pt>
                <c:pt idx="575">
                  <c:v>11.474239850114234</c:v>
                </c:pt>
                <c:pt idx="576">
                  <c:v>11.538995223674375</c:v>
                </c:pt>
                <c:pt idx="577">
                  <c:v>11.604135690470176</c:v>
                </c:pt>
                <c:pt idx="578">
                  <c:v>11.668424223321164</c:v>
                </c:pt>
                <c:pt idx="579">
                  <c:v>11.73246854838408</c:v>
                </c:pt>
                <c:pt idx="580">
                  <c:v>11.796867060368147</c:v>
                </c:pt>
                <c:pt idx="581">
                  <c:v>11.860396713024036</c:v>
                </c:pt>
                <c:pt idx="582">
                  <c:v>11.923658333007541</c:v>
                </c:pt>
                <c:pt idx="583">
                  <c:v>11.987242510676733</c:v>
                </c:pt>
                <c:pt idx="584">
                  <c:v>12.049941560976274</c:v>
                </c:pt>
                <c:pt idx="585">
                  <c:v>12.112348742984215</c:v>
                </c:pt>
                <c:pt idx="586">
                  <c:v>12.175046174303485</c:v>
                </c:pt>
                <c:pt idx="587">
                  <c:v>12.236842912194721</c:v>
                </c:pt>
                <c:pt idx="588">
                  <c:v>12.298323979796471</c:v>
                </c:pt>
                <c:pt idx="589">
                  <c:v>12.360062354948397</c:v>
                </c:pt>
                <c:pt idx="590">
                  <c:v>12.420885216628067</c:v>
                </c:pt>
                <c:pt idx="591">
                  <c:v>12.481943060779923</c:v>
                </c:pt>
                <c:pt idx="592">
                  <c:v>12.542075932634846</c:v>
                </c:pt>
                <c:pt idx="593">
                  <c:v>12.601853636437081</c:v>
                </c:pt>
                <c:pt idx="594">
                  <c:v>12.661832431460892</c:v>
                </c:pt>
                <c:pt idx="595">
                  <c:v>12.72087277415177</c:v>
                </c:pt>
                <c:pt idx="596">
                  <c:v>12.779534457832074</c:v>
                </c:pt>
                <c:pt idx="597">
                  <c:v>12.838362839029461</c:v>
                </c:pt>
                <c:pt idx="598">
                  <c:v>12.896240147332566</c:v>
                </c:pt>
                <c:pt idx="599">
                  <c:v>12.953715506384043</c:v>
                </c:pt>
                <c:pt idx="600">
                  <c:v>13.01132271889113</c:v>
                </c:pt>
                <c:pt idx="601">
                  <c:v>13.067967138067619</c:v>
                </c:pt>
                <c:pt idx="602">
                  <c:v>13.124186564696425</c:v>
                </c:pt>
                <c:pt idx="603">
                  <c:v>13.18050260392047</c:v>
                </c:pt>
                <c:pt idx="604">
                  <c:v>13.235845068921218</c:v>
                </c:pt>
                <c:pt idx="605">
                  <c:v>13.291260421630795</c:v>
                </c:pt>
                <c:pt idx="606">
                  <c:v>13.345695543511168</c:v>
                </c:pt>
                <c:pt idx="607">
                  <c:v>13.39966791820471</c:v>
                </c:pt>
                <c:pt idx="608">
                  <c:v>13.453677400704288</c:v>
                </c:pt>
                <c:pt idx="609">
                  <c:v>13.506697522304766</c:v>
                </c:pt>
                <c:pt idx="610">
                  <c:v>13.559232738338464</c:v>
                </c:pt>
                <c:pt idx="611">
                  <c:v>13.611769034518398</c:v>
                </c:pt>
                <c:pt idx="612">
                  <c:v>13.663307877421724</c:v>
                </c:pt>
                <c:pt idx="613">
                  <c:v>13.714340072323694</c:v>
                </c:pt>
                <c:pt idx="614">
                  <c:v>13.765337129745641</c:v>
                </c:pt>
                <c:pt idx="615">
                  <c:v>13.815329713010204</c:v>
                </c:pt>
                <c:pt idx="616">
                  <c:v>13.864794367136211</c:v>
                </c:pt>
                <c:pt idx="617">
                  <c:v>13.91418753480556</c:v>
                </c:pt>
                <c:pt idx="618">
                  <c:v>13.962570310920288</c:v>
                </c:pt>
                <c:pt idx="619">
                  <c:v>14.010404382848938</c:v>
                </c:pt>
                <c:pt idx="620">
                  <c:v>14.058130547287924</c:v>
                </c:pt>
                <c:pt idx="621">
                  <c:v>14.104841536310943</c:v>
                </c:pt>
                <c:pt idx="622">
                  <c:v>14.151420288217558</c:v>
                </c:pt>
                <c:pt idx="623">
                  <c:v>14.196981315513014</c:v>
                </c:pt>
                <c:pt idx="624">
                  <c:v>14.241960237000006</c:v>
                </c:pt>
                <c:pt idx="625">
                  <c:v>14.286770513427154</c:v>
                </c:pt>
                <c:pt idx="626">
                  <c:v>14.330560233044487</c:v>
                </c:pt>
                <c:pt idx="627">
                  <c:v>14.373748635373982</c:v>
                </c:pt>
                <c:pt idx="628">
                  <c:v>14.416732072974842</c:v>
                </c:pt>
                <c:pt idx="629">
                  <c:v>14.458693324978977</c:v>
                </c:pt>
                <c:pt idx="630">
                  <c:v>14.500034711687924</c:v>
                </c:pt>
                <c:pt idx="631">
                  <c:v>14.541134962735432</c:v>
                </c:pt>
                <c:pt idx="632">
                  <c:v>14.581212624852814</c:v>
                </c:pt>
                <c:pt idx="633">
                  <c:v>14.620652577600564</c:v>
                </c:pt>
                <c:pt idx="634">
                  <c:v>14.659815432901832</c:v>
                </c:pt>
                <c:pt idx="635">
                  <c:v>14.69795654102446</c:v>
                </c:pt>
                <c:pt idx="636">
                  <c:v>14.735796685514178</c:v>
                </c:pt>
                <c:pt idx="637">
                  <c:v>14.772616346717077</c:v>
                </c:pt>
                <c:pt idx="638">
                  <c:v>14.808770211416519</c:v>
                </c:pt>
                <c:pt idx="639">
                  <c:v>14.844587633241991</c:v>
                </c:pt>
                <c:pt idx="640">
                  <c:v>14.879387526835375</c:v>
                </c:pt>
                <c:pt idx="641">
                  <c:v>14.91350584552797</c:v>
                </c:pt>
                <c:pt idx="642">
                  <c:v>14.947252610954999</c:v>
                </c:pt>
                <c:pt idx="643">
                  <c:v>14.979986088244027</c:v>
                </c:pt>
                <c:pt idx="644">
                  <c:v>15.012023052660522</c:v>
                </c:pt>
                <c:pt idx="645">
                  <c:v>15.043653781131445</c:v>
                </c:pt>
                <c:pt idx="646">
                  <c:v>15.074276756714715</c:v>
                </c:pt>
                <c:pt idx="647">
                  <c:v>15.104189155339659</c:v>
                </c:pt>
                <c:pt idx="648">
                  <c:v>15.13366112111996</c:v>
                </c:pt>
                <c:pt idx="649">
                  <c:v>15.162132171790725</c:v>
                </c:pt>
                <c:pt idx="650">
                  <c:v>15.19014025441329</c:v>
                </c:pt>
                <c:pt idx="651">
                  <c:v>15.21715271526989</c:v>
                </c:pt>
                <c:pt idx="652">
                  <c:v>15.243433173360806</c:v>
                </c:pt>
                <c:pt idx="653">
                  <c:v>15.269217403179798</c:v>
                </c:pt>
                <c:pt idx="654">
                  <c:v>15.294015030039997</c:v>
                </c:pt>
                <c:pt idx="655">
                  <c:v>15.318069070917508</c:v>
                </c:pt>
                <c:pt idx="656">
                  <c:v>15.341594258939862</c:v>
                </c:pt>
                <c:pt idx="657">
                  <c:v>15.36414317121741</c:v>
                </c:pt>
                <c:pt idx="658">
                  <c:v>15.385937894648139</c:v>
                </c:pt>
                <c:pt idx="659">
                  <c:v>15.407171830132523</c:v>
                </c:pt>
                <c:pt idx="660">
                  <c:v>15.427441122430798</c:v>
                </c:pt>
                <c:pt idx="661">
                  <c:v>15.446946627561724</c:v>
                </c:pt>
                <c:pt idx="662">
                  <c:v>15.465860151505444</c:v>
                </c:pt>
                <c:pt idx="663">
                  <c:v>15.483821964198986</c:v>
                </c:pt>
                <c:pt idx="664">
                  <c:v>15.501011417912006</c:v>
                </c:pt>
                <c:pt idx="665">
                  <c:v>15.517578489773321</c:v>
                </c:pt>
                <c:pt idx="666">
                  <c:v>15.533208072815281</c:v>
                </c:pt>
                <c:pt idx="667">
                  <c:v>15.548195440441008</c:v>
                </c:pt>
                <c:pt idx="668">
                  <c:v>15.562255528679668</c:v>
                </c:pt>
                <c:pt idx="669">
                  <c:v>15.575531298430885</c:v>
                </c:pt>
                <c:pt idx="670">
                  <c:v>15.588135881875784</c:v>
                </c:pt>
                <c:pt idx="671">
                  <c:v>15.599829532868274</c:v>
                </c:pt>
                <c:pt idx="672">
                  <c:v>15.610733121765264</c:v>
                </c:pt>
                <c:pt idx="673">
                  <c:v>15.620937472376049</c:v>
                </c:pt>
                <c:pt idx="674">
                  <c:v>15.630248490037358</c:v>
                </c:pt>
                <c:pt idx="675">
                  <c:v>15.638764788939151</c:v>
                </c:pt>
                <c:pt idx="676">
                  <c:v>15.646554760119381</c:v>
                </c:pt>
                <c:pt idx="677">
                  <c:v>15.653470230918039</c:v>
                </c:pt>
                <c:pt idx="678">
                  <c:v>15.659587423995367</c:v>
                </c:pt>
                <c:pt idx="679">
                  <c:v>15.664952203886706</c:v>
                </c:pt>
                <c:pt idx="680">
                  <c:v>15.669462526689935</c:v>
                </c:pt>
                <c:pt idx="681">
                  <c:v>15.673203596943079</c:v>
                </c:pt>
                <c:pt idx="682">
                  <c:v>15.676104255232184</c:v>
                </c:pt>
                <c:pt idx="683">
                  <c:v>15.678203163518763</c:v>
                </c:pt>
                <c:pt idx="684">
                  <c:v>15.679508493954781</c:v>
                </c:pt>
                <c:pt idx="685">
                  <c:v>15.679995417605726</c:v>
                </c:pt>
                <c:pt idx="686">
                  <c:v>15.679679993974656</c:v>
                </c:pt>
                <c:pt idx="687">
                  <c:v>15.678547770103622</c:v>
                </c:pt>
                <c:pt idx="688">
                  <c:v>15.676620282236671</c:v>
                </c:pt>
                <c:pt idx="689">
                  <c:v>15.673890965164583</c:v>
                </c:pt>
                <c:pt idx="690">
                  <c:v>15.670322760864872</c:v>
                </c:pt>
                <c:pt idx="691">
                  <c:v>15.665983540662323</c:v>
                </c:pt>
                <c:pt idx="692">
                  <c:v>15.660844123487736</c:v>
                </c:pt>
                <c:pt idx="693">
                  <c:v>15.654844897360221</c:v>
                </c:pt>
                <c:pt idx="694">
                  <c:v>15.648099973860647</c:v>
                </c:pt>
                <c:pt idx="695">
                  <c:v>15.64055759599839</c:v>
                </c:pt>
                <c:pt idx="696">
                  <c:v>15.632135679883572</c:v>
                </c:pt>
                <c:pt idx="697">
                  <c:v>15.622994418022436</c:v>
                </c:pt>
                <c:pt idx="698">
                  <c:v>15.612961120357172</c:v>
                </c:pt>
                <c:pt idx="699">
                  <c:v>15.602226628131991</c:v>
                </c:pt>
                <c:pt idx="700">
                  <c:v>15.590701707073896</c:v>
                </c:pt>
                <c:pt idx="701">
                  <c:v>15.578267062453648</c:v>
                </c:pt>
                <c:pt idx="702">
                  <c:v>15.56515920830307</c:v>
                </c:pt>
                <c:pt idx="703">
                  <c:v>15.551266592135768</c:v>
                </c:pt>
                <c:pt idx="704">
                  <c:v>15.536447815925692</c:v>
                </c:pt>
                <c:pt idx="705">
                  <c:v>15.520984737294686</c:v>
                </c:pt>
                <c:pt idx="706">
                  <c:v>15.504743638179773</c:v>
                </c:pt>
                <c:pt idx="707">
                  <c:v>15.48756121065697</c:v>
                </c:pt>
                <c:pt idx="708">
                  <c:v>15.469764264317117</c:v>
                </c:pt>
                <c:pt idx="709">
                  <c:v>15.451197098216273</c:v>
                </c:pt>
                <c:pt idx="710">
                  <c:v>15.431674717403167</c:v>
                </c:pt>
                <c:pt idx="711">
                  <c:v>15.411568430299631</c:v>
                </c:pt>
                <c:pt idx="712">
                  <c:v>15.390498375718144</c:v>
                </c:pt>
                <c:pt idx="713">
                  <c:v>15.36886529261951</c:v>
                </c:pt>
                <c:pt idx="714">
                  <c:v>15.346477305544912</c:v>
                </c:pt>
                <c:pt idx="715">
                  <c:v>15.323113825914575</c:v>
                </c:pt>
                <c:pt idx="716">
                  <c:v>15.299219201877479</c:v>
                </c:pt>
                <c:pt idx="717">
                  <c:v>15.27458020615339</c:v>
                </c:pt>
                <c:pt idx="718">
                  <c:v>15.248955297812786</c:v>
                </c:pt>
                <c:pt idx="719">
                  <c:v>15.222831822437419</c:v>
                </c:pt>
                <c:pt idx="720">
                  <c:v>15.195975489806942</c:v>
                </c:pt>
                <c:pt idx="721">
                  <c:v>15.168124132783948</c:v>
                </c:pt>
                <c:pt idx="722">
                  <c:v>15.139807425609812</c:v>
                </c:pt>
                <c:pt idx="723">
                  <c:v>15.110770331565075</c:v>
                </c:pt>
                <c:pt idx="724">
                  <c:v>15.080730410015551</c:v>
                </c:pt>
                <c:pt idx="725">
                  <c:v>15.050258939600198</c:v>
                </c:pt>
                <c:pt idx="726">
                  <c:v>15.018780158907832</c:v>
                </c:pt>
                <c:pt idx="727">
                  <c:v>14.986892696741494</c:v>
                </c:pt>
                <c:pt idx="728">
                  <c:v>14.954307693592535</c:v>
                </c:pt>
                <c:pt idx="729">
                  <c:v>14.920709752615116</c:v>
                </c:pt>
                <c:pt idx="730">
                  <c:v>14.886737780246717</c:v>
                </c:pt>
                <c:pt idx="731">
                  <c:v>14.852083143883064</c:v>
                </c:pt>
                <c:pt idx="732">
                  <c:v>14.816411237910534</c:v>
                </c:pt>
                <c:pt idx="733">
                  <c:v>14.780400382494001</c:v>
                </c:pt>
                <c:pt idx="734">
                  <c:v>14.743722582929202</c:v>
                </c:pt>
                <c:pt idx="735">
                  <c:v>14.706024467822445</c:v>
                </c:pt>
                <c:pt idx="736">
                  <c:v>14.668022858271531</c:v>
                </c:pt>
                <c:pt idx="737">
                  <c:v>14.629370832228899</c:v>
                </c:pt>
                <c:pt idx="738">
                  <c:v>14.589696717942763</c:v>
                </c:pt>
                <c:pt idx="739">
                  <c:v>14.549754877808015</c:v>
                </c:pt>
                <c:pt idx="740">
                  <c:v>14.509179919991261</c:v>
                </c:pt>
                <c:pt idx="741">
                  <c:v>14.467582359219017</c:v>
                </c:pt>
                <c:pt idx="742">
                  <c:v>14.425753094844605</c:v>
                </c:pt>
                <c:pt idx="743">
                  <c:v>14.382901575553948</c:v>
                </c:pt>
                <c:pt idx="744">
                  <c:v>14.33984251688662</c:v>
                </c:pt>
                <c:pt idx="745">
                  <c:v>14.296180801193662</c:v>
                </c:pt>
                <c:pt idx="746">
                  <c:v>14.251498373033161</c:v>
                </c:pt>
                <c:pt idx="747">
                  <c:v>14.206644716595799</c:v>
                </c:pt>
                <c:pt idx="748">
                  <c:v>14.161207568849475</c:v>
                </c:pt>
                <c:pt idx="749">
                  <c:v>14.114752456139241</c:v>
                </c:pt>
                <c:pt idx="750">
                  <c:v>14.068162518819028</c:v>
                </c:pt>
                <c:pt idx="751">
                  <c:v>14.02100888074717</c:v>
                </c:pt>
                <c:pt idx="752">
                  <c:v>13.97284120607136</c:v>
                </c:pt>
                <c:pt idx="753">
                  <c:v>13.924575142654563</c:v>
                </c:pt>
                <c:pt idx="754">
                  <c:v>13.875765751294072</c:v>
                </c:pt>
                <c:pt idx="755">
                  <c:v>13.825947406119113</c:v>
                </c:pt>
                <c:pt idx="756">
                  <c:v>13.776067080165182</c:v>
                </c:pt>
                <c:pt idx="757">
                  <c:v>13.725181823003375</c:v>
                </c:pt>
                <c:pt idx="758">
                  <c:v>13.674258850325389</c:v>
                </c:pt>
                <c:pt idx="759">
                  <c:v>13.622827702410731</c:v>
                </c:pt>
                <c:pt idx="760">
                  <c:v>13.57039856682753</c:v>
                </c:pt>
                <c:pt idx="761">
                  <c:v>13.517967944626102</c:v>
                </c:pt>
                <c:pt idx="762">
                  <c:v>13.465050858349406</c:v>
                </c:pt>
                <c:pt idx="763">
                  <c:v>13.411143801773425</c:v>
                </c:pt>
                <c:pt idx="764">
                  <c:v>13.357271301648458</c:v>
                </c:pt>
                <c:pt idx="765">
                  <c:v>13.30293446779166</c:v>
                </c:pt>
                <c:pt idx="766">
                  <c:v>13.247616721155667</c:v>
                </c:pt>
                <c:pt idx="767">
                  <c:v>13.192369330357034</c:v>
                </c:pt>
                <c:pt idx="768">
                  <c:v>13.136680109598741</c:v>
                </c:pt>
                <c:pt idx="769">
                  <c:v>13.080020038346435</c:v>
                </c:pt>
                <c:pt idx="770">
                  <c:v>13.023465821741333</c:v>
                </c:pt>
                <c:pt idx="771">
                  <c:v>12.965948014644253</c:v>
                </c:pt>
                <c:pt idx="772">
                  <c:v>12.908559570483082</c:v>
                </c:pt>
                <c:pt idx="773">
                  <c:v>12.850767531735544</c:v>
                </c:pt>
                <c:pt idx="774">
                  <c:v>12.792023557486731</c:v>
                </c:pt>
                <c:pt idx="775">
                  <c:v>12.733443820201096</c:v>
                </c:pt>
                <c:pt idx="776">
                  <c:v>12.674483762557463</c:v>
                </c:pt>
                <c:pt idx="777">
                  <c:v>12.61458432737005</c:v>
                </c:pt>
                <c:pt idx="778">
                  <c:v>12.554883556573357</c:v>
                </c:pt>
                <c:pt idx="779">
                  <c:v>12.494825943642748</c:v>
                </c:pt>
                <c:pt idx="780">
                  <c:v>12.433842373525561</c:v>
                </c:pt>
                <c:pt idx="781">
                  <c:v>12.373091396422137</c:v>
                </c:pt>
                <c:pt idx="782">
                  <c:v>12.312007213336592</c:v>
                </c:pt>
                <c:pt idx="783">
                  <c:v>12.250011314145683</c:v>
                </c:pt>
                <c:pt idx="784">
                  <c:v>12.18828138715538</c:v>
                </c:pt>
                <c:pt idx="785">
                  <c:v>12.126242002487919</c:v>
                </c:pt>
                <c:pt idx="786">
                  <c:v>12.063305920868066</c:v>
                </c:pt>
                <c:pt idx="787">
                  <c:v>12.000668592256947</c:v>
                </c:pt>
                <c:pt idx="788">
                  <c:v>11.937145007020824</c:v>
                </c:pt>
                <c:pt idx="789">
                  <c:v>11.87394170665535</c:v>
                </c:pt>
                <c:pt idx="790">
                  <c:v>11.810468680535816</c:v>
                </c:pt>
                <c:pt idx="791">
                  <c:v>11.746125617441042</c:v>
                </c:pt>
                <c:pt idx="792">
                  <c:v>11.682134518156037</c:v>
                </c:pt>
                <c:pt idx="793">
                  <c:v>11.617897520212132</c:v>
                </c:pt>
                <c:pt idx="794">
                  <c:v>11.552807365472459</c:v>
                </c:pt>
                <c:pt idx="795">
                  <c:v>11.488100133603545</c:v>
                </c:pt>
                <c:pt idx="796">
                  <c:v>11.423170778883931</c:v>
                </c:pt>
                <c:pt idx="797">
                  <c:v>11.357405762988542</c:v>
                </c:pt>
                <c:pt idx="798">
                  <c:v>11.292053867274541</c:v>
                </c:pt>
                <c:pt idx="799">
                  <c:v>11.226503530385296</c:v>
                </c:pt>
                <c:pt idx="800">
                  <c:v>11.160135597936074</c:v>
                </c:pt>
                <c:pt idx="801">
                  <c:v>11.094210181492146</c:v>
                </c:pt>
                <c:pt idx="802">
                  <c:v>11.027479527048246</c:v>
                </c:pt>
                <c:pt idx="803">
                  <c:v>10.961210551903809</c:v>
                </c:pt>
                <c:pt idx="804">
                  <c:v>10.894782307116847</c:v>
                </c:pt>
                <c:pt idx="805">
                  <c:v>10.827567738894022</c:v>
                </c:pt>
                <c:pt idx="806">
                  <c:v>10.760842826785682</c:v>
                </c:pt>
                <c:pt idx="807">
                  <c:v>10.693981873427049</c:v>
                </c:pt>
                <c:pt idx="808">
                  <c:v>10.626353959204312</c:v>
                </c:pt>
                <c:pt idx="809">
                  <c:v>10.559242781410202</c:v>
                </c:pt>
                <c:pt idx="810">
                  <c:v>10.49201854824417</c:v>
                </c:pt>
                <c:pt idx="811">
                  <c:v>10.424047119142239</c:v>
                </c:pt>
                <c:pt idx="812">
                  <c:v>10.356618578958155</c:v>
                </c:pt>
                <c:pt idx="813">
                  <c:v>10.289099689109005</c:v>
                </c:pt>
                <c:pt idx="814">
                  <c:v>10.220853725189064</c:v>
                </c:pt>
                <c:pt idx="815">
                  <c:v>10.153175845943338</c:v>
                </c:pt>
                <c:pt idx="816">
                  <c:v>10.084784504833328</c:v>
                </c:pt>
                <c:pt idx="817">
                  <c:v>10.016977526250704</c:v>
                </c:pt>
                <c:pt idx="818">
                  <c:v>9.9491173434783793</c:v>
                </c:pt>
                <c:pt idx="819">
                  <c:v>9.8805643159396155</c:v>
                </c:pt>
                <c:pt idx="820">
                  <c:v>9.8126191935028508</c:v>
                </c:pt>
                <c:pt idx="821">
                  <c:v>9.7446426514945159</c:v>
                </c:pt>
                <c:pt idx="822">
                  <c:v>9.6759941195970463</c:v>
                </c:pt>
                <c:pt idx="823">
                  <c:v>9.6079760136062298</c:v>
                </c:pt>
                <c:pt idx="824">
                  <c:v>9.5399478665309356</c:v>
                </c:pt>
                <c:pt idx="825">
                  <c:v>9.4712687786232301</c:v>
                </c:pt>
                <c:pt idx="826">
                  <c:v>9.4032415958705595</c:v>
                </c:pt>
                <c:pt idx="827">
                  <c:v>9.3352253136512093</c:v>
                </c:pt>
                <c:pt idx="828">
                  <c:v>9.2665792909784805</c:v>
                </c:pt>
                <c:pt idx="829">
                  <c:v>9.1986055938875211</c:v>
                </c:pt>
                <c:pt idx="830">
                  <c:v>9.1306632729899686</c:v>
                </c:pt>
                <c:pt idx="831">
                  <c:v>9.0621125213221472</c:v>
                </c:pt>
                <c:pt idx="832">
                  <c:v>8.994253442097687</c:v>
                </c:pt>
                <c:pt idx="833">
                  <c:v>8.9258002015119207</c:v>
                </c:pt>
                <c:pt idx="834">
                  <c:v>8.8580509477802387</c:v>
                </c:pt>
                <c:pt idx="835">
                  <c:v>8.7903661076962951</c:v>
                </c:pt>
                <c:pt idx="836">
                  <c:v>8.7221085073235791</c:v>
                </c:pt>
                <c:pt idx="837">
                  <c:v>8.6545724242915725</c:v>
                </c:pt>
                <c:pt idx="838">
                  <c:v>8.5871198582271813</c:v>
                </c:pt>
                <c:pt idx="839">
                  <c:v>8.5191159349426808</c:v>
                </c:pt>
                <c:pt idx="840">
                  <c:v>8.4518499588416454</c:v>
                </c:pt>
                <c:pt idx="841">
                  <c:v>8.3846860451547975</c:v>
                </c:pt>
                <c:pt idx="842">
                  <c:v>8.316992141113861</c:v>
                </c:pt>
                <c:pt idx="843">
                  <c:v>8.2500515078369769</c:v>
                </c:pt>
                <c:pt idx="844">
                  <c:v>8.1832309036466206</c:v>
                </c:pt>
                <c:pt idx="845">
                  <c:v>8.1159016027866517</c:v>
                </c:pt>
                <c:pt idx="846">
                  <c:v>8.0493397868128405</c:v>
                </c:pt>
                <c:pt idx="847">
                  <c:v>7.9822834339463791</c:v>
                </c:pt>
                <c:pt idx="848">
                  <c:v>7.9160034388098035</c:v>
                </c:pt>
                <c:pt idx="849">
                  <c:v>7.8498720976128684</c:v>
                </c:pt>
                <c:pt idx="850">
                  <c:v>7.7832673124205423</c:v>
                </c:pt>
                <c:pt idx="851">
                  <c:v>7.7174512481582624</c:v>
                </c:pt>
                <c:pt idx="852">
                  <c:v>7.6518001721211517</c:v>
                </c:pt>
                <c:pt idx="853">
                  <c:v>7.585696579596708</c:v>
                </c:pt>
                <c:pt idx="854">
                  <c:v>7.5203929647360015</c:v>
                </c:pt>
                <c:pt idx="855">
                  <c:v>7.4552700325742531</c:v>
                </c:pt>
                <c:pt idx="856">
                  <c:v>7.3897153140498268</c:v>
                </c:pt>
                <c:pt idx="857">
                  <c:v>7.3249707287461687</c:v>
                </c:pt>
                <c:pt idx="858">
                  <c:v>7.2604218684245359</c:v>
                </c:pt>
                <c:pt idx="859">
                  <c:v>7.1954617239606016</c:v>
                </c:pt>
                <c:pt idx="860">
                  <c:v>7.1313207745653342</c:v>
                </c:pt>
                <c:pt idx="861">
                  <c:v>7.0667820894804709</c:v>
                </c:pt>
                <c:pt idx="862">
                  <c:v>7.0030680459499148</c:v>
                </c:pt>
                <c:pt idx="863">
                  <c:v>6.9395733350091655</c:v>
                </c:pt>
                <c:pt idx="864">
                  <c:v>6.8757009467459369</c:v>
                </c:pt>
                <c:pt idx="865">
                  <c:v>6.8126604602007843</c:v>
                </c:pt>
                <c:pt idx="866">
                  <c:v>6.7498525618250502</c:v>
                </c:pt>
                <c:pt idx="867">
                  <c:v>6.6866867426398446</c:v>
                </c:pt>
                <c:pt idx="868">
                  <c:v>6.6243590216722561</c:v>
                </c:pt>
                <c:pt idx="869">
                  <c:v>6.5622764622017549</c:v>
                </c:pt>
                <c:pt idx="870">
                  <c:v>6.4998554117371521</c:v>
                </c:pt>
                <c:pt idx="871">
                  <c:v>6.4382776071633936</c:v>
                </c:pt>
                <c:pt idx="872">
                  <c:v>6.3769568510393357</c:v>
                </c:pt>
                <c:pt idx="873">
                  <c:v>6.3153166837922203</c:v>
                </c:pt>
                <c:pt idx="874">
                  <c:v>6.2545238779425247</c:v>
                </c:pt>
                <c:pt idx="875">
                  <c:v>6.1939993186790465</c:v>
                </c:pt>
                <c:pt idx="876">
                  <c:v>6.1331740565806756</c:v>
                </c:pt>
                <c:pt idx="877">
                  <c:v>6.0731992576128686</c:v>
                </c:pt>
                <c:pt idx="878">
                  <c:v>6.0129360308624449</c:v>
                </c:pt>
                <c:pt idx="879">
                  <c:v>5.9535247837369258</c:v>
                </c:pt>
                <c:pt idx="880">
                  <c:v>5.8943989248482191</c:v>
                </c:pt>
                <c:pt idx="881">
                  <c:v>5.8350026830170041</c:v>
                </c:pt>
                <c:pt idx="882">
                  <c:v>5.7764598771959568</c:v>
                </c:pt>
                <c:pt idx="883">
                  <c:v>5.7182118205936003</c:v>
                </c:pt>
                <c:pt idx="884">
                  <c:v>5.6597110044642021</c:v>
                </c:pt>
                <c:pt idx="885">
                  <c:v>5.6020641238103677</c:v>
                </c:pt>
                <c:pt idx="886">
                  <c:v>5.5447206692928317</c:v>
                </c:pt>
                <c:pt idx="887">
                  <c:v>5.4871416414979262</c:v>
                </c:pt>
                <c:pt idx="888">
                  <c:v>5.43041611568297</c:v>
                </c:pt>
                <c:pt idx="889">
                  <c:v>5.3740020136708528</c:v>
                </c:pt>
                <c:pt idx="890">
                  <c:v>5.3173690733106893</c:v>
                </c:pt>
                <c:pt idx="891">
                  <c:v>5.2615882937237215</c:v>
                </c:pt>
                <c:pt idx="892">
                  <c:v>5.2055995924762186</c:v>
                </c:pt>
                <c:pt idx="893">
                  <c:v>5.1504616640934593</c:v>
                </c:pt>
                <c:pt idx="894">
                  <c:v>5.0956470039123669</c:v>
                </c:pt>
                <c:pt idx="895">
                  <c:v>5.0406403770907682</c:v>
                </c:pt>
                <c:pt idx="896">
                  <c:v>4.9864817274816016</c:v>
                </c:pt>
                <c:pt idx="897">
                  <c:v>4.93265256572443</c:v>
                </c:pt>
                <c:pt idx="898">
                  <c:v>4.8786469108736155</c:v>
                </c:pt>
                <c:pt idx="899">
                  <c:v>4.8254856027884498</c:v>
                </c:pt>
                <c:pt idx="900">
                  <c:v>4.7726593521541671</c:v>
                </c:pt>
                <c:pt idx="901">
                  <c:v>4.7196715919747012</c:v>
                </c:pt>
                <c:pt idx="902">
                  <c:v>4.6675237424478055</c:v>
                </c:pt>
                <c:pt idx="903">
                  <c:v>4.6157158807508072</c:v>
                </c:pt>
                <c:pt idx="904">
                  <c:v>4.5637609959985843</c:v>
                </c:pt>
                <c:pt idx="905">
                  <c:v>4.5126408100701596</c:v>
                </c:pt>
                <c:pt idx="906">
                  <c:v>4.4613829944265859</c:v>
                </c:pt>
                <c:pt idx="907">
                  <c:v>4.4109559808079197</c:v>
                </c:pt>
                <c:pt idx="908">
                  <c:v>4.3608757885009259</c:v>
                </c:pt>
                <c:pt idx="909">
                  <c:v>4.3106716121771749</c:v>
                </c:pt>
                <c:pt idx="910">
                  <c:v>4.2612918009144813</c:v>
                </c:pt>
                <c:pt idx="911">
                  <c:v>4.212262097258713</c:v>
                </c:pt>
                <c:pt idx="912">
                  <c:v>4.1631215462730431</c:v>
                </c:pt>
                <c:pt idx="913">
                  <c:v>4.1147982308292752</c:v>
                </c:pt>
                <c:pt idx="914">
                  <c:v>4.0668277187212141</c:v>
                </c:pt>
                <c:pt idx="915">
                  <c:v>4.018758984936718</c:v>
                </c:pt>
                <c:pt idx="916">
                  <c:v>3.9714996967337193</c:v>
                </c:pt>
                <c:pt idx="917">
                  <c:v>3.9245953324195773</c:v>
                </c:pt>
                <c:pt idx="918">
                  <c:v>3.8776048602964921</c:v>
                </c:pt>
                <c:pt idx="919">
                  <c:v>3.8314154158306923</c:v>
                </c:pt>
                <c:pt idx="920">
                  <c:v>3.7855824567988239</c:v>
                </c:pt>
                <c:pt idx="921">
                  <c:v>3.7396749925067088</c:v>
                </c:pt>
                <c:pt idx="922">
                  <c:v>3.6945595427305888</c:v>
                </c:pt>
                <c:pt idx="923">
                  <c:v>3.6493770510335364</c:v>
                </c:pt>
                <c:pt idx="924">
                  <c:v>3.6049802404719729</c:v>
                </c:pt>
                <c:pt idx="925">
                  <c:v>3.5609413222274968</c:v>
                </c:pt>
                <c:pt idx="926">
                  <c:v>3.5168461160670574</c:v>
                </c:pt>
                <c:pt idx="927">
                  <c:v>3.4735266585326032</c:v>
                </c:pt>
                <c:pt idx="928">
                  <c:v>3.4305652478237385</c:v>
                </c:pt>
                <c:pt idx="929">
                  <c:v>3.3875577987039986</c:v>
                </c:pt>
                <c:pt idx="930">
                  <c:v>3.3453156584713528</c:v>
                </c:pt>
                <c:pt idx="931">
                  <c:v>3.3034312253638896</c:v>
                </c:pt>
                <c:pt idx="932">
                  <c:v>3.2615105033414018</c:v>
                </c:pt>
                <c:pt idx="933">
                  <c:v>3.2203441762074836</c:v>
                </c:pt>
                <c:pt idx="934">
                  <c:v>3.1795347411477288</c:v>
                </c:pt>
                <c:pt idx="935">
                  <c:v>3.1386982721180101</c:v>
                </c:pt>
                <c:pt idx="936">
                  <c:v>3.0986048425531001</c:v>
                </c:pt>
                <c:pt idx="937">
                  <c:v>3.0584902865030172</c:v>
                </c:pt>
                <c:pt idx="938">
                  <c:v>3.0191109580391089</c:v>
                </c:pt>
                <c:pt idx="939">
                  <c:v>2.9800861574152302</c:v>
                </c:pt>
                <c:pt idx="940">
                  <c:v>2.9410486750729259</c:v>
                </c:pt>
                <c:pt idx="941">
                  <c:v>2.9027344011427187</c:v>
                </c:pt>
                <c:pt idx="942">
                  <c:v>2.8647726668404987</c:v>
                </c:pt>
                <c:pt idx="943">
                  <c:v>2.8268062198984829</c:v>
                </c:pt>
                <c:pt idx="944">
                  <c:v>2.7895506071128771</c:v>
                </c:pt>
                <c:pt idx="945">
                  <c:v>2.752645142312022</c:v>
                </c:pt>
                <c:pt idx="946">
                  <c:v>2.7157424667798833</c:v>
                </c:pt>
                <c:pt idx="947">
                  <c:v>2.67953792775912</c:v>
                </c:pt>
                <c:pt idx="948">
                  <c:v>2.6436807617234859</c:v>
                </c:pt>
                <c:pt idx="949">
                  <c:v>2.6078334289124525</c:v>
                </c:pt>
                <c:pt idx="950">
                  <c:v>2.5726712427989176</c:v>
                </c:pt>
                <c:pt idx="951">
                  <c:v>2.5375233431856148</c:v>
                </c:pt>
                <c:pt idx="952">
                  <c:v>2.5030517692335574</c:v>
                </c:pt>
                <c:pt idx="953">
                  <c:v>2.4689221423967465</c:v>
                </c:pt>
                <c:pt idx="954">
                  <c:v>2.4348131045017376</c:v>
                </c:pt>
                <c:pt idx="955">
                  <c:v>2.4013669831723723</c:v>
                </c:pt>
                <c:pt idx="956">
                  <c:v>2.368259109932513</c:v>
                </c:pt>
                <c:pt idx="957">
                  <c:v>2.3351776976974521</c:v>
                </c:pt>
                <c:pt idx="958">
                  <c:v>2.302745581288006</c:v>
                </c:pt>
                <c:pt idx="959">
                  <c:v>2.2706477044929012</c:v>
                </c:pt>
                <c:pt idx="960">
                  <c:v>2.2385817416809179</c:v>
                </c:pt>
                <c:pt idx="961">
                  <c:v>2.2071512713036805</c:v>
                </c:pt>
                <c:pt idx="962">
                  <c:v>2.1760507425992275</c:v>
                </c:pt>
                <c:pt idx="963">
                  <c:v>2.1449871735020181</c:v>
                </c:pt>
                <c:pt idx="964">
                  <c:v>2.1145451390654864</c:v>
                </c:pt>
                <c:pt idx="965">
                  <c:v>2.0844284787086962</c:v>
                </c:pt>
                <c:pt idx="966">
                  <c:v>2.0543534283420657</c:v>
                </c:pt>
                <c:pt idx="967">
                  <c:v>2.0248858279778208</c:v>
                </c:pt>
                <c:pt idx="968">
                  <c:v>1.9954627288482449</c:v>
                </c:pt>
                <c:pt idx="969">
                  <c:v>1.9666376176936116</c:v>
                </c:pt>
                <c:pt idx="970">
                  <c:v>1.9381297164898035</c:v>
                </c:pt>
                <c:pt idx="971">
                  <c:v>1.9096703355718343</c:v>
                </c:pt>
                <c:pt idx="972">
                  <c:v>1.8817947053208397</c:v>
                </c:pt>
                <c:pt idx="973">
                  <c:v>1.854231093232013</c:v>
                </c:pt>
                <c:pt idx="974">
                  <c:v>1.8267196590305743</c:v>
                </c:pt>
                <c:pt idx="975">
                  <c:v>1.7997776806161077</c:v>
                </c:pt>
                <c:pt idx="976">
                  <c:v>1.773142329426602</c:v>
                </c:pt>
                <c:pt idx="977">
                  <c:v>1.7465624653550291</c:v>
                </c:pt>
                <c:pt idx="978">
                  <c:v>1.7205377289917412</c:v>
                </c:pt>
                <c:pt idx="979">
                  <c:v>1.6948140482186138</c:v>
                </c:pt>
                <c:pt idx="980">
                  <c:v>1.6691488286524614</c:v>
                </c:pt>
                <c:pt idx="981">
                  <c:v>1.6440243989720995</c:v>
                </c:pt>
                <c:pt idx="982">
                  <c:v>1.6189602363590141</c:v>
                </c:pt>
                <c:pt idx="983">
                  <c:v>1.5944272957209698</c:v>
                </c:pt>
                <c:pt idx="984">
                  <c:v>1.5701857656753044</c:v>
                </c:pt>
                <c:pt idx="985">
                  <c:v>1.5460069475600557</c:v>
                </c:pt>
                <c:pt idx="986">
                  <c:v>1.5223450469602204</c:v>
                </c:pt>
                <c:pt idx="987">
                  <c:v>1.4989685903991532</c:v>
                </c:pt>
                <c:pt idx="988">
                  <c:v>1.4756569911838064</c:v>
                </c:pt>
                <c:pt idx="989">
                  <c:v>1.4528480532095773</c:v>
                </c:pt>
                <c:pt idx="990">
                  <c:v>1.4303184760511523</c:v>
                </c:pt>
                <c:pt idx="991">
                  <c:v>1.4078556156178772</c:v>
                </c:pt>
                <c:pt idx="992">
                  <c:v>1.385881228270198</c:v>
                </c:pt>
                <c:pt idx="993">
                  <c:v>1.3641800181865784</c:v>
                </c:pt>
                <c:pt idx="994">
                  <c:v>1.3425471115412706</c:v>
                </c:pt>
                <c:pt idx="995">
                  <c:v>1.3213885768916562</c:v>
                </c:pt>
                <c:pt idx="996">
                  <c:v>1.300496951443884</c:v>
                </c:pt>
                <c:pt idx="997">
                  <c:v>1.2796749567726531</c:v>
                </c:pt>
                <c:pt idx="998">
                  <c:v>1.2593133380285508</c:v>
                </c:pt>
                <c:pt idx="999">
                  <c:v>1.2390220984677509</c:v>
                </c:pt>
                <c:pt idx="1000">
                  <c:v>1.2191819562717656</c:v>
                </c:pt>
                <c:pt idx="1001">
                  <c:v>1.1995981231957535</c:v>
                </c:pt>
                <c:pt idx="1002">
                  <c:v>1.1800855933245413</c:v>
                </c:pt>
                <c:pt idx="1003">
                  <c:v>1.1610103771386244</c:v>
                </c:pt>
                <c:pt idx="1004">
                  <c:v>1.1421850497751154</c:v>
                </c:pt>
                <c:pt idx="1005">
                  <c:v>1.1234317250891335</c:v>
                </c:pt>
                <c:pt idx="1006">
                  <c:v>1.1051020784782579</c:v>
                </c:pt>
                <c:pt idx="1007">
                  <c:v>1.0870158691488867</c:v>
                </c:pt>
                <c:pt idx="1008">
                  <c:v>1.0690021501540341</c:v>
                </c:pt>
                <c:pt idx="1009">
                  <c:v>1.0513986360215724</c:v>
                </c:pt>
                <c:pt idx="1010">
                  <c:v>1.0340320895574051</c:v>
                </c:pt>
                <c:pt idx="1011">
                  <c:v>1.0167383217853339</c:v>
                </c:pt>
                <c:pt idx="1012">
                  <c:v>0.99984146141408925</c:v>
                </c:pt>
                <c:pt idx="1013">
                  <c:v>0.98301746739861851</c:v>
                </c:pt>
                <c:pt idx="1014">
                  <c:v>0.966581605812735</c:v>
                </c:pt>
                <c:pt idx="1015">
                  <c:v>0.95037191610603877</c:v>
                </c:pt>
                <c:pt idx="1016">
                  <c:v>0.9342350759147614</c:v>
                </c:pt>
                <c:pt idx="1017">
                  <c:v>0.9184733908877496</c:v>
                </c:pt>
                <c:pt idx="1018">
                  <c:v>0.90293141979711822</c:v>
                </c:pt>
                <c:pt idx="1019">
                  <c:v>0.88746211423676569</c:v>
                </c:pt>
                <c:pt idx="1020">
                  <c:v>0.87235519327633981</c:v>
                </c:pt>
                <c:pt idx="1021">
                  <c:v>0.85746155340916019</c:v>
                </c:pt>
                <c:pt idx="1022">
                  <c:v>0.84264023947556266</c:v>
                </c:pt>
                <c:pt idx="1023">
                  <c:v>0.82816875617181218</c:v>
                </c:pt>
                <c:pt idx="1024">
                  <c:v>0.81390415657801984</c:v>
                </c:pt>
                <c:pt idx="1025">
                  <c:v>0.79971139893273935</c:v>
                </c:pt>
                <c:pt idx="1026">
                  <c:v>0.78585614353134514</c:v>
                </c:pt>
                <c:pt idx="1027">
                  <c:v>0.77207233192750058</c:v>
                </c:pt>
                <c:pt idx="1028">
                  <c:v>0.75861792029094965</c:v>
                </c:pt>
                <c:pt idx="1029">
                  <c:v>0.74535982845709381</c:v>
                </c:pt>
                <c:pt idx="1030">
                  <c:v>0.73217247971386779</c:v>
                </c:pt>
                <c:pt idx="1031">
                  <c:v>0.71930259637172689</c:v>
                </c:pt>
                <c:pt idx="1032">
                  <c:v>0.70662277615847469</c:v>
                </c:pt>
                <c:pt idx="1033">
                  <c:v>0.69401288226021607</c:v>
                </c:pt>
                <c:pt idx="1034">
                  <c:v>0.68170876450781082</c:v>
                </c:pt>
                <c:pt idx="1035">
                  <c:v>0.66958852154799764</c:v>
                </c:pt>
                <c:pt idx="1036">
                  <c:v>0.6575372820357529</c:v>
                </c:pt>
                <c:pt idx="1037">
                  <c:v>0.64578038059170995</c:v>
                </c:pt>
                <c:pt idx="1038">
                  <c:v>0.63420124153698443</c:v>
                </c:pt>
                <c:pt idx="1039">
                  <c:v>0.62269008658597846</c:v>
                </c:pt>
                <c:pt idx="1040">
                  <c:v>0.61146208787608913</c:v>
                </c:pt>
                <c:pt idx="1041">
                  <c:v>0.60040582211083171</c:v>
                </c:pt>
                <c:pt idx="1042">
                  <c:v>0.58941643387689557</c:v>
                </c:pt>
                <c:pt idx="1043">
                  <c:v>0.57869928061378806</c:v>
                </c:pt>
                <c:pt idx="1044">
                  <c:v>0.56804822184197645</c:v>
                </c:pt>
                <c:pt idx="1045">
                  <c:v>0.55766225254427726</c:v>
                </c:pt>
                <c:pt idx="1046">
                  <c:v>0.54743816263739509</c:v>
                </c:pt>
                <c:pt idx="1047">
                  <c:v>0.53727893473466459</c:v>
                </c:pt>
                <c:pt idx="1048">
                  <c:v>0.52737431715511718</c:v>
                </c:pt>
                <c:pt idx="1049">
                  <c:v>0.51762580098864852</c:v>
                </c:pt>
                <c:pt idx="1050">
                  <c:v>0.5079408499529291</c:v>
                </c:pt>
                <c:pt idx="1051">
                  <c:v>0.49850029859807654</c:v>
                </c:pt>
                <c:pt idx="1052">
                  <c:v>0.48921017471798312</c:v>
                </c:pt>
                <c:pt idx="1053">
                  <c:v>0.47998226258076859</c:v>
                </c:pt>
                <c:pt idx="1054">
                  <c:v>0.47098880972918228</c:v>
                </c:pt>
                <c:pt idx="1055">
                  <c:v>0.46214021898292457</c:v>
                </c:pt>
                <c:pt idx="1056">
                  <c:v>0.45335243757251209</c:v>
                </c:pt>
                <c:pt idx="1057">
                  <c:v>0.44478944640698242</c:v>
                </c:pt>
                <c:pt idx="1058">
                  <c:v>0.43628630440755678</c:v>
                </c:pt>
                <c:pt idx="1059">
                  <c:v>0.42800164778772548</c:v>
                </c:pt>
                <c:pt idx="1060">
                  <c:v>0.41985282405858515</c:v>
                </c:pt>
                <c:pt idx="1061">
                  <c:v>0.41176238099371526</c:v>
                </c:pt>
                <c:pt idx="1062">
                  <c:v>0.40388120765513086</c:v>
                </c:pt>
                <c:pt idx="1063">
                  <c:v>0.3961306099244935</c:v>
                </c:pt>
                <c:pt idx="1064">
                  <c:v>0.38843689350765853</c:v>
                </c:pt>
                <c:pt idx="1065">
                  <c:v>0.38094350261698945</c:v>
                </c:pt>
                <c:pt idx="1066">
                  <c:v>0.37357555113528179</c:v>
                </c:pt>
                <c:pt idx="1067">
                  <c:v>0.36626295690636906</c:v>
                </c:pt>
                <c:pt idx="1068">
                  <c:v>0.35914201451028371</c:v>
                </c:pt>
                <c:pt idx="1069">
                  <c:v>0.35214149877805295</c:v>
                </c:pt>
                <c:pt idx="1070">
                  <c:v>0.34519479730610514</c:v>
                </c:pt>
                <c:pt idx="1071">
                  <c:v>0.33843134304520855</c:v>
                </c:pt>
                <c:pt idx="1072">
                  <c:v>0.33172066491553975</c:v>
                </c:pt>
                <c:pt idx="1073">
                  <c:v>0.32518777094582779</c:v>
                </c:pt>
                <c:pt idx="1074">
                  <c:v>0.31876722354442855</c:v>
                </c:pt>
                <c:pt idx="1075">
                  <c:v>0.3123978896092392</c:v>
                </c:pt>
                <c:pt idx="1076">
                  <c:v>0.30619837952209494</c:v>
                </c:pt>
                <c:pt idx="1077">
                  <c:v>0.30010654110929375</c:v>
                </c:pt>
                <c:pt idx="1078">
                  <c:v>0.29406434827805794</c:v>
                </c:pt>
                <c:pt idx="1079">
                  <c:v>0.28818428206281033</c:v>
                </c:pt>
                <c:pt idx="1080">
                  <c:v>0.28240734138070012</c:v>
                </c:pt>
                <c:pt idx="1081">
                  <c:v>0.27667847769883713</c:v>
                </c:pt>
                <c:pt idx="1082">
                  <c:v>0.27110430350822506</c:v>
                </c:pt>
                <c:pt idx="1083">
                  <c:v>0.26562883806348564</c:v>
                </c:pt>
                <c:pt idx="1084">
                  <c:v>0.26019988454088566</c:v>
                </c:pt>
                <c:pt idx="1085">
                  <c:v>0.25491844016837639</c:v>
                </c:pt>
                <c:pt idx="1086">
                  <c:v>0.24973141738336507</c:v>
                </c:pt>
                <c:pt idx="1087">
                  <c:v>0.24458934883188338</c:v>
                </c:pt>
                <c:pt idx="1088">
                  <c:v>0.23958786222593836</c:v>
                </c:pt>
                <c:pt idx="1089">
                  <c:v>0.23463029565162927</c:v>
                </c:pt>
                <c:pt idx="1090">
                  <c:v>0.22980882458164861</c:v>
                </c:pt>
                <c:pt idx="1091">
                  <c:v>0.22507491345277805</c:v>
                </c:pt>
                <c:pt idx="1092">
                  <c:v>0.22038338481402822</c:v>
                </c:pt>
                <c:pt idx="1093">
                  <c:v>0.21582143773139398</c:v>
                </c:pt>
                <c:pt idx="1094">
                  <c:v>0.21134310830737499</c:v>
                </c:pt>
                <c:pt idx="1095">
                  <c:v>0.20690564013057144</c:v>
                </c:pt>
                <c:pt idx="1096">
                  <c:v>0.20259148159440252</c:v>
                </c:pt>
                <c:pt idx="1097">
                  <c:v>0.19835712657830717</c:v>
                </c:pt>
                <c:pt idx="1098">
                  <c:v>0.19416213068782984</c:v>
                </c:pt>
                <c:pt idx="1099">
                  <c:v>0.19008440995193734</c:v>
                </c:pt>
                <c:pt idx="1100">
                  <c:v>0.1860828057369143</c:v>
                </c:pt>
                <c:pt idx="1101">
                  <c:v>0.18211908020481601</c:v>
                </c:pt>
                <c:pt idx="1102">
                  <c:v>0.17826682796573734</c:v>
                </c:pt>
                <c:pt idx="1103">
                  <c:v>0.17445147910732936</c:v>
                </c:pt>
                <c:pt idx="1104">
                  <c:v>0.17074385657585611</c:v>
                </c:pt>
                <c:pt idx="1105">
                  <c:v>0.16710648106530301</c:v>
                </c:pt>
                <c:pt idx="1106">
                  <c:v>0.16350456965070262</c:v>
                </c:pt>
                <c:pt idx="1107">
                  <c:v>0.16000495949211135</c:v>
                </c:pt>
                <c:pt idx="1108">
                  <c:v>0.15657224196495401</c:v>
                </c:pt>
                <c:pt idx="1109">
                  <c:v>0.15317357653840399</c:v>
                </c:pt>
                <c:pt idx="1110">
                  <c:v>0.14987200629427685</c:v>
                </c:pt>
                <c:pt idx="1111">
                  <c:v>0.14663409596184274</c:v>
                </c:pt>
                <c:pt idx="1112">
                  <c:v>0.14342885470449157</c:v>
                </c:pt>
                <c:pt idx="1113">
                  <c:v>0.14031571620493202</c:v>
                </c:pt>
                <c:pt idx="1114">
                  <c:v>0.13726312466206475</c:v>
                </c:pt>
                <c:pt idx="1115">
                  <c:v>0.13424184960598848</c:v>
                </c:pt>
                <c:pt idx="1116">
                  <c:v>0.13130789308490734</c:v>
                </c:pt>
                <c:pt idx="1117">
                  <c:v>0.12840436747987161</c:v>
                </c:pt>
                <c:pt idx="1118">
                  <c:v>0.12558507907182823</c:v>
                </c:pt>
                <c:pt idx="1119">
                  <c:v>0.12282140685349928</c:v>
                </c:pt>
                <c:pt idx="1120">
                  <c:v>0.12008686644375398</c:v>
                </c:pt>
                <c:pt idx="1121">
                  <c:v>0.11743211390645605</c:v>
                </c:pt>
                <c:pt idx="1122">
                  <c:v>0.11483017370767425</c:v>
                </c:pt>
                <c:pt idx="1123">
                  <c:v>0.112256099603794</c:v>
                </c:pt>
                <c:pt idx="1124">
                  <c:v>0.10975755737994414</c:v>
                </c:pt>
                <c:pt idx="1125">
                  <c:v>0.10730913527057666</c:v>
                </c:pt>
                <c:pt idx="1126">
                  <c:v>0.10488734771643766</c:v>
                </c:pt>
                <c:pt idx="1127">
                  <c:v>0.10253702373159732</c:v>
                </c:pt>
                <c:pt idx="1128">
                  <c:v>0.10023423679454059</c:v>
                </c:pt>
                <c:pt idx="1129">
                  <c:v>9.795688766500657E-2</c:v>
                </c:pt>
                <c:pt idx="1130">
                  <c:v>9.5747115808841404E-2</c:v>
                </c:pt>
                <c:pt idx="1131">
                  <c:v>9.3582404538730263E-2</c:v>
                </c:pt>
                <c:pt idx="1132">
                  <c:v>9.1441969586445973E-2</c:v>
                </c:pt>
                <c:pt idx="1133">
                  <c:v>8.9365401958020771E-2</c:v>
                </c:pt>
                <c:pt idx="1134">
                  <c:v>8.7312354893033475E-2</c:v>
                </c:pt>
                <c:pt idx="1135">
                  <c:v>8.5320793324880656E-2</c:v>
                </c:pt>
                <c:pt idx="1136">
                  <c:v>8.3370392278361308E-2</c:v>
                </c:pt>
                <c:pt idx="1137">
                  <c:v>8.1442409761769266E-2</c:v>
                </c:pt>
                <c:pt idx="1138">
                  <c:v>7.9572484319689801E-2</c:v>
                </c:pt>
                <c:pt idx="1139">
                  <c:v>7.7741514345082446E-2</c:v>
                </c:pt>
                <c:pt idx="1140">
                  <c:v>7.5931896701318252E-2</c:v>
                </c:pt>
                <c:pt idx="1141">
                  <c:v>7.4177069030489651E-2</c:v>
                </c:pt>
                <c:pt idx="1142">
                  <c:v>7.2459088502219784E-2</c:v>
                </c:pt>
                <c:pt idx="1143">
                  <c:v>7.0761429933739642E-2</c:v>
                </c:pt>
                <c:pt idx="1144">
                  <c:v>6.9115449995972758E-2</c:v>
                </c:pt>
                <c:pt idx="1145">
                  <c:v>6.7504302820355036E-2</c:v>
                </c:pt>
                <c:pt idx="1146">
                  <c:v>6.5912482948158879E-2</c:v>
                </c:pt>
                <c:pt idx="1147">
                  <c:v>6.4369380618255798E-2</c:v>
                </c:pt>
                <c:pt idx="1148">
                  <c:v>6.2844961222823778E-2</c:v>
                </c:pt>
                <c:pt idx="1149">
                  <c:v>6.136736315018676E-2</c:v>
                </c:pt>
                <c:pt idx="1150">
                  <c:v>5.9921439759011319E-2</c:v>
                </c:pt>
                <c:pt idx="1151">
                  <c:v>5.8493263692763635E-2</c:v>
                </c:pt>
                <c:pt idx="1152">
                  <c:v>5.7109186377814126E-2</c:v>
                </c:pt>
                <c:pt idx="1153">
                  <c:v>5.5755006228392051E-2</c:v>
                </c:pt>
                <c:pt idx="1154">
                  <c:v>5.4417672749178872E-2</c:v>
                </c:pt>
                <c:pt idx="1155">
                  <c:v>5.3121851361277832E-2</c:v>
                </c:pt>
                <c:pt idx="1156">
                  <c:v>5.1854233242568847E-2</c:v>
                </c:pt>
                <c:pt idx="1157">
                  <c:v>5.0602595661173776E-2</c:v>
                </c:pt>
                <c:pt idx="1158">
                  <c:v>4.9390014199291704E-2</c:v>
                </c:pt>
                <c:pt idx="1159">
                  <c:v>4.8204022920534058E-2</c:v>
                </c:pt>
                <c:pt idx="1160">
                  <c:v>4.7033180066202974E-2</c:v>
                </c:pt>
                <c:pt idx="1161">
                  <c:v>4.5899062918943835E-2</c:v>
                </c:pt>
                <c:pt idx="1162">
                  <c:v>4.477955724167218E-2</c:v>
                </c:pt>
                <c:pt idx="1163">
                  <c:v>4.3695288620864747E-2</c:v>
                </c:pt>
                <c:pt idx="1164">
                  <c:v>4.2635092181649195E-2</c:v>
                </c:pt>
                <c:pt idx="1165">
                  <c:v>4.1588730554654091E-2</c:v>
                </c:pt>
                <c:pt idx="1166">
                  <c:v>4.057547383669708E-2</c:v>
                </c:pt>
                <c:pt idx="1167">
                  <c:v>3.9584878192678093E-2</c:v>
                </c:pt>
                <c:pt idx="1168">
                  <c:v>3.8607373101403705E-2</c:v>
                </c:pt>
                <c:pt idx="1169">
                  <c:v>3.766095315536571E-2</c:v>
                </c:pt>
                <c:pt idx="1170">
                  <c:v>3.6735853867137132E-2</c:v>
                </c:pt>
                <c:pt idx="1171">
                  <c:v>3.5823132575207715E-2</c:v>
                </c:pt>
                <c:pt idx="1172">
                  <c:v>3.4939584313045197E-2</c:v>
                </c:pt>
                <c:pt idx="1173">
                  <c:v>3.4076084300700929E-2</c:v>
                </c:pt>
                <c:pt idx="1174">
                  <c:v>3.3224280697788232E-2</c:v>
                </c:pt>
                <c:pt idx="1175">
                  <c:v>3.2399841039358876E-2</c:v>
                </c:pt>
                <c:pt idx="1176">
                  <c:v>3.1594242589003382E-2</c:v>
                </c:pt>
                <c:pt idx="1177">
                  <c:v>3.0799689164745282E-2</c:v>
                </c:pt>
                <c:pt idx="1178">
                  <c:v>3.0030789131922395E-2</c:v>
                </c:pt>
                <c:pt idx="1179">
                  <c:v>2.9272515607603408E-2</c:v>
                </c:pt>
                <c:pt idx="1180">
                  <c:v>2.8538805991716275E-2</c:v>
                </c:pt>
                <c:pt idx="1181">
                  <c:v>2.7822062943435952E-2</c:v>
                </c:pt>
                <c:pt idx="1182">
                  <c:v>2.71153436151878E-2</c:v>
                </c:pt>
                <c:pt idx="1183">
                  <c:v>2.64316322955278E-2</c:v>
                </c:pt>
                <c:pt idx="1184">
                  <c:v>2.5763842314281016E-2</c:v>
                </c:pt>
                <c:pt idx="1185">
                  <c:v>2.5105501303974844E-2</c:v>
                </c:pt>
                <c:pt idx="1186">
                  <c:v>2.4468699540737885E-2</c:v>
                </c:pt>
                <c:pt idx="1187">
                  <c:v>2.3846829979806746E-2</c:v>
                </c:pt>
                <c:pt idx="1188">
                  <c:v>2.32338618369641E-2</c:v>
                </c:pt>
                <c:pt idx="1189">
                  <c:v>2.2641047278318064E-2</c:v>
                </c:pt>
                <c:pt idx="1190">
                  <c:v>2.2062229477842223E-2</c:v>
                </c:pt>
                <c:pt idx="1191">
                  <c:v>2.1491791884862537E-2</c:v>
                </c:pt>
                <c:pt idx="1192">
                  <c:v>2.0940201399696295E-2</c:v>
                </c:pt>
                <c:pt idx="1193">
                  <c:v>2.0396657339383877E-2</c:v>
                </c:pt>
                <c:pt idx="1194">
                  <c:v>1.9871130235527626E-2</c:v>
                </c:pt>
                <c:pt idx="1195">
                  <c:v>1.9358152926075189E-2</c:v>
                </c:pt>
                <c:pt idx="1196">
                  <c:v>1.8852742845135568E-2</c:v>
                </c:pt>
                <c:pt idx="1197">
                  <c:v>1.8364166950207584E-2</c:v>
                </c:pt>
                <c:pt idx="1198">
                  <c:v>1.7887337349764252E-2</c:v>
                </c:pt>
                <c:pt idx="1199">
                  <c:v>1.7417619820388561E-2</c:v>
                </c:pt>
                <c:pt idx="1200">
                  <c:v>1.6963623081317328E-2</c:v>
                </c:pt>
                <c:pt idx="1201">
                  <c:v>1.6520614541309292E-2</c:v>
                </c:pt>
                <c:pt idx="1202">
                  <c:v>1.6084286090264084E-2</c:v>
                </c:pt>
                <c:pt idx="1203">
                  <c:v>1.5662630963634419E-2</c:v>
                </c:pt>
                <c:pt idx="1204">
                  <c:v>1.5251249233389531E-2</c:v>
                </c:pt>
                <c:pt idx="1205">
                  <c:v>1.4846137926188517E-2</c:v>
                </c:pt>
                <c:pt idx="1206">
                  <c:v>1.4454715088118721E-2</c:v>
                </c:pt>
                <c:pt idx="1207">
                  <c:v>1.4069301133391847E-2</c:v>
                </c:pt>
                <c:pt idx="1208">
                  <c:v>1.3696951312607132E-2</c:v>
                </c:pt>
                <c:pt idx="1209">
                  <c:v>1.3333773565028873E-2</c:v>
                </c:pt>
                <c:pt idx="1210">
                  <c:v>1.2976230360728447E-2</c:v>
                </c:pt>
                <c:pt idx="1211">
                  <c:v>1.2630863806141838E-2</c:v>
                </c:pt>
                <c:pt idx="1212">
                  <c:v>1.2294060180678194E-2</c:v>
                </c:pt>
                <c:pt idx="1213">
                  <c:v>1.1962536822570475E-2</c:v>
                </c:pt>
                <c:pt idx="1214">
                  <c:v>1.1642356990058242E-2</c:v>
                </c:pt>
                <c:pt idx="1215">
                  <c:v>1.1330167049975996E-2</c:v>
                </c:pt>
                <c:pt idx="1216">
                  <c:v>1.1022922342214114E-2</c:v>
                </c:pt>
                <c:pt idx="1217">
                  <c:v>1.0726239524817107E-2</c:v>
                </c:pt>
                <c:pt idx="1218">
                  <c:v>1.043700786488932E-2</c:v>
                </c:pt>
                <c:pt idx="1219">
                  <c:v>1.0152404834047002E-2</c:v>
                </c:pt>
                <c:pt idx="1220">
                  <c:v>9.8776307935828644E-3</c:v>
                </c:pt>
                <c:pt idx="1221">
                  <c:v>9.6098017370813728E-3</c:v>
                </c:pt>
                <c:pt idx="1222">
                  <c:v>9.3463023448109913E-3</c:v>
                </c:pt>
                <c:pt idx="1223">
                  <c:v>9.0919451397882319E-3</c:v>
                </c:pt>
                <c:pt idx="1224">
                  <c:v>8.8417274093776331E-3</c:v>
                </c:pt>
                <c:pt idx="1225">
                  <c:v>8.6002176840744102E-3</c:v>
                </c:pt>
                <c:pt idx="1226">
                  <c:v>8.3648766922395645E-3</c:v>
                </c:pt>
                <c:pt idx="1227">
                  <c:v>8.1334039077548322E-3</c:v>
                </c:pt>
                <c:pt idx="1228">
                  <c:v>7.9100236384047548E-3</c:v>
                </c:pt>
                <c:pt idx="1229">
                  <c:v>7.6923847717800548E-3</c:v>
                </c:pt>
                <c:pt idx="1230">
                  <c:v>7.4783584529797224E-3</c:v>
                </c:pt>
                <c:pt idx="1231">
                  <c:v>7.2718487623475098E-3</c:v>
                </c:pt>
                <c:pt idx="1232">
                  <c:v>7.070679872183204E-3</c:v>
                </c:pt>
                <c:pt idx="1233">
                  <c:v>6.8728827519109895E-3</c:v>
                </c:pt>
                <c:pt idx="1234">
                  <c:v>6.6820637380698945E-3</c:v>
                </c:pt>
                <c:pt idx="1235">
                  <c:v>6.4962102067560468E-3</c:v>
                </c:pt>
                <c:pt idx="1236">
                  <c:v>6.3135018431553841E-3</c:v>
                </c:pt>
                <c:pt idx="1237">
                  <c:v>6.1372682944159677E-3</c:v>
                </c:pt>
                <c:pt idx="1238">
                  <c:v>5.9640361590986464E-3</c:v>
                </c:pt>
                <c:pt idx="1239">
                  <c:v>5.7969613839996713E-3</c:v>
                </c:pt>
                <c:pt idx="1240">
                  <c:v>5.634278675116392E-3</c:v>
                </c:pt>
                <c:pt idx="1241">
                  <c:v>5.4743929055014835E-3</c:v>
                </c:pt>
                <c:pt idx="1242">
                  <c:v>5.3202154791562274E-3</c:v>
                </c:pt>
                <c:pt idx="1243">
                  <c:v>5.17011564502513E-3</c:v>
                </c:pt>
                <c:pt idx="1244">
                  <c:v>5.0226206720144053E-3</c:v>
                </c:pt>
                <c:pt idx="1245">
                  <c:v>4.8804150396700927E-3</c:v>
                </c:pt>
                <c:pt idx="1246">
                  <c:v>4.7419930224828375E-3</c:v>
                </c:pt>
                <c:pt idx="1247">
                  <c:v>4.6059955568002802E-3</c:v>
                </c:pt>
                <c:pt idx="1248">
                  <c:v>4.4748966596315524E-3</c:v>
                </c:pt>
                <c:pt idx="1249">
                  <c:v>4.3473067252477208E-3</c:v>
                </c:pt>
                <c:pt idx="1250">
                  <c:v>4.2219721957280215E-3</c:v>
                </c:pt>
                <c:pt idx="1251">
                  <c:v>4.1011719977483508E-3</c:v>
                </c:pt>
                <c:pt idx="1252">
                  <c:v>3.9836243168658051E-3</c:v>
                </c:pt>
                <c:pt idx="1253">
                  <c:v>3.8681734735889718E-3</c:v>
                </c:pt>
                <c:pt idx="1254">
                  <c:v>3.7569176503271604E-3</c:v>
                </c:pt>
                <c:pt idx="1255">
                  <c:v>3.6476583973693339E-3</c:v>
                </c:pt>
                <c:pt idx="1256">
                  <c:v>3.5423807175063234E-3</c:v>
                </c:pt>
                <c:pt idx="1257">
                  <c:v>3.4399655018019786E-3</c:v>
                </c:pt>
                <c:pt idx="1258">
                  <c:v>3.3394046939705761E-3</c:v>
                </c:pt>
                <c:pt idx="1259">
                  <c:v>3.2425243584489403E-3</c:v>
                </c:pt>
                <c:pt idx="1260">
                  <c:v>3.1482935386212226E-3</c:v>
                </c:pt>
                <c:pt idx="1261">
                  <c:v>3.0557840936526813E-3</c:v>
                </c:pt>
                <c:pt idx="1262">
                  <c:v>2.9666750464835598E-3</c:v>
                </c:pt>
                <c:pt idx="1263">
                  <c:v>2.8800171120501976E-3</c:v>
                </c:pt>
                <c:pt idx="1264">
                  <c:v>2.7949561449257172E-3</c:v>
                </c:pt>
                <c:pt idx="1265">
                  <c:v>2.7130352051969084E-3</c:v>
                </c:pt>
                <c:pt idx="1266">
                  <c:v>2.6333806352712495E-3</c:v>
                </c:pt>
                <c:pt idx="1267">
                  <c:v>2.5552067677750648E-3</c:v>
                </c:pt>
                <c:pt idx="1268">
                  <c:v>2.4799310105879132E-3</c:v>
                </c:pt>
                <c:pt idx="1269">
                  <c:v>2.40606262742382E-3</c:v>
                </c:pt>
                <c:pt idx="1270">
                  <c:v>2.3349405077582354E-3</c:v>
                </c:pt>
                <c:pt idx="1271">
                  <c:v>2.2658047796576693E-3</c:v>
                </c:pt>
                <c:pt idx="1272">
                  <c:v>2.1979727228745864E-3</c:v>
                </c:pt>
                <c:pt idx="1273">
                  <c:v>2.1326731899271364E-3</c:v>
                </c:pt>
                <c:pt idx="1274">
                  <c:v>2.069207753915735E-3</c:v>
                </c:pt>
                <c:pt idx="1275">
                  <c:v>2.0069492419997961E-3</c:v>
                </c:pt>
                <c:pt idx="1276">
                  <c:v>1.9470249578167596E-3</c:v>
                </c:pt>
                <c:pt idx="1277">
                  <c:v>1.8887932630619903E-3</c:v>
                </c:pt>
                <c:pt idx="1278">
                  <c:v>1.8316782922133444E-3</c:v>
                </c:pt>
                <c:pt idx="1279">
                  <c:v>1.7767136828135798E-3</c:v>
                </c:pt>
                <c:pt idx="1280">
                  <c:v>1.7233102541936245E-3</c:v>
                </c:pt>
                <c:pt idx="1281">
                  <c:v>1.6709395070798804E-3</c:v>
                </c:pt>
                <c:pt idx="1282">
                  <c:v>1.6205487293400481E-3</c:v>
                </c:pt>
                <c:pt idx="1283">
                  <c:v>1.5711377605458592E-3</c:v>
                </c:pt>
                <c:pt idx="1284">
                  <c:v>1.5236000410537125E-3</c:v>
                </c:pt>
                <c:pt idx="1285">
                  <c:v>1.47742506145149E-3</c:v>
                </c:pt>
                <c:pt idx="1286">
                  <c:v>1.4321553026035092E-3</c:v>
                </c:pt>
                <c:pt idx="1287">
                  <c:v>1.3886088961218355E-3</c:v>
                </c:pt>
                <c:pt idx="1288">
                  <c:v>1.3463176766406154E-3</c:v>
                </c:pt>
                <c:pt idx="1289">
                  <c:v>1.3048622991300115E-3</c:v>
                </c:pt>
                <c:pt idx="1290">
                  <c:v>1.2649915662964995E-3</c:v>
                </c:pt>
                <c:pt idx="1291">
                  <c:v>1.2262763528770645E-3</c:v>
                </c:pt>
                <c:pt idx="1292">
                  <c:v>1.1883324887320957E-3</c:v>
                </c:pt>
                <c:pt idx="1293">
                  <c:v>1.1518449861559184E-3</c:v>
                </c:pt>
                <c:pt idx="1294">
                  <c:v>1.1164206951685672E-3</c:v>
                </c:pt>
                <c:pt idx="1295">
                  <c:v>1.0817078401960715E-3</c:v>
                </c:pt>
                <c:pt idx="1296">
                  <c:v>1.0483327699085387E-3</c:v>
                </c:pt>
                <c:pt idx="1297">
                  <c:v>1.0159354682179522E-3</c:v>
                </c:pt>
                <c:pt idx="1298">
                  <c:v>9.8419397815927641E-4</c:v>
                </c:pt>
                <c:pt idx="1299">
                  <c:v>9.5368072775849197E-4</c:v>
                </c:pt>
                <c:pt idx="1300">
                  <c:v>9.237883985793769E-4</c:v>
                </c:pt>
                <c:pt idx="1301">
                  <c:v>8.9505587743111427E-4</c:v>
                </c:pt>
                <c:pt idx="1302">
                  <c:v>8.6717264666990126E-4</c:v>
                </c:pt>
                <c:pt idx="1303">
                  <c:v>8.3986126096020203E-4</c:v>
                </c:pt>
                <c:pt idx="1304">
                  <c:v>8.1361381328580223E-4</c:v>
                </c:pt>
                <c:pt idx="1305">
                  <c:v>7.8814632296710519E-4</c:v>
                </c:pt>
                <c:pt idx="1306">
                  <c:v>7.6320518955889374E-4</c:v>
                </c:pt>
                <c:pt idx="1307">
                  <c:v>7.3923955539753562E-4</c:v>
                </c:pt>
                <c:pt idx="1308">
                  <c:v>7.1598983455923898E-4</c:v>
                </c:pt>
                <c:pt idx="1309">
                  <c:v>6.9322433398813531E-4</c:v>
                </c:pt>
                <c:pt idx="1310">
                  <c:v>6.7135279344782606E-4</c:v>
                </c:pt>
                <c:pt idx="1311">
                  <c:v>6.5013804094140042E-4</c:v>
                </c:pt>
                <c:pt idx="1312">
                  <c:v>6.2936850040260981E-4</c:v>
                </c:pt>
                <c:pt idx="1313">
                  <c:v>6.094177828056428E-4</c:v>
                </c:pt>
                <c:pt idx="1314">
                  <c:v>5.8988786765951887E-4</c:v>
                </c:pt>
                <c:pt idx="1315">
                  <c:v>5.7112993785408083E-4</c:v>
                </c:pt>
                <c:pt idx="1316">
                  <c:v>5.5294019905740514E-4</c:v>
                </c:pt>
                <c:pt idx="1317">
                  <c:v>5.3513700978533594E-4</c:v>
                </c:pt>
                <c:pt idx="1318">
                  <c:v>5.1804032621557408E-4</c:v>
                </c:pt>
                <c:pt idx="1319">
                  <c:v>5.0146419054642821E-4</c:v>
                </c:pt>
                <c:pt idx="1320">
                  <c:v>4.8524294563869657E-4</c:v>
                </c:pt>
                <c:pt idx="1321">
                  <c:v>4.6966795509101734E-4</c:v>
                </c:pt>
                <c:pt idx="1322">
                  <c:v>4.5456961846718382E-4</c:v>
                </c:pt>
                <c:pt idx="1323">
                  <c:v>4.3979692910242905E-4</c:v>
                </c:pt>
                <c:pt idx="1324">
                  <c:v>4.2561508351413859E-4</c:v>
                </c:pt>
                <c:pt idx="1325">
                  <c:v>4.1186947444604607E-4</c:v>
                </c:pt>
                <c:pt idx="1326">
                  <c:v>3.9842251629144623E-4</c:v>
                </c:pt>
                <c:pt idx="1327">
                  <c:v>3.8551547062665224E-4</c:v>
                </c:pt>
                <c:pt idx="1328">
                  <c:v>3.7289022247173349E-4</c:v>
                </c:pt>
                <c:pt idx="1329">
                  <c:v>3.6077320512662987E-4</c:v>
                </c:pt>
                <c:pt idx="1330">
                  <c:v>3.4903206791185522E-4</c:v>
                </c:pt>
                <c:pt idx="1331">
                  <c:v>3.3754913326572553E-4</c:v>
                </c:pt>
                <c:pt idx="1332">
                  <c:v>3.2653023038472389E-4</c:v>
                </c:pt>
                <c:pt idx="1333">
                  <c:v>3.1585486394198307E-4</c:v>
                </c:pt>
                <c:pt idx="1334">
                  <c:v>3.0541595273987258E-4</c:v>
                </c:pt>
                <c:pt idx="1335">
                  <c:v>2.9540050543624621E-4</c:v>
                </c:pt>
                <c:pt idx="1336">
                  <c:v>2.8569887297705498E-4</c:v>
                </c:pt>
                <c:pt idx="1337">
                  <c:v>2.7621366319870676E-4</c:v>
                </c:pt>
                <c:pt idx="1338">
                  <c:v>2.6711470225906795E-4</c:v>
                </c:pt>
                <c:pt idx="1339">
                  <c:v>2.5830225912632724E-4</c:v>
                </c:pt>
                <c:pt idx="1340">
                  <c:v>2.4968779653095595E-4</c:v>
                </c:pt>
                <c:pt idx="1341">
                  <c:v>2.4142546168518187E-4</c:v>
                </c:pt>
                <c:pt idx="1342">
                  <c:v>2.33424588151106E-4</c:v>
                </c:pt>
                <c:pt idx="1343">
                  <c:v>2.2560472711770298E-4</c:v>
                </c:pt>
                <c:pt idx="1344">
                  <c:v>2.1810572620084429E-4</c:v>
                </c:pt>
                <c:pt idx="1345">
                  <c:v>2.1077717450407446E-4</c:v>
                </c:pt>
                <c:pt idx="1346">
                  <c:v>2.0375008236458075E-4</c:v>
                </c:pt>
                <c:pt idx="1347">
                  <c:v>1.9694718797615721E-4</c:v>
                </c:pt>
                <c:pt idx="1348">
                  <c:v>1.902999949376817E-4</c:v>
                </c:pt>
                <c:pt idx="1349">
                  <c:v>1.8392726376682741E-4</c:v>
                </c:pt>
                <c:pt idx="1350">
                  <c:v>1.7775884514711115E-4</c:v>
                </c:pt>
                <c:pt idx="1351">
                  <c:v>1.7173257991806007E-4</c:v>
                </c:pt>
                <c:pt idx="1352">
                  <c:v>1.6595607175720994E-4</c:v>
                </c:pt>
                <c:pt idx="1353">
                  <c:v>1.6036565971184772E-4</c:v>
                </c:pt>
                <c:pt idx="1354">
                  <c:v>1.5490496259643871E-4</c:v>
                </c:pt>
                <c:pt idx="1355">
                  <c:v>1.4967142791943026E-4</c:v>
                </c:pt>
                <c:pt idx="1356">
                  <c:v>1.4460731073180671E-4</c:v>
                </c:pt>
                <c:pt idx="1357">
                  <c:v>1.3966149525056049E-4</c:v>
                </c:pt>
                <c:pt idx="1358">
                  <c:v>1.3492218847215433E-4</c:v>
                </c:pt>
                <c:pt idx="1359">
                  <c:v>1.3029409430395926E-4</c:v>
                </c:pt>
                <c:pt idx="1360">
                  <c:v>1.2585972047390051E-4</c:v>
                </c:pt>
                <c:pt idx="1361">
                  <c:v>1.2157004324179827E-4</c:v>
                </c:pt>
                <c:pt idx="1362">
                  <c:v>1.1738170335973965E-4</c:v>
                </c:pt>
                <c:pt idx="1363">
                  <c:v>1.1336932416200992E-4</c:v>
                </c:pt>
                <c:pt idx="1364">
                  <c:v>1.0948849464462653E-4</c:v>
                </c:pt>
                <c:pt idx="1365">
                  <c:v>1.0569995507298942E-4</c:v>
                </c:pt>
                <c:pt idx="1366">
                  <c:v>1.0207116501291448E-4</c:v>
                </c:pt>
                <c:pt idx="1367">
                  <c:v>9.856191149112816E-5</c:v>
                </c:pt>
                <c:pt idx="1368">
                  <c:v>9.5136663707133908E-5</c:v>
                </c:pt>
                <c:pt idx="1369">
                  <c:v>9.1856375543687913E-5</c:v>
                </c:pt>
                <c:pt idx="1370">
                  <c:v>8.8684652707228469E-5</c:v>
                </c:pt>
                <c:pt idx="1371">
                  <c:v>8.5589354543839257E-5</c:v>
                </c:pt>
                <c:pt idx="1372">
                  <c:v>8.262552990004118E-5</c:v>
                </c:pt>
                <c:pt idx="1373">
                  <c:v>7.973343162572151E-5</c:v>
                </c:pt>
                <c:pt idx="1374">
                  <c:v>7.6964473792994113E-5</c:v>
                </c:pt>
                <c:pt idx="1375">
                  <c:v>7.4287873999595423E-5</c:v>
                </c:pt>
                <c:pt idx="1376">
                  <c:v>7.1676470189791097E-5</c:v>
                </c:pt>
                <c:pt idx="1377">
                  <c:v>6.9176658000593604E-5</c:v>
                </c:pt>
                <c:pt idx="1378">
                  <c:v>6.676061380303305E-5</c:v>
                </c:pt>
                <c:pt idx="1379">
                  <c:v>6.4403798531578195E-5</c:v>
                </c:pt>
                <c:pt idx="1380">
                  <c:v>6.2148058911998952E-5</c:v>
                </c:pt>
                <c:pt idx="1381">
                  <c:v>5.9968257750029435E-5</c:v>
                </c:pt>
                <c:pt idx="1382">
                  <c:v>5.7842236271367122E-5</c:v>
                </c:pt>
                <c:pt idx="1383">
                  <c:v>5.5807719983755947E-5</c:v>
                </c:pt>
                <c:pt idx="1384">
                  <c:v>5.3842009629295791E-5</c:v>
                </c:pt>
                <c:pt idx="1385">
                  <c:v>5.1925105399271222E-5</c:v>
                </c:pt>
                <c:pt idx="1386">
                  <c:v>5.0091000962697199E-5</c:v>
                </c:pt>
                <c:pt idx="1387">
                  <c:v>4.8319208374015162E-5</c:v>
                </c:pt>
                <c:pt idx="1388">
                  <c:v>4.6591685062841532E-5</c:v>
                </c:pt>
                <c:pt idx="1389">
                  <c:v>4.4939047166224144E-5</c:v>
                </c:pt>
                <c:pt idx="1390">
                  <c:v>4.3327874400522705E-5</c:v>
                </c:pt>
                <c:pt idx="1391">
                  <c:v>4.1786708923081509E-5</c:v>
                </c:pt>
                <c:pt idx="1392">
                  <c:v>4.0298300302853784E-5</c:v>
                </c:pt>
                <c:pt idx="1393">
                  <c:v>3.8847469510616233E-5</c:v>
                </c:pt>
                <c:pt idx="1394">
                  <c:v>3.7459902049516478E-5</c:v>
                </c:pt>
                <c:pt idx="1395">
                  <c:v>3.6120047867524018E-5</c:v>
                </c:pt>
                <c:pt idx="1396">
                  <c:v>3.4814230835090276E-5</c:v>
                </c:pt>
                <c:pt idx="1397">
                  <c:v>3.3565554513870864E-5</c:v>
                </c:pt>
                <c:pt idx="1398">
                  <c:v>3.236000833186117E-5</c:v>
                </c:pt>
                <c:pt idx="1399">
                  <c:v>3.1185276135355481E-5</c:v>
                </c:pt>
              </c:numCache>
            </c:numRef>
          </c:yVal>
          <c:smooth val="1"/>
        </c:ser>
        <c:dLbls>
          <c:showLegendKey val="0"/>
          <c:showVal val="0"/>
          <c:showCatName val="0"/>
          <c:showSerName val="0"/>
          <c:showPercent val="0"/>
          <c:showBubbleSize val="0"/>
        </c:dLbls>
        <c:axId val="322301328"/>
        <c:axId val="322301888"/>
      </c:scatterChart>
      <c:scatterChart>
        <c:scatterStyle val="lineMarker"/>
        <c:varyColors val="0"/>
        <c:ser>
          <c:idx val="0"/>
          <c:order val="0"/>
          <c:spPr>
            <a:ln w="28575">
              <a:noFill/>
            </a:ln>
          </c:spPr>
          <c:marker>
            <c:symbol val="diamond"/>
            <c:size val="2"/>
          </c:marker>
          <c:xVal>
            <c:numRef>
              <c:f>'APD2func1-APD1mesh'!$F$1:$F$1400</c:f>
              <c:numCache>
                <c:formatCode>0.0000E+00</c:formatCode>
                <c:ptCount val="1400"/>
                <c:pt idx="0">
                  <c:v>4.9960400000000005E-10</c:v>
                </c:pt>
                <c:pt idx="1">
                  <c:v>4.9971000000000002E-10</c:v>
                </c:pt>
                <c:pt idx="2">
                  <c:v>4.99815E-10</c:v>
                </c:pt>
                <c:pt idx="3">
                  <c:v>4.9992099999999997E-10</c:v>
                </c:pt>
                <c:pt idx="4">
                  <c:v>5.0002600000000005E-10</c:v>
                </c:pt>
                <c:pt idx="5">
                  <c:v>5.0013100000000002E-10</c:v>
                </c:pt>
                <c:pt idx="6">
                  <c:v>5.00237E-10</c:v>
                </c:pt>
                <c:pt idx="7">
                  <c:v>5.0034199999999997E-10</c:v>
                </c:pt>
                <c:pt idx="8">
                  <c:v>5.0044700000000004E-10</c:v>
                </c:pt>
                <c:pt idx="9">
                  <c:v>5.0055300000000002E-10</c:v>
                </c:pt>
                <c:pt idx="10">
                  <c:v>5.0065799999999999E-10</c:v>
                </c:pt>
                <c:pt idx="11">
                  <c:v>5.0076299999999996E-10</c:v>
                </c:pt>
                <c:pt idx="12">
                  <c:v>5.0086900000000004E-10</c:v>
                </c:pt>
                <c:pt idx="13">
                  <c:v>5.0097400000000001E-10</c:v>
                </c:pt>
                <c:pt idx="14">
                  <c:v>5.0107899999999998E-10</c:v>
                </c:pt>
                <c:pt idx="15">
                  <c:v>5.0118499999999996E-10</c:v>
                </c:pt>
                <c:pt idx="16">
                  <c:v>5.0129000000000003E-10</c:v>
                </c:pt>
                <c:pt idx="17">
                  <c:v>5.01395E-10</c:v>
                </c:pt>
                <c:pt idx="18">
                  <c:v>5.0150099999999998E-10</c:v>
                </c:pt>
                <c:pt idx="19">
                  <c:v>5.0160599999999995E-10</c:v>
                </c:pt>
                <c:pt idx="20">
                  <c:v>5.0171200000000004E-10</c:v>
                </c:pt>
                <c:pt idx="21">
                  <c:v>5.0181700000000001E-10</c:v>
                </c:pt>
                <c:pt idx="22">
                  <c:v>5.0192199999999998E-10</c:v>
                </c:pt>
                <c:pt idx="23">
                  <c:v>5.0202799999999995E-10</c:v>
                </c:pt>
                <c:pt idx="24">
                  <c:v>5.0213300000000003E-10</c:v>
                </c:pt>
                <c:pt idx="25">
                  <c:v>5.02238E-10</c:v>
                </c:pt>
                <c:pt idx="26">
                  <c:v>5.0234399999999998E-10</c:v>
                </c:pt>
                <c:pt idx="27">
                  <c:v>5.0244900000000005E-10</c:v>
                </c:pt>
                <c:pt idx="28">
                  <c:v>5.0255400000000002E-10</c:v>
                </c:pt>
                <c:pt idx="29">
                  <c:v>5.0266E-10</c:v>
                </c:pt>
                <c:pt idx="30">
                  <c:v>5.0276499999999997E-10</c:v>
                </c:pt>
                <c:pt idx="31">
                  <c:v>5.0287000000000004E-10</c:v>
                </c:pt>
                <c:pt idx="32">
                  <c:v>5.0297600000000002E-10</c:v>
                </c:pt>
                <c:pt idx="33">
                  <c:v>5.0308099999999999E-10</c:v>
                </c:pt>
                <c:pt idx="34">
                  <c:v>5.0318699999999997E-10</c:v>
                </c:pt>
                <c:pt idx="35">
                  <c:v>5.0329200000000004E-10</c:v>
                </c:pt>
                <c:pt idx="36">
                  <c:v>5.0339700000000001E-10</c:v>
                </c:pt>
                <c:pt idx="37">
                  <c:v>5.0350299999999999E-10</c:v>
                </c:pt>
                <c:pt idx="38">
                  <c:v>5.0360799999999996E-10</c:v>
                </c:pt>
                <c:pt idx="39">
                  <c:v>5.0371300000000004E-10</c:v>
                </c:pt>
                <c:pt idx="40">
                  <c:v>5.0381900000000002E-10</c:v>
                </c:pt>
                <c:pt idx="41">
                  <c:v>5.0392399999999999E-10</c:v>
                </c:pt>
                <c:pt idx="42">
                  <c:v>5.0402899999999996E-10</c:v>
                </c:pt>
                <c:pt idx="43">
                  <c:v>5.0413500000000004E-10</c:v>
                </c:pt>
                <c:pt idx="44">
                  <c:v>5.0424000000000001E-10</c:v>
                </c:pt>
                <c:pt idx="45">
                  <c:v>5.0434499999999998E-10</c:v>
                </c:pt>
                <c:pt idx="46">
                  <c:v>5.0445099999999996E-10</c:v>
                </c:pt>
                <c:pt idx="47">
                  <c:v>5.0455600000000003E-10</c:v>
                </c:pt>
                <c:pt idx="48">
                  <c:v>5.0466200000000001E-10</c:v>
                </c:pt>
                <c:pt idx="49">
                  <c:v>5.0476699999999998E-10</c:v>
                </c:pt>
                <c:pt idx="50">
                  <c:v>5.0487199999999995E-10</c:v>
                </c:pt>
                <c:pt idx="51">
                  <c:v>5.0497800000000003E-10</c:v>
                </c:pt>
                <c:pt idx="52">
                  <c:v>5.05083E-10</c:v>
                </c:pt>
                <c:pt idx="53">
                  <c:v>5.0518799999999997E-10</c:v>
                </c:pt>
                <c:pt idx="54">
                  <c:v>5.0529399999999995E-10</c:v>
                </c:pt>
                <c:pt idx="55">
                  <c:v>5.0539900000000002E-10</c:v>
                </c:pt>
                <c:pt idx="56">
                  <c:v>5.0550399999999999E-10</c:v>
                </c:pt>
                <c:pt idx="57">
                  <c:v>5.0560999999999997E-10</c:v>
                </c:pt>
                <c:pt idx="58">
                  <c:v>5.0571500000000005E-10</c:v>
                </c:pt>
                <c:pt idx="59">
                  <c:v>5.0582000000000002E-10</c:v>
                </c:pt>
                <c:pt idx="60">
                  <c:v>5.05926E-10</c:v>
                </c:pt>
                <c:pt idx="61">
                  <c:v>5.0603099999999997E-10</c:v>
                </c:pt>
                <c:pt idx="62">
                  <c:v>5.0613600000000004E-10</c:v>
                </c:pt>
                <c:pt idx="63">
                  <c:v>5.0624200000000002E-10</c:v>
                </c:pt>
                <c:pt idx="64">
                  <c:v>5.0634699999999999E-10</c:v>
                </c:pt>
                <c:pt idx="65">
                  <c:v>5.0645299999999997E-10</c:v>
                </c:pt>
                <c:pt idx="66">
                  <c:v>5.0655800000000004E-10</c:v>
                </c:pt>
                <c:pt idx="67">
                  <c:v>5.0666300000000001E-10</c:v>
                </c:pt>
                <c:pt idx="68">
                  <c:v>5.0676899999999999E-10</c:v>
                </c:pt>
                <c:pt idx="69">
                  <c:v>5.0687399999999996E-10</c:v>
                </c:pt>
                <c:pt idx="70">
                  <c:v>5.0697900000000003E-10</c:v>
                </c:pt>
                <c:pt idx="71">
                  <c:v>5.0708500000000001E-10</c:v>
                </c:pt>
                <c:pt idx="72">
                  <c:v>5.0718999999999998E-10</c:v>
                </c:pt>
                <c:pt idx="73">
                  <c:v>5.0729499999999995E-10</c:v>
                </c:pt>
                <c:pt idx="74">
                  <c:v>5.0740100000000003E-10</c:v>
                </c:pt>
                <c:pt idx="75">
                  <c:v>5.0750600000000001E-10</c:v>
                </c:pt>
                <c:pt idx="76">
                  <c:v>5.0761099999999998E-10</c:v>
                </c:pt>
                <c:pt idx="77">
                  <c:v>5.0771699999999995E-10</c:v>
                </c:pt>
                <c:pt idx="78">
                  <c:v>5.0782200000000003E-10</c:v>
                </c:pt>
                <c:pt idx="79">
                  <c:v>5.0792800000000001E-10</c:v>
                </c:pt>
                <c:pt idx="80">
                  <c:v>5.0803299999999998E-10</c:v>
                </c:pt>
                <c:pt idx="81">
                  <c:v>5.0813800000000005E-10</c:v>
                </c:pt>
                <c:pt idx="82">
                  <c:v>5.0824400000000003E-10</c:v>
                </c:pt>
                <c:pt idx="83">
                  <c:v>5.08349E-10</c:v>
                </c:pt>
                <c:pt idx="84">
                  <c:v>5.0845399999999997E-10</c:v>
                </c:pt>
                <c:pt idx="85">
                  <c:v>5.0856000000000005E-10</c:v>
                </c:pt>
                <c:pt idx="86">
                  <c:v>5.0866500000000002E-10</c:v>
                </c:pt>
                <c:pt idx="87">
                  <c:v>5.0876999999999999E-10</c:v>
                </c:pt>
                <c:pt idx="88">
                  <c:v>5.0887599999999997E-10</c:v>
                </c:pt>
                <c:pt idx="89">
                  <c:v>5.0898100000000004E-10</c:v>
                </c:pt>
                <c:pt idx="90">
                  <c:v>5.0908600000000001E-10</c:v>
                </c:pt>
                <c:pt idx="91">
                  <c:v>5.0919199999999999E-10</c:v>
                </c:pt>
                <c:pt idx="92">
                  <c:v>5.0929699999999996E-10</c:v>
                </c:pt>
                <c:pt idx="93">
                  <c:v>5.0940300000000005E-10</c:v>
                </c:pt>
                <c:pt idx="94">
                  <c:v>5.0950800000000002E-10</c:v>
                </c:pt>
                <c:pt idx="95">
                  <c:v>5.0961299999999999E-10</c:v>
                </c:pt>
                <c:pt idx="96">
                  <c:v>5.0971899999999996E-10</c:v>
                </c:pt>
                <c:pt idx="97">
                  <c:v>5.0982400000000004E-10</c:v>
                </c:pt>
                <c:pt idx="98">
                  <c:v>5.0992900000000001E-10</c:v>
                </c:pt>
                <c:pt idx="99">
                  <c:v>5.1003499999999999E-10</c:v>
                </c:pt>
                <c:pt idx="100">
                  <c:v>5.1013999999999996E-10</c:v>
                </c:pt>
                <c:pt idx="101">
                  <c:v>5.1024500000000003E-10</c:v>
                </c:pt>
                <c:pt idx="102">
                  <c:v>5.1035100000000001E-10</c:v>
                </c:pt>
                <c:pt idx="103">
                  <c:v>5.1045599999999998E-10</c:v>
                </c:pt>
                <c:pt idx="104">
                  <c:v>5.1056099999999995E-10</c:v>
                </c:pt>
                <c:pt idx="105">
                  <c:v>5.1066700000000003E-10</c:v>
                </c:pt>
                <c:pt idx="106">
                  <c:v>5.10772E-10</c:v>
                </c:pt>
                <c:pt idx="107">
                  <c:v>5.1087699999999997E-10</c:v>
                </c:pt>
                <c:pt idx="108">
                  <c:v>5.1098299999999995E-10</c:v>
                </c:pt>
                <c:pt idx="109">
                  <c:v>5.1108800000000002E-10</c:v>
                </c:pt>
                <c:pt idx="110">
                  <c:v>5.11194E-10</c:v>
                </c:pt>
                <c:pt idx="111">
                  <c:v>5.1129899999999997E-10</c:v>
                </c:pt>
                <c:pt idx="112">
                  <c:v>5.1140400000000005E-10</c:v>
                </c:pt>
                <c:pt idx="113">
                  <c:v>5.1151000000000003E-10</c:v>
                </c:pt>
                <c:pt idx="114">
                  <c:v>5.11615E-10</c:v>
                </c:pt>
                <c:pt idx="115">
                  <c:v>5.1171999999999997E-10</c:v>
                </c:pt>
                <c:pt idx="116">
                  <c:v>5.1182600000000005E-10</c:v>
                </c:pt>
                <c:pt idx="117">
                  <c:v>5.1193100000000002E-10</c:v>
                </c:pt>
                <c:pt idx="118">
                  <c:v>5.1203599999999999E-10</c:v>
                </c:pt>
                <c:pt idx="119">
                  <c:v>5.1214199999999997E-10</c:v>
                </c:pt>
                <c:pt idx="120">
                  <c:v>5.1224700000000004E-10</c:v>
                </c:pt>
                <c:pt idx="121">
                  <c:v>5.1235200000000001E-10</c:v>
                </c:pt>
                <c:pt idx="122">
                  <c:v>5.1245799999999999E-10</c:v>
                </c:pt>
                <c:pt idx="123">
                  <c:v>5.1256299999999996E-10</c:v>
                </c:pt>
                <c:pt idx="124">
                  <c:v>5.1266900000000004E-10</c:v>
                </c:pt>
                <c:pt idx="125">
                  <c:v>5.1277400000000001E-10</c:v>
                </c:pt>
                <c:pt idx="126">
                  <c:v>5.1287899999999998E-10</c:v>
                </c:pt>
                <c:pt idx="127">
                  <c:v>5.1298499999999996E-10</c:v>
                </c:pt>
                <c:pt idx="128">
                  <c:v>5.1309000000000003E-10</c:v>
                </c:pt>
                <c:pt idx="129">
                  <c:v>5.13195E-10</c:v>
                </c:pt>
                <c:pt idx="130">
                  <c:v>5.1330099999999998E-10</c:v>
                </c:pt>
                <c:pt idx="131">
                  <c:v>5.1340599999999995E-10</c:v>
                </c:pt>
                <c:pt idx="132">
                  <c:v>5.1351100000000003E-10</c:v>
                </c:pt>
                <c:pt idx="133">
                  <c:v>5.1361700000000001E-10</c:v>
                </c:pt>
                <c:pt idx="134">
                  <c:v>5.1372199999999998E-10</c:v>
                </c:pt>
                <c:pt idx="135">
                  <c:v>5.1382700000000005E-10</c:v>
                </c:pt>
                <c:pt idx="136">
                  <c:v>5.1393300000000003E-10</c:v>
                </c:pt>
                <c:pt idx="137">
                  <c:v>5.14038E-10</c:v>
                </c:pt>
                <c:pt idx="138">
                  <c:v>5.1414299999999997E-10</c:v>
                </c:pt>
                <c:pt idx="139">
                  <c:v>5.1424900000000005E-10</c:v>
                </c:pt>
                <c:pt idx="140">
                  <c:v>5.1435400000000002E-10</c:v>
                </c:pt>
                <c:pt idx="141">
                  <c:v>5.1446E-10</c:v>
                </c:pt>
                <c:pt idx="142">
                  <c:v>5.1456499999999997E-10</c:v>
                </c:pt>
                <c:pt idx="143">
                  <c:v>5.1467000000000004E-10</c:v>
                </c:pt>
                <c:pt idx="144">
                  <c:v>5.1477600000000002E-10</c:v>
                </c:pt>
                <c:pt idx="145">
                  <c:v>5.1488099999999999E-10</c:v>
                </c:pt>
                <c:pt idx="146">
                  <c:v>5.1498599999999996E-10</c:v>
                </c:pt>
                <c:pt idx="147">
                  <c:v>5.1509200000000004E-10</c:v>
                </c:pt>
                <c:pt idx="148">
                  <c:v>5.1519700000000001E-10</c:v>
                </c:pt>
                <c:pt idx="149">
                  <c:v>5.1530199999999999E-10</c:v>
                </c:pt>
                <c:pt idx="150">
                  <c:v>5.1540799999999996E-10</c:v>
                </c:pt>
                <c:pt idx="151">
                  <c:v>5.1551300000000004E-10</c:v>
                </c:pt>
                <c:pt idx="152">
                  <c:v>5.1561800000000001E-10</c:v>
                </c:pt>
                <c:pt idx="153">
                  <c:v>5.1572399999999999E-10</c:v>
                </c:pt>
                <c:pt idx="154">
                  <c:v>5.1582899999999996E-10</c:v>
                </c:pt>
                <c:pt idx="155">
                  <c:v>5.1593500000000004E-10</c:v>
                </c:pt>
                <c:pt idx="156">
                  <c:v>5.1604000000000001E-10</c:v>
                </c:pt>
                <c:pt idx="157">
                  <c:v>5.1614499999999998E-10</c:v>
                </c:pt>
                <c:pt idx="158">
                  <c:v>5.1625099999999996E-10</c:v>
                </c:pt>
                <c:pt idx="159">
                  <c:v>5.1635600000000003E-10</c:v>
                </c:pt>
                <c:pt idx="160">
                  <c:v>5.16461E-10</c:v>
                </c:pt>
                <c:pt idx="161">
                  <c:v>5.1656699999999998E-10</c:v>
                </c:pt>
                <c:pt idx="162">
                  <c:v>5.1667199999999995E-10</c:v>
                </c:pt>
                <c:pt idx="163">
                  <c:v>5.1677700000000002E-10</c:v>
                </c:pt>
                <c:pt idx="164">
                  <c:v>5.16883E-10</c:v>
                </c:pt>
                <c:pt idx="165">
                  <c:v>5.1698799999999997E-10</c:v>
                </c:pt>
                <c:pt idx="166">
                  <c:v>5.1709300000000005E-10</c:v>
                </c:pt>
                <c:pt idx="167">
                  <c:v>5.1719900000000003E-10</c:v>
                </c:pt>
                <c:pt idx="168">
                  <c:v>5.17304E-10</c:v>
                </c:pt>
                <c:pt idx="169">
                  <c:v>5.1740999999999997E-10</c:v>
                </c:pt>
                <c:pt idx="170">
                  <c:v>5.1751500000000005E-10</c:v>
                </c:pt>
                <c:pt idx="171">
                  <c:v>5.1762000000000002E-10</c:v>
                </c:pt>
                <c:pt idx="172">
                  <c:v>5.17726E-10</c:v>
                </c:pt>
                <c:pt idx="173">
                  <c:v>5.1783099999999997E-10</c:v>
                </c:pt>
                <c:pt idx="174">
                  <c:v>5.1793600000000004E-10</c:v>
                </c:pt>
                <c:pt idx="175">
                  <c:v>5.1804200000000002E-10</c:v>
                </c:pt>
                <c:pt idx="176">
                  <c:v>5.1814699999999999E-10</c:v>
                </c:pt>
                <c:pt idx="177">
                  <c:v>5.1825199999999996E-10</c:v>
                </c:pt>
                <c:pt idx="178">
                  <c:v>5.1835800000000004E-10</c:v>
                </c:pt>
                <c:pt idx="179">
                  <c:v>5.1846300000000001E-10</c:v>
                </c:pt>
                <c:pt idx="180">
                  <c:v>5.1856799999999998E-10</c:v>
                </c:pt>
                <c:pt idx="181">
                  <c:v>5.1867399999999996E-10</c:v>
                </c:pt>
                <c:pt idx="182">
                  <c:v>5.1877900000000003E-10</c:v>
                </c:pt>
                <c:pt idx="183">
                  <c:v>5.18884E-10</c:v>
                </c:pt>
                <c:pt idx="184">
                  <c:v>5.1898999999999998E-10</c:v>
                </c:pt>
                <c:pt idx="185">
                  <c:v>5.1909499999999995E-10</c:v>
                </c:pt>
                <c:pt idx="186">
                  <c:v>5.1920100000000004E-10</c:v>
                </c:pt>
                <c:pt idx="187">
                  <c:v>5.1930600000000001E-10</c:v>
                </c:pt>
                <c:pt idx="188">
                  <c:v>5.1941099999999998E-10</c:v>
                </c:pt>
                <c:pt idx="189">
                  <c:v>5.1951699999999995E-10</c:v>
                </c:pt>
                <c:pt idx="190">
                  <c:v>5.1962200000000003E-10</c:v>
                </c:pt>
                <c:pt idx="191">
                  <c:v>5.19727E-10</c:v>
                </c:pt>
                <c:pt idx="192">
                  <c:v>5.1983299999999998E-10</c:v>
                </c:pt>
                <c:pt idx="193">
                  <c:v>5.1993800000000005E-10</c:v>
                </c:pt>
                <c:pt idx="194">
                  <c:v>5.2004300000000002E-10</c:v>
                </c:pt>
                <c:pt idx="195">
                  <c:v>5.20149E-10</c:v>
                </c:pt>
                <c:pt idx="196">
                  <c:v>5.2025399999999997E-10</c:v>
                </c:pt>
                <c:pt idx="197">
                  <c:v>5.2035900000000004E-10</c:v>
                </c:pt>
                <c:pt idx="198">
                  <c:v>5.2046500000000002E-10</c:v>
                </c:pt>
                <c:pt idx="199">
                  <c:v>5.2056999999999999E-10</c:v>
                </c:pt>
                <c:pt idx="200">
                  <c:v>5.2067599999999997E-10</c:v>
                </c:pt>
                <c:pt idx="201">
                  <c:v>5.2078100000000004E-10</c:v>
                </c:pt>
                <c:pt idx="202">
                  <c:v>5.2088600000000001E-10</c:v>
                </c:pt>
                <c:pt idx="203">
                  <c:v>5.2099199999999999E-10</c:v>
                </c:pt>
                <c:pt idx="204">
                  <c:v>5.2109699999999996E-10</c:v>
                </c:pt>
                <c:pt idx="205">
                  <c:v>5.2120200000000004E-10</c:v>
                </c:pt>
                <c:pt idx="206">
                  <c:v>5.2130800000000002E-10</c:v>
                </c:pt>
                <c:pt idx="207">
                  <c:v>5.2141299999999999E-10</c:v>
                </c:pt>
                <c:pt idx="208">
                  <c:v>5.2151799999999996E-10</c:v>
                </c:pt>
                <c:pt idx="209">
                  <c:v>5.2162400000000004E-10</c:v>
                </c:pt>
                <c:pt idx="210">
                  <c:v>5.2172900000000001E-10</c:v>
                </c:pt>
                <c:pt idx="211">
                  <c:v>5.2183399999999998E-10</c:v>
                </c:pt>
                <c:pt idx="212">
                  <c:v>5.2193999999999996E-10</c:v>
                </c:pt>
                <c:pt idx="213">
                  <c:v>5.2204500000000003E-10</c:v>
                </c:pt>
                <c:pt idx="214">
                  <c:v>5.2215100000000001E-10</c:v>
                </c:pt>
                <c:pt idx="215">
                  <c:v>5.2225599999999998E-10</c:v>
                </c:pt>
                <c:pt idx="216">
                  <c:v>5.2236099999999995E-10</c:v>
                </c:pt>
                <c:pt idx="217">
                  <c:v>5.2246700000000003E-10</c:v>
                </c:pt>
                <c:pt idx="218">
                  <c:v>5.22572E-10</c:v>
                </c:pt>
                <c:pt idx="219">
                  <c:v>5.2267699999999997E-10</c:v>
                </c:pt>
                <c:pt idx="220">
                  <c:v>5.2278299999999995E-10</c:v>
                </c:pt>
                <c:pt idx="221">
                  <c:v>5.2288800000000002E-10</c:v>
                </c:pt>
                <c:pt idx="222">
                  <c:v>5.22993E-10</c:v>
                </c:pt>
                <c:pt idx="223">
                  <c:v>5.2309899999999997E-10</c:v>
                </c:pt>
                <c:pt idx="224">
                  <c:v>5.2320400000000005E-10</c:v>
                </c:pt>
                <c:pt idx="225">
                  <c:v>5.2330900000000002E-10</c:v>
                </c:pt>
                <c:pt idx="226">
                  <c:v>5.23415E-10</c:v>
                </c:pt>
                <c:pt idx="227">
                  <c:v>5.2351999999999997E-10</c:v>
                </c:pt>
                <c:pt idx="228">
                  <c:v>5.2362500000000004E-10</c:v>
                </c:pt>
                <c:pt idx="229">
                  <c:v>5.2373100000000002E-10</c:v>
                </c:pt>
                <c:pt idx="230">
                  <c:v>5.2383599999999999E-10</c:v>
                </c:pt>
                <c:pt idx="231">
                  <c:v>5.2394199999999997E-10</c:v>
                </c:pt>
                <c:pt idx="232">
                  <c:v>5.2404700000000004E-10</c:v>
                </c:pt>
                <c:pt idx="233">
                  <c:v>5.2415200000000001E-10</c:v>
                </c:pt>
                <c:pt idx="234">
                  <c:v>5.2425799999999999E-10</c:v>
                </c:pt>
                <c:pt idx="235">
                  <c:v>5.2436299999999996E-10</c:v>
                </c:pt>
                <c:pt idx="236">
                  <c:v>5.2446800000000003E-10</c:v>
                </c:pt>
                <c:pt idx="237">
                  <c:v>5.2457400000000001E-10</c:v>
                </c:pt>
                <c:pt idx="238">
                  <c:v>5.2467899999999998E-10</c:v>
                </c:pt>
                <c:pt idx="239">
                  <c:v>5.2478399999999995E-10</c:v>
                </c:pt>
                <c:pt idx="240">
                  <c:v>5.2489000000000004E-10</c:v>
                </c:pt>
                <c:pt idx="241">
                  <c:v>5.2499500000000001E-10</c:v>
                </c:pt>
                <c:pt idx="242">
                  <c:v>5.2509999999999998E-10</c:v>
                </c:pt>
                <c:pt idx="243">
                  <c:v>5.2520599999999995E-10</c:v>
                </c:pt>
                <c:pt idx="244">
                  <c:v>5.2531100000000003E-10</c:v>
                </c:pt>
                <c:pt idx="245">
                  <c:v>5.2541700000000001E-10</c:v>
                </c:pt>
                <c:pt idx="246">
                  <c:v>5.2552199999999998E-10</c:v>
                </c:pt>
                <c:pt idx="247">
                  <c:v>5.2562700000000005E-10</c:v>
                </c:pt>
                <c:pt idx="248">
                  <c:v>5.2573300000000003E-10</c:v>
                </c:pt>
                <c:pt idx="249">
                  <c:v>5.25838E-10</c:v>
                </c:pt>
                <c:pt idx="250">
                  <c:v>5.2594299999999997E-10</c:v>
                </c:pt>
                <c:pt idx="251">
                  <c:v>5.2604900000000005E-10</c:v>
                </c:pt>
                <c:pt idx="252">
                  <c:v>5.2615400000000002E-10</c:v>
                </c:pt>
                <c:pt idx="253">
                  <c:v>5.2625899999999999E-10</c:v>
                </c:pt>
                <c:pt idx="254">
                  <c:v>5.2636499999999997E-10</c:v>
                </c:pt>
                <c:pt idx="255">
                  <c:v>5.2647000000000004E-10</c:v>
                </c:pt>
                <c:pt idx="256">
                  <c:v>5.2657500000000001E-10</c:v>
                </c:pt>
                <c:pt idx="257">
                  <c:v>5.2668099999999999E-10</c:v>
                </c:pt>
                <c:pt idx="258">
                  <c:v>5.2678599999999996E-10</c:v>
                </c:pt>
                <c:pt idx="259">
                  <c:v>5.2689200000000005E-10</c:v>
                </c:pt>
                <c:pt idx="260">
                  <c:v>5.2699700000000002E-10</c:v>
                </c:pt>
                <c:pt idx="261">
                  <c:v>5.2710199999999999E-10</c:v>
                </c:pt>
                <c:pt idx="262">
                  <c:v>5.2720799999999996E-10</c:v>
                </c:pt>
                <c:pt idx="263">
                  <c:v>5.2731300000000004E-10</c:v>
                </c:pt>
                <c:pt idx="264">
                  <c:v>5.2741800000000001E-10</c:v>
                </c:pt>
                <c:pt idx="265">
                  <c:v>5.2752399999999999E-10</c:v>
                </c:pt>
                <c:pt idx="266">
                  <c:v>5.2762899999999996E-10</c:v>
                </c:pt>
                <c:pt idx="267">
                  <c:v>5.2773400000000003E-10</c:v>
                </c:pt>
                <c:pt idx="268">
                  <c:v>5.2784000000000001E-10</c:v>
                </c:pt>
                <c:pt idx="269">
                  <c:v>5.2794499999999998E-10</c:v>
                </c:pt>
                <c:pt idx="270">
                  <c:v>5.2804999999999995E-10</c:v>
                </c:pt>
                <c:pt idx="271">
                  <c:v>5.2815600000000003E-10</c:v>
                </c:pt>
                <c:pt idx="272">
                  <c:v>5.28261E-10</c:v>
                </c:pt>
                <c:pt idx="273">
                  <c:v>5.2836599999999997E-10</c:v>
                </c:pt>
                <c:pt idx="274">
                  <c:v>5.2847199999999995E-10</c:v>
                </c:pt>
                <c:pt idx="275">
                  <c:v>5.2857700000000002E-10</c:v>
                </c:pt>
                <c:pt idx="276">
                  <c:v>5.28683E-10</c:v>
                </c:pt>
                <c:pt idx="277">
                  <c:v>5.2878799999999997E-10</c:v>
                </c:pt>
                <c:pt idx="278">
                  <c:v>5.2889300000000005E-10</c:v>
                </c:pt>
                <c:pt idx="279">
                  <c:v>5.2899900000000003E-10</c:v>
                </c:pt>
                <c:pt idx="280">
                  <c:v>5.29104E-10</c:v>
                </c:pt>
                <c:pt idx="281">
                  <c:v>5.2920899999999997E-10</c:v>
                </c:pt>
                <c:pt idx="282">
                  <c:v>5.2931500000000005E-10</c:v>
                </c:pt>
                <c:pt idx="283">
                  <c:v>5.2942000000000002E-10</c:v>
                </c:pt>
                <c:pt idx="284">
                  <c:v>5.2952499999999999E-10</c:v>
                </c:pt>
                <c:pt idx="285">
                  <c:v>5.2963099999999997E-10</c:v>
                </c:pt>
                <c:pt idx="286">
                  <c:v>5.2973600000000004E-10</c:v>
                </c:pt>
                <c:pt idx="287">
                  <c:v>5.2984100000000001E-10</c:v>
                </c:pt>
                <c:pt idx="288">
                  <c:v>5.2994699999999999E-10</c:v>
                </c:pt>
                <c:pt idx="289">
                  <c:v>5.3005199999999996E-10</c:v>
                </c:pt>
                <c:pt idx="290">
                  <c:v>5.3015800000000004E-10</c:v>
                </c:pt>
                <c:pt idx="291">
                  <c:v>5.3026300000000001E-10</c:v>
                </c:pt>
                <c:pt idx="292">
                  <c:v>5.3036799999999998E-10</c:v>
                </c:pt>
                <c:pt idx="293">
                  <c:v>5.3047399999999996E-10</c:v>
                </c:pt>
                <c:pt idx="294">
                  <c:v>5.3057900000000003E-10</c:v>
                </c:pt>
                <c:pt idx="295">
                  <c:v>5.3068400000000001E-10</c:v>
                </c:pt>
                <c:pt idx="296">
                  <c:v>5.3078999999999998E-10</c:v>
                </c:pt>
                <c:pt idx="297">
                  <c:v>5.3089499999999995E-10</c:v>
                </c:pt>
                <c:pt idx="298">
                  <c:v>5.3100000000000003E-10</c:v>
                </c:pt>
                <c:pt idx="299">
                  <c:v>5.3110600000000001E-10</c:v>
                </c:pt>
                <c:pt idx="300">
                  <c:v>5.3121099999999998E-10</c:v>
                </c:pt>
                <c:pt idx="301">
                  <c:v>5.3131600000000005E-10</c:v>
                </c:pt>
                <c:pt idx="302">
                  <c:v>5.3142200000000003E-10</c:v>
                </c:pt>
                <c:pt idx="303">
                  <c:v>5.31527E-10</c:v>
                </c:pt>
                <c:pt idx="304">
                  <c:v>5.3163299999999998E-10</c:v>
                </c:pt>
                <c:pt idx="305">
                  <c:v>5.3173800000000005E-10</c:v>
                </c:pt>
                <c:pt idx="306">
                  <c:v>5.3184300000000002E-10</c:v>
                </c:pt>
                <c:pt idx="307">
                  <c:v>5.31949E-10</c:v>
                </c:pt>
                <c:pt idx="308">
                  <c:v>5.3205399999999997E-10</c:v>
                </c:pt>
                <c:pt idx="309">
                  <c:v>5.3215900000000004E-10</c:v>
                </c:pt>
                <c:pt idx="310">
                  <c:v>5.3226500000000002E-10</c:v>
                </c:pt>
                <c:pt idx="311">
                  <c:v>5.3236999999999999E-10</c:v>
                </c:pt>
                <c:pt idx="312">
                  <c:v>5.3247499999999996E-10</c:v>
                </c:pt>
                <c:pt idx="313">
                  <c:v>5.3258100000000005E-10</c:v>
                </c:pt>
                <c:pt idx="314">
                  <c:v>5.3268600000000002E-10</c:v>
                </c:pt>
                <c:pt idx="315">
                  <c:v>5.3279099999999999E-10</c:v>
                </c:pt>
                <c:pt idx="316">
                  <c:v>5.3289699999999996E-10</c:v>
                </c:pt>
                <c:pt idx="317">
                  <c:v>5.3300200000000004E-10</c:v>
                </c:pt>
                <c:pt idx="318">
                  <c:v>5.3310700000000001E-10</c:v>
                </c:pt>
                <c:pt idx="319">
                  <c:v>5.3321299999999999E-10</c:v>
                </c:pt>
                <c:pt idx="320">
                  <c:v>5.3331799999999996E-10</c:v>
                </c:pt>
                <c:pt idx="321">
                  <c:v>5.3342400000000004E-10</c:v>
                </c:pt>
                <c:pt idx="322">
                  <c:v>5.3352900000000001E-10</c:v>
                </c:pt>
                <c:pt idx="323">
                  <c:v>5.3363399999999998E-10</c:v>
                </c:pt>
                <c:pt idx="324">
                  <c:v>5.3373999999999996E-10</c:v>
                </c:pt>
                <c:pt idx="325">
                  <c:v>5.3384500000000003E-10</c:v>
                </c:pt>
                <c:pt idx="326">
                  <c:v>5.3395E-10</c:v>
                </c:pt>
                <c:pt idx="327">
                  <c:v>5.3405599999999998E-10</c:v>
                </c:pt>
                <c:pt idx="328">
                  <c:v>5.3416099999999995E-10</c:v>
                </c:pt>
                <c:pt idx="329">
                  <c:v>5.3426600000000002E-10</c:v>
                </c:pt>
                <c:pt idx="330">
                  <c:v>5.34372E-10</c:v>
                </c:pt>
                <c:pt idx="331">
                  <c:v>5.3447699999999997E-10</c:v>
                </c:pt>
                <c:pt idx="332">
                  <c:v>5.3458200000000005E-10</c:v>
                </c:pt>
                <c:pt idx="333">
                  <c:v>5.3468800000000003E-10</c:v>
                </c:pt>
                <c:pt idx="334">
                  <c:v>5.34793E-10</c:v>
                </c:pt>
                <c:pt idx="335">
                  <c:v>5.3489899999999997E-10</c:v>
                </c:pt>
                <c:pt idx="336">
                  <c:v>5.3500400000000005E-10</c:v>
                </c:pt>
                <c:pt idx="337">
                  <c:v>5.3510900000000002E-10</c:v>
                </c:pt>
                <c:pt idx="338">
                  <c:v>5.35215E-10</c:v>
                </c:pt>
                <c:pt idx="339">
                  <c:v>5.3531999999999997E-10</c:v>
                </c:pt>
                <c:pt idx="340">
                  <c:v>5.3542500000000004E-10</c:v>
                </c:pt>
                <c:pt idx="341">
                  <c:v>5.3553100000000002E-10</c:v>
                </c:pt>
                <c:pt idx="342">
                  <c:v>5.3563599999999999E-10</c:v>
                </c:pt>
                <c:pt idx="343">
                  <c:v>5.3574099999999996E-10</c:v>
                </c:pt>
                <c:pt idx="344">
                  <c:v>5.3584700000000004E-10</c:v>
                </c:pt>
                <c:pt idx="345">
                  <c:v>5.3595200000000001E-10</c:v>
                </c:pt>
                <c:pt idx="346">
                  <c:v>5.3605699999999998E-10</c:v>
                </c:pt>
                <c:pt idx="347">
                  <c:v>5.3616299999999996E-10</c:v>
                </c:pt>
                <c:pt idx="348">
                  <c:v>5.3626800000000003E-10</c:v>
                </c:pt>
                <c:pt idx="349">
                  <c:v>5.3637400000000001E-10</c:v>
                </c:pt>
                <c:pt idx="350">
                  <c:v>5.3647899999999998E-10</c:v>
                </c:pt>
                <c:pt idx="351">
                  <c:v>5.3658399999999995E-10</c:v>
                </c:pt>
                <c:pt idx="352">
                  <c:v>5.3669000000000004E-10</c:v>
                </c:pt>
                <c:pt idx="353">
                  <c:v>5.3679500000000001E-10</c:v>
                </c:pt>
                <c:pt idx="354">
                  <c:v>5.3689999999999998E-10</c:v>
                </c:pt>
                <c:pt idx="355">
                  <c:v>5.3700599999999995E-10</c:v>
                </c:pt>
                <c:pt idx="356">
                  <c:v>5.3711100000000003E-10</c:v>
                </c:pt>
                <c:pt idx="357">
                  <c:v>5.37216E-10</c:v>
                </c:pt>
                <c:pt idx="358">
                  <c:v>5.3732199999999998E-10</c:v>
                </c:pt>
                <c:pt idx="359">
                  <c:v>5.3742700000000005E-10</c:v>
                </c:pt>
                <c:pt idx="360">
                  <c:v>5.3753200000000002E-10</c:v>
                </c:pt>
                <c:pt idx="361">
                  <c:v>5.37638E-10</c:v>
                </c:pt>
                <c:pt idx="362">
                  <c:v>5.3774299999999997E-10</c:v>
                </c:pt>
                <c:pt idx="363">
                  <c:v>5.3784800000000004E-10</c:v>
                </c:pt>
                <c:pt idx="364">
                  <c:v>5.3795400000000002E-10</c:v>
                </c:pt>
                <c:pt idx="365">
                  <c:v>5.3805899999999999E-10</c:v>
                </c:pt>
                <c:pt idx="366">
                  <c:v>5.3816499999999997E-10</c:v>
                </c:pt>
                <c:pt idx="367">
                  <c:v>5.3827000000000004E-10</c:v>
                </c:pt>
                <c:pt idx="368">
                  <c:v>5.3837500000000001E-10</c:v>
                </c:pt>
                <c:pt idx="369">
                  <c:v>5.3848099999999999E-10</c:v>
                </c:pt>
                <c:pt idx="370">
                  <c:v>5.3858599999999996E-10</c:v>
                </c:pt>
                <c:pt idx="371">
                  <c:v>5.3869100000000004E-10</c:v>
                </c:pt>
                <c:pt idx="372">
                  <c:v>5.3879700000000002E-10</c:v>
                </c:pt>
                <c:pt idx="373">
                  <c:v>5.3890199999999999E-10</c:v>
                </c:pt>
                <c:pt idx="374">
                  <c:v>5.3900699999999996E-10</c:v>
                </c:pt>
                <c:pt idx="375">
                  <c:v>5.3911300000000004E-10</c:v>
                </c:pt>
                <c:pt idx="376">
                  <c:v>5.3921800000000001E-10</c:v>
                </c:pt>
                <c:pt idx="377">
                  <c:v>5.3932299999999998E-10</c:v>
                </c:pt>
                <c:pt idx="378">
                  <c:v>5.3942899999999996E-10</c:v>
                </c:pt>
                <c:pt idx="379">
                  <c:v>5.3953400000000003E-10</c:v>
                </c:pt>
                <c:pt idx="380">
                  <c:v>5.3964000000000001E-10</c:v>
                </c:pt>
                <c:pt idx="381">
                  <c:v>5.3974499999999998E-10</c:v>
                </c:pt>
                <c:pt idx="382">
                  <c:v>5.3984999999999995E-10</c:v>
                </c:pt>
                <c:pt idx="383">
                  <c:v>5.3995600000000003E-10</c:v>
                </c:pt>
                <c:pt idx="384">
                  <c:v>5.40061E-10</c:v>
                </c:pt>
                <c:pt idx="385">
                  <c:v>5.4016599999999997E-10</c:v>
                </c:pt>
                <c:pt idx="386">
                  <c:v>5.4027199999999995E-10</c:v>
                </c:pt>
                <c:pt idx="387">
                  <c:v>5.4037700000000003E-10</c:v>
                </c:pt>
                <c:pt idx="388">
                  <c:v>5.40482E-10</c:v>
                </c:pt>
                <c:pt idx="389">
                  <c:v>5.4058799999999997E-10</c:v>
                </c:pt>
                <c:pt idx="390">
                  <c:v>5.4069300000000005E-10</c:v>
                </c:pt>
                <c:pt idx="391">
                  <c:v>5.4079800000000002E-10</c:v>
                </c:pt>
                <c:pt idx="392">
                  <c:v>5.40904E-10</c:v>
                </c:pt>
                <c:pt idx="393">
                  <c:v>5.4100899999999997E-10</c:v>
                </c:pt>
                <c:pt idx="394">
                  <c:v>5.4111500000000005E-10</c:v>
                </c:pt>
                <c:pt idx="395">
                  <c:v>5.4122000000000002E-10</c:v>
                </c:pt>
                <c:pt idx="396">
                  <c:v>5.4132499999999999E-10</c:v>
                </c:pt>
                <c:pt idx="397">
                  <c:v>5.4143099999999997E-10</c:v>
                </c:pt>
                <c:pt idx="398">
                  <c:v>5.4153600000000004E-10</c:v>
                </c:pt>
                <c:pt idx="399">
                  <c:v>5.4164100000000001E-10</c:v>
                </c:pt>
                <c:pt idx="400">
                  <c:v>5.4174699999999999E-10</c:v>
                </c:pt>
                <c:pt idx="401">
                  <c:v>5.4185199999999996E-10</c:v>
                </c:pt>
                <c:pt idx="402">
                  <c:v>5.4195700000000003E-10</c:v>
                </c:pt>
                <c:pt idx="403">
                  <c:v>5.4206300000000001E-10</c:v>
                </c:pt>
                <c:pt idx="404">
                  <c:v>5.4216799999999998E-10</c:v>
                </c:pt>
                <c:pt idx="405">
                  <c:v>5.4227299999999995E-10</c:v>
                </c:pt>
                <c:pt idx="406">
                  <c:v>5.4237900000000004E-10</c:v>
                </c:pt>
                <c:pt idx="407">
                  <c:v>5.4248400000000001E-10</c:v>
                </c:pt>
                <c:pt idx="408">
                  <c:v>5.4258899999999998E-10</c:v>
                </c:pt>
                <c:pt idx="409">
                  <c:v>5.4269499999999995E-10</c:v>
                </c:pt>
                <c:pt idx="410">
                  <c:v>5.4280000000000003E-10</c:v>
                </c:pt>
                <c:pt idx="411">
                  <c:v>5.4290600000000001E-10</c:v>
                </c:pt>
                <c:pt idx="412">
                  <c:v>5.4301099999999998E-10</c:v>
                </c:pt>
                <c:pt idx="413">
                  <c:v>5.4311600000000005E-10</c:v>
                </c:pt>
                <c:pt idx="414">
                  <c:v>5.4322200000000003E-10</c:v>
                </c:pt>
                <c:pt idx="415">
                  <c:v>5.43327E-10</c:v>
                </c:pt>
                <c:pt idx="416">
                  <c:v>5.4343199999999997E-10</c:v>
                </c:pt>
                <c:pt idx="417">
                  <c:v>5.4353799999999995E-10</c:v>
                </c:pt>
                <c:pt idx="418">
                  <c:v>5.4364300000000002E-10</c:v>
                </c:pt>
                <c:pt idx="419">
                  <c:v>5.4374799999999999E-10</c:v>
                </c:pt>
                <c:pt idx="420">
                  <c:v>5.4385399999999997E-10</c:v>
                </c:pt>
                <c:pt idx="421">
                  <c:v>5.4395900000000004E-10</c:v>
                </c:pt>
                <c:pt idx="422">
                  <c:v>5.4406400000000001E-10</c:v>
                </c:pt>
                <c:pt idx="423">
                  <c:v>5.4416999999999999E-10</c:v>
                </c:pt>
                <c:pt idx="424">
                  <c:v>5.4427499999999996E-10</c:v>
                </c:pt>
                <c:pt idx="425">
                  <c:v>5.4438100000000005E-10</c:v>
                </c:pt>
                <c:pt idx="426">
                  <c:v>5.4448600000000002E-10</c:v>
                </c:pt>
                <c:pt idx="427">
                  <c:v>5.4459099999999999E-10</c:v>
                </c:pt>
                <c:pt idx="428">
                  <c:v>5.4469699999999996E-10</c:v>
                </c:pt>
                <c:pt idx="429">
                  <c:v>5.4480200000000004E-10</c:v>
                </c:pt>
                <c:pt idx="430">
                  <c:v>5.4490700000000001E-10</c:v>
                </c:pt>
                <c:pt idx="431">
                  <c:v>5.4501299999999999E-10</c:v>
                </c:pt>
                <c:pt idx="432">
                  <c:v>5.4511799999999996E-10</c:v>
                </c:pt>
                <c:pt idx="433">
                  <c:v>5.4522300000000003E-10</c:v>
                </c:pt>
                <c:pt idx="434">
                  <c:v>5.4532900000000001E-10</c:v>
                </c:pt>
                <c:pt idx="435">
                  <c:v>5.4543399999999998E-10</c:v>
                </c:pt>
                <c:pt idx="436">
                  <c:v>5.4553899999999995E-10</c:v>
                </c:pt>
                <c:pt idx="437">
                  <c:v>5.4564500000000003E-10</c:v>
                </c:pt>
                <c:pt idx="438">
                  <c:v>5.4575E-10</c:v>
                </c:pt>
                <c:pt idx="439">
                  <c:v>5.4585499999999997E-10</c:v>
                </c:pt>
                <c:pt idx="440">
                  <c:v>5.4596099999999995E-10</c:v>
                </c:pt>
                <c:pt idx="441">
                  <c:v>5.4606600000000002E-10</c:v>
                </c:pt>
                <c:pt idx="442">
                  <c:v>5.46172E-10</c:v>
                </c:pt>
                <c:pt idx="443">
                  <c:v>5.4627699999999997E-10</c:v>
                </c:pt>
                <c:pt idx="444">
                  <c:v>5.4638200000000005E-10</c:v>
                </c:pt>
                <c:pt idx="445">
                  <c:v>5.4648800000000003E-10</c:v>
                </c:pt>
                <c:pt idx="446">
                  <c:v>5.46593E-10</c:v>
                </c:pt>
                <c:pt idx="447">
                  <c:v>5.4669799999999997E-10</c:v>
                </c:pt>
                <c:pt idx="448">
                  <c:v>5.4680400000000005E-10</c:v>
                </c:pt>
                <c:pt idx="449">
                  <c:v>5.4690900000000002E-10</c:v>
                </c:pt>
                <c:pt idx="450">
                  <c:v>5.4701399999999999E-10</c:v>
                </c:pt>
                <c:pt idx="451">
                  <c:v>5.4711999999999997E-10</c:v>
                </c:pt>
                <c:pt idx="452">
                  <c:v>5.4722500000000004E-10</c:v>
                </c:pt>
                <c:pt idx="453">
                  <c:v>5.4733000000000001E-10</c:v>
                </c:pt>
                <c:pt idx="454">
                  <c:v>5.4743599999999999E-10</c:v>
                </c:pt>
                <c:pt idx="455">
                  <c:v>5.4754099999999996E-10</c:v>
                </c:pt>
                <c:pt idx="456">
                  <c:v>5.4764700000000004E-10</c:v>
                </c:pt>
                <c:pt idx="457">
                  <c:v>5.4775200000000001E-10</c:v>
                </c:pt>
                <c:pt idx="458">
                  <c:v>5.4785699999999998E-10</c:v>
                </c:pt>
                <c:pt idx="459">
                  <c:v>5.4796299999999996E-10</c:v>
                </c:pt>
                <c:pt idx="460">
                  <c:v>5.4806800000000004E-10</c:v>
                </c:pt>
                <c:pt idx="461">
                  <c:v>5.4817300000000001E-10</c:v>
                </c:pt>
                <c:pt idx="462">
                  <c:v>5.4827899999999998E-10</c:v>
                </c:pt>
                <c:pt idx="463">
                  <c:v>5.4838399999999995E-10</c:v>
                </c:pt>
                <c:pt idx="464">
                  <c:v>5.4848900000000003E-10</c:v>
                </c:pt>
                <c:pt idx="465">
                  <c:v>5.4859500000000001E-10</c:v>
                </c:pt>
                <c:pt idx="466">
                  <c:v>5.4869999999999998E-10</c:v>
                </c:pt>
                <c:pt idx="467">
                  <c:v>5.4880500000000005E-10</c:v>
                </c:pt>
                <c:pt idx="468">
                  <c:v>5.4891100000000003E-10</c:v>
                </c:pt>
                <c:pt idx="469">
                  <c:v>5.49016E-10</c:v>
                </c:pt>
                <c:pt idx="470">
                  <c:v>5.4912199999999998E-10</c:v>
                </c:pt>
                <c:pt idx="471">
                  <c:v>5.4922700000000005E-10</c:v>
                </c:pt>
                <c:pt idx="472">
                  <c:v>5.4933200000000002E-10</c:v>
                </c:pt>
                <c:pt idx="473">
                  <c:v>5.49438E-10</c:v>
                </c:pt>
                <c:pt idx="474">
                  <c:v>5.4954299999999997E-10</c:v>
                </c:pt>
                <c:pt idx="475">
                  <c:v>5.4964800000000004E-10</c:v>
                </c:pt>
                <c:pt idx="476">
                  <c:v>5.4975400000000002E-10</c:v>
                </c:pt>
                <c:pt idx="477">
                  <c:v>5.4985899999999999E-10</c:v>
                </c:pt>
                <c:pt idx="478">
                  <c:v>5.4996399999999996E-10</c:v>
                </c:pt>
                <c:pt idx="479">
                  <c:v>5.5007000000000005E-10</c:v>
                </c:pt>
                <c:pt idx="480">
                  <c:v>5.5017500000000002E-10</c:v>
                </c:pt>
                <c:pt idx="481">
                  <c:v>5.5027999999999999E-10</c:v>
                </c:pt>
                <c:pt idx="482">
                  <c:v>5.5038599999999996E-10</c:v>
                </c:pt>
                <c:pt idx="483">
                  <c:v>5.5049100000000004E-10</c:v>
                </c:pt>
                <c:pt idx="484">
                  <c:v>5.5059600000000001E-10</c:v>
                </c:pt>
                <c:pt idx="485">
                  <c:v>5.5070199999999999E-10</c:v>
                </c:pt>
                <c:pt idx="486">
                  <c:v>5.5080699999999996E-10</c:v>
                </c:pt>
                <c:pt idx="487">
                  <c:v>5.5091300000000004E-10</c:v>
                </c:pt>
                <c:pt idx="488">
                  <c:v>5.5101800000000001E-10</c:v>
                </c:pt>
                <c:pt idx="489">
                  <c:v>5.5112299999999998E-10</c:v>
                </c:pt>
                <c:pt idx="490">
                  <c:v>5.5122899999999996E-10</c:v>
                </c:pt>
                <c:pt idx="491">
                  <c:v>5.5133400000000003E-10</c:v>
                </c:pt>
                <c:pt idx="492">
                  <c:v>5.51439E-10</c:v>
                </c:pt>
                <c:pt idx="493">
                  <c:v>5.5154499999999998E-10</c:v>
                </c:pt>
                <c:pt idx="494">
                  <c:v>5.5164999999999995E-10</c:v>
                </c:pt>
                <c:pt idx="495">
                  <c:v>5.5175500000000002E-10</c:v>
                </c:pt>
                <c:pt idx="496">
                  <c:v>5.51861E-10</c:v>
                </c:pt>
                <c:pt idx="497">
                  <c:v>5.5196599999999997E-10</c:v>
                </c:pt>
                <c:pt idx="498">
                  <c:v>5.5207100000000005E-10</c:v>
                </c:pt>
                <c:pt idx="499">
                  <c:v>5.5217700000000003E-10</c:v>
                </c:pt>
                <c:pt idx="500">
                  <c:v>5.52282E-10</c:v>
                </c:pt>
                <c:pt idx="501">
                  <c:v>5.5238799999999997E-10</c:v>
                </c:pt>
                <c:pt idx="502">
                  <c:v>5.5249300000000005E-10</c:v>
                </c:pt>
                <c:pt idx="503">
                  <c:v>5.5259800000000002E-10</c:v>
                </c:pt>
                <c:pt idx="504">
                  <c:v>5.52704E-10</c:v>
                </c:pt>
                <c:pt idx="505">
                  <c:v>5.5280899999999997E-10</c:v>
                </c:pt>
                <c:pt idx="506">
                  <c:v>5.5291400000000004E-10</c:v>
                </c:pt>
                <c:pt idx="507">
                  <c:v>5.5302000000000002E-10</c:v>
                </c:pt>
                <c:pt idx="508">
                  <c:v>5.5312499999999999E-10</c:v>
                </c:pt>
                <c:pt idx="509">
                  <c:v>5.5322999999999996E-10</c:v>
                </c:pt>
                <c:pt idx="510">
                  <c:v>5.5333600000000004E-10</c:v>
                </c:pt>
                <c:pt idx="511">
                  <c:v>5.5344100000000001E-10</c:v>
                </c:pt>
                <c:pt idx="512">
                  <c:v>5.5354599999999998E-10</c:v>
                </c:pt>
                <c:pt idx="513">
                  <c:v>5.5365199999999996E-10</c:v>
                </c:pt>
                <c:pt idx="514">
                  <c:v>5.5375700000000003E-10</c:v>
                </c:pt>
                <c:pt idx="515">
                  <c:v>5.5386300000000001E-10</c:v>
                </c:pt>
                <c:pt idx="516">
                  <c:v>5.5396799999999998E-10</c:v>
                </c:pt>
                <c:pt idx="517">
                  <c:v>5.5407299999999995E-10</c:v>
                </c:pt>
                <c:pt idx="518">
                  <c:v>5.5417900000000004E-10</c:v>
                </c:pt>
                <c:pt idx="519">
                  <c:v>5.5428400000000001E-10</c:v>
                </c:pt>
                <c:pt idx="520">
                  <c:v>5.5438899999999998E-10</c:v>
                </c:pt>
                <c:pt idx="521">
                  <c:v>5.5449499999999996E-10</c:v>
                </c:pt>
                <c:pt idx="522">
                  <c:v>5.5460000000000003E-10</c:v>
                </c:pt>
                <c:pt idx="523">
                  <c:v>5.54705E-10</c:v>
                </c:pt>
                <c:pt idx="524">
                  <c:v>5.5481099999999998E-10</c:v>
                </c:pt>
                <c:pt idx="525">
                  <c:v>5.5491600000000005E-10</c:v>
                </c:pt>
                <c:pt idx="526">
                  <c:v>5.5502100000000002E-10</c:v>
                </c:pt>
                <c:pt idx="527">
                  <c:v>5.55127E-10</c:v>
                </c:pt>
                <c:pt idx="528">
                  <c:v>5.5523199999999997E-10</c:v>
                </c:pt>
                <c:pt idx="529">
                  <c:v>5.5533700000000004E-10</c:v>
                </c:pt>
                <c:pt idx="530">
                  <c:v>5.5544300000000002E-10</c:v>
                </c:pt>
                <c:pt idx="531">
                  <c:v>5.5554799999999999E-10</c:v>
                </c:pt>
                <c:pt idx="532">
                  <c:v>5.5565399999999997E-10</c:v>
                </c:pt>
                <c:pt idx="533">
                  <c:v>5.5575900000000005E-10</c:v>
                </c:pt>
                <c:pt idx="534">
                  <c:v>5.5586400000000002E-10</c:v>
                </c:pt>
                <c:pt idx="535">
                  <c:v>5.5596999999999999E-10</c:v>
                </c:pt>
                <c:pt idx="536">
                  <c:v>5.5607499999999996E-10</c:v>
                </c:pt>
                <c:pt idx="537">
                  <c:v>5.5618000000000004E-10</c:v>
                </c:pt>
                <c:pt idx="538">
                  <c:v>5.5628600000000002E-10</c:v>
                </c:pt>
                <c:pt idx="539">
                  <c:v>5.5639099999999999E-10</c:v>
                </c:pt>
                <c:pt idx="540">
                  <c:v>5.5649599999999996E-10</c:v>
                </c:pt>
                <c:pt idx="541">
                  <c:v>5.5660200000000004E-10</c:v>
                </c:pt>
                <c:pt idx="542">
                  <c:v>5.5670700000000001E-10</c:v>
                </c:pt>
                <c:pt idx="543">
                  <c:v>5.5681199999999998E-10</c:v>
                </c:pt>
                <c:pt idx="544">
                  <c:v>5.5691799999999996E-10</c:v>
                </c:pt>
                <c:pt idx="545">
                  <c:v>5.5702300000000003E-10</c:v>
                </c:pt>
                <c:pt idx="546">
                  <c:v>5.5712900000000001E-10</c:v>
                </c:pt>
                <c:pt idx="547">
                  <c:v>5.5723399999999998E-10</c:v>
                </c:pt>
                <c:pt idx="548">
                  <c:v>5.5733899999999995E-10</c:v>
                </c:pt>
                <c:pt idx="549">
                  <c:v>5.5744500000000003E-10</c:v>
                </c:pt>
                <c:pt idx="550">
                  <c:v>5.5755E-10</c:v>
                </c:pt>
                <c:pt idx="551">
                  <c:v>5.5765499999999997E-10</c:v>
                </c:pt>
                <c:pt idx="552">
                  <c:v>5.5776099999999995E-10</c:v>
                </c:pt>
                <c:pt idx="553">
                  <c:v>5.5786600000000003E-10</c:v>
                </c:pt>
                <c:pt idx="554">
                  <c:v>5.57971E-10</c:v>
                </c:pt>
                <c:pt idx="555">
                  <c:v>5.5807699999999997E-10</c:v>
                </c:pt>
                <c:pt idx="556">
                  <c:v>5.5818200000000005E-10</c:v>
                </c:pt>
                <c:pt idx="557">
                  <c:v>5.5828700000000002E-10</c:v>
                </c:pt>
                <c:pt idx="558">
                  <c:v>5.58393E-10</c:v>
                </c:pt>
                <c:pt idx="559">
                  <c:v>5.5849799999999997E-10</c:v>
                </c:pt>
                <c:pt idx="560">
                  <c:v>5.5860400000000005E-10</c:v>
                </c:pt>
                <c:pt idx="561">
                  <c:v>5.5870900000000002E-10</c:v>
                </c:pt>
                <c:pt idx="562">
                  <c:v>5.5881399999999999E-10</c:v>
                </c:pt>
                <c:pt idx="563">
                  <c:v>5.5891999999999997E-10</c:v>
                </c:pt>
                <c:pt idx="564">
                  <c:v>5.5902500000000004E-10</c:v>
                </c:pt>
                <c:pt idx="565">
                  <c:v>5.5913000000000001E-10</c:v>
                </c:pt>
                <c:pt idx="566">
                  <c:v>5.5923599999999999E-10</c:v>
                </c:pt>
                <c:pt idx="567">
                  <c:v>5.5934099999999996E-10</c:v>
                </c:pt>
                <c:pt idx="568">
                  <c:v>5.5944600000000003E-10</c:v>
                </c:pt>
                <c:pt idx="569">
                  <c:v>5.5955200000000001E-10</c:v>
                </c:pt>
                <c:pt idx="570">
                  <c:v>5.5965699999999998E-10</c:v>
                </c:pt>
                <c:pt idx="571">
                  <c:v>5.5976199999999995E-10</c:v>
                </c:pt>
                <c:pt idx="572">
                  <c:v>5.5986800000000004E-10</c:v>
                </c:pt>
                <c:pt idx="573">
                  <c:v>5.5997300000000001E-10</c:v>
                </c:pt>
                <c:pt idx="574">
                  <c:v>5.6007799999999998E-10</c:v>
                </c:pt>
                <c:pt idx="575">
                  <c:v>5.6018399999999995E-10</c:v>
                </c:pt>
                <c:pt idx="576">
                  <c:v>5.6028900000000003E-10</c:v>
                </c:pt>
                <c:pt idx="577">
                  <c:v>5.6039500000000001E-10</c:v>
                </c:pt>
                <c:pt idx="578">
                  <c:v>5.6049999999999998E-10</c:v>
                </c:pt>
                <c:pt idx="579">
                  <c:v>5.6060500000000005E-10</c:v>
                </c:pt>
                <c:pt idx="580">
                  <c:v>5.6071100000000003E-10</c:v>
                </c:pt>
                <c:pt idx="581">
                  <c:v>5.60816E-10</c:v>
                </c:pt>
                <c:pt idx="582">
                  <c:v>5.6092099999999997E-10</c:v>
                </c:pt>
                <c:pt idx="583">
                  <c:v>5.6102699999999995E-10</c:v>
                </c:pt>
                <c:pt idx="584">
                  <c:v>5.6113200000000002E-10</c:v>
                </c:pt>
                <c:pt idx="585">
                  <c:v>5.6123699999999999E-10</c:v>
                </c:pt>
                <c:pt idx="586">
                  <c:v>5.6134299999999997E-10</c:v>
                </c:pt>
                <c:pt idx="587">
                  <c:v>5.6144800000000004E-10</c:v>
                </c:pt>
                <c:pt idx="588">
                  <c:v>5.6155300000000001E-10</c:v>
                </c:pt>
                <c:pt idx="589">
                  <c:v>5.6165899999999999E-10</c:v>
                </c:pt>
                <c:pt idx="590">
                  <c:v>5.6176399999999996E-10</c:v>
                </c:pt>
                <c:pt idx="591">
                  <c:v>5.6187000000000005E-10</c:v>
                </c:pt>
                <c:pt idx="592">
                  <c:v>5.6197500000000002E-10</c:v>
                </c:pt>
                <c:pt idx="593">
                  <c:v>5.6207999999999999E-10</c:v>
                </c:pt>
                <c:pt idx="594">
                  <c:v>5.6218599999999997E-10</c:v>
                </c:pt>
                <c:pt idx="595">
                  <c:v>5.6229100000000004E-10</c:v>
                </c:pt>
                <c:pt idx="596">
                  <c:v>5.6239600000000001E-10</c:v>
                </c:pt>
                <c:pt idx="597">
                  <c:v>5.6250199999999999E-10</c:v>
                </c:pt>
                <c:pt idx="598">
                  <c:v>5.6260699999999996E-10</c:v>
                </c:pt>
                <c:pt idx="599">
                  <c:v>5.6271200000000003E-10</c:v>
                </c:pt>
                <c:pt idx="600">
                  <c:v>5.6281800000000001E-10</c:v>
                </c:pt>
                <c:pt idx="601">
                  <c:v>5.6292299999999998E-10</c:v>
                </c:pt>
                <c:pt idx="602">
                  <c:v>5.6302799999999995E-10</c:v>
                </c:pt>
                <c:pt idx="603">
                  <c:v>5.6313400000000003E-10</c:v>
                </c:pt>
                <c:pt idx="604">
                  <c:v>5.63239E-10</c:v>
                </c:pt>
                <c:pt idx="605">
                  <c:v>5.6334499999999998E-10</c:v>
                </c:pt>
                <c:pt idx="606">
                  <c:v>5.6344999999999995E-10</c:v>
                </c:pt>
                <c:pt idx="607">
                  <c:v>5.6355500000000003E-10</c:v>
                </c:pt>
                <c:pt idx="608">
                  <c:v>5.63661E-10</c:v>
                </c:pt>
                <c:pt idx="609">
                  <c:v>5.6376599999999997E-10</c:v>
                </c:pt>
                <c:pt idx="610">
                  <c:v>5.6387100000000005E-10</c:v>
                </c:pt>
                <c:pt idx="611">
                  <c:v>5.6397700000000003E-10</c:v>
                </c:pt>
                <c:pt idx="612">
                  <c:v>5.64082E-10</c:v>
                </c:pt>
                <c:pt idx="613">
                  <c:v>5.6418699999999997E-10</c:v>
                </c:pt>
                <c:pt idx="614">
                  <c:v>5.6429300000000005E-10</c:v>
                </c:pt>
                <c:pt idx="615">
                  <c:v>5.6439800000000002E-10</c:v>
                </c:pt>
                <c:pt idx="616">
                  <c:v>5.6450299999999999E-10</c:v>
                </c:pt>
                <c:pt idx="617">
                  <c:v>5.6460899999999997E-10</c:v>
                </c:pt>
                <c:pt idx="618">
                  <c:v>5.6471400000000004E-10</c:v>
                </c:pt>
                <c:pt idx="619">
                  <c:v>5.6481900000000001E-10</c:v>
                </c:pt>
                <c:pt idx="620">
                  <c:v>5.6492499999999999E-10</c:v>
                </c:pt>
                <c:pt idx="621">
                  <c:v>5.6502999999999996E-10</c:v>
                </c:pt>
                <c:pt idx="622">
                  <c:v>5.6513600000000004E-10</c:v>
                </c:pt>
                <c:pt idx="623">
                  <c:v>5.6524100000000001E-10</c:v>
                </c:pt>
                <c:pt idx="624">
                  <c:v>5.6534599999999998E-10</c:v>
                </c:pt>
                <c:pt idx="625">
                  <c:v>5.6545199999999996E-10</c:v>
                </c:pt>
                <c:pt idx="626">
                  <c:v>5.6555700000000004E-10</c:v>
                </c:pt>
                <c:pt idx="627">
                  <c:v>5.6566200000000001E-10</c:v>
                </c:pt>
                <c:pt idx="628">
                  <c:v>5.6576799999999998E-10</c:v>
                </c:pt>
                <c:pt idx="629">
                  <c:v>5.6587299999999995E-10</c:v>
                </c:pt>
                <c:pt idx="630">
                  <c:v>5.6597800000000003E-10</c:v>
                </c:pt>
                <c:pt idx="631">
                  <c:v>5.6608400000000001E-10</c:v>
                </c:pt>
                <c:pt idx="632">
                  <c:v>5.6618899999999998E-10</c:v>
                </c:pt>
                <c:pt idx="633">
                  <c:v>5.6629400000000005E-10</c:v>
                </c:pt>
                <c:pt idx="634">
                  <c:v>5.6640000000000003E-10</c:v>
                </c:pt>
                <c:pt idx="635">
                  <c:v>5.66505E-10</c:v>
                </c:pt>
                <c:pt idx="636">
                  <c:v>5.6661099999999998E-10</c:v>
                </c:pt>
                <c:pt idx="637">
                  <c:v>5.6671599999999995E-10</c:v>
                </c:pt>
                <c:pt idx="638">
                  <c:v>5.6682100000000002E-10</c:v>
                </c:pt>
                <c:pt idx="639">
                  <c:v>5.66927E-10</c:v>
                </c:pt>
                <c:pt idx="640">
                  <c:v>5.6703199999999997E-10</c:v>
                </c:pt>
                <c:pt idx="641">
                  <c:v>5.6713700000000004E-10</c:v>
                </c:pt>
                <c:pt idx="642">
                  <c:v>5.6724300000000002E-10</c:v>
                </c:pt>
                <c:pt idx="643">
                  <c:v>5.6734799999999999E-10</c:v>
                </c:pt>
                <c:pt idx="644">
                  <c:v>5.6745299999999996E-10</c:v>
                </c:pt>
                <c:pt idx="645">
                  <c:v>5.6755900000000005E-10</c:v>
                </c:pt>
                <c:pt idx="646">
                  <c:v>5.6766400000000002E-10</c:v>
                </c:pt>
                <c:pt idx="647">
                  <c:v>5.6776899999999999E-10</c:v>
                </c:pt>
                <c:pt idx="648">
                  <c:v>5.6787499999999996E-10</c:v>
                </c:pt>
                <c:pt idx="649">
                  <c:v>5.6798000000000004E-10</c:v>
                </c:pt>
                <c:pt idx="650">
                  <c:v>5.6808600000000002E-10</c:v>
                </c:pt>
                <c:pt idx="651">
                  <c:v>5.6819099999999999E-10</c:v>
                </c:pt>
                <c:pt idx="652">
                  <c:v>5.6829599999999996E-10</c:v>
                </c:pt>
                <c:pt idx="653">
                  <c:v>5.6840200000000004E-10</c:v>
                </c:pt>
                <c:pt idx="654">
                  <c:v>5.6850700000000001E-10</c:v>
                </c:pt>
                <c:pt idx="655">
                  <c:v>5.6861199999999998E-10</c:v>
                </c:pt>
                <c:pt idx="656">
                  <c:v>5.6871799999999996E-10</c:v>
                </c:pt>
                <c:pt idx="657">
                  <c:v>5.6882300000000003E-10</c:v>
                </c:pt>
                <c:pt idx="658">
                  <c:v>5.68928E-10</c:v>
                </c:pt>
                <c:pt idx="659">
                  <c:v>5.6903399999999998E-10</c:v>
                </c:pt>
                <c:pt idx="660">
                  <c:v>5.6913899999999995E-10</c:v>
                </c:pt>
                <c:pt idx="661">
                  <c:v>5.6924400000000002E-10</c:v>
                </c:pt>
                <c:pt idx="662">
                  <c:v>5.6935E-10</c:v>
                </c:pt>
                <c:pt idx="663">
                  <c:v>5.6945499999999997E-10</c:v>
                </c:pt>
                <c:pt idx="664">
                  <c:v>5.6956000000000005E-10</c:v>
                </c:pt>
                <c:pt idx="665">
                  <c:v>5.6966600000000003E-10</c:v>
                </c:pt>
                <c:pt idx="666">
                  <c:v>5.69771E-10</c:v>
                </c:pt>
                <c:pt idx="667">
                  <c:v>5.6987699999999998E-10</c:v>
                </c:pt>
                <c:pt idx="668">
                  <c:v>5.6998200000000005E-10</c:v>
                </c:pt>
                <c:pt idx="669">
                  <c:v>5.7008700000000002E-10</c:v>
                </c:pt>
                <c:pt idx="670">
                  <c:v>5.70193E-10</c:v>
                </c:pt>
                <c:pt idx="671">
                  <c:v>5.7029799999999997E-10</c:v>
                </c:pt>
                <c:pt idx="672">
                  <c:v>5.7040300000000004E-10</c:v>
                </c:pt>
                <c:pt idx="673">
                  <c:v>5.7050900000000002E-10</c:v>
                </c:pt>
                <c:pt idx="674">
                  <c:v>5.7061399999999999E-10</c:v>
                </c:pt>
                <c:pt idx="675">
                  <c:v>5.7071899999999996E-10</c:v>
                </c:pt>
                <c:pt idx="676">
                  <c:v>5.7082500000000004E-10</c:v>
                </c:pt>
                <c:pt idx="677">
                  <c:v>5.7093000000000001E-10</c:v>
                </c:pt>
                <c:pt idx="678">
                  <c:v>5.7103499999999998E-10</c:v>
                </c:pt>
                <c:pt idx="679">
                  <c:v>5.7114099999999996E-10</c:v>
                </c:pt>
                <c:pt idx="680">
                  <c:v>5.7124600000000004E-10</c:v>
                </c:pt>
                <c:pt idx="681">
                  <c:v>5.7135200000000001E-10</c:v>
                </c:pt>
                <c:pt idx="682">
                  <c:v>5.7145699999999998E-10</c:v>
                </c:pt>
                <c:pt idx="683">
                  <c:v>5.7156199999999995E-10</c:v>
                </c:pt>
                <c:pt idx="684">
                  <c:v>5.7166800000000004E-10</c:v>
                </c:pt>
                <c:pt idx="685">
                  <c:v>5.7177300000000001E-10</c:v>
                </c:pt>
                <c:pt idx="686">
                  <c:v>5.7187799999999998E-10</c:v>
                </c:pt>
                <c:pt idx="687">
                  <c:v>5.7198399999999996E-10</c:v>
                </c:pt>
                <c:pt idx="688">
                  <c:v>5.7208900000000003E-10</c:v>
                </c:pt>
                <c:pt idx="689">
                  <c:v>5.72194E-10</c:v>
                </c:pt>
                <c:pt idx="690">
                  <c:v>5.7229999999999998E-10</c:v>
                </c:pt>
                <c:pt idx="691">
                  <c:v>5.7240500000000005E-10</c:v>
                </c:pt>
                <c:pt idx="692">
                  <c:v>5.7251000000000002E-10</c:v>
                </c:pt>
                <c:pt idx="693">
                  <c:v>5.72616E-10</c:v>
                </c:pt>
                <c:pt idx="694">
                  <c:v>5.7272099999999997E-10</c:v>
                </c:pt>
                <c:pt idx="695">
                  <c:v>5.7282600000000004E-10</c:v>
                </c:pt>
                <c:pt idx="696">
                  <c:v>5.7293200000000002E-10</c:v>
                </c:pt>
                <c:pt idx="697">
                  <c:v>5.7303699999999999E-10</c:v>
                </c:pt>
                <c:pt idx="698">
                  <c:v>5.7314299999999997E-10</c:v>
                </c:pt>
                <c:pt idx="699">
                  <c:v>5.7324800000000005E-10</c:v>
                </c:pt>
                <c:pt idx="700">
                  <c:v>5.7335300000000002E-10</c:v>
                </c:pt>
                <c:pt idx="701">
                  <c:v>5.7345899999999999E-10</c:v>
                </c:pt>
                <c:pt idx="702">
                  <c:v>5.7356399999999996E-10</c:v>
                </c:pt>
                <c:pt idx="703">
                  <c:v>5.7366900000000004E-10</c:v>
                </c:pt>
                <c:pt idx="704">
                  <c:v>5.7377500000000002E-10</c:v>
                </c:pt>
                <c:pt idx="705">
                  <c:v>5.7387999999999999E-10</c:v>
                </c:pt>
                <c:pt idx="706">
                  <c:v>5.7398499999999996E-10</c:v>
                </c:pt>
                <c:pt idx="707">
                  <c:v>5.7409100000000004E-10</c:v>
                </c:pt>
                <c:pt idx="708">
                  <c:v>5.7419600000000001E-10</c:v>
                </c:pt>
                <c:pt idx="709">
                  <c:v>5.7430099999999998E-10</c:v>
                </c:pt>
                <c:pt idx="710">
                  <c:v>5.7440699999999996E-10</c:v>
                </c:pt>
                <c:pt idx="711">
                  <c:v>5.7451200000000003E-10</c:v>
                </c:pt>
                <c:pt idx="712">
                  <c:v>5.7461800000000001E-10</c:v>
                </c:pt>
                <c:pt idx="713">
                  <c:v>5.7472299999999998E-10</c:v>
                </c:pt>
                <c:pt idx="714">
                  <c:v>5.7482799999999995E-10</c:v>
                </c:pt>
                <c:pt idx="715">
                  <c:v>5.7493400000000003E-10</c:v>
                </c:pt>
                <c:pt idx="716">
                  <c:v>5.75039E-10</c:v>
                </c:pt>
                <c:pt idx="717">
                  <c:v>5.7514399999999997E-10</c:v>
                </c:pt>
                <c:pt idx="718">
                  <c:v>5.7524999999999995E-10</c:v>
                </c:pt>
                <c:pt idx="719">
                  <c:v>5.7535500000000003E-10</c:v>
                </c:pt>
                <c:pt idx="720">
                  <c:v>5.7546E-10</c:v>
                </c:pt>
                <c:pt idx="721">
                  <c:v>5.7556599999999997E-10</c:v>
                </c:pt>
                <c:pt idx="722">
                  <c:v>5.7567100000000005E-10</c:v>
                </c:pt>
                <c:pt idx="723">
                  <c:v>5.7577600000000002E-10</c:v>
                </c:pt>
                <c:pt idx="724">
                  <c:v>5.75882E-10</c:v>
                </c:pt>
                <c:pt idx="725">
                  <c:v>5.7598699999999997E-10</c:v>
                </c:pt>
                <c:pt idx="726">
                  <c:v>5.7609300000000005E-10</c:v>
                </c:pt>
                <c:pt idx="727">
                  <c:v>5.7619800000000002E-10</c:v>
                </c:pt>
                <c:pt idx="728">
                  <c:v>5.7630299999999999E-10</c:v>
                </c:pt>
                <c:pt idx="729">
                  <c:v>5.7640899999999997E-10</c:v>
                </c:pt>
                <c:pt idx="730">
                  <c:v>5.7651400000000004E-10</c:v>
                </c:pt>
                <c:pt idx="731">
                  <c:v>5.7661900000000001E-10</c:v>
                </c:pt>
                <c:pt idx="732">
                  <c:v>5.7672499999999999E-10</c:v>
                </c:pt>
                <c:pt idx="733">
                  <c:v>5.7682999999999996E-10</c:v>
                </c:pt>
                <c:pt idx="734">
                  <c:v>5.7693500000000003E-10</c:v>
                </c:pt>
                <c:pt idx="735">
                  <c:v>5.7704100000000001E-10</c:v>
                </c:pt>
                <c:pt idx="736">
                  <c:v>5.7714599999999998E-10</c:v>
                </c:pt>
                <c:pt idx="737">
                  <c:v>5.7725099999999995E-10</c:v>
                </c:pt>
                <c:pt idx="738">
                  <c:v>5.7735700000000004E-10</c:v>
                </c:pt>
                <c:pt idx="739">
                  <c:v>5.7746200000000001E-10</c:v>
                </c:pt>
                <c:pt idx="740">
                  <c:v>5.7756699999999998E-10</c:v>
                </c:pt>
                <c:pt idx="741">
                  <c:v>5.7767299999999996E-10</c:v>
                </c:pt>
                <c:pt idx="742">
                  <c:v>5.7777800000000003E-10</c:v>
                </c:pt>
                <c:pt idx="743">
                  <c:v>5.7788400000000001E-10</c:v>
                </c:pt>
                <c:pt idx="744">
                  <c:v>5.7798899999999998E-10</c:v>
                </c:pt>
                <c:pt idx="745">
                  <c:v>5.7809400000000005E-10</c:v>
                </c:pt>
                <c:pt idx="746">
                  <c:v>5.7820000000000003E-10</c:v>
                </c:pt>
                <c:pt idx="747">
                  <c:v>5.78305E-10</c:v>
                </c:pt>
                <c:pt idx="748">
                  <c:v>5.7840999999999997E-10</c:v>
                </c:pt>
                <c:pt idx="749">
                  <c:v>5.7851599999999995E-10</c:v>
                </c:pt>
                <c:pt idx="750">
                  <c:v>5.7862100000000002E-10</c:v>
                </c:pt>
                <c:pt idx="751">
                  <c:v>5.7872599999999999E-10</c:v>
                </c:pt>
                <c:pt idx="752">
                  <c:v>5.7883199999999997E-10</c:v>
                </c:pt>
                <c:pt idx="753">
                  <c:v>5.7893700000000005E-10</c:v>
                </c:pt>
                <c:pt idx="754">
                  <c:v>5.7904200000000002E-10</c:v>
                </c:pt>
                <c:pt idx="755">
                  <c:v>5.7914799999999999E-10</c:v>
                </c:pt>
                <c:pt idx="756">
                  <c:v>5.7925299999999996E-10</c:v>
                </c:pt>
                <c:pt idx="757">
                  <c:v>5.7935900000000005E-10</c:v>
                </c:pt>
                <c:pt idx="758">
                  <c:v>5.7946400000000002E-10</c:v>
                </c:pt>
                <c:pt idx="759">
                  <c:v>5.7956899999999999E-10</c:v>
                </c:pt>
                <c:pt idx="760">
                  <c:v>5.7967499999999997E-10</c:v>
                </c:pt>
                <c:pt idx="761">
                  <c:v>5.7978000000000004E-10</c:v>
                </c:pt>
                <c:pt idx="762">
                  <c:v>5.7988500000000001E-10</c:v>
                </c:pt>
                <c:pt idx="763">
                  <c:v>5.7999099999999999E-10</c:v>
                </c:pt>
                <c:pt idx="764">
                  <c:v>5.8009599999999996E-10</c:v>
                </c:pt>
                <c:pt idx="765">
                  <c:v>5.8020100000000003E-10</c:v>
                </c:pt>
                <c:pt idx="766">
                  <c:v>5.8030700000000001E-10</c:v>
                </c:pt>
                <c:pt idx="767">
                  <c:v>5.8041199999999998E-10</c:v>
                </c:pt>
                <c:pt idx="768">
                  <c:v>5.8051699999999995E-10</c:v>
                </c:pt>
                <c:pt idx="769">
                  <c:v>5.8062300000000003E-10</c:v>
                </c:pt>
                <c:pt idx="770">
                  <c:v>5.80728E-10</c:v>
                </c:pt>
                <c:pt idx="771">
                  <c:v>5.8083399999999998E-10</c:v>
                </c:pt>
                <c:pt idx="772">
                  <c:v>5.8093899999999995E-10</c:v>
                </c:pt>
                <c:pt idx="773">
                  <c:v>5.8104400000000003E-10</c:v>
                </c:pt>
                <c:pt idx="774">
                  <c:v>5.8115E-10</c:v>
                </c:pt>
                <c:pt idx="775">
                  <c:v>5.8125499999999997E-10</c:v>
                </c:pt>
                <c:pt idx="776">
                  <c:v>5.8136000000000005E-10</c:v>
                </c:pt>
                <c:pt idx="777">
                  <c:v>5.8146600000000003E-10</c:v>
                </c:pt>
                <c:pt idx="778">
                  <c:v>5.81571E-10</c:v>
                </c:pt>
                <c:pt idx="779">
                  <c:v>5.8167599999999997E-10</c:v>
                </c:pt>
                <c:pt idx="780">
                  <c:v>5.8178200000000005E-10</c:v>
                </c:pt>
                <c:pt idx="781">
                  <c:v>5.8188700000000002E-10</c:v>
                </c:pt>
                <c:pt idx="782">
                  <c:v>5.8199199999999999E-10</c:v>
                </c:pt>
                <c:pt idx="783">
                  <c:v>5.8209799999999997E-10</c:v>
                </c:pt>
                <c:pt idx="784">
                  <c:v>5.8220300000000004E-10</c:v>
                </c:pt>
                <c:pt idx="785">
                  <c:v>5.8230800000000001E-10</c:v>
                </c:pt>
                <c:pt idx="786">
                  <c:v>5.8241399999999999E-10</c:v>
                </c:pt>
                <c:pt idx="787">
                  <c:v>5.8251899999999996E-10</c:v>
                </c:pt>
                <c:pt idx="788">
                  <c:v>5.8262500000000004E-10</c:v>
                </c:pt>
                <c:pt idx="789">
                  <c:v>5.8273000000000001E-10</c:v>
                </c:pt>
                <c:pt idx="790">
                  <c:v>5.8283499999999998E-10</c:v>
                </c:pt>
                <c:pt idx="791">
                  <c:v>5.8294099999999996E-10</c:v>
                </c:pt>
                <c:pt idx="792">
                  <c:v>5.8304600000000004E-10</c:v>
                </c:pt>
                <c:pt idx="793">
                  <c:v>5.8315100000000001E-10</c:v>
                </c:pt>
                <c:pt idx="794">
                  <c:v>5.8325699999999998E-10</c:v>
                </c:pt>
                <c:pt idx="795">
                  <c:v>5.8336199999999995E-10</c:v>
                </c:pt>
                <c:pt idx="796">
                  <c:v>5.8346700000000003E-10</c:v>
                </c:pt>
                <c:pt idx="797">
                  <c:v>5.8357300000000001E-10</c:v>
                </c:pt>
                <c:pt idx="798">
                  <c:v>5.8367799999999998E-10</c:v>
                </c:pt>
                <c:pt idx="799">
                  <c:v>5.8378300000000005E-10</c:v>
                </c:pt>
                <c:pt idx="800">
                  <c:v>5.8388900000000003E-10</c:v>
                </c:pt>
                <c:pt idx="801">
                  <c:v>5.83994E-10</c:v>
                </c:pt>
                <c:pt idx="802">
                  <c:v>5.8409999999999998E-10</c:v>
                </c:pt>
                <c:pt idx="803">
                  <c:v>5.8420499999999995E-10</c:v>
                </c:pt>
                <c:pt idx="804">
                  <c:v>5.8431000000000002E-10</c:v>
                </c:pt>
                <c:pt idx="805">
                  <c:v>5.84416E-10</c:v>
                </c:pt>
                <c:pt idx="806">
                  <c:v>5.8452099999999997E-10</c:v>
                </c:pt>
                <c:pt idx="807">
                  <c:v>5.8462600000000004E-10</c:v>
                </c:pt>
                <c:pt idx="808">
                  <c:v>5.8473200000000002E-10</c:v>
                </c:pt>
                <c:pt idx="809">
                  <c:v>5.8483699999999999E-10</c:v>
                </c:pt>
                <c:pt idx="810">
                  <c:v>5.8494199999999996E-10</c:v>
                </c:pt>
                <c:pt idx="811">
                  <c:v>5.8504800000000005E-10</c:v>
                </c:pt>
                <c:pt idx="812">
                  <c:v>5.8515300000000002E-10</c:v>
                </c:pt>
                <c:pt idx="813">
                  <c:v>5.8525799999999999E-10</c:v>
                </c:pt>
                <c:pt idx="814">
                  <c:v>5.8536399999999997E-10</c:v>
                </c:pt>
                <c:pt idx="815">
                  <c:v>5.8546900000000004E-10</c:v>
                </c:pt>
                <c:pt idx="816">
                  <c:v>5.8557500000000002E-10</c:v>
                </c:pt>
                <c:pt idx="817">
                  <c:v>5.8567999999999999E-10</c:v>
                </c:pt>
                <c:pt idx="818">
                  <c:v>5.8578499999999996E-10</c:v>
                </c:pt>
                <c:pt idx="819">
                  <c:v>5.8589100000000004E-10</c:v>
                </c:pt>
                <c:pt idx="820">
                  <c:v>5.8599600000000001E-10</c:v>
                </c:pt>
                <c:pt idx="821">
                  <c:v>5.8610099999999998E-10</c:v>
                </c:pt>
                <c:pt idx="822">
                  <c:v>5.8620699999999996E-10</c:v>
                </c:pt>
                <c:pt idx="823">
                  <c:v>5.8631200000000003E-10</c:v>
                </c:pt>
                <c:pt idx="824">
                  <c:v>5.86417E-10</c:v>
                </c:pt>
                <c:pt idx="825">
                  <c:v>5.8652299999999998E-10</c:v>
                </c:pt>
                <c:pt idx="826">
                  <c:v>5.8662799999999995E-10</c:v>
                </c:pt>
                <c:pt idx="827">
                  <c:v>5.8673300000000003E-10</c:v>
                </c:pt>
                <c:pt idx="828">
                  <c:v>5.86839E-10</c:v>
                </c:pt>
                <c:pt idx="829">
                  <c:v>5.8694399999999997E-10</c:v>
                </c:pt>
                <c:pt idx="830">
                  <c:v>5.8704900000000005E-10</c:v>
                </c:pt>
                <c:pt idx="831">
                  <c:v>5.8715500000000003E-10</c:v>
                </c:pt>
                <c:pt idx="832">
                  <c:v>5.8726E-10</c:v>
                </c:pt>
                <c:pt idx="833">
                  <c:v>5.8736599999999998E-10</c:v>
                </c:pt>
                <c:pt idx="834">
                  <c:v>5.8747100000000005E-10</c:v>
                </c:pt>
                <c:pt idx="835">
                  <c:v>5.8757600000000002E-10</c:v>
                </c:pt>
                <c:pt idx="836">
                  <c:v>5.87682E-10</c:v>
                </c:pt>
                <c:pt idx="837">
                  <c:v>5.8778699999999997E-10</c:v>
                </c:pt>
                <c:pt idx="838">
                  <c:v>5.8789200000000004E-10</c:v>
                </c:pt>
                <c:pt idx="839">
                  <c:v>5.8799800000000002E-10</c:v>
                </c:pt>
                <c:pt idx="840">
                  <c:v>5.8810299999999999E-10</c:v>
                </c:pt>
                <c:pt idx="841">
                  <c:v>5.8820799999999996E-10</c:v>
                </c:pt>
                <c:pt idx="842">
                  <c:v>5.8831400000000004E-10</c:v>
                </c:pt>
                <c:pt idx="843">
                  <c:v>5.8841900000000001E-10</c:v>
                </c:pt>
                <c:pt idx="844">
                  <c:v>5.8852399999999998E-10</c:v>
                </c:pt>
                <c:pt idx="845">
                  <c:v>5.8862999999999996E-10</c:v>
                </c:pt>
                <c:pt idx="846">
                  <c:v>5.8873500000000004E-10</c:v>
                </c:pt>
                <c:pt idx="847">
                  <c:v>5.8884100000000001E-10</c:v>
                </c:pt>
                <c:pt idx="848">
                  <c:v>5.8894599999999998E-10</c:v>
                </c:pt>
                <c:pt idx="849">
                  <c:v>5.8905099999999995E-10</c:v>
                </c:pt>
                <c:pt idx="850">
                  <c:v>5.8915700000000004E-10</c:v>
                </c:pt>
                <c:pt idx="851">
                  <c:v>5.8926200000000001E-10</c:v>
                </c:pt>
                <c:pt idx="852">
                  <c:v>5.8936699999999998E-10</c:v>
                </c:pt>
                <c:pt idx="853">
                  <c:v>5.8947299999999996E-10</c:v>
                </c:pt>
                <c:pt idx="854">
                  <c:v>5.8957800000000003E-10</c:v>
                </c:pt>
                <c:pt idx="855">
                  <c:v>5.89683E-10</c:v>
                </c:pt>
                <c:pt idx="856">
                  <c:v>5.8978899999999998E-10</c:v>
                </c:pt>
                <c:pt idx="857">
                  <c:v>5.8989399999999995E-10</c:v>
                </c:pt>
                <c:pt idx="858">
                  <c:v>5.8999900000000002E-10</c:v>
                </c:pt>
                <c:pt idx="859">
                  <c:v>5.90105E-10</c:v>
                </c:pt>
                <c:pt idx="860">
                  <c:v>5.9020999999999997E-10</c:v>
                </c:pt>
                <c:pt idx="861">
                  <c:v>5.9031599999999995E-10</c:v>
                </c:pt>
                <c:pt idx="862">
                  <c:v>5.9042100000000002E-10</c:v>
                </c:pt>
                <c:pt idx="863">
                  <c:v>5.9052599999999999E-10</c:v>
                </c:pt>
                <c:pt idx="864">
                  <c:v>5.9063199999999997E-10</c:v>
                </c:pt>
                <c:pt idx="865">
                  <c:v>5.9073700000000005E-10</c:v>
                </c:pt>
                <c:pt idx="866">
                  <c:v>5.9084200000000002E-10</c:v>
                </c:pt>
                <c:pt idx="867">
                  <c:v>5.9094799999999999E-10</c:v>
                </c:pt>
                <c:pt idx="868">
                  <c:v>5.9105299999999996E-10</c:v>
                </c:pt>
                <c:pt idx="869">
                  <c:v>5.9115800000000004E-10</c:v>
                </c:pt>
                <c:pt idx="870">
                  <c:v>5.9126400000000002E-10</c:v>
                </c:pt>
                <c:pt idx="871">
                  <c:v>5.9136899999999999E-10</c:v>
                </c:pt>
                <c:pt idx="872">
                  <c:v>5.9147399999999996E-10</c:v>
                </c:pt>
                <c:pt idx="873">
                  <c:v>5.9158000000000004E-10</c:v>
                </c:pt>
                <c:pt idx="874">
                  <c:v>5.9168500000000001E-10</c:v>
                </c:pt>
                <c:pt idx="875">
                  <c:v>5.9178999999999998E-10</c:v>
                </c:pt>
                <c:pt idx="876">
                  <c:v>5.9189599999999996E-10</c:v>
                </c:pt>
                <c:pt idx="877">
                  <c:v>5.9200100000000003E-10</c:v>
                </c:pt>
                <c:pt idx="878">
                  <c:v>5.9210700000000001E-10</c:v>
                </c:pt>
                <c:pt idx="879">
                  <c:v>5.9221199999999998E-10</c:v>
                </c:pt>
                <c:pt idx="880">
                  <c:v>5.9231699999999995E-10</c:v>
                </c:pt>
                <c:pt idx="881">
                  <c:v>5.9242300000000003E-10</c:v>
                </c:pt>
                <c:pt idx="882">
                  <c:v>5.92528E-10</c:v>
                </c:pt>
                <c:pt idx="883">
                  <c:v>5.9263299999999997E-10</c:v>
                </c:pt>
                <c:pt idx="884">
                  <c:v>5.9273899999999995E-10</c:v>
                </c:pt>
                <c:pt idx="885">
                  <c:v>5.9284400000000003E-10</c:v>
                </c:pt>
                <c:pt idx="886">
                  <c:v>5.92949E-10</c:v>
                </c:pt>
                <c:pt idx="887">
                  <c:v>5.9305499999999998E-10</c:v>
                </c:pt>
                <c:pt idx="888">
                  <c:v>5.9316000000000005E-10</c:v>
                </c:pt>
                <c:pt idx="889">
                  <c:v>5.9326500000000002E-10</c:v>
                </c:pt>
                <c:pt idx="890">
                  <c:v>5.93371E-10</c:v>
                </c:pt>
                <c:pt idx="891">
                  <c:v>5.9347599999999997E-10</c:v>
                </c:pt>
                <c:pt idx="892">
                  <c:v>5.9358200000000005E-10</c:v>
                </c:pt>
                <c:pt idx="893">
                  <c:v>5.9368700000000002E-10</c:v>
                </c:pt>
                <c:pt idx="894">
                  <c:v>5.9379199999999999E-10</c:v>
                </c:pt>
                <c:pt idx="895">
                  <c:v>5.9389799999999997E-10</c:v>
                </c:pt>
                <c:pt idx="896">
                  <c:v>5.9400300000000004E-10</c:v>
                </c:pt>
                <c:pt idx="897">
                  <c:v>5.9410800000000001E-10</c:v>
                </c:pt>
                <c:pt idx="898">
                  <c:v>5.9421399999999999E-10</c:v>
                </c:pt>
                <c:pt idx="899">
                  <c:v>5.9431899999999996E-10</c:v>
                </c:pt>
                <c:pt idx="900">
                  <c:v>5.9442400000000004E-10</c:v>
                </c:pt>
                <c:pt idx="901">
                  <c:v>5.9453000000000001E-10</c:v>
                </c:pt>
                <c:pt idx="902">
                  <c:v>5.9463499999999998E-10</c:v>
                </c:pt>
                <c:pt idx="903">
                  <c:v>5.9473999999999995E-10</c:v>
                </c:pt>
                <c:pt idx="904">
                  <c:v>5.9484600000000004E-10</c:v>
                </c:pt>
                <c:pt idx="905">
                  <c:v>5.9495100000000001E-10</c:v>
                </c:pt>
                <c:pt idx="906">
                  <c:v>5.9505699999999999E-10</c:v>
                </c:pt>
                <c:pt idx="907">
                  <c:v>5.9516199999999996E-10</c:v>
                </c:pt>
                <c:pt idx="908">
                  <c:v>5.9526700000000003E-10</c:v>
                </c:pt>
                <c:pt idx="909">
                  <c:v>5.9537300000000001E-10</c:v>
                </c:pt>
                <c:pt idx="910">
                  <c:v>5.9547799999999998E-10</c:v>
                </c:pt>
                <c:pt idx="911">
                  <c:v>5.9558300000000005E-10</c:v>
                </c:pt>
                <c:pt idx="912">
                  <c:v>5.9568900000000003E-10</c:v>
                </c:pt>
                <c:pt idx="913">
                  <c:v>5.95794E-10</c:v>
                </c:pt>
                <c:pt idx="914">
                  <c:v>5.9589899999999997E-10</c:v>
                </c:pt>
                <c:pt idx="915">
                  <c:v>5.9600499999999995E-10</c:v>
                </c:pt>
                <c:pt idx="916">
                  <c:v>5.9611000000000002E-10</c:v>
                </c:pt>
                <c:pt idx="917">
                  <c:v>5.9621499999999999E-10</c:v>
                </c:pt>
                <c:pt idx="918">
                  <c:v>5.9632099999999997E-10</c:v>
                </c:pt>
                <c:pt idx="919">
                  <c:v>5.9642600000000005E-10</c:v>
                </c:pt>
                <c:pt idx="920">
                  <c:v>5.9653100000000002E-10</c:v>
                </c:pt>
                <c:pt idx="921">
                  <c:v>5.9663699999999999E-10</c:v>
                </c:pt>
                <c:pt idx="922">
                  <c:v>5.9674199999999996E-10</c:v>
                </c:pt>
                <c:pt idx="923">
                  <c:v>5.9684800000000005E-10</c:v>
                </c:pt>
                <c:pt idx="924">
                  <c:v>5.9695300000000002E-10</c:v>
                </c:pt>
                <c:pt idx="925">
                  <c:v>5.9705799999999999E-10</c:v>
                </c:pt>
                <c:pt idx="926">
                  <c:v>5.9716399999999997E-10</c:v>
                </c:pt>
                <c:pt idx="927">
                  <c:v>5.9726900000000004E-10</c:v>
                </c:pt>
                <c:pt idx="928">
                  <c:v>5.9737400000000001E-10</c:v>
                </c:pt>
                <c:pt idx="929">
                  <c:v>5.9747999999999999E-10</c:v>
                </c:pt>
                <c:pt idx="930">
                  <c:v>5.9758499999999996E-10</c:v>
                </c:pt>
                <c:pt idx="931">
                  <c:v>5.9769000000000003E-10</c:v>
                </c:pt>
                <c:pt idx="932">
                  <c:v>5.9779600000000001E-10</c:v>
                </c:pt>
                <c:pt idx="933">
                  <c:v>5.9790099999999998E-10</c:v>
                </c:pt>
                <c:pt idx="934">
                  <c:v>5.9800599999999995E-10</c:v>
                </c:pt>
                <c:pt idx="935">
                  <c:v>5.9811200000000003E-10</c:v>
                </c:pt>
                <c:pt idx="936">
                  <c:v>5.98217E-10</c:v>
                </c:pt>
                <c:pt idx="937">
                  <c:v>5.9832299999999998E-10</c:v>
                </c:pt>
                <c:pt idx="938">
                  <c:v>5.9842799999999995E-10</c:v>
                </c:pt>
                <c:pt idx="939">
                  <c:v>5.9853300000000003E-10</c:v>
                </c:pt>
                <c:pt idx="940">
                  <c:v>5.98639E-10</c:v>
                </c:pt>
                <c:pt idx="941">
                  <c:v>5.9874399999999997E-10</c:v>
                </c:pt>
                <c:pt idx="942">
                  <c:v>5.9884900000000005E-10</c:v>
                </c:pt>
                <c:pt idx="943">
                  <c:v>5.9895500000000003E-10</c:v>
                </c:pt>
                <c:pt idx="944">
                  <c:v>5.9906E-10</c:v>
                </c:pt>
                <c:pt idx="945">
                  <c:v>5.9916499999999997E-10</c:v>
                </c:pt>
                <c:pt idx="946">
                  <c:v>5.9927100000000005E-10</c:v>
                </c:pt>
                <c:pt idx="947">
                  <c:v>5.9937600000000002E-10</c:v>
                </c:pt>
                <c:pt idx="948">
                  <c:v>5.9948099999999999E-10</c:v>
                </c:pt>
                <c:pt idx="949">
                  <c:v>5.9958699999999997E-10</c:v>
                </c:pt>
                <c:pt idx="950">
                  <c:v>5.9969200000000004E-10</c:v>
                </c:pt>
                <c:pt idx="951">
                  <c:v>5.9979800000000002E-10</c:v>
                </c:pt>
                <c:pt idx="952">
                  <c:v>5.9990299999999999E-10</c:v>
                </c:pt>
                <c:pt idx="953">
                  <c:v>6.0000799999999996E-10</c:v>
                </c:pt>
                <c:pt idx="954">
                  <c:v>6.0011400000000004E-10</c:v>
                </c:pt>
                <c:pt idx="955">
                  <c:v>6.0021900000000001E-10</c:v>
                </c:pt>
                <c:pt idx="956">
                  <c:v>6.0032399999999998E-10</c:v>
                </c:pt>
                <c:pt idx="957">
                  <c:v>6.0042999999999996E-10</c:v>
                </c:pt>
                <c:pt idx="958">
                  <c:v>6.0053500000000004E-10</c:v>
                </c:pt>
                <c:pt idx="959">
                  <c:v>6.0064000000000001E-10</c:v>
                </c:pt>
                <c:pt idx="960">
                  <c:v>6.0074599999999998E-10</c:v>
                </c:pt>
                <c:pt idx="961">
                  <c:v>6.0085099999999996E-10</c:v>
                </c:pt>
                <c:pt idx="962">
                  <c:v>6.0095600000000003E-10</c:v>
                </c:pt>
                <c:pt idx="963">
                  <c:v>6.0106200000000001E-10</c:v>
                </c:pt>
                <c:pt idx="964">
                  <c:v>6.0116699999999998E-10</c:v>
                </c:pt>
                <c:pt idx="965">
                  <c:v>6.0127200000000005E-10</c:v>
                </c:pt>
                <c:pt idx="966">
                  <c:v>6.0137800000000003E-10</c:v>
                </c:pt>
                <c:pt idx="967">
                  <c:v>6.01483E-10</c:v>
                </c:pt>
                <c:pt idx="968">
                  <c:v>6.0158899999999998E-10</c:v>
                </c:pt>
                <c:pt idx="969">
                  <c:v>6.0169399999999995E-10</c:v>
                </c:pt>
                <c:pt idx="970">
                  <c:v>6.0179900000000002E-10</c:v>
                </c:pt>
                <c:pt idx="971">
                  <c:v>6.01905E-10</c:v>
                </c:pt>
                <c:pt idx="972">
                  <c:v>6.0200999999999997E-10</c:v>
                </c:pt>
                <c:pt idx="973">
                  <c:v>6.0211500000000005E-10</c:v>
                </c:pt>
                <c:pt idx="974">
                  <c:v>6.0222100000000002E-10</c:v>
                </c:pt>
                <c:pt idx="975">
                  <c:v>6.0232599999999999E-10</c:v>
                </c:pt>
                <c:pt idx="976">
                  <c:v>6.0243099999999996E-10</c:v>
                </c:pt>
                <c:pt idx="977">
                  <c:v>6.0253700000000005E-10</c:v>
                </c:pt>
                <c:pt idx="978">
                  <c:v>6.0264200000000002E-10</c:v>
                </c:pt>
                <c:pt idx="979">
                  <c:v>6.0274699999999999E-10</c:v>
                </c:pt>
                <c:pt idx="980">
                  <c:v>6.0285299999999997E-10</c:v>
                </c:pt>
                <c:pt idx="981">
                  <c:v>6.0295800000000004E-10</c:v>
                </c:pt>
                <c:pt idx="982">
                  <c:v>6.0306400000000002E-10</c:v>
                </c:pt>
                <c:pt idx="983">
                  <c:v>6.0316899999999999E-10</c:v>
                </c:pt>
                <c:pt idx="984">
                  <c:v>6.0327399999999996E-10</c:v>
                </c:pt>
                <c:pt idx="985">
                  <c:v>6.0338000000000004E-10</c:v>
                </c:pt>
                <c:pt idx="986">
                  <c:v>6.0348500000000001E-10</c:v>
                </c:pt>
                <c:pt idx="987">
                  <c:v>6.0358999999999998E-10</c:v>
                </c:pt>
                <c:pt idx="988">
                  <c:v>6.0369599999999996E-10</c:v>
                </c:pt>
                <c:pt idx="989">
                  <c:v>6.0380100000000003E-10</c:v>
                </c:pt>
                <c:pt idx="990">
                  <c:v>6.03906E-10</c:v>
                </c:pt>
                <c:pt idx="991">
                  <c:v>6.0401199999999998E-10</c:v>
                </c:pt>
                <c:pt idx="992">
                  <c:v>6.0411699999999995E-10</c:v>
                </c:pt>
                <c:pt idx="993">
                  <c:v>6.0422200000000003E-10</c:v>
                </c:pt>
                <c:pt idx="994">
                  <c:v>6.04328E-10</c:v>
                </c:pt>
                <c:pt idx="995">
                  <c:v>6.0443299999999997E-10</c:v>
                </c:pt>
                <c:pt idx="996">
                  <c:v>6.0453800000000005E-10</c:v>
                </c:pt>
                <c:pt idx="997">
                  <c:v>6.0464400000000003E-10</c:v>
                </c:pt>
                <c:pt idx="998">
                  <c:v>6.04749E-10</c:v>
                </c:pt>
                <c:pt idx="999">
                  <c:v>6.0485499999999998E-10</c:v>
                </c:pt>
                <c:pt idx="1000">
                  <c:v>6.0496000000000005E-10</c:v>
                </c:pt>
                <c:pt idx="1001">
                  <c:v>6.0506500000000002E-10</c:v>
                </c:pt>
                <c:pt idx="1002">
                  <c:v>6.05171E-10</c:v>
                </c:pt>
                <c:pt idx="1003">
                  <c:v>6.0527599999999997E-10</c:v>
                </c:pt>
                <c:pt idx="1004">
                  <c:v>6.0538100000000004E-10</c:v>
                </c:pt>
                <c:pt idx="1005">
                  <c:v>6.0548700000000002E-10</c:v>
                </c:pt>
                <c:pt idx="1006">
                  <c:v>6.0559199999999999E-10</c:v>
                </c:pt>
                <c:pt idx="1007">
                  <c:v>6.0569699999999996E-10</c:v>
                </c:pt>
                <c:pt idx="1008">
                  <c:v>6.0580300000000004E-10</c:v>
                </c:pt>
                <c:pt idx="1009">
                  <c:v>6.0590800000000001E-10</c:v>
                </c:pt>
                <c:pt idx="1010">
                  <c:v>6.0601299999999998E-10</c:v>
                </c:pt>
                <c:pt idx="1011">
                  <c:v>6.0611899999999996E-10</c:v>
                </c:pt>
                <c:pt idx="1012">
                  <c:v>6.0622400000000004E-10</c:v>
                </c:pt>
                <c:pt idx="1013">
                  <c:v>6.0633000000000001E-10</c:v>
                </c:pt>
                <c:pt idx="1014">
                  <c:v>6.0643499999999998E-10</c:v>
                </c:pt>
                <c:pt idx="1015">
                  <c:v>6.0653999999999995E-10</c:v>
                </c:pt>
                <c:pt idx="1016">
                  <c:v>6.0664600000000004E-10</c:v>
                </c:pt>
                <c:pt idx="1017">
                  <c:v>6.0675100000000001E-10</c:v>
                </c:pt>
                <c:pt idx="1018">
                  <c:v>6.0685599999999998E-10</c:v>
                </c:pt>
                <c:pt idx="1019">
                  <c:v>6.0696199999999996E-10</c:v>
                </c:pt>
                <c:pt idx="1020">
                  <c:v>6.0706700000000003E-10</c:v>
                </c:pt>
                <c:pt idx="1021">
                  <c:v>6.07172E-10</c:v>
                </c:pt>
                <c:pt idx="1022">
                  <c:v>6.0727799999999998E-10</c:v>
                </c:pt>
                <c:pt idx="1023">
                  <c:v>6.0738299999999995E-10</c:v>
                </c:pt>
                <c:pt idx="1024">
                  <c:v>6.0748800000000002E-10</c:v>
                </c:pt>
                <c:pt idx="1025">
                  <c:v>6.07594E-10</c:v>
                </c:pt>
                <c:pt idx="1026">
                  <c:v>6.0769899999999997E-10</c:v>
                </c:pt>
                <c:pt idx="1027">
                  <c:v>6.0780499999999995E-10</c:v>
                </c:pt>
                <c:pt idx="1028">
                  <c:v>6.0791000000000002E-10</c:v>
                </c:pt>
                <c:pt idx="1029">
                  <c:v>6.0801499999999999E-10</c:v>
                </c:pt>
                <c:pt idx="1030">
                  <c:v>6.0812099999999997E-10</c:v>
                </c:pt>
                <c:pt idx="1031">
                  <c:v>6.0822600000000005E-10</c:v>
                </c:pt>
                <c:pt idx="1032">
                  <c:v>6.0833100000000002E-10</c:v>
                </c:pt>
                <c:pt idx="1033">
                  <c:v>6.0843699999999999E-10</c:v>
                </c:pt>
                <c:pt idx="1034">
                  <c:v>6.0854199999999997E-10</c:v>
                </c:pt>
                <c:pt idx="1035">
                  <c:v>6.0864700000000004E-10</c:v>
                </c:pt>
                <c:pt idx="1036">
                  <c:v>6.0875300000000002E-10</c:v>
                </c:pt>
                <c:pt idx="1037">
                  <c:v>6.0885799999999999E-10</c:v>
                </c:pt>
                <c:pt idx="1038">
                  <c:v>6.0896299999999996E-10</c:v>
                </c:pt>
                <c:pt idx="1039">
                  <c:v>6.0906900000000004E-10</c:v>
                </c:pt>
                <c:pt idx="1040">
                  <c:v>6.0917400000000001E-10</c:v>
                </c:pt>
                <c:pt idx="1041">
                  <c:v>6.0927899999999998E-10</c:v>
                </c:pt>
                <c:pt idx="1042">
                  <c:v>6.0938499999999996E-10</c:v>
                </c:pt>
                <c:pt idx="1043">
                  <c:v>6.0949000000000003E-10</c:v>
                </c:pt>
                <c:pt idx="1044">
                  <c:v>6.0959600000000001E-10</c:v>
                </c:pt>
                <c:pt idx="1045">
                  <c:v>6.0970099999999998E-10</c:v>
                </c:pt>
                <c:pt idx="1046">
                  <c:v>6.0980599999999995E-10</c:v>
                </c:pt>
                <c:pt idx="1047">
                  <c:v>6.0991200000000003E-10</c:v>
                </c:pt>
                <c:pt idx="1048">
                  <c:v>6.10017E-10</c:v>
                </c:pt>
                <c:pt idx="1049">
                  <c:v>6.1012199999999997E-10</c:v>
                </c:pt>
                <c:pt idx="1050">
                  <c:v>6.1022799999999995E-10</c:v>
                </c:pt>
                <c:pt idx="1051">
                  <c:v>6.1033300000000003E-10</c:v>
                </c:pt>
                <c:pt idx="1052">
                  <c:v>6.10438E-10</c:v>
                </c:pt>
                <c:pt idx="1053">
                  <c:v>6.1054399999999998E-10</c:v>
                </c:pt>
                <c:pt idx="1054">
                  <c:v>6.1064900000000005E-10</c:v>
                </c:pt>
                <c:pt idx="1055">
                  <c:v>6.1075400000000002E-10</c:v>
                </c:pt>
                <c:pt idx="1056">
                  <c:v>6.1086E-10</c:v>
                </c:pt>
                <c:pt idx="1057">
                  <c:v>6.1096499999999997E-10</c:v>
                </c:pt>
                <c:pt idx="1058">
                  <c:v>6.1107100000000005E-10</c:v>
                </c:pt>
                <c:pt idx="1059">
                  <c:v>6.1117600000000002E-10</c:v>
                </c:pt>
                <c:pt idx="1060">
                  <c:v>6.1128099999999999E-10</c:v>
                </c:pt>
                <c:pt idx="1061">
                  <c:v>6.1138699999999997E-10</c:v>
                </c:pt>
                <c:pt idx="1062">
                  <c:v>6.1149200000000004E-10</c:v>
                </c:pt>
                <c:pt idx="1063">
                  <c:v>6.1159700000000001E-10</c:v>
                </c:pt>
                <c:pt idx="1064">
                  <c:v>6.1170299999999999E-10</c:v>
                </c:pt>
                <c:pt idx="1065">
                  <c:v>6.1180799999999996E-10</c:v>
                </c:pt>
                <c:pt idx="1066">
                  <c:v>6.1191300000000004E-10</c:v>
                </c:pt>
                <c:pt idx="1067">
                  <c:v>6.1201900000000001E-10</c:v>
                </c:pt>
                <c:pt idx="1068">
                  <c:v>6.1212399999999998E-10</c:v>
                </c:pt>
                <c:pt idx="1069">
                  <c:v>6.1222899999999995E-10</c:v>
                </c:pt>
                <c:pt idx="1070">
                  <c:v>6.1233500000000004E-10</c:v>
                </c:pt>
                <c:pt idx="1071">
                  <c:v>6.1244000000000001E-10</c:v>
                </c:pt>
                <c:pt idx="1072">
                  <c:v>6.1254599999999999E-10</c:v>
                </c:pt>
                <c:pt idx="1073">
                  <c:v>6.1265099999999996E-10</c:v>
                </c:pt>
                <c:pt idx="1074">
                  <c:v>6.1275600000000003E-10</c:v>
                </c:pt>
                <c:pt idx="1075">
                  <c:v>6.1286200000000001E-10</c:v>
                </c:pt>
                <c:pt idx="1076">
                  <c:v>6.1296699999999998E-10</c:v>
                </c:pt>
                <c:pt idx="1077">
                  <c:v>6.1307199999999995E-10</c:v>
                </c:pt>
                <c:pt idx="1078">
                  <c:v>6.1317800000000003E-10</c:v>
                </c:pt>
                <c:pt idx="1079">
                  <c:v>6.13283E-10</c:v>
                </c:pt>
                <c:pt idx="1080">
                  <c:v>6.1338799999999997E-10</c:v>
                </c:pt>
                <c:pt idx="1081">
                  <c:v>6.1349399999999995E-10</c:v>
                </c:pt>
                <c:pt idx="1082">
                  <c:v>6.1359900000000002E-10</c:v>
                </c:pt>
                <c:pt idx="1083">
                  <c:v>6.1370399999999999E-10</c:v>
                </c:pt>
                <c:pt idx="1084">
                  <c:v>6.1380999999999997E-10</c:v>
                </c:pt>
                <c:pt idx="1085">
                  <c:v>6.1391500000000005E-10</c:v>
                </c:pt>
                <c:pt idx="1086">
                  <c:v>6.1402000000000002E-10</c:v>
                </c:pt>
                <c:pt idx="1087">
                  <c:v>6.1412599999999999E-10</c:v>
                </c:pt>
                <c:pt idx="1088">
                  <c:v>6.1423099999999996E-10</c:v>
                </c:pt>
                <c:pt idx="1089">
                  <c:v>6.1433700000000005E-10</c:v>
                </c:pt>
                <c:pt idx="1090">
                  <c:v>6.1444200000000002E-10</c:v>
                </c:pt>
                <c:pt idx="1091">
                  <c:v>6.1454699999999999E-10</c:v>
                </c:pt>
                <c:pt idx="1092">
                  <c:v>6.1465299999999997E-10</c:v>
                </c:pt>
                <c:pt idx="1093">
                  <c:v>6.1475800000000004E-10</c:v>
                </c:pt>
                <c:pt idx="1094">
                  <c:v>6.1486300000000001E-10</c:v>
                </c:pt>
                <c:pt idx="1095">
                  <c:v>6.1496899999999999E-10</c:v>
                </c:pt>
                <c:pt idx="1096">
                  <c:v>6.1507399999999996E-10</c:v>
                </c:pt>
                <c:pt idx="1097">
                  <c:v>6.1517900000000003E-10</c:v>
                </c:pt>
                <c:pt idx="1098">
                  <c:v>6.1528500000000001E-10</c:v>
                </c:pt>
                <c:pt idx="1099">
                  <c:v>6.1538999999999998E-10</c:v>
                </c:pt>
                <c:pt idx="1100">
                  <c:v>6.1549499999999995E-10</c:v>
                </c:pt>
                <c:pt idx="1101">
                  <c:v>6.1560100000000003E-10</c:v>
                </c:pt>
                <c:pt idx="1102">
                  <c:v>6.15706E-10</c:v>
                </c:pt>
                <c:pt idx="1103">
                  <c:v>6.1581199999999998E-10</c:v>
                </c:pt>
                <c:pt idx="1104">
                  <c:v>6.1591699999999995E-10</c:v>
                </c:pt>
                <c:pt idx="1105">
                  <c:v>6.1602200000000003E-10</c:v>
                </c:pt>
                <c:pt idx="1106">
                  <c:v>6.16128E-10</c:v>
                </c:pt>
                <c:pt idx="1107">
                  <c:v>6.1623299999999998E-10</c:v>
                </c:pt>
                <c:pt idx="1108">
                  <c:v>6.1633800000000005E-10</c:v>
                </c:pt>
                <c:pt idx="1109">
                  <c:v>6.1644400000000003E-10</c:v>
                </c:pt>
                <c:pt idx="1110">
                  <c:v>6.16549E-10</c:v>
                </c:pt>
                <c:pt idx="1111">
                  <c:v>6.1665399999999997E-10</c:v>
                </c:pt>
                <c:pt idx="1112">
                  <c:v>6.1676000000000005E-10</c:v>
                </c:pt>
                <c:pt idx="1113">
                  <c:v>6.1686500000000002E-10</c:v>
                </c:pt>
                <c:pt idx="1114">
                  <c:v>6.1696999999999999E-10</c:v>
                </c:pt>
                <c:pt idx="1115">
                  <c:v>6.1707599999999997E-10</c:v>
                </c:pt>
                <c:pt idx="1116">
                  <c:v>6.1718100000000004E-10</c:v>
                </c:pt>
                <c:pt idx="1117">
                  <c:v>6.1728700000000002E-10</c:v>
                </c:pt>
                <c:pt idx="1118">
                  <c:v>6.1739199999999999E-10</c:v>
                </c:pt>
                <c:pt idx="1119">
                  <c:v>6.1749699999999996E-10</c:v>
                </c:pt>
                <c:pt idx="1120">
                  <c:v>6.1760300000000004E-10</c:v>
                </c:pt>
                <c:pt idx="1121">
                  <c:v>6.1770800000000001E-10</c:v>
                </c:pt>
                <c:pt idx="1122">
                  <c:v>6.1781299999999998E-10</c:v>
                </c:pt>
                <c:pt idx="1123">
                  <c:v>6.1791899999999996E-10</c:v>
                </c:pt>
                <c:pt idx="1124">
                  <c:v>6.1802400000000004E-10</c:v>
                </c:pt>
                <c:pt idx="1125">
                  <c:v>6.1812900000000001E-10</c:v>
                </c:pt>
                <c:pt idx="1126">
                  <c:v>6.1823499999999999E-10</c:v>
                </c:pt>
                <c:pt idx="1127">
                  <c:v>6.1833999999999996E-10</c:v>
                </c:pt>
                <c:pt idx="1128">
                  <c:v>6.1844500000000003E-10</c:v>
                </c:pt>
                <c:pt idx="1129">
                  <c:v>6.1855100000000001E-10</c:v>
                </c:pt>
                <c:pt idx="1130">
                  <c:v>6.1865599999999998E-10</c:v>
                </c:pt>
                <c:pt idx="1131">
                  <c:v>6.1876100000000005E-10</c:v>
                </c:pt>
                <c:pt idx="1132">
                  <c:v>6.1886700000000003E-10</c:v>
                </c:pt>
                <c:pt idx="1133">
                  <c:v>6.18972E-10</c:v>
                </c:pt>
                <c:pt idx="1134">
                  <c:v>6.1907799999999998E-10</c:v>
                </c:pt>
                <c:pt idx="1135">
                  <c:v>6.1918299999999995E-10</c:v>
                </c:pt>
                <c:pt idx="1136">
                  <c:v>6.1928800000000002E-10</c:v>
                </c:pt>
                <c:pt idx="1137">
                  <c:v>6.19394E-10</c:v>
                </c:pt>
                <c:pt idx="1138">
                  <c:v>6.1949899999999997E-10</c:v>
                </c:pt>
                <c:pt idx="1139">
                  <c:v>6.1960400000000005E-10</c:v>
                </c:pt>
                <c:pt idx="1140">
                  <c:v>6.1971000000000002E-10</c:v>
                </c:pt>
                <c:pt idx="1141">
                  <c:v>6.1981499999999999E-10</c:v>
                </c:pt>
                <c:pt idx="1142">
                  <c:v>6.1991999999999996E-10</c:v>
                </c:pt>
                <c:pt idx="1143">
                  <c:v>6.2002600000000005E-10</c:v>
                </c:pt>
                <c:pt idx="1144">
                  <c:v>6.2013100000000002E-10</c:v>
                </c:pt>
                <c:pt idx="1145">
                  <c:v>6.2023599999999999E-10</c:v>
                </c:pt>
                <c:pt idx="1146">
                  <c:v>6.2034199999999997E-10</c:v>
                </c:pt>
                <c:pt idx="1147">
                  <c:v>6.2044700000000004E-10</c:v>
                </c:pt>
                <c:pt idx="1148">
                  <c:v>6.2055300000000002E-10</c:v>
                </c:pt>
                <c:pt idx="1149">
                  <c:v>6.2065799999999999E-10</c:v>
                </c:pt>
                <c:pt idx="1150">
                  <c:v>6.2076299999999996E-10</c:v>
                </c:pt>
                <c:pt idx="1151">
                  <c:v>6.2086900000000004E-10</c:v>
                </c:pt>
                <c:pt idx="1152">
                  <c:v>6.2097400000000001E-10</c:v>
                </c:pt>
                <c:pt idx="1153">
                  <c:v>6.2107899999999998E-10</c:v>
                </c:pt>
                <c:pt idx="1154">
                  <c:v>6.2118499999999996E-10</c:v>
                </c:pt>
                <c:pt idx="1155">
                  <c:v>6.2129000000000003E-10</c:v>
                </c:pt>
                <c:pt idx="1156">
                  <c:v>6.21395E-10</c:v>
                </c:pt>
                <c:pt idx="1157">
                  <c:v>6.2150099999999998E-10</c:v>
                </c:pt>
                <c:pt idx="1158">
                  <c:v>6.2160599999999995E-10</c:v>
                </c:pt>
                <c:pt idx="1159">
                  <c:v>6.2171100000000003E-10</c:v>
                </c:pt>
                <c:pt idx="1160">
                  <c:v>6.21817E-10</c:v>
                </c:pt>
                <c:pt idx="1161">
                  <c:v>6.2192199999999997E-10</c:v>
                </c:pt>
                <c:pt idx="1162">
                  <c:v>6.2202799999999995E-10</c:v>
                </c:pt>
                <c:pt idx="1163">
                  <c:v>6.2213300000000003E-10</c:v>
                </c:pt>
                <c:pt idx="1164">
                  <c:v>6.22238E-10</c:v>
                </c:pt>
                <c:pt idx="1165">
                  <c:v>6.2234399999999998E-10</c:v>
                </c:pt>
                <c:pt idx="1166">
                  <c:v>6.2244900000000005E-10</c:v>
                </c:pt>
                <c:pt idx="1167">
                  <c:v>6.2255400000000002E-10</c:v>
                </c:pt>
                <c:pt idx="1168">
                  <c:v>6.2266E-10</c:v>
                </c:pt>
                <c:pt idx="1169">
                  <c:v>6.2276499999999997E-10</c:v>
                </c:pt>
                <c:pt idx="1170">
                  <c:v>6.2287000000000004E-10</c:v>
                </c:pt>
                <c:pt idx="1171">
                  <c:v>6.2297600000000002E-10</c:v>
                </c:pt>
                <c:pt idx="1172">
                  <c:v>6.2308099999999999E-10</c:v>
                </c:pt>
                <c:pt idx="1173">
                  <c:v>6.2318599999999996E-10</c:v>
                </c:pt>
                <c:pt idx="1174">
                  <c:v>6.2329200000000004E-10</c:v>
                </c:pt>
                <c:pt idx="1175">
                  <c:v>6.2339700000000001E-10</c:v>
                </c:pt>
                <c:pt idx="1176">
                  <c:v>6.2350199999999998E-10</c:v>
                </c:pt>
                <c:pt idx="1177">
                  <c:v>6.2360799999999996E-10</c:v>
                </c:pt>
                <c:pt idx="1178">
                  <c:v>6.2371300000000004E-10</c:v>
                </c:pt>
                <c:pt idx="1179">
                  <c:v>6.2381900000000001E-10</c:v>
                </c:pt>
                <c:pt idx="1180">
                  <c:v>6.2392399999999998E-10</c:v>
                </c:pt>
                <c:pt idx="1181">
                  <c:v>6.2402899999999996E-10</c:v>
                </c:pt>
                <c:pt idx="1182">
                  <c:v>6.2413500000000004E-10</c:v>
                </c:pt>
                <c:pt idx="1183">
                  <c:v>6.2424000000000001E-10</c:v>
                </c:pt>
                <c:pt idx="1184">
                  <c:v>6.2434499999999998E-10</c:v>
                </c:pt>
                <c:pt idx="1185">
                  <c:v>6.2445099999999996E-10</c:v>
                </c:pt>
                <c:pt idx="1186">
                  <c:v>6.2455600000000003E-10</c:v>
                </c:pt>
                <c:pt idx="1187">
                  <c:v>6.24661E-10</c:v>
                </c:pt>
                <c:pt idx="1188">
                  <c:v>6.2476699999999998E-10</c:v>
                </c:pt>
                <c:pt idx="1189">
                  <c:v>6.2487199999999995E-10</c:v>
                </c:pt>
                <c:pt idx="1190">
                  <c:v>6.2497700000000002E-10</c:v>
                </c:pt>
                <c:pt idx="1191">
                  <c:v>6.25083E-10</c:v>
                </c:pt>
                <c:pt idx="1192">
                  <c:v>6.2518799999999997E-10</c:v>
                </c:pt>
                <c:pt idx="1193">
                  <c:v>6.2529399999999995E-10</c:v>
                </c:pt>
                <c:pt idx="1194">
                  <c:v>6.2539900000000002E-10</c:v>
                </c:pt>
                <c:pt idx="1195">
                  <c:v>6.2550399999999999E-10</c:v>
                </c:pt>
                <c:pt idx="1196">
                  <c:v>6.2560999999999997E-10</c:v>
                </c:pt>
                <c:pt idx="1197">
                  <c:v>6.2571500000000005E-10</c:v>
                </c:pt>
                <c:pt idx="1198">
                  <c:v>6.2582000000000002E-10</c:v>
                </c:pt>
                <c:pt idx="1199">
                  <c:v>6.25926E-10</c:v>
                </c:pt>
                <c:pt idx="1200">
                  <c:v>6.2603099999999997E-10</c:v>
                </c:pt>
                <c:pt idx="1201">
                  <c:v>6.2613600000000004E-10</c:v>
                </c:pt>
                <c:pt idx="1202">
                  <c:v>6.2624200000000002E-10</c:v>
                </c:pt>
                <c:pt idx="1203">
                  <c:v>6.2634699999999999E-10</c:v>
                </c:pt>
                <c:pt idx="1204">
                  <c:v>6.2645199999999996E-10</c:v>
                </c:pt>
                <c:pt idx="1205">
                  <c:v>6.2655800000000004E-10</c:v>
                </c:pt>
                <c:pt idx="1206">
                  <c:v>6.2666300000000001E-10</c:v>
                </c:pt>
                <c:pt idx="1207">
                  <c:v>6.2676899999999999E-10</c:v>
                </c:pt>
                <c:pt idx="1208">
                  <c:v>6.2687399999999996E-10</c:v>
                </c:pt>
                <c:pt idx="1209">
                  <c:v>6.2697900000000003E-10</c:v>
                </c:pt>
                <c:pt idx="1210">
                  <c:v>6.2708500000000001E-10</c:v>
                </c:pt>
                <c:pt idx="1211">
                  <c:v>6.2718999999999998E-10</c:v>
                </c:pt>
                <c:pt idx="1212">
                  <c:v>6.2729499999999995E-10</c:v>
                </c:pt>
                <c:pt idx="1213">
                  <c:v>6.2740100000000003E-10</c:v>
                </c:pt>
                <c:pt idx="1214">
                  <c:v>6.27506E-10</c:v>
                </c:pt>
                <c:pt idx="1215">
                  <c:v>6.2761099999999997E-10</c:v>
                </c:pt>
                <c:pt idx="1216">
                  <c:v>6.2771699999999995E-10</c:v>
                </c:pt>
                <c:pt idx="1217">
                  <c:v>6.2782200000000003E-10</c:v>
                </c:pt>
                <c:pt idx="1218">
                  <c:v>6.27927E-10</c:v>
                </c:pt>
                <c:pt idx="1219">
                  <c:v>6.2803299999999998E-10</c:v>
                </c:pt>
                <c:pt idx="1220">
                  <c:v>6.2813800000000005E-10</c:v>
                </c:pt>
                <c:pt idx="1221">
                  <c:v>6.2824300000000002E-10</c:v>
                </c:pt>
                <c:pt idx="1222">
                  <c:v>6.28349E-10</c:v>
                </c:pt>
                <c:pt idx="1223">
                  <c:v>6.2845399999999997E-10</c:v>
                </c:pt>
                <c:pt idx="1224">
                  <c:v>6.2856000000000005E-10</c:v>
                </c:pt>
                <c:pt idx="1225">
                  <c:v>6.2866500000000002E-10</c:v>
                </c:pt>
                <c:pt idx="1226">
                  <c:v>6.2876999999999999E-10</c:v>
                </c:pt>
                <c:pt idx="1227">
                  <c:v>6.2887599999999997E-10</c:v>
                </c:pt>
                <c:pt idx="1228">
                  <c:v>6.2898100000000004E-10</c:v>
                </c:pt>
                <c:pt idx="1229">
                  <c:v>6.2908600000000001E-10</c:v>
                </c:pt>
                <c:pt idx="1230">
                  <c:v>6.2919199999999999E-10</c:v>
                </c:pt>
                <c:pt idx="1231">
                  <c:v>6.2929699999999996E-10</c:v>
                </c:pt>
                <c:pt idx="1232">
                  <c:v>6.2940200000000004E-10</c:v>
                </c:pt>
                <c:pt idx="1233">
                  <c:v>6.2950800000000001E-10</c:v>
                </c:pt>
                <c:pt idx="1234">
                  <c:v>6.2961299999999998E-10</c:v>
                </c:pt>
                <c:pt idx="1235">
                  <c:v>6.2971799999999995E-10</c:v>
                </c:pt>
                <c:pt idx="1236">
                  <c:v>6.2982400000000004E-10</c:v>
                </c:pt>
                <c:pt idx="1237">
                  <c:v>6.2992900000000001E-10</c:v>
                </c:pt>
                <c:pt idx="1238">
                  <c:v>6.3003499999999999E-10</c:v>
                </c:pt>
                <c:pt idx="1239">
                  <c:v>6.3013999999999996E-10</c:v>
                </c:pt>
                <c:pt idx="1240">
                  <c:v>6.3024500000000003E-10</c:v>
                </c:pt>
                <c:pt idx="1241">
                  <c:v>6.3035100000000001E-10</c:v>
                </c:pt>
                <c:pt idx="1242">
                  <c:v>6.3045599999999998E-10</c:v>
                </c:pt>
                <c:pt idx="1243">
                  <c:v>6.3056099999999995E-10</c:v>
                </c:pt>
                <c:pt idx="1244">
                  <c:v>6.3066700000000003E-10</c:v>
                </c:pt>
                <c:pt idx="1245">
                  <c:v>6.30772E-10</c:v>
                </c:pt>
                <c:pt idx="1246">
                  <c:v>6.3087699999999997E-10</c:v>
                </c:pt>
                <c:pt idx="1247">
                  <c:v>6.3098299999999995E-10</c:v>
                </c:pt>
                <c:pt idx="1248">
                  <c:v>6.3108800000000002E-10</c:v>
                </c:pt>
                <c:pt idx="1249">
                  <c:v>6.3119299999999999E-10</c:v>
                </c:pt>
                <c:pt idx="1250">
                  <c:v>6.3129899999999997E-10</c:v>
                </c:pt>
                <c:pt idx="1251">
                  <c:v>6.3140400000000005E-10</c:v>
                </c:pt>
                <c:pt idx="1252">
                  <c:v>6.3150900000000002E-10</c:v>
                </c:pt>
                <c:pt idx="1253">
                  <c:v>6.3161499999999999E-10</c:v>
                </c:pt>
                <c:pt idx="1254">
                  <c:v>6.3171999999999997E-10</c:v>
                </c:pt>
                <c:pt idx="1255">
                  <c:v>6.3182600000000005E-10</c:v>
                </c:pt>
                <c:pt idx="1256">
                  <c:v>6.3193100000000002E-10</c:v>
                </c:pt>
                <c:pt idx="1257">
                  <c:v>6.3203599999999999E-10</c:v>
                </c:pt>
                <c:pt idx="1258">
                  <c:v>6.3214199999999997E-10</c:v>
                </c:pt>
                <c:pt idx="1259">
                  <c:v>6.3224700000000004E-10</c:v>
                </c:pt>
                <c:pt idx="1260">
                  <c:v>6.3235200000000001E-10</c:v>
                </c:pt>
                <c:pt idx="1261">
                  <c:v>6.3245799999999999E-10</c:v>
                </c:pt>
                <c:pt idx="1262">
                  <c:v>6.3256299999999996E-10</c:v>
                </c:pt>
                <c:pt idx="1263">
                  <c:v>6.3266800000000003E-10</c:v>
                </c:pt>
                <c:pt idx="1264">
                  <c:v>6.3277400000000001E-10</c:v>
                </c:pt>
                <c:pt idx="1265">
                  <c:v>6.3287899999999998E-10</c:v>
                </c:pt>
                <c:pt idx="1266">
                  <c:v>6.3298399999999995E-10</c:v>
                </c:pt>
                <c:pt idx="1267">
                  <c:v>6.3309000000000003E-10</c:v>
                </c:pt>
                <c:pt idx="1268">
                  <c:v>6.33195E-10</c:v>
                </c:pt>
                <c:pt idx="1269">
                  <c:v>6.3330099999999998E-10</c:v>
                </c:pt>
                <c:pt idx="1270">
                  <c:v>6.3340599999999995E-10</c:v>
                </c:pt>
                <c:pt idx="1271">
                  <c:v>6.3351100000000003E-10</c:v>
                </c:pt>
                <c:pt idx="1272">
                  <c:v>6.3361700000000001E-10</c:v>
                </c:pt>
                <c:pt idx="1273">
                  <c:v>6.3372199999999998E-10</c:v>
                </c:pt>
                <c:pt idx="1274">
                  <c:v>6.3382700000000005E-10</c:v>
                </c:pt>
                <c:pt idx="1275">
                  <c:v>6.3393300000000003E-10</c:v>
                </c:pt>
                <c:pt idx="1276">
                  <c:v>6.34038E-10</c:v>
                </c:pt>
                <c:pt idx="1277">
                  <c:v>6.3414299999999997E-10</c:v>
                </c:pt>
                <c:pt idx="1278">
                  <c:v>6.3424900000000005E-10</c:v>
                </c:pt>
                <c:pt idx="1279">
                  <c:v>6.3435400000000002E-10</c:v>
                </c:pt>
                <c:pt idx="1280">
                  <c:v>6.3445899999999999E-10</c:v>
                </c:pt>
                <c:pt idx="1281">
                  <c:v>6.3456499999999997E-10</c:v>
                </c:pt>
                <c:pt idx="1282">
                  <c:v>6.3467000000000004E-10</c:v>
                </c:pt>
                <c:pt idx="1283">
                  <c:v>6.3477600000000002E-10</c:v>
                </c:pt>
                <c:pt idx="1284">
                  <c:v>6.3488099999999999E-10</c:v>
                </c:pt>
                <c:pt idx="1285">
                  <c:v>6.3498599999999996E-10</c:v>
                </c:pt>
                <c:pt idx="1286">
                  <c:v>6.3509200000000004E-10</c:v>
                </c:pt>
                <c:pt idx="1287">
                  <c:v>6.3519700000000001E-10</c:v>
                </c:pt>
                <c:pt idx="1288">
                  <c:v>6.3530199999999998E-10</c:v>
                </c:pt>
                <c:pt idx="1289">
                  <c:v>6.3540799999999996E-10</c:v>
                </c:pt>
                <c:pt idx="1290">
                  <c:v>6.3551300000000004E-10</c:v>
                </c:pt>
                <c:pt idx="1291">
                  <c:v>6.3561800000000001E-10</c:v>
                </c:pt>
                <c:pt idx="1292">
                  <c:v>6.3572399999999999E-10</c:v>
                </c:pt>
                <c:pt idx="1293">
                  <c:v>6.3582899999999996E-10</c:v>
                </c:pt>
                <c:pt idx="1294">
                  <c:v>6.3593400000000003E-10</c:v>
                </c:pt>
                <c:pt idx="1295">
                  <c:v>6.3604000000000001E-10</c:v>
                </c:pt>
                <c:pt idx="1296">
                  <c:v>6.3614499999999998E-10</c:v>
                </c:pt>
                <c:pt idx="1297">
                  <c:v>6.3624999999999995E-10</c:v>
                </c:pt>
                <c:pt idx="1298">
                  <c:v>6.3635600000000003E-10</c:v>
                </c:pt>
                <c:pt idx="1299">
                  <c:v>6.36461E-10</c:v>
                </c:pt>
                <c:pt idx="1300">
                  <c:v>6.3656699999999998E-10</c:v>
                </c:pt>
                <c:pt idx="1301">
                  <c:v>6.3667199999999995E-10</c:v>
                </c:pt>
                <c:pt idx="1302">
                  <c:v>6.3677700000000002E-10</c:v>
                </c:pt>
                <c:pt idx="1303">
                  <c:v>6.36883E-10</c:v>
                </c:pt>
                <c:pt idx="1304">
                  <c:v>6.3698799999999997E-10</c:v>
                </c:pt>
                <c:pt idx="1305">
                  <c:v>6.3709300000000005E-10</c:v>
                </c:pt>
                <c:pt idx="1306">
                  <c:v>6.3719900000000002E-10</c:v>
                </c:pt>
                <c:pt idx="1307">
                  <c:v>6.3730399999999999E-10</c:v>
                </c:pt>
                <c:pt idx="1308">
                  <c:v>6.3740899999999996E-10</c:v>
                </c:pt>
                <c:pt idx="1309">
                  <c:v>6.3751500000000005E-10</c:v>
                </c:pt>
                <c:pt idx="1310">
                  <c:v>6.3762000000000002E-10</c:v>
                </c:pt>
                <c:pt idx="1311">
                  <c:v>6.3772499999999999E-10</c:v>
                </c:pt>
                <c:pt idx="1312">
                  <c:v>6.3783099999999997E-10</c:v>
                </c:pt>
                <c:pt idx="1313">
                  <c:v>6.3793600000000004E-10</c:v>
                </c:pt>
                <c:pt idx="1314">
                  <c:v>6.3804200000000002E-10</c:v>
                </c:pt>
                <c:pt idx="1315">
                  <c:v>6.3814699999999999E-10</c:v>
                </c:pt>
                <c:pt idx="1316">
                  <c:v>6.3825199999999996E-10</c:v>
                </c:pt>
                <c:pt idx="1317">
                  <c:v>6.3835800000000004E-10</c:v>
                </c:pt>
                <c:pt idx="1318">
                  <c:v>6.3846300000000001E-10</c:v>
                </c:pt>
                <c:pt idx="1319">
                  <c:v>6.3856799999999998E-10</c:v>
                </c:pt>
                <c:pt idx="1320">
                  <c:v>6.3867399999999996E-10</c:v>
                </c:pt>
                <c:pt idx="1321">
                  <c:v>6.3877900000000003E-10</c:v>
                </c:pt>
                <c:pt idx="1322">
                  <c:v>6.38884E-10</c:v>
                </c:pt>
                <c:pt idx="1323">
                  <c:v>6.3898999999999998E-10</c:v>
                </c:pt>
                <c:pt idx="1324">
                  <c:v>6.3909499999999995E-10</c:v>
                </c:pt>
                <c:pt idx="1325">
                  <c:v>6.3920000000000003E-10</c:v>
                </c:pt>
                <c:pt idx="1326">
                  <c:v>6.39306E-10</c:v>
                </c:pt>
                <c:pt idx="1327">
                  <c:v>6.3941099999999997E-10</c:v>
                </c:pt>
                <c:pt idx="1328">
                  <c:v>6.3951699999999995E-10</c:v>
                </c:pt>
                <c:pt idx="1329">
                  <c:v>6.3962200000000003E-10</c:v>
                </c:pt>
                <c:pt idx="1330">
                  <c:v>6.39727E-10</c:v>
                </c:pt>
                <c:pt idx="1331">
                  <c:v>6.3983299999999998E-10</c:v>
                </c:pt>
                <c:pt idx="1332">
                  <c:v>6.3993800000000005E-10</c:v>
                </c:pt>
                <c:pt idx="1333">
                  <c:v>6.4004300000000002E-10</c:v>
                </c:pt>
                <c:pt idx="1334">
                  <c:v>6.40149E-10</c:v>
                </c:pt>
                <c:pt idx="1335">
                  <c:v>6.4025399999999997E-10</c:v>
                </c:pt>
                <c:pt idx="1336">
                  <c:v>6.4035900000000004E-10</c:v>
                </c:pt>
                <c:pt idx="1337">
                  <c:v>6.4046500000000002E-10</c:v>
                </c:pt>
                <c:pt idx="1338">
                  <c:v>6.4056999999999999E-10</c:v>
                </c:pt>
                <c:pt idx="1339">
                  <c:v>6.4067499999999996E-10</c:v>
                </c:pt>
                <c:pt idx="1340">
                  <c:v>6.4078100000000004E-10</c:v>
                </c:pt>
                <c:pt idx="1341">
                  <c:v>6.4088600000000001E-10</c:v>
                </c:pt>
                <c:pt idx="1342">
                  <c:v>6.4099099999999998E-10</c:v>
                </c:pt>
                <c:pt idx="1343">
                  <c:v>6.4109699999999996E-10</c:v>
                </c:pt>
                <c:pt idx="1344">
                  <c:v>6.4120200000000004E-10</c:v>
                </c:pt>
                <c:pt idx="1345">
                  <c:v>6.4130800000000002E-10</c:v>
                </c:pt>
                <c:pt idx="1346">
                  <c:v>6.4141299999999999E-10</c:v>
                </c:pt>
                <c:pt idx="1347">
                  <c:v>6.4151799999999996E-10</c:v>
                </c:pt>
                <c:pt idx="1348">
                  <c:v>6.4162400000000004E-10</c:v>
                </c:pt>
                <c:pt idx="1349">
                  <c:v>6.4172900000000001E-10</c:v>
                </c:pt>
                <c:pt idx="1350">
                  <c:v>6.4183399999999998E-10</c:v>
                </c:pt>
                <c:pt idx="1351">
                  <c:v>6.4193999999999996E-10</c:v>
                </c:pt>
                <c:pt idx="1352">
                  <c:v>6.4204500000000003E-10</c:v>
                </c:pt>
                <c:pt idx="1353">
                  <c:v>6.4215E-10</c:v>
                </c:pt>
                <c:pt idx="1354">
                  <c:v>6.4225599999999998E-10</c:v>
                </c:pt>
                <c:pt idx="1355">
                  <c:v>6.4236099999999995E-10</c:v>
                </c:pt>
                <c:pt idx="1356">
                  <c:v>6.4246600000000002E-10</c:v>
                </c:pt>
                <c:pt idx="1357">
                  <c:v>6.42572E-10</c:v>
                </c:pt>
                <c:pt idx="1358">
                  <c:v>6.4267699999999997E-10</c:v>
                </c:pt>
                <c:pt idx="1359">
                  <c:v>6.4278299999999995E-10</c:v>
                </c:pt>
                <c:pt idx="1360">
                  <c:v>6.4288800000000002E-10</c:v>
                </c:pt>
                <c:pt idx="1361">
                  <c:v>6.4299299999999999E-10</c:v>
                </c:pt>
                <c:pt idx="1362">
                  <c:v>6.4309899999999997E-10</c:v>
                </c:pt>
                <c:pt idx="1363">
                  <c:v>6.4320400000000005E-10</c:v>
                </c:pt>
                <c:pt idx="1364">
                  <c:v>6.4330900000000002E-10</c:v>
                </c:pt>
                <c:pt idx="1365">
                  <c:v>6.43415E-10</c:v>
                </c:pt>
                <c:pt idx="1366">
                  <c:v>6.4351999999999997E-10</c:v>
                </c:pt>
                <c:pt idx="1367">
                  <c:v>6.4362500000000004E-10</c:v>
                </c:pt>
                <c:pt idx="1368">
                  <c:v>6.4373100000000002E-10</c:v>
                </c:pt>
                <c:pt idx="1369">
                  <c:v>6.4383599999999999E-10</c:v>
                </c:pt>
                <c:pt idx="1370">
                  <c:v>6.4394099999999996E-10</c:v>
                </c:pt>
                <c:pt idx="1371">
                  <c:v>6.4404700000000004E-10</c:v>
                </c:pt>
                <c:pt idx="1372">
                  <c:v>6.4415200000000001E-10</c:v>
                </c:pt>
                <c:pt idx="1373">
                  <c:v>6.4425799999999999E-10</c:v>
                </c:pt>
                <c:pt idx="1374">
                  <c:v>6.4436299999999996E-10</c:v>
                </c:pt>
                <c:pt idx="1375">
                  <c:v>6.4446800000000003E-10</c:v>
                </c:pt>
                <c:pt idx="1376">
                  <c:v>6.4457400000000001E-10</c:v>
                </c:pt>
                <c:pt idx="1377">
                  <c:v>6.4467899999999998E-10</c:v>
                </c:pt>
                <c:pt idx="1378">
                  <c:v>6.4478399999999995E-10</c:v>
                </c:pt>
                <c:pt idx="1379">
                  <c:v>6.4489000000000003E-10</c:v>
                </c:pt>
                <c:pt idx="1380">
                  <c:v>6.44995E-10</c:v>
                </c:pt>
                <c:pt idx="1381">
                  <c:v>6.4509999999999997E-10</c:v>
                </c:pt>
                <c:pt idx="1382">
                  <c:v>6.4520599999999995E-10</c:v>
                </c:pt>
                <c:pt idx="1383">
                  <c:v>6.4531100000000003E-10</c:v>
                </c:pt>
                <c:pt idx="1384">
                  <c:v>6.45416E-10</c:v>
                </c:pt>
                <c:pt idx="1385">
                  <c:v>6.4552199999999998E-10</c:v>
                </c:pt>
                <c:pt idx="1386">
                  <c:v>6.4562700000000005E-10</c:v>
                </c:pt>
                <c:pt idx="1387">
                  <c:v>6.4573200000000002E-10</c:v>
                </c:pt>
                <c:pt idx="1388">
                  <c:v>6.45838E-10</c:v>
                </c:pt>
                <c:pt idx="1389">
                  <c:v>6.4594299999999997E-10</c:v>
                </c:pt>
                <c:pt idx="1390">
                  <c:v>6.4604900000000005E-10</c:v>
                </c:pt>
                <c:pt idx="1391">
                  <c:v>6.4615400000000002E-10</c:v>
                </c:pt>
                <c:pt idx="1392">
                  <c:v>6.4625899999999999E-10</c:v>
                </c:pt>
                <c:pt idx="1393">
                  <c:v>6.4636499999999997E-10</c:v>
                </c:pt>
                <c:pt idx="1394">
                  <c:v>6.4647000000000004E-10</c:v>
                </c:pt>
                <c:pt idx="1395">
                  <c:v>6.4657500000000001E-10</c:v>
                </c:pt>
                <c:pt idx="1396">
                  <c:v>6.4668099999999999E-10</c:v>
                </c:pt>
                <c:pt idx="1397">
                  <c:v>6.4678599999999996E-10</c:v>
                </c:pt>
                <c:pt idx="1398">
                  <c:v>6.4689100000000004E-10</c:v>
                </c:pt>
                <c:pt idx="1399">
                  <c:v>6.4699700000000001E-10</c:v>
                </c:pt>
              </c:numCache>
            </c:numRef>
          </c:xVal>
          <c:yVal>
            <c:numRef>
              <c:f>'APD2func1-APD1mesh'!$G$1:$G$1400</c:f>
              <c:numCache>
                <c:formatCode>General</c:formatCode>
                <c:ptCount val="14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1</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1</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1</c:v>
                </c:pt>
                <c:pt idx="144">
                  <c:v>1</c:v>
                </c:pt>
                <c:pt idx="145">
                  <c:v>0</c:v>
                </c:pt>
                <c:pt idx="146">
                  <c:v>0</c:v>
                </c:pt>
                <c:pt idx="147">
                  <c:v>0</c:v>
                </c:pt>
                <c:pt idx="148">
                  <c:v>1</c:v>
                </c:pt>
                <c:pt idx="149">
                  <c:v>1</c:v>
                </c:pt>
                <c:pt idx="150">
                  <c:v>0</c:v>
                </c:pt>
                <c:pt idx="151">
                  <c:v>1</c:v>
                </c:pt>
                <c:pt idx="152">
                  <c:v>0</c:v>
                </c:pt>
                <c:pt idx="153">
                  <c:v>0</c:v>
                </c:pt>
                <c:pt idx="154">
                  <c:v>0</c:v>
                </c:pt>
                <c:pt idx="155">
                  <c:v>0</c:v>
                </c:pt>
                <c:pt idx="156">
                  <c:v>2</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3</c:v>
                </c:pt>
                <c:pt idx="181">
                  <c:v>0</c:v>
                </c:pt>
                <c:pt idx="182">
                  <c:v>0</c:v>
                </c:pt>
                <c:pt idx="183">
                  <c:v>1</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1</c:v>
                </c:pt>
                <c:pt idx="201">
                  <c:v>0</c:v>
                </c:pt>
                <c:pt idx="202">
                  <c:v>0</c:v>
                </c:pt>
                <c:pt idx="203">
                  <c:v>0</c:v>
                </c:pt>
                <c:pt idx="204">
                  <c:v>0</c:v>
                </c:pt>
                <c:pt idx="205">
                  <c:v>1</c:v>
                </c:pt>
                <c:pt idx="206">
                  <c:v>0</c:v>
                </c:pt>
                <c:pt idx="207">
                  <c:v>1</c:v>
                </c:pt>
                <c:pt idx="208">
                  <c:v>0</c:v>
                </c:pt>
                <c:pt idx="209">
                  <c:v>0</c:v>
                </c:pt>
                <c:pt idx="210">
                  <c:v>0</c:v>
                </c:pt>
                <c:pt idx="211">
                  <c:v>0</c:v>
                </c:pt>
                <c:pt idx="212">
                  <c:v>0</c:v>
                </c:pt>
                <c:pt idx="213">
                  <c:v>0</c:v>
                </c:pt>
                <c:pt idx="214">
                  <c:v>1</c:v>
                </c:pt>
                <c:pt idx="215">
                  <c:v>1</c:v>
                </c:pt>
                <c:pt idx="216">
                  <c:v>0</c:v>
                </c:pt>
                <c:pt idx="217">
                  <c:v>0</c:v>
                </c:pt>
                <c:pt idx="218">
                  <c:v>0</c:v>
                </c:pt>
                <c:pt idx="219">
                  <c:v>0</c:v>
                </c:pt>
                <c:pt idx="220">
                  <c:v>0</c:v>
                </c:pt>
                <c:pt idx="221">
                  <c:v>0</c:v>
                </c:pt>
                <c:pt idx="222">
                  <c:v>0</c:v>
                </c:pt>
                <c:pt idx="223">
                  <c:v>0</c:v>
                </c:pt>
                <c:pt idx="224">
                  <c:v>0</c:v>
                </c:pt>
                <c:pt idx="225">
                  <c:v>0</c:v>
                </c:pt>
                <c:pt idx="226">
                  <c:v>1</c:v>
                </c:pt>
                <c:pt idx="227">
                  <c:v>0</c:v>
                </c:pt>
                <c:pt idx="228">
                  <c:v>0</c:v>
                </c:pt>
                <c:pt idx="229">
                  <c:v>0</c:v>
                </c:pt>
                <c:pt idx="230">
                  <c:v>0</c:v>
                </c:pt>
                <c:pt idx="231">
                  <c:v>0</c:v>
                </c:pt>
                <c:pt idx="232">
                  <c:v>0</c:v>
                </c:pt>
                <c:pt idx="233">
                  <c:v>0</c:v>
                </c:pt>
                <c:pt idx="234">
                  <c:v>3</c:v>
                </c:pt>
                <c:pt idx="235">
                  <c:v>0</c:v>
                </c:pt>
                <c:pt idx="236">
                  <c:v>0</c:v>
                </c:pt>
                <c:pt idx="237">
                  <c:v>0</c:v>
                </c:pt>
                <c:pt idx="238">
                  <c:v>1</c:v>
                </c:pt>
                <c:pt idx="239">
                  <c:v>0</c:v>
                </c:pt>
                <c:pt idx="240">
                  <c:v>0</c:v>
                </c:pt>
                <c:pt idx="241">
                  <c:v>0</c:v>
                </c:pt>
                <c:pt idx="242">
                  <c:v>1</c:v>
                </c:pt>
                <c:pt idx="243">
                  <c:v>0</c:v>
                </c:pt>
                <c:pt idx="244">
                  <c:v>0</c:v>
                </c:pt>
                <c:pt idx="245">
                  <c:v>0</c:v>
                </c:pt>
                <c:pt idx="246">
                  <c:v>0</c:v>
                </c:pt>
                <c:pt idx="247">
                  <c:v>0</c:v>
                </c:pt>
                <c:pt idx="248">
                  <c:v>0</c:v>
                </c:pt>
                <c:pt idx="249">
                  <c:v>2</c:v>
                </c:pt>
                <c:pt idx="250">
                  <c:v>0</c:v>
                </c:pt>
                <c:pt idx="251">
                  <c:v>0</c:v>
                </c:pt>
                <c:pt idx="252">
                  <c:v>0</c:v>
                </c:pt>
                <c:pt idx="253">
                  <c:v>0</c:v>
                </c:pt>
                <c:pt idx="254">
                  <c:v>0</c:v>
                </c:pt>
                <c:pt idx="255">
                  <c:v>0</c:v>
                </c:pt>
                <c:pt idx="256">
                  <c:v>1</c:v>
                </c:pt>
                <c:pt idx="257">
                  <c:v>0</c:v>
                </c:pt>
                <c:pt idx="258">
                  <c:v>0</c:v>
                </c:pt>
                <c:pt idx="259">
                  <c:v>0</c:v>
                </c:pt>
                <c:pt idx="260">
                  <c:v>0</c:v>
                </c:pt>
                <c:pt idx="261">
                  <c:v>0</c:v>
                </c:pt>
                <c:pt idx="262">
                  <c:v>1</c:v>
                </c:pt>
                <c:pt idx="263">
                  <c:v>0</c:v>
                </c:pt>
                <c:pt idx="264">
                  <c:v>0</c:v>
                </c:pt>
                <c:pt idx="265">
                  <c:v>0</c:v>
                </c:pt>
                <c:pt idx="266">
                  <c:v>2</c:v>
                </c:pt>
                <c:pt idx="267">
                  <c:v>0</c:v>
                </c:pt>
                <c:pt idx="268">
                  <c:v>0</c:v>
                </c:pt>
                <c:pt idx="269">
                  <c:v>0</c:v>
                </c:pt>
                <c:pt idx="270">
                  <c:v>0</c:v>
                </c:pt>
                <c:pt idx="271">
                  <c:v>0</c:v>
                </c:pt>
                <c:pt idx="272">
                  <c:v>1</c:v>
                </c:pt>
                <c:pt idx="273">
                  <c:v>0</c:v>
                </c:pt>
                <c:pt idx="274">
                  <c:v>0</c:v>
                </c:pt>
                <c:pt idx="275">
                  <c:v>2</c:v>
                </c:pt>
                <c:pt idx="276">
                  <c:v>1</c:v>
                </c:pt>
                <c:pt idx="277">
                  <c:v>1</c:v>
                </c:pt>
                <c:pt idx="278">
                  <c:v>1</c:v>
                </c:pt>
                <c:pt idx="279">
                  <c:v>2</c:v>
                </c:pt>
                <c:pt idx="280">
                  <c:v>2</c:v>
                </c:pt>
                <c:pt idx="281">
                  <c:v>0</c:v>
                </c:pt>
                <c:pt idx="282">
                  <c:v>0</c:v>
                </c:pt>
                <c:pt idx="283">
                  <c:v>0</c:v>
                </c:pt>
                <c:pt idx="284">
                  <c:v>1</c:v>
                </c:pt>
                <c:pt idx="285">
                  <c:v>0</c:v>
                </c:pt>
                <c:pt idx="286">
                  <c:v>0</c:v>
                </c:pt>
                <c:pt idx="287">
                  <c:v>0</c:v>
                </c:pt>
                <c:pt idx="288">
                  <c:v>2</c:v>
                </c:pt>
                <c:pt idx="289">
                  <c:v>1</c:v>
                </c:pt>
                <c:pt idx="290">
                  <c:v>0</c:v>
                </c:pt>
                <c:pt idx="291">
                  <c:v>1</c:v>
                </c:pt>
                <c:pt idx="292">
                  <c:v>0</c:v>
                </c:pt>
                <c:pt idx="293">
                  <c:v>0</c:v>
                </c:pt>
                <c:pt idx="294">
                  <c:v>0</c:v>
                </c:pt>
                <c:pt idx="295">
                  <c:v>0</c:v>
                </c:pt>
                <c:pt idx="296">
                  <c:v>0</c:v>
                </c:pt>
                <c:pt idx="297">
                  <c:v>2</c:v>
                </c:pt>
                <c:pt idx="298">
                  <c:v>1</c:v>
                </c:pt>
                <c:pt idx="299">
                  <c:v>2</c:v>
                </c:pt>
                <c:pt idx="300">
                  <c:v>1</c:v>
                </c:pt>
                <c:pt idx="301">
                  <c:v>0</c:v>
                </c:pt>
                <c:pt idx="302">
                  <c:v>1</c:v>
                </c:pt>
                <c:pt idx="303">
                  <c:v>0</c:v>
                </c:pt>
                <c:pt idx="304">
                  <c:v>1</c:v>
                </c:pt>
                <c:pt idx="305">
                  <c:v>0</c:v>
                </c:pt>
                <c:pt idx="306">
                  <c:v>0</c:v>
                </c:pt>
                <c:pt idx="307">
                  <c:v>4</c:v>
                </c:pt>
                <c:pt idx="308">
                  <c:v>1</c:v>
                </c:pt>
                <c:pt idx="309">
                  <c:v>1</c:v>
                </c:pt>
                <c:pt idx="310">
                  <c:v>0</c:v>
                </c:pt>
                <c:pt idx="311">
                  <c:v>0</c:v>
                </c:pt>
                <c:pt idx="312">
                  <c:v>0</c:v>
                </c:pt>
                <c:pt idx="313">
                  <c:v>0</c:v>
                </c:pt>
                <c:pt idx="314">
                  <c:v>0</c:v>
                </c:pt>
                <c:pt idx="315">
                  <c:v>2</c:v>
                </c:pt>
                <c:pt idx="316">
                  <c:v>1</c:v>
                </c:pt>
                <c:pt idx="317">
                  <c:v>0</c:v>
                </c:pt>
                <c:pt idx="318">
                  <c:v>1</c:v>
                </c:pt>
                <c:pt idx="319">
                  <c:v>0</c:v>
                </c:pt>
                <c:pt idx="320">
                  <c:v>1</c:v>
                </c:pt>
                <c:pt idx="321">
                  <c:v>2</c:v>
                </c:pt>
                <c:pt idx="322">
                  <c:v>0</c:v>
                </c:pt>
                <c:pt idx="323">
                  <c:v>0</c:v>
                </c:pt>
                <c:pt idx="324">
                  <c:v>2</c:v>
                </c:pt>
                <c:pt idx="325">
                  <c:v>0</c:v>
                </c:pt>
                <c:pt idx="326">
                  <c:v>0</c:v>
                </c:pt>
                <c:pt idx="327">
                  <c:v>1</c:v>
                </c:pt>
                <c:pt idx="328">
                  <c:v>0</c:v>
                </c:pt>
                <c:pt idx="329">
                  <c:v>0</c:v>
                </c:pt>
                <c:pt idx="330">
                  <c:v>0</c:v>
                </c:pt>
                <c:pt idx="331">
                  <c:v>0</c:v>
                </c:pt>
                <c:pt idx="332">
                  <c:v>2</c:v>
                </c:pt>
                <c:pt idx="333">
                  <c:v>1</c:v>
                </c:pt>
                <c:pt idx="334">
                  <c:v>0</c:v>
                </c:pt>
                <c:pt idx="335">
                  <c:v>0</c:v>
                </c:pt>
                <c:pt idx="336">
                  <c:v>2</c:v>
                </c:pt>
                <c:pt idx="337">
                  <c:v>0</c:v>
                </c:pt>
                <c:pt idx="338">
                  <c:v>0</c:v>
                </c:pt>
                <c:pt idx="339">
                  <c:v>1</c:v>
                </c:pt>
                <c:pt idx="340">
                  <c:v>0</c:v>
                </c:pt>
                <c:pt idx="341">
                  <c:v>0</c:v>
                </c:pt>
                <c:pt idx="342">
                  <c:v>2</c:v>
                </c:pt>
                <c:pt idx="343">
                  <c:v>1</c:v>
                </c:pt>
                <c:pt idx="344">
                  <c:v>1</c:v>
                </c:pt>
                <c:pt idx="345">
                  <c:v>2</c:v>
                </c:pt>
                <c:pt idx="346">
                  <c:v>1</c:v>
                </c:pt>
                <c:pt idx="347">
                  <c:v>3</c:v>
                </c:pt>
                <c:pt idx="348">
                  <c:v>0</c:v>
                </c:pt>
                <c:pt idx="349">
                  <c:v>2</c:v>
                </c:pt>
                <c:pt idx="350">
                  <c:v>2</c:v>
                </c:pt>
                <c:pt idx="351">
                  <c:v>1</c:v>
                </c:pt>
                <c:pt idx="352">
                  <c:v>0</c:v>
                </c:pt>
                <c:pt idx="353">
                  <c:v>2</c:v>
                </c:pt>
                <c:pt idx="354">
                  <c:v>0</c:v>
                </c:pt>
                <c:pt idx="355">
                  <c:v>1</c:v>
                </c:pt>
                <c:pt idx="356">
                  <c:v>2</c:v>
                </c:pt>
                <c:pt idx="357">
                  <c:v>2</c:v>
                </c:pt>
                <c:pt idx="358">
                  <c:v>4</c:v>
                </c:pt>
                <c:pt idx="359">
                  <c:v>0</c:v>
                </c:pt>
                <c:pt idx="360">
                  <c:v>2</c:v>
                </c:pt>
                <c:pt idx="361">
                  <c:v>1</c:v>
                </c:pt>
                <c:pt idx="362">
                  <c:v>1</c:v>
                </c:pt>
                <c:pt idx="363">
                  <c:v>6</c:v>
                </c:pt>
                <c:pt idx="364">
                  <c:v>1</c:v>
                </c:pt>
                <c:pt idx="365">
                  <c:v>1</c:v>
                </c:pt>
                <c:pt idx="366">
                  <c:v>0</c:v>
                </c:pt>
                <c:pt idx="367">
                  <c:v>4</c:v>
                </c:pt>
                <c:pt idx="368">
                  <c:v>0</c:v>
                </c:pt>
                <c:pt idx="369">
                  <c:v>3</c:v>
                </c:pt>
                <c:pt idx="370">
                  <c:v>0</c:v>
                </c:pt>
                <c:pt idx="371">
                  <c:v>1</c:v>
                </c:pt>
                <c:pt idx="372">
                  <c:v>1</c:v>
                </c:pt>
                <c:pt idx="373">
                  <c:v>2</c:v>
                </c:pt>
                <c:pt idx="374">
                  <c:v>2</c:v>
                </c:pt>
                <c:pt idx="375">
                  <c:v>1</c:v>
                </c:pt>
                <c:pt idx="376">
                  <c:v>0</c:v>
                </c:pt>
                <c:pt idx="377">
                  <c:v>4</c:v>
                </c:pt>
                <c:pt idx="378">
                  <c:v>1</c:v>
                </c:pt>
                <c:pt idx="379">
                  <c:v>0</c:v>
                </c:pt>
                <c:pt idx="380">
                  <c:v>0</c:v>
                </c:pt>
                <c:pt idx="381">
                  <c:v>0</c:v>
                </c:pt>
                <c:pt idx="382">
                  <c:v>2</c:v>
                </c:pt>
                <c:pt idx="383">
                  <c:v>6</c:v>
                </c:pt>
                <c:pt idx="384">
                  <c:v>3</c:v>
                </c:pt>
                <c:pt idx="385">
                  <c:v>0</c:v>
                </c:pt>
                <c:pt idx="386">
                  <c:v>1</c:v>
                </c:pt>
                <c:pt idx="387">
                  <c:v>3</c:v>
                </c:pt>
                <c:pt idx="388">
                  <c:v>1</c:v>
                </c:pt>
                <c:pt idx="389">
                  <c:v>0</c:v>
                </c:pt>
                <c:pt idx="390">
                  <c:v>2</c:v>
                </c:pt>
                <c:pt idx="391">
                  <c:v>4</c:v>
                </c:pt>
                <c:pt idx="392">
                  <c:v>2</c:v>
                </c:pt>
                <c:pt idx="393">
                  <c:v>1</c:v>
                </c:pt>
                <c:pt idx="394">
                  <c:v>2</c:v>
                </c:pt>
                <c:pt idx="395">
                  <c:v>1</c:v>
                </c:pt>
                <c:pt idx="396">
                  <c:v>1</c:v>
                </c:pt>
                <c:pt idx="397">
                  <c:v>5</c:v>
                </c:pt>
                <c:pt idx="398">
                  <c:v>1</c:v>
                </c:pt>
                <c:pt idx="399">
                  <c:v>2</c:v>
                </c:pt>
                <c:pt idx="400">
                  <c:v>0</c:v>
                </c:pt>
                <c:pt idx="401">
                  <c:v>1</c:v>
                </c:pt>
                <c:pt idx="402">
                  <c:v>1</c:v>
                </c:pt>
                <c:pt idx="403">
                  <c:v>3</c:v>
                </c:pt>
                <c:pt idx="404">
                  <c:v>3</c:v>
                </c:pt>
                <c:pt idx="405">
                  <c:v>2</c:v>
                </c:pt>
                <c:pt idx="406">
                  <c:v>3</c:v>
                </c:pt>
                <c:pt idx="407">
                  <c:v>4</c:v>
                </c:pt>
                <c:pt idx="408">
                  <c:v>2</c:v>
                </c:pt>
                <c:pt idx="409">
                  <c:v>2</c:v>
                </c:pt>
                <c:pt idx="410">
                  <c:v>2</c:v>
                </c:pt>
                <c:pt idx="411">
                  <c:v>7</c:v>
                </c:pt>
                <c:pt idx="412">
                  <c:v>3</c:v>
                </c:pt>
                <c:pt idx="413">
                  <c:v>5</c:v>
                </c:pt>
                <c:pt idx="414">
                  <c:v>4</c:v>
                </c:pt>
                <c:pt idx="415">
                  <c:v>1</c:v>
                </c:pt>
                <c:pt idx="416">
                  <c:v>2</c:v>
                </c:pt>
                <c:pt idx="417">
                  <c:v>1</c:v>
                </c:pt>
                <c:pt idx="418">
                  <c:v>0</c:v>
                </c:pt>
                <c:pt idx="419">
                  <c:v>0</c:v>
                </c:pt>
                <c:pt idx="420">
                  <c:v>6</c:v>
                </c:pt>
                <c:pt idx="421">
                  <c:v>3</c:v>
                </c:pt>
                <c:pt idx="422">
                  <c:v>2</c:v>
                </c:pt>
                <c:pt idx="423">
                  <c:v>3</c:v>
                </c:pt>
                <c:pt idx="424">
                  <c:v>4</c:v>
                </c:pt>
                <c:pt idx="425">
                  <c:v>5</c:v>
                </c:pt>
                <c:pt idx="426">
                  <c:v>0</c:v>
                </c:pt>
                <c:pt idx="427">
                  <c:v>2</c:v>
                </c:pt>
                <c:pt idx="428">
                  <c:v>2</c:v>
                </c:pt>
                <c:pt idx="429">
                  <c:v>4</c:v>
                </c:pt>
                <c:pt idx="430">
                  <c:v>1</c:v>
                </c:pt>
                <c:pt idx="431">
                  <c:v>5</c:v>
                </c:pt>
                <c:pt idx="432">
                  <c:v>1</c:v>
                </c:pt>
                <c:pt idx="433">
                  <c:v>3</c:v>
                </c:pt>
                <c:pt idx="434">
                  <c:v>4</c:v>
                </c:pt>
                <c:pt idx="435">
                  <c:v>2</c:v>
                </c:pt>
                <c:pt idx="436">
                  <c:v>1</c:v>
                </c:pt>
                <c:pt idx="437">
                  <c:v>4</c:v>
                </c:pt>
                <c:pt idx="438">
                  <c:v>1</c:v>
                </c:pt>
                <c:pt idx="439">
                  <c:v>2</c:v>
                </c:pt>
                <c:pt idx="440">
                  <c:v>5</c:v>
                </c:pt>
                <c:pt idx="441">
                  <c:v>4</c:v>
                </c:pt>
                <c:pt idx="442">
                  <c:v>6</c:v>
                </c:pt>
                <c:pt idx="443">
                  <c:v>2</c:v>
                </c:pt>
                <c:pt idx="444">
                  <c:v>7</c:v>
                </c:pt>
                <c:pt idx="445">
                  <c:v>3</c:v>
                </c:pt>
                <c:pt idx="446">
                  <c:v>2</c:v>
                </c:pt>
                <c:pt idx="447">
                  <c:v>5</c:v>
                </c:pt>
                <c:pt idx="448">
                  <c:v>5</c:v>
                </c:pt>
                <c:pt idx="449">
                  <c:v>2</c:v>
                </c:pt>
                <c:pt idx="450">
                  <c:v>5</c:v>
                </c:pt>
                <c:pt idx="451">
                  <c:v>1</c:v>
                </c:pt>
                <c:pt idx="452">
                  <c:v>4</c:v>
                </c:pt>
                <c:pt idx="453">
                  <c:v>3</c:v>
                </c:pt>
                <c:pt idx="454">
                  <c:v>1</c:v>
                </c:pt>
                <c:pt idx="455">
                  <c:v>9</c:v>
                </c:pt>
                <c:pt idx="456">
                  <c:v>5</c:v>
                </c:pt>
                <c:pt idx="457">
                  <c:v>6</c:v>
                </c:pt>
                <c:pt idx="458">
                  <c:v>3</c:v>
                </c:pt>
                <c:pt idx="459">
                  <c:v>5</c:v>
                </c:pt>
                <c:pt idx="460">
                  <c:v>4</c:v>
                </c:pt>
                <c:pt idx="461">
                  <c:v>3</c:v>
                </c:pt>
                <c:pt idx="462">
                  <c:v>5</c:v>
                </c:pt>
                <c:pt idx="463">
                  <c:v>2</c:v>
                </c:pt>
                <c:pt idx="464">
                  <c:v>7</c:v>
                </c:pt>
                <c:pt idx="465">
                  <c:v>2</c:v>
                </c:pt>
                <c:pt idx="466">
                  <c:v>6</c:v>
                </c:pt>
                <c:pt idx="467">
                  <c:v>7</c:v>
                </c:pt>
                <c:pt idx="468">
                  <c:v>6</c:v>
                </c:pt>
                <c:pt idx="469">
                  <c:v>4</c:v>
                </c:pt>
                <c:pt idx="470">
                  <c:v>3</c:v>
                </c:pt>
                <c:pt idx="471">
                  <c:v>3</c:v>
                </c:pt>
                <c:pt idx="472">
                  <c:v>4</c:v>
                </c:pt>
                <c:pt idx="473">
                  <c:v>3</c:v>
                </c:pt>
                <c:pt idx="474">
                  <c:v>2</c:v>
                </c:pt>
                <c:pt idx="475">
                  <c:v>6</c:v>
                </c:pt>
                <c:pt idx="476">
                  <c:v>6</c:v>
                </c:pt>
                <c:pt idx="477">
                  <c:v>4</c:v>
                </c:pt>
                <c:pt idx="478">
                  <c:v>4</c:v>
                </c:pt>
                <c:pt idx="479">
                  <c:v>3</c:v>
                </c:pt>
                <c:pt idx="480">
                  <c:v>3</c:v>
                </c:pt>
                <c:pt idx="481">
                  <c:v>2</c:v>
                </c:pt>
                <c:pt idx="482">
                  <c:v>6</c:v>
                </c:pt>
                <c:pt idx="483">
                  <c:v>4</c:v>
                </c:pt>
                <c:pt idx="484">
                  <c:v>3</c:v>
                </c:pt>
                <c:pt idx="485">
                  <c:v>7</c:v>
                </c:pt>
                <c:pt idx="486">
                  <c:v>2</c:v>
                </c:pt>
                <c:pt idx="487">
                  <c:v>5</c:v>
                </c:pt>
                <c:pt idx="488">
                  <c:v>5</c:v>
                </c:pt>
                <c:pt idx="489">
                  <c:v>2</c:v>
                </c:pt>
                <c:pt idx="490">
                  <c:v>4</c:v>
                </c:pt>
                <c:pt idx="491">
                  <c:v>8</c:v>
                </c:pt>
                <c:pt idx="492">
                  <c:v>12</c:v>
                </c:pt>
                <c:pt idx="493">
                  <c:v>5</c:v>
                </c:pt>
                <c:pt idx="494">
                  <c:v>7</c:v>
                </c:pt>
                <c:pt idx="495">
                  <c:v>7</c:v>
                </c:pt>
                <c:pt idx="496">
                  <c:v>5</c:v>
                </c:pt>
                <c:pt idx="497">
                  <c:v>6</c:v>
                </c:pt>
                <c:pt idx="498">
                  <c:v>9</c:v>
                </c:pt>
                <c:pt idx="499">
                  <c:v>5</c:v>
                </c:pt>
                <c:pt idx="500">
                  <c:v>3</c:v>
                </c:pt>
                <c:pt idx="501">
                  <c:v>3</c:v>
                </c:pt>
                <c:pt idx="502">
                  <c:v>11</c:v>
                </c:pt>
                <c:pt idx="503">
                  <c:v>6</c:v>
                </c:pt>
                <c:pt idx="504">
                  <c:v>5</c:v>
                </c:pt>
                <c:pt idx="505">
                  <c:v>6</c:v>
                </c:pt>
                <c:pt idx="506">
                  <c:v>6</c:v>
                </c:pt>
                <c:pt idx="507">
                  <c:v>8</c:v>
                </c:pt>
                <c:pt idx="508">
                  <c:v>6</c:v>
                </c:pt>
                <c:pt idx="509">
                  <c:v>9</c:v>
                </c:pt>
                <c:pt idx="510">
                  <c:v>4</c:v>
                </c:pt>
                <c:pt idx="511">
                  <c:v>8</c:v>
                </c:pt>
                <c:pt idx="512">
                  <c:v>6</c:v>
                </c:pt>
                <c:pt idx="513">
                  <c:v>6</c:v>
                </c:pt>
                <c:pt idx="514">
                  <c:v>9</c:v>
                </c:pt>
                <c:pt idx="515">
                  <c:v>4</c:v>
                </c:pt>
                <c:pt idx="516">
                  <c:v>7</c:v>
                </c:pt>
                <c:pt idx="517">
                  <c:v>8</c:v>
                </c:pt>
                <c:pt idx="518">
                  <c:v>5</c:v>
                </c:pt>
                <c:pt idx="519">
                  <c:v>4</c:v>
                </c:pt>
                <c:pt idx="520">
                  <c:v>7</c:v>
                </c:pt>
                <c:pt idx="521">
                  <c:v>5</c:v>
                </c:pt>
                <c:pt idx="522">
                  <c:v>11</c:v>
                </c:pt>
                <c:pt idx="523">
                  <c:v>5</c:v>
                </c:pt>
                <c:pt idx="524">
                  <c:v>12</c:v>
                </c:pt>
                <c:pt idx="525">
                  <c:v>3</c:v>
                </c:pt>
                <c:pt idx="526">
                  <c:v>4</c:v>
                </c:pt>
                <c:pt idx="527">
                  <c:v>11</c:v>
                </c:pt>
                <c:pt idx="528">
                  <c:v>10</c:v>
                </c:pt>
                <c:pt idx="529">
                  <c:v>9</c:v>
                </c:pt>
                <c:pt idx="530">
                  <c:v>7</c:v>
                </c:pt>
                <c:pt idx="531">
                  <c:v>16</c:v>
                </c:pt>
                <c:pt idx="532">
                  <c:v>2</c:v>
                </c:pt>
                <c:pt idx="533">
                  <c:v>7</c:v>
                </c:pt>
                <c:pt idx="534">
                  <c:v>7</c:v>
                </c:pt>
                <c:pt idx="535">
                  <c:v>11</c:v>
                </c:pt>
                <c:pt idx="536">
                  <c:v>5</c:v>
                </c:pt>
                <c:pt idx="537">
                  <c:v>7</c:v>
                </c:pt>
                <c:pt idx="538">
                  <c:v>4</c:v>
                </c:pt>
                <c:pt idx="539">
                  <c:v>18</c:v>
                </c:pt>
                <c:pt idx="540">
                  <c:v>11</c:v>
                </c:pt>
                <c:pt idx="541">
                  <c:v>19</c:v>
                </c:pt>
                <c:pt idx="542">
                  <c:v>14</c:v>
                </c:pt>
                <c:pt idx="543">
                  <c:v>7</c:v>
                </c:pt>
                <c:pt idx="544">
                  <c:v>11</c:v>
                </c:pt>
                <c:pt idx="545">
                  <c:v>6</c:v>
                </c:pt>
                <c:pt idx="546">
                  <c:v>5</c:v>
                </c:pt>
                <c:pt idx="547">
                  <c:v>14</c:v>
                </c:pt>
                <c:pt idx="548">
                  <c:v>6</c:v>
                </c:pt>
                <c:pt idx="549">
                  <c:v>8</c:v>
                </c:pt>
                <c:pt idx="550">
                  <c:v>10</c:v>
                </c:pt>
                <c:pt idx="551">
                  <c:v>14</c:v>
                </c:pt>
                <c:pt idx="552">
                  <c:v>14</c:v>
                </c:pt>
                <c:pt idx="553">
                  <c:v>7</c:v>
                </c:pt>
                <c:pt idx="554">
                  <c:v>9</c:v>
                </c:pt>
                <c:pt idx="555">
                  <c:v>10</c:v>
                </c:pt>
                <c:pt idx="556">
                  <c:v>9</c:v>
                </c:pt>
                <c:pt idx="557">
                  <c:v>10</c:v>
                </c:pt>
                <c:pt idx="558">
                  <c:v>18</c:v>
                </c:pt>
                <c:pt idx="559">
                  <c:v>10</c:v>
                </c:pt>
                <c:pt idx="560">
                  <c:v>8</c:v>
                </c:pt>
                <c:pt idx="561">
                  <c:v>17</c:v>
                </c:pt>
                <c:pt idx="562">
                  <c:v>13</c:v>
                </c:pt>
                <c:pt idx="563">
                  <c:v>11</c:v>
                </c:pt>
                <c:pt idx="564">
                  <c:v>13</c:v>
                </c:pt>
                <c:pt idx="565">
                  <c:v>9</c:v>
                </c:pt>
                <c:pt idx="566">
                  <c:v>16</c:v>
                </c:pt>
                <c:pt idx="567">
                  <c:v>10</c:v>
                </c:pt>
                <c:pt idx="568">
                  <c:v>12</c:v>
                </c:pt>
                <c:pt idx="569">
                  <c:v>13</c:v>
                </c:pt>
                <c:pt idx="570">
                  <c:v>9</c:v>
                </c:pt>
                <c:pt idx="571">
                  <c:v>12</c:v>
                </c:pt>
                <c:pt idx="572">
                  <c:v>14</c:v>
                </c:pt>
                <c:pt idx="573">
                  <c:v>14</c:v>
                </c:pt>
                <c:pt idx="574">
                  <c:v>11</c:v>
                </c:pt>
                <c:pt idx="575">
                  <c:v>11</c:v>
                </c:pt>
                <c:pt idx="576">
                  <c:v>11</c:v>
                </c:pt>
                <c:pt idx="577">
                  <c:v>14</c:v>
                </c:pt>
                <c:pt idx="578">
                  <c:v>16</c:v>
                </c:pt>
                <c:pt idx="579">
                  <c:v>14</c:v>
                </c:pt>
                <c:pt idx="580">
                  <c:v>9</c:v>
                </c:pt>
                <c:pt idx="581">
                  <c:v>9</c:v>
                </c:pt>
                <c:pt idx="582">
                  <c:v>9</c:v>
                </c:pt>
                <c:pt idx="583">
                  <c:v>9</c:v>
                </c:pt>
                <c:pt idx="584">
                  <c:v>6</c:v>
                </c:pt>
                <c:pt idx="585">
                  <c:v>9</c:v>
                </c:pt>
                <c:pt idx="586">
                  <c:v>10</c:v>
                </c:pt>
                <c:pt idx="587">
                  <c:v>14</c:v>
                </c:pt>
                <c:pt idx="588">
                  <c:v>17</c:v>
                </c:pt>
                <c:pt idx="589">
                  <c:v>15</c:v>
                </c:pt>
                <c:pt idx="590">
                  <c:v>10</c:v>
                </c:pt>
                <c:pt idx="591">
                  <c:v>14</c:v>
                </c:pt>
                <c:pt idx="592">
                  <c:v>10</c:v>
                </c:pt>
                <c:pt idx="593">
                  <c:v>14</c:v>
                </c:pt>
                <c:pt idx="594">
                  <c:v>19</c:v>
                </c:pt>
                <c:pt idx="595">
                  <c:v>15</c:v>
                </c:pt>
                <c:pt idx="596">
                  <c:v>13</c:v>
                </c:pt>
                <c:pt idx="597">
                  <c:v>16</c:v>
                </c:pt>
                <c:pt idx="598">
                  <c:v>7</c:v>
                </c:pt>
                <c:pt idx="599">
                  <c:v>9</c:v>
                </c:pt>
                <c:pt idx="600">
                  <c:v>12</c:v>
                </c:pt>
                <c:pt idx="601">
                  <c:v>19</c:v>
                </c:pt>
                <c:pt idx="602">
                  <c:v>13</c:v>
                </c:pt>
                <c:pt idx="603">
                  <c:v>16</c:v>
                </c:pt>
                <c:pt idx="604">
                  <c:v>13</c:v>
                </c:pt>
                <c:pt idx="605">
                  <c:v>4</c:v>
                </c:pt>
                <c:pt idx="606">
                  <c:v>10</c:v>
                </c:pt>
                <c:pt idx="607">
                  <c:v>12</c:v>
                </c:pt>
                <c:pt idx="608">
                  <c:v>11</c:v>
                </c:pt>
                <c:pt idx="609">
                  <c:v>19</c:v>
                </c:pt>
                <c:pt idx="610">
                  <c:v>15</c:v>
                </c:pt>
                <c:pt idx="611">
                  <c:v>14</c:v>
                </c:pt>
                <c:pt idx="612">
                  <c:v>15</c:v>
                </c:pt>
                <c:pt idx="613">
                  <c:v>17</c:v>
                </c:pt>
                <c:pt idx="614">
                  <c:v>18</c:v>
                </c:pt>
                <c:pt idx="615">
                  <c:v>13</c:v>
                </c:pt>
                <c:pt idx="616">
                  <c:v>16</c:v>
                </c:pt>
                <c:pt idx="617">
                  <c:v>12</c:v>
                </c:pt>
                <c:pt idx="618">
                  <c:v>8</c:v>
                </c:pt>
                <c:pt idx="619">
                  <c:v>15</c:v>
                </c:pt>
                <c:pt idx="620">
                  <c:v>21</c:v>
                </c:pt>
                <c:pt idx="621">
                  <c:v>14</c:v>
                </c:pt>
                <c:pt idx="622">
                  <c:v>17</c:v>
                </c:pt>
                <c:pt idx="623">
                  <c:v>8</c:v>
                </c:pt>
                <c:pt idx="624">
                  <c:v>10</c:v>
                </c:pt>
                <c:pt idx="625">
                  <c:v>15</c:v>
                </c:pt>
                <c:pt idx="626">
                  <c:v>12</c:v>
                </c:pt>
                <c:pt idx="627">
                  <c:v>13</c:v>
                </c:pt>
                <c:pt idx="628">
                  <c:v>15</c:v>
                </c:pt>
                <c:pt idx="629">
                  <c:v>9</c:v>
                </c:pt>
                <c:pt idx="630">
                  <c:v>17</c:v>
                </c:pt>
                <c:pt idx="631">
                  <c:v>10</c:v>
                </c:pt>
                <c:pt idx="632">
                  <c:v>17</c:v>
                </c:pt>
                <c:pt idx="633">
                  <c:v>11</c:v>
                </c:pt>
                <c:pt idx="634">
                  <c:v>12</c:v>
                </c:pt>
                <c:pt idx="635">
                  <c:v>14</c:v>
                </c:pt>
                <c:pt idx="636">
                  <c:v>10</c:v>
                </c:pt>
                <c:pt idx="637">
                  <c:v>15</c:v>
                </c:pt>
                <c:pt idx="638">
                  <c:v>17</c:v>
                </c:pt>
                <c:pt idx="639">
                  <c:v>15</c:v>
                </c:pt>
                <c:pt idx="640">
                  <c:v>12</c:v>
                </c:pt>
                <c:pt idx="641">
                  <c:v>13</c:v>
                </c:pt>
                <c:pt idx="642">
                  <c:v>11</c:v>
                </c:pt>
                <c:pt idx="643">
                  <c:v>14</c:v>
                </c:pt>
                <c:pt idx="644">
                  <c:v>10</c:v>
                </c:pt>
                <c:pt idx="645">
                  <c:v>10</c:v>
                </c:pt>
                <c:pt idx="646">
                  <c:v>15</c:v>
                </c:pt>
                <c:pt idx="647">
                  <c:v>14</c:v>
                </c:pt>
                <c:pt idx="648">
                  <c:v>19</c:v>
                </c:pt>
                <c:pt idx="649">
                  <c:v>11</c:v>
                </c:pt>
                <c:pt idx="650">
                  <c:v>18</c:v>
                </c:pt>
                <c:pt idx="651">
                  <c:v>20</c:v>
                </c:pt>
                <c:pt idx="652">
                  <c:v>21</c:v>
                </c:pt>
                <c:pt idx="653">
                  <c:v>17</c:v>
                </c:pt>
                <c:pt idx="654">
                  <c:v>14</c:v>
                </c:pt>
                <c:pt idx="655">
                  <c:v>14</c:v>
                </c:pt>
                <c:pt idx="656">
                  <c:v>13</c:v>
                </c:pt>
                <c:pt idx="657">
                  <c:v>14</c:v>
                </c:pt>
                <c:pt idx="658">
                  <c:v>10</c:v>
                </c:pt>
                <c:pt idx="659">
                  <c:v>19</c:v>
                </c:pt>
                <c:pt idx="660">
                  <c:v>25</c:v>
                </c:pt>
                <c:pt idx="661">
                  <c:v>16</c:v>
                </c:pt>
                <c:pt idx="662">
                  <c:v>17</c:v>
                </c:pt>
                <c:pt idx="663">
                  <c:v>21</c:v>
                </c:pt>
                <c:pt idx="664">
                  <c:v>16</c:v>
                </c:pt>
                <c:pt idx="665">
                  <c:v>16</c:v>
                </c:pt>
                <c:pt idx="666">
                  <c:v>10</c:v>
                </c:pt>
                <c:pt idx="667">
                  <c:v>24</c:v>
                </c:pt>
                <c:pt idx="668">
                  <c:v>12</c:v>
                </c:pt>
                <c:pt idx="669">
                  <c:v>14</c:v>
                </c:pt>
                <c:pt idx="670">
                  <c:v>13</c:v>
                </c:pt>
                <c:pt idx="671">
                  <c:v>17</c:v>
                </c:pt>
                <c:pt idx="672">
                  <c:v>19</c:v>
                </c:pt>
                <c:pt idx="673">
                  <c:v>17</c:v>
                </c:pt>
                <c:pt idx="674">
                  <c:v>19</c:v>
                </c:pt>
                <c:pt idx="675">
                  <c:v>17</c:v>
                </c:pt>
                <c:pt idx="676">
                  <c:v>23</c:v>
                </c:pt>
                <c:pt idx="677">
                  <c:v>12</c:v>
                </c:pt>
                <c:pt idx="678">
                  <c:v>17</c:v>
                </c:pt>
                <c:pt idx="679">
                  <c:v>13</c:v>
                </c:pt>
                <c:pt idx="680">
                  <c:v>27</c:v>
                </c:pt>
                <c:pt idx="681">
                  <c:v>10</c:v>
                </c:pt>
                <c:pt idx="682">
                  <c:v>12</c:v>
                </c:pt>
                <c:pt idx="683">
                  <c:v>16</c:v>
                </c:pt>
                <c:pt idx="684">
                  <c:v>11</c:v>
                </c:pt>
                <c:pt idx="685">
                  <c:v>24</c:v>
                </c:pt>
                <c:pt idx="686">
                  <c:v>16</c:v>
                </c:pt>
                <c:pt idx="687">
                  <c:v>17</c:v>
                </c:pt>
                <c:pt idx="688">
                  <c:v>23</c:v>
                </c:pt>
                <c:pt idx="689">
                  <c:v>13</c:v>
                </c:pt>
                <c:pt idx="690">
                  <c:v>16</c:v>
                </c:pt>
                <c:pt idx="691">
                  <c:v>22</c:v>
                </c:pt>
                <c:pt idx="692">
                  <c:v>28</c:v>
                </c:pt>
                <c:pt idx="693">
                  <c:v>16</c:v>
                </c:pt>
                <c:pt idx="694">
                  <c:v>21</c:v>
                </c:pt>
                <c:pt idx="695">
                  <c:v>14</c:v>
                </c:pt>
                <c:pt idx="696">
                  <c:v>13</c:v>
                </c:pt>
                <c:pt idx="697">
                  <c:v>11</c:v>
                </c:pt>
                <c:pt idx="698">
                  <c:v>14</c:v>
                </c:pt>
                <c:pt idx="699">
                  <c:v>13</c:v>
                </c:pt>
                <c:pt idx="700">
                  <c:v>15</c:v>
                </c:pt>
                <c:pt idx="701">
                  <c:v>18</c:v>
                </c:pt>
                <c:pt idx="702">
                  <c:v>16</c:v>
                </c:pt>
                <c:pt idx="703">
                  <c:v>19</c:v>
                </c:pt>
                <c:pt idx="704">
                  <c:v>15</c:v>
                </c:pt>
                <c:pt idx="705">
                  <c:v>14</c:v>
                </c:pt>
                <c:pt idx="706">
                  <c:v>13</c:v>
                </c:pt>
                <c:pt idx="707">
                  <c:v>21</c:v>
                </c:pt>
                <c:pt idx="708">
                  <c:v>16</c:v>
                </c:pt>
                <c:pt idx="709">
                  <c:v>21</c:v>
                </c:pt>
                <c:pt idx="710">
                  <c:v>8</c:v>
                </c:pt>
                <c:pt idx="711">
                  <c:v>10</c:v>
                </c:pt>
                <c:pt idx="712">
                  <c:v>23</c:v>
                </c:pt>
                <c:pt idx="713">
                  <c:v>16</c:v>
                </c:pt>
                <c:pt idx="714">
                  <c:v>13</c:v>
                </c:pt>
                <c:pt idx="715">
                  <c:v>12</c:v>
                </c:pt>
                <c:pt idx="716">
                  <c:v>7</c:v>
                </c:pt>
                <c:pt idx="717">
                  <c:v>18</c:v>
                </c:pt>
                <c:pt idx="718">
                  <c:v>13</c:v>
                </c:pt>
                <c:pt idx="719">
                  <c:v>17</c:v>
                </c:pt>
                <c:pt idx="720">
                  <c:v>11</c:v>
                </c:pt>
                <c:pt idx="721">
                  <c:v>13</c:v>
                </c:pt>
                <c:pt idx="722">
                  <c:v>15</c:v>
                </c:pt>
                <c:pt idx="723">
                  <c:v>15</c:v>
                </c:pt>
                <c:pt idx="724">
                  <c:v>13</c:v>
                </c:pt>
                <c:pt idx="725">
                  <c:v>13</c:v>
                </c:pt>
                <c:pt idx="726">
                  <c:v>10</c:v>
                </c:pt>
                <c:pt idx="727">
                  <c:v>12</c:v>
                </c:pt>
                <c:pt idx="728">
                  <c:v>18</c:v>
                </c:pt>
                <c:pt idx="729">
                  <c:v>17</c:v>
                </c:pt>
                <c:pt idx="730">
                  <c:v>15</c:v>
                </c:pt>
                <c:pt idx="731">
                  <c:v>15</c:v>
                </c:pt>
                <c:pt idx="732">
                  <c:v>11</c:v>
                </c:pt>
                <c:pt idx="733">
                  <c:v>11</c:v>
                </c:pt>
                <c:pt idx="734">
                  <c:v>13</c:v>
                </c:pt>
                <c:pt idx="735">
                  <c:v>16</c:v>
                </c:pt>
                <c:pt idx="736">
                  <c:v>15</c:v>
                </c:pt>
                <c:pt idx="737">
                  <c:v>19</c:v>
                </c:pt>
                <c:pt idx="738">
                  <c:v>13</c:v>
                </c:pt>
                <c:pt idx="739">
                  <c:v>19</c:v>
                </c:pt>
                <c:pt idx="740">
                  <c:v>13</c:v>
                </c:pt>
                <c:pt idx="741">
                  <c:v>7</c:v>
                </c:pt>
                <c:pt idx="742">
                  <c:v>19</c:v>
                </c:pt>
                <c:pt idx="743">
                  <c:v>12</c:v>
                </c:pt>
                <c:pt idx="744">
                  <c:v>18</c:v>
                </c:pt>
                <c:pt idx="745">
                  <c:v>18</c:v>
                </c:pt>
                <c:pt idx="746">
                  <c:v>15</c:v>
                </c:pt>
                <c:pt idx="747">
                  <c:v>13</c:v>
                </c:pt>
                <c:pt idx="748">
                  <c:v>11</c:v>
                </c:pt>
                <c:pt idx="749">
                  <c:v>10</c:v>
                </c:pt>
                <c:pt idx="750">
                  <c:v>15</c:v>
                </c:pt>
                <c:pt idx="751">
                  <c:v>17</c:v>
                </c:pt>
                <c:pt idx="752">
                  <c:v>17</c:v>
                </c:pt>
                <c:pt idx="753">
                  <c:v>5</c:v>
                </c:pt>
                <c:pt idx="754">
                  <c:v>13</c:v>
                </c:pt>
                <c:pt idx="755">
                  <c:v>13</c:v>
                </c:pt>
                <c:pt idx="756">
                  <c:v>20</c:v>
                </c:pt>
                <c:pt idx="757">
                  <c:v>15</c:v>
                </c:pt>
                <c:pt idx="758">
                  <c:v>16</c:v>
                </c:pt>
                <c:pt idx="759">
                  <c:v>13</c:v>
                </c:pt>
                <c:pt idx="760">
                  <c:v>17</c:v>
                </c:pt>
                <c:pt idx="761">
                  <c:v>12</c:v>
                </c:pt>
                <c:pt idx="762">
                  <c:v>14</c:v>
                </c:pt>
                <c:pt idx="763">
                  <c:v>19</c:v>
                </c:pt>
                <c:pt idx="764">
                  <c:v>11</c:v>
                </c:pt>
                <c:pt idx="765">
                  <c:v>16</c:v>
                </c:pt>
                <c:pt idx="766">
                  <c:v>16</c:v>
                </c:pt>
                <c:pt idx="767">
                  <c:v>8</c:v>
                </c:pt>
                <c:pt idx="768">
                  <c:v>12</c:v>
                </c:pt>
                <c:pt idx="769">
                  <c:v>19</c:v>
                </c:pt>
                <c:pt idx="770">
                  <c:v>7</c:v>
                </c:pt>
                <c:pt idx="771">
                  <c:v>16</c:v>
                </c:pt>
                <c:pt idx="772">
                  <c:v>10</c:v>
                </c:pt>
                <c:pt idx="773">
                  <c:v>18</c:v>
                </c:pt>
                <c:pt idx="774">
                  <c:v>13</c:v>
                </c:pt>
                <c:pt idx="775">
                  <c:v>14</c:v>
                </c:pt>
                <c:pt idx="776">
                  <c:v>11</c:v>
                </c:pt>
                <c:pt idx="777">
                  <c:v>19</c:v>
                </c:pt>
                <c:pt idx="778">
                  <c:v>7</c:v>
                </c:pt>
                <c:pt idx="779">
                  <c:v>18</c:v>
                </c:pt>
                <c:pt idx="780">
                  <c:v>7</c:v>
                </c:pt>
                <c:pt idx="781">
                  <c:v>9</c:v>
                </c:pt>
                <c:pt idx="782">
                  <c:v>10</c:v>
                </c:pt>
                <c:pt idx="783">
                  <c:v>6</c:v>
                </c:pt>
                <c:pt idx="784">
                  <c:v>12</c:v>
                </c:pt>
                <c:pt idx="785">
                  <c:v>16</c:v>
                </c:pt>
                <c:pt idx="786">
                  <c:v>6</c:v>
                </c:pt>
                <c:pt idx="787">
                  <c:v>13</c:v>
                </c:pt>
                <c:pt idx="788">
                  <c:v>13</c:v>
                </c:pt>
                <c:pt idx="789">
                  <c:v>15</c:v>
                </c:pt>
                <c:pt idx="790">
                  <c:v>8</c:v>
                </c:pt>
                <c:pt idx="791">
                  <c:v>9</c:v>
                </c:pt>
                <c:pt idx="792">
                  <c:v>17</c:v>
                </c:pt>
                <c:pt idx="793">
                  <c:v>11</c:v>
                </c:pt>
                <c:pt idx="794">
                  <c:v>14</c:v>
                </c:pt>
                <c:pt idx="795">
                  <c:v>7</c:v>
                </c:pt>
                <c:pt idx="796">
                  <c:v>11</c:v>
                </c:pt>
                <c:pt idx="797">
                  <c:v>10</c:v>
                </c:pt>
                <c:pt idx="798">
                  <c:v>16</c:v>
                </c:pt>
                <c:pt idx="799">
                  <c:v>5</c:v>
                </c:pt>
                <c:pt idx="800">
                  <c:v>17</c:v>
                </c:pt>
                <c:pt idx="801">
                  <c:v>5</c:v>
                </c:pt>
                <c:pt idx="802">
                  <c:v>13</c:v>
                </c:pt>
                <c:pt idx="803">
                  <c:v>10</c:v>
                </c:pt>
                <c:pt idx="804">
                  <c:v>12</c:v>
                </c:pt>
                <c:pt idx="805">
                  <c:v>17</c:v>
                </c:pt>
                <c:pt idx="806">
                  <c:v>15</c:v>
                </c:pt>
                <c:pt idx="807">
                  <c:v>10</c:v>
                </c:pt>
                <c:pt idx="808">
                  <c:v>13</c:v>
                </c:pt>
                <c:pt idx="809">
                  <c:v>8</c:v>
                </c:pt>
                <c:pt idx="810">
                  <c:v>20</c:v>
                </c:pt>
                <c:pt idx="811">
                  <c:v>7</c:v>
                </c:pt>
                <c:pt idx="812">
                  <c:v>10</c:v>
                </c:pt>
                <c:pt idx="813">
                  <c:v>5</c:v>
                </c:pt>
                <c:pt idx="814">
                  <c:v>10</c:v>
                </c:pt>
                <c:pt idx="815">
                  <c:v>8</c:v>
                </c:pt>
                <c:pt idx="816">
                  <c:v>11</c:v>
                </c:pt>
                <c:pt idx="817">
                  <c:v>8</c:v>
                </c:pt>
                <c:pt idx="818">
                  <c:v>4</c:v>
                </c:pt>
                <c:pt idx="819">
                  <c:v>7</c:v>
                </c:pt>
                <c:pt idx="820">
                  <c:v>6</c:v>
                </c:pt>
                <c:pt idx="821">
                  <c:v>10</c:v>
                </c:pt>
                <c:pt idx="822">
                  <c:v>5</c:v>
                </c:pt>
                <c:pt idx="823">
                  <c:v>10</c:v>
                </c:pt>
                <c:pt idx="824">
                  <c:v>7</c:v>
                </c:pt>
                <c:pt idx="825">
                  <c:v>10</c:v>
                </c:pt>
                <c:pt idx="826">
                  <c:v>8</c:v>
                </c:pt>
                <c:pt idx="827">
                  <c:v>8</c:v>
                </c:pt>
                <c:pt idx="828">
                  <c:v>10</c:v>
                </c:pt>
                <c:pt idx="829">
                  <c:v>11</c:v>
                </c:pt>
                <c:pt idx="830">
                  <c:v>6</c:v>
                </c:pt>
                <c:pt idx="831">
                  <c:v>13</c:v>
                </c:pt>
                <c:pt idx="832">
                  <c:v>9</c:v>
                </c:pt>
                <c:pt idx="833">
                  <c:v>10</c:v>
                </c:pt>
                <c:pt idx="834">
                  <c:v>14</c:v>
                </c:pt>
                <c:pt idx="835">
                  <c:v>5</c:v>
                </c:pt>
                <c:pt idx="836">
                  <c:v>8</c:v>
                </c:pt>
                <c:pt idx="837">
                  <c:v>9</c:v>
                </c:pt>
                <c:pt idx="838">
                  <c:v>12</c:v>
                </c:pt>
                <c:pt idx="839">
                  <c:v>8</c:v>
                </c:pt>
                <c:pt idx="840">
                  <c:v>12</c:v>
                </c:pt>
                <c:pt idx="841">
                  <c:v>8</c:v>
                </c:pt>
                <c:pt idx="842">
                  <c:v>9</c:v>
                </c:pt>
                <c:pt idx="843">
                  <c:v>7</c:v>
                </c:pt>
                <c:pt idx="844">
                  <c:v>3</c:v>
                </c:pt>
                <c:pt idx="845">
                  <c:v>9</c:v>
                </c:pt>
                <c:pt idx="846">
                  <c:v>6</c:v>
                </c:pt>
                <c:pt idx="847">
                  <c:v>6</c:v>
                </c:pt>
                <c:pt idx="848">
                  <c:v>6</c:v>
                </c:pt>
                <c:pt idx="849">
                  <c:v>3</c:v>
                </c:pt>
                <c:pt idx="850">
                  <c:v>1</c:v>
                </c:pt>
                <c:pt idx="851">
                  <c:v>9</c:v>
                </c:pt>
                <c:pt idx="852">
                  <c:v>14</c:v>
                </c:pt>
                <c:pt idx="853">
                  <c:v>10</c:v>
                </c:pt>
                <c:pt idx="854">
                  <c:v>12</c:v>
                </c:pt>
                <c:pt idx="855">
                  <c:v>9</c:v>
                </c:pt>
                <c:pt idx="856">
                  <c:v>4</c:v>
                </c:pt>
                <c:pt idx="857">
                  <c:v>5</c:v>
                </c:pt>
                <c:pt idx="858">
                  <c:v>8</c:v>
                </c:pt>
                <c:pt idx="859">
                  <c:v>7</c:v>
                </c:pt>
                <c:pt idx="860">
                  <c:v>7</c:v>
                </c:pt>
                <c:pt idx="861">
                  <c:v>8</c:v>
                </c:pt>
                <c:pt idx="862">
                  <c:v>9</c:v>
                </c:pt>
                <c:pt idx="863">
                  <c:v>9</c:v>
                </c:pt>
                <c:pt idx="864">
                  <c:v>5</c:v>
                </c:pt>
                <c:pt idx="865">
                  <c:v>5</c:v>
                </c:pt>
                <c:pt idx="866">
                  <c:v>3</c:v>
                </c:pt>
                <c:pt idx="867">
                  <c:v>3</c:v>
                </c:pt>
                <c:pt idx="868">
                  <c:v>15</c:v>
                </c:pt>
                <c:pt idx="869">
                  <c:v>4</c:v>
                </c:pt>
                <c:pt idx="870">
                  <c:v>6</c:v>
                </c:pt>
                <c:pt idx="871">
                  <c:v>2</c:v>
                </c:pt>
                <c:pt idx="872">
                  <c:v>8</c:v>
                </c:pt>
                <c:pt idx="873">
                  <c:v>5</c:v>
                </c:pt>
                <c:pt idx="874">
                  <c:v>10</c:v>
                </c:pt>
                <c:pt idx="875">
                  <c:v>10</c:v>
                </c:pt>
                <c:pt idx="876">
                  <c:v>5</c:v>
                </c:pt>
                <c:pt idx="877">
                  <c:v>5</c:v>
                </c:pt>
                <c:pt idx="878">
                  <c:v>5</c:v>
                </c:pt>
                <c:pt idx="879">
                  <c:v>6</c:v>
                </c:pt>
                <c:pt idx="880">
                  <c:v>5</c:v>
                </c:pt>
                <c:pt idx="881">
                  <c:v>12</c:v>
                </c:pt>
                <c:pt idx="882">
                  <c:v>6</c:v>
                </c:pt>
                <c:pt idx="883">
                  <c:v>5</c:v>
                </c:pt>
                <c:pt idx="884">
                  <c:v>5</c:v>
                </c:pt>
                <c:pt idx="885">
                  <c:v>9</c:v>
                </c:pt>
                <c:pt idx="886">
                  <c:v>4</c:v>
                </c:pt>
                <c:pt idx="887">
                  <c:v>7</c:v>
                </c:pt>
                <c:pt idx="888">
                  <c:v>4</c:v>
                </c:pt>
                <c:pt idx="889">
                  <c:v>5</c:v>
                </c:pt>
                <c:pt idx="890">
                  <c:v>3</c:v>
                </c:pt>
                <c:pt idx="891">
                  <c:v>5</c:v>
                </c:pt>
                <c:pt idx="892">
                  <c:v>4</c:v>
                </c:pt>
                <c:pt idx="893">
                  <c:v>4</c:v>
                </c:pt>
                <c:pt idx="894">
                  <c:v>6</c:v>
                </c:pt>
                <c:pt idx="895">
                  <c:v>2</c:v>
                </c:pt>
                <c:pt idx="896">
                  <c:v>8</c:v>
                </c:pt>
                <c:pt idx="897">
                  <c:v>4</c:v>
                </c:pt>
                <c:pt idx="898">
                  <c:v>5</c:v>
                </c:pt>
                <c:pt idx="899">
                  <c:v>9</c:v>
                </c:pt>
                <c:pt idx="900">
                  <c:v>2</c:v>
                </c:pt>
                <c:pt idx="901">
                  <c:v>6</c:v>
                </c:pt>
                <c:pt idx="902">
                  <c:v>4</c:v>
                </c:pt>
                <c:pt idx="903">
                  <c:v>5</c:v>
                </c:pt>
                <c:pt idx="904">
                  <c:v>5</c:v>
                </c:pt>
                <c:pt idx="905">
                  <c:v>2</c:v>
                </c:pt>
                <c:pt idx="906">
                  <c:v>6</c:v>
                </c:pt>
                <c:pt idx="907">
                  <c:v>3</c:v>
                </c:pt>
                <c:pt idx="908">
                  <c:v>5</c:v>
                </c:pt>
                <c:pt idx="909">
                  <c:v>4</c:v>
                </c:pt>
                <c:pt idx="910">
                  <c:v>4</c:v>
                </c:pt>
                <c:pt idx="911">
                  <c:v>3</c:v>
                </c:pt>
                <c:pt idx="912">
                  <c:v>10</c:v>
                </c:pt>
                <c:pt idx="913">
                  <c:v>6</c:v>
                </c:pt>
                <c:pt idx="914">
                  <c:v>2</c:v>
                </c:pt>
                <c:pt idx="915">
                  <c:v>2</c:v>
                </c:pt>
                <c:pt idx="916">
                  <c:v>4</c:v>
                </c:pt>
                <c:pt idx="917">
                  <c:v>5</c:v>
                </c:pt>
                <c:pt idx="918">
                  <c:v>6</c:v>
                </c:pt>
                <c:pt idx="919">
                  <c:v>0</c:v>
                </c:pt>
                <c:pt idx="920">
                  <c:v>3</c:v>
                </c:pt>
                <c:pt idx="921">
                  <c:v>7</c:v>
                </c:pt>
                <c:pt idx="922">
                  <c:v>3</c:v>
                </c:pt>
                <c:pt idx="923">
                  <c:v>5</c:v>
                </c:pt>
                <c:pt idx="924">
                  <c:v>4</c:v>
                </c:pt>
                <c:pt idx="925">
                  <c:v>3</c:v>
                </c:pt>
                <c:pt idx="926">
                  <c:v>5</c:v>
                </c:pt>
                <c:pt idx="927">
                  <c:v>8</c:v>
                </c:pt>
                <c:pt idx="928">
                  <c:v>3</c:v>
                </c:pt>
                <c:pt idx="929">
                  <c:v>6</c:v>
                </c:pt>
                <c:pt idx="930">
                  <c:v>2</c:v>
                </c:pt>
                <c:pt idx="931">
                  <c:v>4</c:v>
                </c:pt>
                <c:pt idx="932">
                  <c:v>2</c:v>
                </c:pt>
                <c:pt idx="933">
                  <c:v>4</c:v>
                </c:pt>
                <c:pt idx="934">
                  <c:v>4</c:v>
                </c:pt>
                <c:pt idx="935">
                  <c:v>6</c:v>
                </c:pt>
                <c:pt idx="936">
                  <c:v>2</c:v>
                </c:pt>
                <c:pt idx="937">
                  <c:v>7</c:v>
                </c:pt>
                <c:pt idx="938">
                  <c:v>4</c:v>
                </c:pt>
                <c:pt idx="939">
                  <c:v>2</c:v>
                </c:pt>
                <c:pt idx="940">
                  <c:v>1</c:v>
                </c:pt>
                <c:pt idx="941">
                  <c:v>4</c:v>
                </c:pt>
                <c:pt idx="942">
                  <c:v>2</c:v>
                </c:pt>
                <c:pt idx="943">
                  <c:v>5</c:v>
                </c:pt>
                <c:pt idx="944">
                  <c:v>3</c:v>
                </c:pt>
                <c:pt idx="945">
                  <c:v>4</c:v>
                </c:pt>
                <c:pt idx="946">
                  <c:v>1</c:v>
                </c:pt>
                <c:pt idx="947">
                  <c:v>3</c:v>
                </c:pt>
                <c:pt idx="948">
                  <c:v>1</c:v>
                </c:pt>
                <c:pt idx="949">
                  <c:v>2</c:v>
                </c:pt>
                <c:pt idx="950">
                  <c:v>3</c:v>
                </c:pt>
                <c:pt idx="951">
                  <c:v>1</c:v>
                </c:pt>
                <c:pt idx="952">
                  <c:v>3</c:v>
                </c:pt>
                <c:pt idx="953">
                  <c:v>4</c:v>
                </c:pt>
                <c:pt idx="954">
                  <c:v>2</c:v>
                </c:pt>
                <c:pt idx="955">
                  <c:v>2</c:v>
                </c:pt>
                <c:pt idx="956">
                  <c:v>2</c:v>
                </c:pt>
                <c:pt idx="957">
                  <c:v>2</c:v>
                </c:pt>
                <c:pt idx="958">
                  <c:v>1</c:v>
                </c:pt>
                <c:pt idx="959">
                  <c:v>2</c:v>
                </c:pt>
                <c:pt idx="960">
                  <c:v>4</c:v>
                </c:pt>
                <c:pt idx="961">
                  <c:v>2</c:v>
                </c:pt>
                <c:pt idx="962">
                  <c:v>2</c:v>
                </c:pt>
                <c:pt idx="963">
                  <c:v>2</c:v>
                </c:pt>
                <c:pt idx="964">
                  <c:v>2</c:v>
                </c:pt>
                <c:pt idx="965">
                  <c:v>0</c:v>
                </c:pt>
                <c:pt idx="966">
                  <c:v>2</c:v>
                </c:pt>
                <c:pt idx="967">
                  <c:v>2</c:v>
                </c:pt>
                <c:pt idx="968">
                  <c:v>3</c:v>
                </c:pt>
                <c:pt idx="969">
                  <c:v>1</c:v>
                </c:pt>
                <c:pt idx="970">
                  <c:v>3</c:v>
                </c:pt>
                <c:pt idx="971">
                  <c:v>6</c:v>
                </c:pt>
                <c:pt idx="972">
                  <c:v>4</c:v>
                </c:pt>
                <c:pt idx="973">
                  <c:v>1</c:v>
                </c:pt>
                <c:pt idx="974">
                  <c:v>3</c:v>
                </c:pt>
                <c:pt idx="975">
                  <c:v>0</c:v>
                </c:pt>
                <c:pt idx="976">
                  <c:v>1</c:v>
                </c:pt>
                <c:pt idx="977">
                  <c:v>3</c:v>
                </c:pt>
                <c:pt idx="978">
                  <c:v>0</c:v>
                </c:pt>
                <c:pt idx="979">
                  <c:v>1</c:v>
                </c:pt>
                <c:pt idx="980">
                  <c:v>2</c:v>
                </c:pt>
                <c:pt idx="981">
                  <c:v>5</c:v>
                </c:pt>
                <c:pt idx="982">
                  <c:v>2</c:v>
                </c:pt>
                <c:pt idx="983">
                  <c:v>1</c:v>
                </c:pt>
                <c:pt idx="984">
                  <c:v>2</c:v>
                </c:pt>
                <c:pt idx="985">
                  <c:v>0</c:v>
                </c:pt>
                <c:pt idx="986">
                  <c:v>2</c:v>
                </c:pt>
                <c:pt idx="987">
                  <c:v>3</c:v>
                </c:pt>
                <c:pt idx="988">
                  <c:v>3</c:v>
                </c:pt>
                <c:pt idx="989">
                  <c:v>3</c:v>
                </c:pt>
                <c:pt idx="990">
                  <c:v>1</c:v>
                </c:pt>
                <c:pt idx="991">
                  <c:v>0</c:v>
                </c:pt>
                <c:pt idx="992">
                  <c:v>2</c:v>
                </c:pt>
                <c:pt idx="993">
                  <c:v>0</c:v>
                </c:pt>
                <c:pt idx="994">
                  <c:v>2</c:v>
                </c:pt>
                <c:pt idx="995">
                  <c:v>2</c:v>
                </c:pt>
                <c:pt idx="996">
                  <c:v>3</c:v>
                </c:pt>
                <c:pt idx="997">
                  <c:v>0</c:v>
                </c:pt>
                <c:pt idx="998">
                  <c:v>1</c:v>
                </c:pt>
                <c:pt idx="999">
                  <c:v>2</c:v>
                </c:pt>
                <c:pt idx="1000">
                  <c:v>0</c:v>
                </c:pt>
                <c:pt idx="1001">
                  <c:v>0</c:v>
                </c:pt>
                <c:pt idx="1002">
                  <c:v>2</c:v>
                </c:pt>
                <c:pt idx="1003">
                  <c:v>1</c:v>
                </c:pt>
                <c:pt idx="1004">
                  <c:v>2</c:v>
                </c:pt>
                <c:pt idx="1005">
                  <c:v>1</c:v>
                </c:pt>
                <c:pt idx="1006">
                  <c:v>0</c:v>
                </c:pt>
                <c:pt idx="1007">
                  <c:v>0</c:v>
                </c:pt>
                <c:pt idx="1008">
                  <c:v>0</c:v>
                </c:pt>
                <c:pt idx="1009">
                  <c:v>1</c:v>
                </c:pt>
                <c:pt idx="1010">
                  <c:v>1</c:v>
                </c:pt>
                <c:pt idx="1011">
                  <c:v>2</c:v>
                </c:pt>
                <c:pt idx="1012">
                  <c:v>1</c:v>
                </c:pt>
                <c:pt idx="1013">
                  <c:v>2</c:v>
                </c:pt>
                <c:pt idx="1014">
                  <c:v>1</c:v>
                </c:pt>
                <c:pt idx="1015">
                  <c:v>2</c:v>
                </c:pt>
                <c:pt idx="1016">
                  <c:v>2</c:v>
                </c:pt>
                <c:pt idx="1017">
                  <c:v>1</c:v>
                </c:pt>
                <c:pt idx="1018">
                  <c:v>2</c:v>
                </c:pt>
                <c:pt idx="1019">
                  <c:v>0</c:v>
                </c:pt>
                <c:pt idx="1020">
                  <c:v>0</c:v>
                </c:pt>
                <c:pt idx="1021">
                  <c:v>0</c:v>
                </c:pt>
                <c:pt idx="1022">
                  <c:v>1</c:v>
                </c:pt>
                <c:pt idx="1023">
                  <c:v>0</c:v>
                </c:pt>
                <c:pt idx="1024">
                  <c:v>0</c:v>
                </c:pt>
                <c:pt idx="1025">
                  <c:v>1</c:v>
                </c:pt>
                <c:pt idx="1026">
                  <c:v>1</c:v>
                </c:pt>
                <c:pt idx="1027">
                  <c:v>2</c:v>
                </c:pt>
                <c:pt idx="1028">
                  <c:v>5</c:v>
                </c:pt>
                <c:pt idx="1029">
                  <c:v>1</c:v>
                </c:pt>
                <c:pt idx="1030">
                  <c:v>0</c:v>
                </c:pt>
                <c:pt idx="1031">
                  <c:v>1</c:v>
                </c:pt>
                <c:pt idx="1032">
                  <c:v>0</c:v>
                </c:pt>
                <c:pt idx="1033">
                  <c:v>0</c:v>
                </c:pt>
                <c:pt idx="1034">
                  <c:v>1</c:v>
                </c:pt>
                <c:pt idx="1035">
                  <c:v>1</c:v>
                </c:pt>
                <c:pt idx="1036">
                  <c:v>2</c:v>
                </c:pt>
                <c:pt idx="1037">
                  <c:v>0</c:v>
                </c:pt>
                <c:pt idx="1038">
                  <c:v>1</c:v>
                </c:pt>
                <c:pt idx="1039">
                  <c:v>0</c:v>
                </c:pt>
                <c:pt idx="1040">
                  <c:v>2</c:v>
                </c:pt>
                <c:pt idx="1041">
                  <c:v>2</c:v>
                </c:pt>
                <c:pt idx="1042">
                  <c:v>0</c:v>
                </c:pt>
                <c:pt idx="1043">
                  <c:v>1</c:v>
                </c:pt>
                <c:pt idx="1044">
                  <c:v>1</c:v>
                </c:pt>
                <c:pt idx="1045">
                  <c:v>0</c:v>
                </c:pt>
                <c:pt idx="1046">
                  <c:v>0</c:v>
                </c:pt>
                <c:pt idx="1047">
                  <c:v>0</c:v>
                </c:pt>
                <c:pt idx="1048">
                  <c:v>3</c:v>
                </c:pt>
                <c:pt idx="1049">
                  <c:v>1</c:v>
                </c:pt>
                <c:pt idx="1050">
                  <c:v>1</c:v>
                </c:pt>
                <c:pt idx="1051">
                  <c:v>2</c:v>
                </c:pt>
                <c:pt idx="1052">
                  <c:v>0</c:v>
                </c:pt>
                <c:pt idx="1053">
                  <c:v>0</c:v>
                </c:pt>
                <c:pt idx="1054">
                  <c:v>1</c:v>
                </c:pt>
                <c:pt idx="1055">
                  <c:v>0</c:v>
                </c:pt>
                <c:pt idx="1056">
                  <c:v>2</c:v>
                </c:pt>
                <c:pt idx="1057">
                  <c:v>0</c:v>
                </c:pt>
                <c:pt idx="1058">
                  <c:v>0</c:v>
                </c:pt>
                <c:pt idx="1059">
                  <c:v>0</c:v>
                </c:pt>
                <c:pt idx="1060">
                  <c:v>1</c:v>
                </c:pt>
                <c:pt idx="1061">
                  <c:v>0</c:v>
                </c:pt>
                <c:pt idx="1062">
                  <c:v>1</c:v>
                </c:pt>
                <c:pt idx="1063">
                  <c:v>0</c:v>
                </c:pt>
                <c:pt idx="1064">
                  <c:v>0</c:v>
                </c:pt>
                <c:pt idx="1065">
                  <c:v>0</c:v>
                </c:pt>
                <c:pt idx="1066">
                  <c:v>2</c:v>
                </c:pt>
                <c:pt idx="1067">
                  <c:v>2</c:v>
                </c:pt>
                <c:pt idx="1068">
                  <c:v>1</c:v>
                </c:pt>
                <c:pt idx="1069">
                  <c:v>0</c:v>
                </c:pt>
                <c:pt idx="1070">
                  <c:v>0</c:v>
                </c:pt>
                <c:pt idx="1071">
                  <c:v>0</c:v>
                </c:pt>
                <c:pt idx="1072">
                  <c:v>0</c:v>
                </c:pt>
                <c:pt idx="1073">
                  <c:v>0</c:v>
                </c:pt>
                <c:pt idx="1074">
                  <c:v>0</c:v>
                </c:pt>
                <c:pt idx="1075">
                  <c:v>0</c:v>
                </c:pt>
                <c:pt idx="1076">
                  <c:v>1</c:v>
                </c:pt>
                <c:pt idx="1077">
                  <c:v>1</c:v>
                </c:pt>
                <c:pt idx="1078">
                  <c:v>0</c:v>
                </c:pt>
                <c:pt idx="1079">
                  <c:v>2</c:v>
                </c:pt>
                <c:pt idx="1080">
                  <c:v>0</c:v>
                </c:pt>
                <c:pt idx="1081">
                  <c:v>1</c:v>
                </c:pt>
                <c:pt idx="1082">
                  <c:v>0</c:v>
                </c:pt>
                <c:pt idx="1083">
                  <c:v>0</c:v>
                </c:pt>
                <c:pt idx="1084">
                  <c:v>0</c:v>
                </c:pt>
                <c:pt idx="1085">
                  <c:v>0</c:v>
                </c:pt>
                <c:pt idx="1086">
                  <c:v>0</c:v>
                </c:pt>
                <c:pt idx="1087">
                  <c:v>0</c:v>
                </c:pt>
                <c:pt idx="1088">
                  <c:v>1</c:v>
                </c:pt>
                <c:pt idx="1089">
                  <c:v>2</c:v>
                </c:pt>
                <c:pt idx="1090">
                  <c:v>1</c:v>
                </c:pt>
                <c:pt idx="1091">
                  <c:v>0</c:v>
                </c:pt>
                <c:pt idx="1092">
                  <c:v>2</c:v>
                </c:pt>
                <c:pt idx="1093">
                  <c:v>0</c:v>
                </c:pt>
                <c:pt idx="1094">
                  <c:v>0</c:v>
                </c:pt>
                <c:pt idx="1095">
                  <c:v>4</c:v>
                </c:pt>
                <c:pt idx="1096">
                  <c:v>1</c:v>
                </c:pt>
                <c:pt idx="1097">
                  <c:v>0</c:v>
                </c:pt>
                <c:pt idx="1098">
                  <c:v>0</c:v>
                </c:pt>
                <c:pt idx="1099">
                  <c:v>0</c:v>
                </c:pt>
                <c:pt idx="1100">
                  <c:v>0</c:v>
                </c:pt>
                <c:pt idx="1101">
                  <c:v>2</c:v>
                </c:pt>
                <c:pt idx="1102">
                  <c:v>0</c:v>
                </c:pt>
                <c:pt idx="1103">
                  <c:v>0</c:v>
                </c:pt>
                <c:pt idx="1104">
                  <c:v>0</c:v>
                </c:pt>
                <c:pt idx="1105">
                  <c:v>1</c:v>
                </c:pt>
                <c:pt idx="1106">
                  <c:v>0</c:v>
                </c:pt>
                <c:pt idx="1107">
                  <c:v>0</c:v>
                </c:pt>
                <c:pt idx="1108">
                  <c:v>2</c:v>
                </c:pt>
                <c:pt idx="1109">
                  <c:v>0</c:v>
                </c:pt>
                <c:pt idx="1110">
                  <c:v>1</c:v>
                </c:pt>
                <c:pt idx="1111">
                  <c:v>0</c:v>
                </c:pt>
                <c:pt idx="1112">
                  <c:v>1</c:v>
                </c:pt>
                <c:pt idx="1113">
                  <c:v>0</c:v>
                </c:pt>
                <c:pt idx="1114">
                  <c:v>0</c:v>
                </c:pt>
                <c:pt idx="1115">
                  <c:v>1</c:v>
                </c:pt>
                <c:pt idx="1116">
                  <c:v>0</c:v>
                </c:pt>
                <c:pt idx="1117">
                  <c:v>0</c:v>
                </c:pt>
                <c:pt idx="1118">
                  <c:v>0</c:v>
                </c:pt>
                <c:pt idx="1119">
                  <c:v>0</c:v>
                </c:pt>
                <c:pt idx="1120">
                  <c:v>0</c:v>
                </c:pt>
                <c:pt idx="1121">
                  <c:v>0</c:v>
                </c:pt>
                <c:pt idx="1122">
                  <c:v>0</c:v>
                </c:pt>
                <c:pt idx="1123">
                  <c:v>0</c:v>
                </c:pt>
                <c:pt idx="1124">
                  <c:v>1</c:v>
                </c:pt>
                <c:pt idx="1125">
                  <c:v>0</c:v>
                </c:pt>
                <c:pt idx="1126">
                  <c:v>1</c:v>
                </c:pt>
                <c:pt idx="1127">
                  <c:v>0</c:v>
                </c:pt>
                <c:pt idx="1128">
                  <c:v>0</c:v>
                </c:pt>
                <c:pt idx="1129">
                  <c:v>0</c:v>
                </c:pt>
                <c:pt idx="1130">
                  <c:v>0</c:v>
                </c:pt>
                <c:pt idx="1131">
                  <c:v>0</c:v>
                </c:pt>
                <c:pt idx="1132">
                  <c:v>0</c:v>
                </c:pt>
                <c:pt idx="1133">
                  <c:v>0</c:v>
                </c:pt>
                <c:pt idx="1134">
                  <c:v>0</c:v>
                </c:pt>
                <c:pt idx="1135">
                  <c:v>0</c:v>
                </c:pt>
                <c:pt idx="1136">
                  <c:v>0</c:v>
                </c:pt>
                <c:pt idx="1137">
                  <c:v>0</c:v>
                </c:pt>
                <c:pt idx="1138">
                  <c:v>1</c:v>
                </c:pt>
                <c:pt idx="1139">
                  <c:v>0</c:v>
                </c:pt>
                <c:pt idx="1140">
                  <c:v>1</c:v>
                </c:pt>
                <c:pt idx="1141">
                  <c:v>1</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1</c:v>
                </c:pt>
                <c:pt idx="1160">
                  <c:v>0</c:v>
                </c:pt>
                <c:pt idx="1161">
                  <c:v>0</c:v>
                </c:pt>
                <c:pt idx="1162">
                  <c:v>0</c:v>
                </c:pt>
                <c:pt idx="1163">
                  <c:v>0</c:v>
                </c:pt>
                <c:pt idx="1164">
                  <c:v>0</c:v>
                </c:pt>
                <c:pt idx="1165">
                  <c:v>0</c:v>
                </c:pt>
                <c:pt idx="1166">
                  <c:v>2</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1</c:v>
                </c:pt>
                <c:pt idx="1183">
                  <c:v>0</c:v>
                </c:pt>
                <c:pt idx="1184">
                  <c:v>1</c:v>
                </c:pt>
                <c:pt idx="1185">
                  <c:v>0</c:v>
                </c:pt>
                <c:pt idx="1186">
                  <c:v>0</c:v>
                </c:pt>
                <c:pt idx="1187">
                  <c:v>0</c:v>
                </c:pt>
                <c:pt idx="1188">
                  <c:v>0</c:v>
                </c:pt>
                <c:pt idx="1189">
                  <c:v>0</c:v>
                </c:pt>
                <c:pt idx="1190">
                  <c:v>0</c:v>
                </c:pt>
                <c:pt idx="1191">
                  <c:v>0</c:v>
                </c:pt>
                <c:pt idx="1192">
                  <c:v>0</c:v>
                </c:pt>
                <c:pt idx="1193">
                  <c:v>0</c:v>
                </c:pt>
                <c:pt idx="1194">
                  <c:v>0</c:v>
                </c:pt>
                <c:pt idx="1195">
                  <c:v>0</c:v>
                </c:pt>
                <c:pt idx="1196">
                  <c:v>1</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1</c:v>
                </c:pt>
                <c:pt idx="1225">
                  <c:v>0</c:v>
                </c:pt>
                <c:pt idx="1226">
                  <c:v>0</c:v>
                </c:pt>
                <c:pt idx="1227">
                  <c:v>0</c:v>
                </c:pt>
                <c:pt idx="1228">
                  <c:v>1</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1</c:v>
                </c:pt>
                <c:pt idx="1261">
                  <c:v>0</c:v>
                </c:pt>
                <c:pt idx="1262">
                  <c:v>0</c:v>
                </c:pt>
                <c:pt idx="1263">
                  <c:v>0</c:v>
                </c:pt>
                <c:pt idx="1264">
                  <c:v>0</c:v>
                </c:pt>
                <c:pt idx="1265">
                  <c:v>0</c:v>
                </c:pt>
                <c:pt idx="1266">
                  <c:v>1</c:v>
                </c:pt>
                <c:pt idx="1267">
                  <c:v>0</c:v>
                </c:pt>
                <c:pt idx="1268">
                  <c:v>0</c:v>
                </c:pt>
                <c:pt idx="1269">
                  <c:v>0</c:v>
                </c:pt>
                <c:pt idx="1270">
                  <c:v>1</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1</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1</c:v>
                </c:pt>
                <c:pt idx="1307">
                  <c:v>0</c:v>
                </c:pt>
                <c:pt idx="1308">
                  <c:v>0</c:v>
                </c:pt>
                <c:pt idx="1309">
                  <c:v>0</c:v>
                </c:pt>
                <c:pt idx="1310">
                  <c:v>0</c:v>
                </c:pt>
                <c:pt idx="1311">
                  <c:v>0</c:v>
                </c:pt>
                <c:pt idx="1312">
                  <c:v>1</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numCache>
            </c:numRef>
          </c:yVal>
          <c:smooth val="0"/>
        </c:ser>
        <c:dLbls>
          <c:showLegendKey val="0"/>
          <c:showVal val="0"/>
          <c:showCatName val="0"/>
          <c:showSerName val="0"/>
          <c:showPercent val="0"/>
          <c:showBubbleSize val="0"/>
        </c:dLbls>
        <c:axId val="322301328"/>
        <c:axId val="322301888"/>
      </c:scatterChart>
      <c:valAx>
        <c:axId val="322301328"/>
        <c:scaling>
          <c:orientation val="minMax"/>
          <c:max val="7.0000000000000037E-10"/>
          <c:min val="4.0000000000000022E-10"/>
        </c:scaling>
        <c:delete val="0"/>
        <c:axPos val="b"/>
        <c:numFmt formatCode="0.0E+00" sourceLinked="0"/>
        <c:majorTickMark val="out"/>
        <c:minorTickMark val="none"/>
        <c:tickLblPos val="nextTo"/>
        <c:crossAx val="322301888"/>
        <c:crosses val="autoZero"/>
        <c:crossBetween val="midCat"/>
      </c:valAx>
      <c:valAx>
        <c:axId val="322301888"/>
        <c:scaling>
          <c:orientation val="minMax"/>
        </c:scaling>
        <c:delete val="0"/>
        <c:axPos val="l"/>
        <c:majorGridlines/>
        <c:numFmt formatCode="#,##0" sourceLinked="0"/>
        <c:majorTickMark val="out"/>
        <c:minorTickMark val="none"/>
        <c:tickLblPos val="nextTo"/>
        <c:crossAx val="322301328"/>
        <c:crosses val="autoZero"/>
        <c:crossBetween val="midCat"/>
      </c:valAx>
    </c:plotArea>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2"/>
          <c:order val="1"/>
          <c:marker>
            <c:symbol val="none"/>
          </c:marker>
          <c:xVal>
            <c:numRef>
              <c:f>'APD2cat-APD1mesh'!$F$1:$F$1000</c:f>
              <c:numCache>
                <c:formatCode>0.0000E+00</c:formatCode>
                <c:ptCount val="1000"/>
                <c:pt idx="0">
                  <c:v>4.42943E-10</c:v>
                </c:pt>
                <c:pt idx="1">
                  <c:v>4.43166E-10</c:v>
                </c:pt>
                <c:pt idx="2">
                  <c:v>4.4339000000000001E-10</c:v>
                </c:pt>
                <c:pt idx="3">
                  <c:v>4.4361300000000001E-10</c:v>
                </c:pt>
                <c:pt idx="4">
                  <c:v>4.4383700000000002E-10</c:v>
                </c:pt>
                <c:pt idx="5">
                  <c:v>4.4406000000000002E-10</c:v>
                </c:pt>
                <c:pt idx="6">
                  <c:v>4.4428400000000002E-10</c:v>
                </c:pt>
                <c:pt idx="7">
                  <c:v>4.4450700000000002E-10</c:v>
                </c:pt>
                <c:pt idx="8">
                  <c:v>4.4473000000000002E-10</c:v>
                </c:pt>
                <c:pt idx="9">
                  <c:v>4.4495399999999998E-10</c:v>
                </c:pt>
                <c:pt idx="10">
                  <c:v>4.4517699999999998E-10</c:v>
                </c:pt>
                <c:pt idx="11">
                  <c:v>4.4540099999999999E-10</c:v>
                </c:pt>
                <c:pt idx="12">
                  <c:v>4.4562399999999999E-10</c:v>
                </c:pt>
                <c:pt idx="13">
                  <c:v>4.45848E-10</c:v>
                </c:pt>
                <c:pt idx="14">
                  <c:v>4.46071E-10</c:v>
                </c:pt>
                <c:pt idx="15">
                  <c:v>4.4629500000000001E-10</c:v>
                </c:pt>
                <c:pt idx="16">
                  <c:v>4.4651800000000001E-10</c:v>
                </c:pt>
                <c:pt idx="17">
                  <c:v>4.4674100000000001E-10</c:v>
                </c:pt>
                <c:pt idx="18">
                  <c:v>4.4696500000000002E-10</c:v>
                </c:pt>
                <c:pt idx="19">
                  <c:v>4.4718800000000002E-10</c:v>
                </c:pt>
                <c:pt idx="20">
                  <c:v>4.4741199999999997E-10</c:v>
                </c:pt>
                <c:pt idx="21">
                  <c:v>4.4763499999999997E-10</c:v>
                </c:pt>
                <c:pt idx="22">
                  <c:v>4.4785899999999998E-10</c:v>
                </c:pt>
                <c:pt idx="23">
                  <c:v>4.4808199999999998E-10</c:v>
                </c:pt>
                <c:pt idx="24">
                  <c:v>4.4830599999999999E-10</c:v>
                </c:pt>
                <c:pt idx="25">
                  <c:v>4.4852899999999999E-10</c:v>
                </c:pt>
                <c:pt idx="26">
                  <c:v>4.4875199999999999E-10</c:v>
                </c:pt>
                <c:pt idx="27">
                  <c:v>4.48976E-10</c:v>
                </c:pt>
                <c:pt idx="28">
                  <c:v>4.49199E-10</c:v>
                </c:pt>
                <c:pt idx="29">
                  <c:v>4.4942300000000001E-10</c:v>
                </c:pt>
                <c:pt idx="30">
                  <c:v>4.4964600000000001E-10</c:v>
                </c:pt>
                <c:pt idx="31">
                  <c:v>4.4987000000000002E-10</c:v>
                </c:pt>
                <c:pt idx="32">
                  <c:v>4.5009300000000002E-10</c:v>
                </c:pt>
                <c:pt idx="33">
                  <c:v>4.5031600000000002E-10</c:v>
                </c:pt>
                <c:pt idx="34">
                  <c:v>4.5053999999999998E-10</c:v>
                </c:pt>
                <c:pt idx="35">
                  <c:v>4.5076299999999998E-10</c:v>
                </c:pt>
                <c:pt idx="36">
                  <c:v>4.5098699999999999E-10</c:v>
                </c:pt>
                <c:pt idx="37">
                  <c:v>4.5120999999999999E-10</c:v>
                </c:pt>
                <c:pt idx="38">
                  <c:v>4.5143399999999999E-10</c:v>
                </c:pt>
                <c:pt idx="39">
                  <c:v>4.5165699999999999E-10</c:v>
                </c:pt>
                <c:pt idx="40">
                  <c:v>4.51881E-10</c:v>
                </c:pt>
                <c:pt idx="41">
                  <c:v>4.52104E-10</c:v>
                </c:pt>
                <c:pt idx="42">
                  <c:v>4.52327E-10</c:v>
                </c:pt>
                <c:pt idx="43">
                  <c:v>4.5255100000000001E-10</c:v>
                </c:pt>
                <c:pt idx="44">
                  <c:v>4.5277400000000001E-10</c:v>
                </c:pt>
                <c:pt idx="45">
                  <c:v>4.5299800000000002E-10</c:v>
                </c:pt>
                <c:pt idx="46">
                  <c:v>4.5322100000000002E-10</c:v>
                </c:pt>
                <c:pt idx="47">
                  <c:v>4.5344499999999998E-10</c:v>
                </c:pt>
                <c:pt idx="48">
                  <c:v>4.5366799999999998E-10</c:v>
                </c:pt>
                <c:pt idx="49">
                  <c:v>4.5389199999999999E-10</c:v>
                </c:pt>
                <c:pt idx="50">
                  <c:v>4.5411499999999999E-10</c:v>
                </c:pt>
                <c:pt idx="51">
                  <c:v>4.5433799999999999E-10</c:v>
                </c:pt>
                <c:pt idx="52">
                  <c:v>4.54562E-10</c:v>
                </c:pt>
                <c:pt idx="53">
                  <c:v>4.54785E-10</c:v>
                </c:pt>
                <c:pt idx="54">
                  <c:v>4.5500900000000001E-10</c:v>
                </c:pt>
                <c:pt idx="55">
                  <c:v>4.5523200000000001E-10</c:v>
                </c:pt>
                <c:pt idx="56">
                  <c:v>4.5545600000000001E-10</c:v>
                </c:pt>
                <c:pt idx="57">
                  <c:v>4.5567900000000001E-10</c:v>
                </c:pt>
                <c:pt idx="58">
                  <c:v>4.5590300000000002E-10</c:v>
                </c:pt>
                <c:pt idx="59">
                  <c:v>4.5612600000000002E-10</c:v>
                </c:pt>
                <c:pt idx="60">
                  <c:v>4.5634900000000002E-10</c:v>
                </c:pt>
                <c:pt idx="61">
                  <c:v>4.5657299999999998E-10</c:v>
                </c:pt>
                <c:pt idx="62">
                  <c:v>4.5679599999999998E-10</c:v>
                </c:pt>
                <c:pt idx="63">
                  <c:v>4.5701999999999999E-10</c:v>
                </c:pt>
                <c:pt idx="64">
                  <c:v>4.5724299999999999E-10</c:v>
                </c:pt>
                <c:pt idx="65">
                  <c:v>4.57467E-10</c:v>
                </c:pt>
                <c:pt idx="66">
                  <c:v>4.5769E-10</c:v>
                </c:pt>
                <c:pt idx="67">
                  <c:v>4.57913E-10</c:v>
                </c:pt>
                <c:pt idx="68">
                  <c:v>4.5813700000000001E-10</c:v>
                </c:pt>
                <c:pt idx="69">
                  <c:v>4.5836000000000001E-10</c:v>
                </c:pt>
                <c:pt idx="70">
                  <c:v>4.5858400000000002E-10</c:v>
                </c:pt>
                <c:pt idx="71">
                  <c:v>4.5880700000000002E-10</c:v>
                </c:pt>
                <c:pt idx="72">
                  <c:v>4.5903100000000003E-10</c:v>
                </c:pt>
                <c:pt idx="73">
                  <c:v>4.5925400000000003E-10</c:v>
                </c:pt>
                <c:pt idx="74">
                  <c:v>4.5947799999999998E-10</c:v>
                </c:pt>
                <c:pt idx="75">
                  <c:v>4.5970099999999998E-10</c:v>
                </c:pt>
                <c:pt idx="76">
                  <c:v>4.5992399999999998E-10</c:v>
                </c:pt>
                <c:pt idx="77">
                  <c:v>4.6014799999999999E-10</c:v>
                </c:pt>
                <c:pt idx="78">
                  <c:v>4.6037099999999999E-10</c:v>
                </c:pt>
                <c:pt idx="79">
                  <c:v>4.60595E-10</c:v>
                </c:pt>
                <c:pt idx="80">
                  <c:v>4.60818E-10</c:v>
                </c:pt>
                <c:pt idx="81">
                  <c:v>4.6104200000000001E-10</c:v>
                </c:pt>
                <c:pt idx="82">
                  <c:v>4.6126500000000001E-10</c:v>
                </c:pt>
                <c:pt idx="83">
                  <c:v>4.6148900000000002E-10</c:v>
                </c:pt>
                <c:pt idx="84">
                  <c:v>4.6171200000000002E-10</c:v>
                </c:pt>
                <c:pt idx="85">
                  <c:v>4.6193500000000002E-10</c:v>
                </c:pt>
                <c:pt idx="86">
                  <c:v>4.6215899999999998E-10</c:v>
                </c:pt>
                <c:pt idx="87">
                  <c:v>4.6238199999999998E-10</c:v>
                </c:pt>
                <c:pt idx="88">
                  <c:v>4.6260599999999998E-10</c:v>
                </c:pt>
                <c:pt idx="89">
                  <c:v>4.6282899999999998E-10</c:v>
                </c:pt>
                <c:pt idx="90">
                  <c:v>4.6305299999999999E-10</c:v>
                </c:pt>
                <c:pt idx="91">
                  <c:v>4.6327599999999999E-10</c:v>
                </c:pt>
                <c:pt idx="92">
                  <c:v>4.6349899999999999E-10</c:v>
                </c:pt>
                <c:pt idx="93">
                  <c:v>4.63723E-10</c:v>
                </c:pt>
                <c:pt idx="94">
                  <c:v>4.63946E-10</c:v>
                </c:pt>
                <c:pt idx="95">
                  <c:v>4.6417000000000001E-10</c:v>
                </c:pt>
                <c:pt idx="96">
                  <c:v>4.6439300000000001E-10</c:v>
                </c:pt>
                <c:pt idx="97">
                  <c:v>4.6461700000000002E-10</c:v>
                </c:pt>
                <c:pt idx="98">
                  <c:v>4.6484000000000002E-10</c:v>
                </c:pt>
                <c:pt idx="99">
                  <c:v>4.6506399999999998E-10</c:v>
                </c:pt>
                <c:pt idx="100">
                  <c:v>4.6528699999999998E-10</c:v>
                </c:pt>
                <c:pt idx="101">
                  <c:v>4.6550999999999998E-10</c:v>
                </c:pt>
                <c:pt idx="102">
                  <c:v>4.6573400000000004E-10</c:v>
                </c:pt>
                <c:pt idx="103">
                  <c:v>4.6595699999999999E-10</c:v>
                </c:pt>
                <c:pt idx="104">
                  <c:v>4.6618100000000005E-10</c:v>
                </c:pt>
                <c:pt idx="105">
                  <c:v>4.66404E-10</c:v>
                </c:pt>
                <c:pt idx="106">
                  <c:v>4.6662799999999995E-10</c:v>
                </c:pt>
                <c:pt idx="107">
                  <c:v>4.66851E-10</c:v>
                </c:pt>
                <c:pt idx="108">
                  <c:v>4.6707499999999996E-10</c:v>
                </c:pt>
                <c:pt idx="109">
                  <c:v>4.6729800000000001E-10</c:v>
                </c:pt>
                <c:pt idx="110">
                  <c:v>4.6752099999999996E-10</c:v>
                </c:pt>
                <c:pt idx="111">
                  <c:v>4.6774500000000002E-10</c:v>
                </c:pt>
                <c:pt idx="112">
                  <c:v>4.6796799999999997E-10</c:v>
                </c:pt>
                <c:pt idx="113">
                  <c:v>4.6819200000000003E-10</c:v>
                </c:pt>
                <c:pt idx="114">
                  <c:v>4.6841499999999998E-10</c:v>
                </c:pt>
                <c:pt idx="115">
                  <c:v>4.6863900000000004E-10</c:v>
                </c:pt>
                <c:pt idx="116">
                  <c:v>4.6886199999999999E-10</c:v>
                </c:pt>
                <c:pt idx="117">
                  <c:v>4.6908500000000004E-10</c:v>
                </c:pt>
                <c:pt idx="118">
                  <c:v>4.69309E-10</c:v>
                </c:pt>
                <c:pt idx="119">
                  <c:v>4.6953200000000005E-10</c:v>
                </c:pt>
                <c:pt idx="120">
                  <c:v>4.6975600000000001E-10</c:v>
                </c:pt>
                <c:pt idx="121">
                  <c:v>4.6997899999999995E-10</c:v>
                </c:pt>
                <c:pt idx="122">
                  <c:v>4.7020300000000002E-10</c:v>
                </c:pt>
                <c:pt idx="123">
                  <c:v>4.7042599999999996E-10</c:v>
                </c:pt>
                <c:pt idx="124">
                  <c:v>4.7065000000000002E-10</c:v>
                </c:pt>
                <c:pt idx="125">
                  <c:v>4.7087299999999997E-10</c:v>
                </c:pt>
                <c:pt idx="126">
                  <c:v>4.7109600000000002E-10</c:v>
                </c:pt>
                <c:pt idx="127">
                  <c:v>4.7131999999999998E-10</c:v>
                </c:pt>
                <c:pt idx="128">
                  <c:v>4.7154300000000003E-10</c:v>
                </c:pt>
                <c:pt idx="129">
                  <c:v>4.7176699999999999E-10</c:v>
                </c:pt>
                <c:pt idx="130">
                  <c:v>4.7199000000000004E-10</c:v>
                </c:pt>
                <c:pt idx="131">
                  <c:v>4.72214E-10</c:v>
                </c:pt>
                <c:pt idx="132">
                  <c:v>4.7243700000000005E-10</c:v>
                </c:pt>
                <c:pt idx="133">
                  <c:v>4.7266100000000001E-10</c:v>
                </c:pt>
                <c:pt idx="134">
                  <c:v>4.7288399999999996E-10</c:v>
                </c:pt>
                <c:pt idx="135">
                  <c:v>4.7310700000000001E-10</c:v>
                </c:pt>
                <c:pt idx="136">
                  <c:v>4.7333099999999997E-10</c:v>
                </c:pt>
                <c:pt idx="137">
                  <c:v>4.7355400000000002E-10</c:v>
                </c:pt>
                <c:pt idx="138">
                  <c:v>4.7377799999999997E-10</c:v>
                </c:pt>
                <c:pt idx="139">
                  <c:v>4.7400100000000003E-10</c:v>
                </c:pt>
                <c:pt idx="140">
                  <c:v>4.7422499999999998E-10</c:v>
                </c:pt>
                <c:pt idx="141">
                  <c:v>4.7444800000000004E-10</c:v>
                </c:pt>
                <c:pt idx="142">
                  <c:v>4.7467199999999999E-10</c:v>
                </c:pt>
                <c:pt idx="143">
                  <c:v>4.7489500000000004E-10</c:v>
                </c:pt>
                <c:pt idx="144">
                  <c:v>4.7511799999999999E-10</c:v>
                </c:pt>
                <c:pt idx="145">
                  <c:v>4.7534199999999995E-10</c:v>
                </c:pt>
                <c:pt idx="146">
                  <c:v>4.75565E-10</c:v>
                </c:pt>
                <c:pt idx="147">
                  <c:v>4.7578899999999996E-10</c:v>
                </c:pt>
                <c:pt idx="148">
                  <c:v>4.7601200000000001E-10</c:v>
                </c:pt>
                <c:pt idx="149">
                  <c:v>4.7623599999999997E-10</c:v>
                </c:pt>
                <c:pt idx="150">
                  <c:v>4.7645900000000002E-10</c:v>
                </c:pt>
                <c:pt idx="151">
                  <c:v>4.7668199999999997E-10</c:v>
                </c:pt>
                <c:pt idx="152">
                  <c:v>4.7690600000000003E-10</c:v>
                </c:pt>
                <c:pt idx="153">
                  <c:v>4.7712899999999998E-10</c:v>
                </c:pt>
                <c:pt idx="154">
                  <c:v>4.7735300000000004E-10</c:v>
                </c:pt>
                <c:pt idx="155">
                  <c:v>4.7757599999999999E-10</c:v>
                </c:pt>
                <c:pt idx="156">
                  <c:v>4.7780000000000005E-10</c:v>
                </c:pt>
                <c:pt idx="157">
                  <c:v>4.7802299999999999E-10</c:v>
                </c:pt>
                <c:pt idx="158">
                  <c:v>4.7824699999999995E-10</c:v>
                </c:pt>
                <c:pt idx="159">
                  <c:v>4.7847E-10</c:v>
                </c:pt>
                <c:pt idx="160">
                  <c:v>4.7869299999999995E-10</c:v>
                </c:pt>
                <c:pt idx="161">
                  <c:v>4.7891700000000001E-10</c:v>
                </c:pt>
                <c:pt idx="162">
                  <c:v>4.7913999999999996E-10</c:v>
                </c:pt>
                <c:pt idx="163">
                  <c:v>4.7936400000000002E-10</c:v>
                </c:pt>
                <c:pt idx="164">
                  <c:v>4.7958699999999997E-10</c:v>
                </c:pt>
                <c:pt idx="165">
                  <c:v>4.7981100000000003E-10</c:v>
                </c:pt>
                <c:pt idx="166">
                  <c:v>4.8003399999999998E-10</c:v>
                </c:pt>
                <c:pt idx="167">
                  <c:v>4.8025800000000004E-10</c:v>
                </c:pt>
                <c:pt idx="168">
                  <c:v>4.8048099999999999E-10</c:v>
                </c:pt>
                <c:pt idx="169">
                  <c:v>4.8070400000000004E-10</c:v>
                </c:pt>
                <c:pt idx="170">
                  <c:v>4.80928E-10</c:v>
                </c:pt>
                <c:pt idx="171">
                  <c:v>4.8115100000000005E-10</c:v>
                </c:pt>
                <c:pt idx="172">
                  <c:v>4.81375E-10</c:v>
                </c:pt>
                <c:pt idx="173">
                  <c:v>4.8159799999999995E-10</c:v>
                </c:pt>
                <c:pt idx="174">
                  <c:v>4.8182200000000001E-10</c:v>
                </c:pt>
                <c:pt idx="175">
                  <c:v>4.8204499999999996E-10</c:v>
                </c:pt>
                <c:pt idx="176">
                  <c:v>4.8226800000000001E-10</c:v>
                </c:pt>
                <c:pt idx="177">
                  <c:v>4.8249199999999997E-10</c:v>
                </c:pt>
                <c:pt idx="178">
                  <c:v>4.8271500000000002E-10</c:v>
                </c:pt>
                <c:pt idx="179">
                  <c:v>4.8293899999999998E-10</c:v>
                </c:pt>
                <c:pt idx="180">
                  <c:v>4.8316200000000003E-10</c:v>
                </c:pt>
                <c:pt idx="181">
                  <c:v>4.8338599999999999E-10</c:v>
                </c:pt>
                <c:pt idx="182">
                  <c:v>4.8360900000000004E-10</c:v>
                </c:pt>
                <c:pt idx="183">
                  <c:v>4.83833E-10</c:v>
                </c:pt>
                <c:pt idx="184">
                  <c:v>4.8405600000000005E-10</c:v>
                </c:pt>
                <c:pt idx="185">
                  <c:v>4.84279E-10</c:v>
                </c:pt>
                <c:pt idx="186">
                  <c:v>4.8450299999999996E-10</c:v>
                </c:pt>
                <c:pt idx="187">
                  <c:v>4.8472600000000001E-10</c:v>
                </c:pt>
                <c:pt idx="188">
                  <c:v>4.8494999999999996E-10</c:v>
                </c:pt>
                <c:pt idx="189">
                  <c:v>4.8517300000000002E-10</c:v>
                </c:pt>
                <c:pt idx="190">
                  <c:v>4.8539699999999997E-10</c:v>
                </c:pt>
                <c:pt idx="191">
                  <c:v>4.8562000000000002E-10</c:v>
                </c:pt>
                <c:pt idx="192">
                  <c:v>4.8584399999999998E-10</c:v>
                </c:pt>
                <c:pt idx="193">
                  <c:v>4.8606700000000003E-10</c:v>
                </c:pt>
                <c:pt idx="194">
                  <c:v>4.8628999999999998E-10</c:v>
                </c:pt>
                <c:pt idx="195">
                  <c:v>4.8651400000000004E-10</c:v>
                </c:pt>
                <c:pt idx="196">
                  <c:v>4.8673699999999999E-10</c:v>
                </c:pt>
                <c:pt idx="197">
                  <c:v>4.8696100000000005E-10</c:v>
                </c:pt>
                <c:pt idx="198">
                  <c:v>4.87184E-10</c:v>
                </c:pt>
                <c:pt idx="199">
                  <c:v>4.8740799999999996E-10</c:v>
                </c:pt>
                <c:pt idx="200">
                  <c:v>4.8763100000000001E-10</c:v>
                </c:pt>
                <c:pt idx="201">
                  <c:v>4.8785399999999996E-10</c:v>
                </c:pt>
                <c:pt idx="202">
                  <c:v>4.8807800000000002E-10</c:v>
                </c:pt>
                <c:pt idx="203">
                  <c:v>4.8830099999999997E-10</c:v>
                </c:pt>
                <c:pt idx="204">
                  <c:v>4.8852500000000003E-10</c:v>
                </c:pt>
                <c:pt idx="205">
                  <c:v>4.8874799999999998E-10</c:v>
                </c:pt>
                <c:pt idx="206">
                  <c:v>4.8897200000000004E-10</c:v>
                </c:pt>
                <c:pt idx="207">
                  <c:v>4.8919499999999998E-10</c:v>
                </c:pt>
                <c:pt idx="208">
                  <c:v>4.8941900000000004E-10</c:v>
                </c:pt>
                <c:pt idx="209">
                  <c:v>4.8964199999999999E-10</c:v>
                </c:pt>
                <c:pt idx="210">
                  <c:v>4.8986500000000004E-10</c:v>
                </c:pt>
                <c:pt idx="211">
                  <c:v>4.90089E-10</c:v>
                </c:pt>
                <c:pt idx="212">
                  <c:v>4.9031199999999995E-10</c:v>
                </c:pt>
                <c:pt idx="213">
                  <c:v>4.9053600000000001E-10</c:v>
                </c:pt>
                <c:pt idx="214">
                  <c:v>4.9075899999999996E-10</c:v>
                </c:pt>
                <c:pt idx="215">
                  <c:v>4.9098300000000002E-10</c:v>
                </c:pt>
                <c:pt idx="216">
                  <c:v>4.9120599999999997E-10</c:v>
                </c:pt>
                <c:pt idx="217">
                  <c:v>4.9143000000000003E-10</c:v>
                </c:pt>
                <c:pt idx="218">
                  <c:v>4.9165299999999998E-10</c:v>
                </c:pt>
                <c:pt idx="219">
                  <c:v>4.9187600000000003E-10</c:v>
                </c:pt>
                <c:pt idx="220">
                  <c:v>4.9209999999999999E-10</c:v>
                </c:pt>
                <c:pt idx="221">
                  <c:v>4.9232300000000004E-10</c:v>
                </c:pt>
                <c:pt idx="222">
                  <c:v>4.9254699999999999E-10</c:v>
                </c:pt>
                <c:pt idx="223">
                  <c:v>4.9277000000000005E-10</c:v>
                </c:pt>
                <c:pt idx="224">
                  <c:v>4.92994E-10</c:v>
                </c:pt>
                <c:pt idx="225">
                  <c:v>4.9321699999999995E-10</c:v>
                </c:pt>
                <c:pt idx="226">
                  <c:v>4.9344100000000001E-10</c:v>
                </c:pt>
                <c:pt idx="227">
                  <c:v>4.9366399999999996E-10</c:v>
                </c:pt>
                <c:pt idx="228">
                  <c:v>4.9388700000000001E-10</c:v>
                </c:pt>
                <c:pt idx="229">
                  <c:v>4.9411099999999997E-10</c:v>
                </c:pt>
                <c:pt idx="230">
                  <c:v>4.9433400000000002E-10</c:v>
                </c:pt>
                <c:pt idx="231">
                  <c:v>4.9455799999999998E-10</c:v>
                </c:pt>
                <c:pt idx="232">
                  <c:v>4.9478100000000003E-10</c:v>
                </c:pt>
                <c:pt idx="233">
                  <c:v>4.9500499999999999E-10</c:v>
                </c:pt>
                <c:pt idx="234">
                  <c:v>4.9522800000000004E-10</c:v>
                </c:pt>
                <c:pt idx="235">
                  <c:v>4.9545099999999999E-10</c:v>
                </c:pt>
                <c:pt idx="236">
                  <c:v>4.9567500000000005E-10</c:v>
                </c:pt>
                <c:pt idx="237">
                  <c:v>4.95898E-10</c:v>
                </c:pt>
                <c:pt idx="238">
                  <c:v>4.9612199999999995E-10</c:v>
                </c:pt>
                <c:pt idx="239">
                  <c:v>4.9634500000000001E-10</c:v>
                </c:pt>
                <c:pt idx="240">
                  <c:v>4.9656899999999996E-10</c:v>
                </c:pt>
                <c:pt idx="241">
                  <c:v>4.9679200000000001E-10</c:v>
                </c:pt>
                <c:pt idx="242">
                  <c:v>4.9701599999999997E-10</c:v>
                </c:pt>
                <c:pt idx="243">
                  <c:v>4.9723900000000002E-10</c:v>
                </c:pt>
                <c:pt idx="244">
                  <c:v>4.9746199999999997E-10</c:v>
                </c:pt>
                <c:pt idx="245">
                  <c:v>4.9768600000000003E-10</c:v>
                </c:pt>
                <c:pt idx="246">
                  <c:v>4.9790899999999998E-10</c:v>
                </c:pt>
                <c:pt idx="247">
                  <c:v>4.9813300000000004E-10</c:v>
                </c:pt>
                <c:pt idx="248">
                  <c:v>4.9835599999999999E-10</c:v>
                </c:pt>
                <c:pt idx="249">
                  <c:v>4.9858000000000005E-10</c:v>
                </c:pt>
                <c:pt idx="250">
                  <c:v>4.98803E-10</c:v>
                </c:pt>
                <c:pt idx="251">
                  <c:v>4.9902699999999996E-10</c:v>
                </c:pt>
                <c:pt idx="252">
                  <c:v>4.9925000000000001E-10</c:v>
                </c:pt>
                <c:pt idx="253">
                  <c:v>4.9947299999999996E-10</c:v>
                </c:pt>
                <c:pt idx="254">
                  <c:v>4.9969700000000002E-10</c:v>
                </c:pt>
                <c:pt idx="255">
                  <c:v>4.9991999999999997E-10</c:v>
                </c:pt>
                <c:pt idx="256">
                  <c:v>5.0014400000000003E-10</c:v>
                </c:pt>
                <c:pt idx="257">
                  <c:v>5.0036699999999997E-10</c:v>
                </c:pt>
                <c:pt idx="258">
                  <c:v>5.0059100000000003E-10</c:v>
                </c:pt>
                <c:pt idx="259">
                  <c:v>5.0081399999999998E-10</c:v>
                </c:pt>
                <c:pt idx="260">
                  <c:v>5.0103700000000003E-10</c:v>
                </c:pt>
                <c:pt idx="261">
                  <c:v>5.0126099999999999E-10</c:v>
                </c:pt>
                <c:pt idx="262">
                  <c:v>5.0148400000000004E-10</c:v>
                </c:pt>
                <c:pt idx="263">
                  <c:v>5.01708E-10</c:v>
                </c:pt>
                <c:pt idx="264">
                  <c:v>5.0193099999999995E-10</c:v>
                </c:pt>
                <c:pt idx="265">
                  <c:v>5.0215500000000001E-10</c:v>
                </c:pt>
                <c:pt idx="266">
                  <c:v>5.0237799999999996E-10</c:v>
                </c:pt>
                <c:pt idx="267">
                  <c:v>5.0260200000000002E-10</c:v>
                </c:pt>
                <c:pt idx="268">
                  <c:v>5.0282499999999997E-10</c:v>
                </c:pt>
                <c:pt idx="269">
                  <c:v>5.0304800000000002E-10</c:v>
                </c:pt>
                <c:pt idx="270">
                  <c:v>5.0327199999999998E-10</c:v>
                </c:pt>
                <c:pt idx="271">
                  <c:v>5.0349500000000003E-10</c:v>
                </c:pt>
                <c:pt idx="272">
                  <c:v>5.0371899999999998E-10</c:v>
                </c:pt>
                <c:pt idx="273">
                  <c:v>5.0394200000000004E-10</c:v>
                </c:pt>
                <c:pt idx="274">
                  <c:v>5.0416599999999999E-10</c:v>
                </c:pt>
                <c:pt idx="275">
                  <c:v>5.0438900000000005E-10</c:v>
                </c:pt>
                <c:pt idx="276">
                  <c:v>5.04613E-10</c:v>
                </c:pt>
                <c:pt idx="277">
                  <c:v>5.0483599999999995E-10</c:v>
                </c:pt>
                <c:pt idx="278">
                  <c:v>5.05059E-10</c:v>
                </c:pt>
                <c:pt idx="279">
                  <c:v>5.0528299999999996E-10</c:v>
                </c:pt>
                <c:pt idx="280">
                  <c:v>5.0550600000000001E-10</c:v>
                </c:pt>
                <c:pt idx="281">
                  <c:v>5.0572999999999997E-10</c:v>
                </c:pt>
                <c:pt idx="282">
                  <c:v>5.0595300000000002E-10</c:v>
                </c:pt>
                <c:pt idx="283">
                  <c:v>5.0617699999999998E-10</c:v>
                </c:pt>
                <c:pt idx="284">
                  <c:v>5.0640000000000003E-10</c:v>
                </c:pt>
                <c:pt idx="285">
                  <c:v>5.0662299999999998E-10</c:v>
                </c:pt>
                <c:pt idx="286">
                  <c:v>5.0684700000000004E-10</c:v>
                </c:pt>
                <c:pt idx="287">
                  <c:v>5.0706999999999999E-10</c:v>
                </c:pt>
                <c:pt idx="288">
                  <c:v>5.0729400000000005E-10</c:v>
                </c:pt>
                <c:pt idx="289">
                  <c:v>5.07517E-10</c:v>
                </c:pt>
                <c:pt idx="290">
                  <c:v>5.0774099999999995E-10</c:v>
                </c:pt>
                <c:pt idx="291">
                  <c:v>5.07964E-10</c:v>
                </c:pt>
                <c:pt idx="292">
                  <c:v>5.0818799999999996E-10</c:v>
                </c:pt>
                <c:pt idx="293">
                  <c:v>5.0841100000000001E-10</c:v>
                </c:pt>
                <c:pt idx="294">
                  <c:v>5.0863399999999996E-10</c:v>
                </c:pt>
                <c:pt idx="295">
                  <c:v>5.0885800000000002E-10</c:v>
                </c:pt>
                <c:pt idx="296">
                  <c:v>5.0908099999999997E-10</c:v>
                </c:pt>
                <c:pt idx="297">
                  <c:v>5.0930500000000003E-10</c:v>
                </c:pt>
                <c:pt idx="298">
                  <c:v>5.0952799999999998E-10</c:v>
                </c:pt>
                <c:pt idx="299">
                  <c:v>5.0975200000000004E-10</c:v>
                </c:pt>
                <c:pt idx="300">
                  <c:v>5.0997499999999999E-10</c:v>
                </c:pt>
                <c:pt idx="301">
                  <c:v>5.1019900000000005E-10</c:v>
                </c:pt>
                <c:pt idx="302">
                  <c:v>5.10422E-10</c:v>
                </c:pt>
                <c:pt idx="303">
                  <c:v>5.1064500000000005E-10</c:v>
                </c:pt>
                <c:pt idx="304">
                  <c:v>5.1086900000000001E-10</c:v>
                </c:pt>
                <c:pt idx="305">
                  <c:v>5.1109199999999996E-10</c:v>
                </c:pt>
                <c:pt idx="306">
                  <c:v>5.1131600000000002E-10</c:v>
                </c:pt>
                <c:pt idx="307">
                  <c:v>5.1153899999999996E-10</c:v>
                </c:pt>
                <c:pt idx="308">
                  <c:v>5.1176300000000002E-10</c:v>
                </c:pt>
                <c:pt idx="309">
                  <c:v>5.1198599999999997E-10</c:v>
                </c:pt>
                <c:pt idx="310">
                  <c:v>5.1221000000000003E-10</c:v>
                </c:pt>
                <c:pt idx="311">
                  <c:v>5.1243299999999998E-10</c:v>
                </c:pt>
                <c:pt idx="312">
                  <c:v>5.1265600000000003E-10</c:v>
                </c:pt>
                <c:pt idx="313">
                  <c:v>5.1287999999999999E-10</c:v>
                </c:pt>
                <c:pt idx="314">
                  <c:v>5.1310300000000004E-10</c:v>
                </c:pt>
                <c:pt idx="315">
                  <c:v>5.13327E-10</c:v>
                </c:pt>
                <c:pt idx="316">
                  <c:v>5.1355000000000005E-10</c:v>
                </c:pt>
                <c:pt idx="317">
                  <c:v>5.1377400000000001E-10</c:v>
                </c:pt>
                <c:pt idx="318">
                  <c:v>5.1399699999999996E-10</c:v>
                </c:pt>
                <c:pt idx="319">
                  <c:v>5.1422000000000001E-10</c:v>
                </c:pt>
                <c:pt idx="320">
                  <c:v>5.1444399999999997E-10</c:v>
                </c:pt>
                <c:pt idx="321">
                  <c:v>5.1466700000000002E-10</c:v>
                </c:pt>
                <c:pt idx="322">
                  <c:v>5.1489099999999997E-10</c:v>
                </c:pt>
                <c:pt idx="323">
                  <c:v>5.1511400000000003E-10</c:v>
                </c:pt>
                <c:pt idx="324">
                  <c:v>5.1533799999999998E-10</c:v>
                </c:pt>
                <c:pt idx="325">
                  <c:v>5.1556100000000004E-10</c:v>
                </c:pt>
                <c:pt idx="326">
                  <c:v>5.1578499999999999E-10</c:v>
                </c:pt>
                <c:pt idx="327">
                  <c:v>5.1600800000000004E-10</c:v>
                </c:pt>
                <c:pt idx="328">
                  <c:v>5.1623099999999999E-10</c:v>
                </c:pt>
                <c:pt idx="329">
                  <c:v>5.1645499999999995E-10</c:v>
                </c:pt>
                <c:pt idx="330">
                  <c:v>5.16678E-10</c:v>
                </c:pt>
                <c:pt idx="331">
                  <c:v>5.1690199999999996E-10</c:v>
                </c:pt>
                <c:pt idx="332">
                  <c:v>5.1712500000000001E-10</c:v>
                </c:pt>
                <c:pt idx="333">
                  <c:v>5.1734899999999997E-10</c:v>
                </c:pt>
                <c:pt idx="334">
                  <c:v>5.1757200000000002E-10</c:v>
                </c:pt>
                <c:pt idx="335">
                  <c:v>5.1779599999999998E-10</c:v>
                </c:pt>
                <c:pt idx="336">
                  <c:v>5.1801900000000003E-10</c:v>
                </c:pt>
                <c:pt idx="337">
                  <c:v>5.1824199999999998E-10</c:v>
                </c:pt>
                <c:pt idx="338">
                  <c:v>5.1846600000000004E-10</c:v>
                </c:pt>
                <c:pt idx="339">
                  <c:v>5.1868899999999999E-10</c:v>
                </c:pt>
                <c:pt idx="340">
                  <c:v>5.1891300000000005E-10</c:v>
                </c:pt>
                <c:pt idx="341">
                  <c:v>5.1913599999999999E-10</c:v>
                </c:pt>
                <c:pt idx="342">
                  <c:v>5.1935999999999995E-10</c:v>
                </c:pt>
                <c:pt idx="343">
                  <c:v>5.19583E-10</c:v>
                </c:pt>
                <c:pt idx="344">
                  <c:v>5.1980599999999995E-10</c:v>
                </c:pt>
                <c:pt idx="345">
                  <c:v>5.2003000000000001E-10</c:v>
                </c:pt>
                <c:pt idx="346">
                  <c:v>5.2025299999999996E-10</c:v>
                </c:pt>
                <c:pt idx="347">
                  <c:v>5.2047700000000002E-10</c:v>
                </c:pt>
                <c:pt idx="348">
                  <c:v>5.2069999999999997E-10</c:v>
                </c:pt>
                <c:pt idx="349">
                  <c:v>5.2092400000000003E-10</c:v>
                </c:pt>
                <c:pt idx="350">
                  <c:v>5.2114699999999998E-10</c:v>
                </c:pt>
                <c:pt idx="351">
                  <c:v>5.2137100000000004E-10</c:v>
                </c:pt>
                <c:pt idx="352">
                  <c:v>5.2159399999999999E-10</c:v>
                </c:pt>
                <c:pt idx="353">
                  <c:v>5.2181700000000004E-10</c:v>
                </c:pt>
                <c:pt idx="354">
                  <c:v>5.22041E-10</c:v>
                </c:pt>
                <c:pt idx="355">
                  <c:v>5.2226400000000005E-10</c:v>
                </c:pt>
                <c:pt idx="356">
                  <c:v>5.2248800000000001E-10</c:v>
                </c:pt>
                <c:pt idx="357">
                  <c:v>5.2271099999999995E-10</c:v>
                </c:pt>
                <c:pt idx="358">
                  <c:v>5.2293500000000001E-10</c:v>
                </c:pt>
                <c:pt idx="359">
                  <c:v>5.2315799999999996E-10</c:v>
                </c:pt>
                <c:pt idx="360">
                  <c:v>5.2338200000000002E-10</c:v>
                </c:pt>
                <c:pt idx="361">
                  <c:v>5.2360499999999997E-10</c:v>
                </c:pt>
                <c:pt idx="362">
                  <c:v>5.2382800000000002E-10</c:v>
                </c:pt>
                <c:pt idx="363">
                  <c:v>5.2405199999999998E-10</c:v>
                </c:pt>
                <c:pt idx="364">
                  <c:v>5.2427500000000003E-10</c:v>
                </c:pt>
                <c:pt idx="365">
                  <c:v>5.2449899999999999E-10</c:v>
                </c:pt>
                <c:pt idx="366">
                  <c:v>5.2472200000000004E-10</c:v>
                </c:pt>
                <c:pt idx="367">
                  <c:v>5.24946E-10</c:v>
                </c:pt>
                <c:pt idx="368">
                  <c:v>5.2516900000000005E-10</c:v>
                </c:pt>
                <c:pt idx="369">
                  <c:v>5.25392E-10</c:v>
                </c:pt>
                <c:pt idx="370">
                  <c:v>5.2561599999999996E-10</c:v>
                </c:pt>
                <c:pt idx="371">
                  <c:v>5.2583900000000001E-10</c:v>
                </c:pt>
                <c:pt idx="372">
                  <c:v>5.2606299999999996E-10</c:v>
                </c:pt>
                <c:pt idx="373">
                  <c:v>5.2628600000000002E-10</c:v>
                </c:pt>
                <c:pt idx="374">
                  <c:v>5.2650999999999997E-10</c:v>
                </c:pt>
                <c:pt idx="375">
                  <c:v>5.2673300000000003E-10</c:v>
                </c:pt>
                <c:pt idx="376">
                  <c:v>5.2695699999999998E-10</c:v>
                </c:pt>
                <c:pt idx="377">
                  <c:v>5.2718000000000003E-10</c:v>
                </c:pt>
                <c:pt idx="378">
                  <c:v>5.2740299999999998E-10</c:v>
                </c:pt>
                <c:pt idx="379">
                  <c:v>5.2762700000000004E-10</c:v>
                </c:pt>
                <c:pt idx="380">
                  <c:v>5.2784999999999999E-10</c:v>
                </c:pt>
                <c:pt idx="381">
                  <c:v>5.2807399999999995E-10</c:v>
                </c:pt>
                <c:pt idx="382">
                  <c:v>5.28297E-10</c:v>
                </c:pt>
                <c:pt idx="383">
                  <c:v>5.2852099999999996E-10</c:v>
                </c:pt>
                <c:pt idx="384">
                  <c:v>5.2874400000000001E-10</c:v>
                </c:pt>
                <c:pt idx="385">
                  <c:v>5.2896799999999997E-10</c:v>
                </c:pt>
                <c:pt idx="386">
                  <c:v>5.2919100000000002E-10</c:v>
                </c:pt>
                <c:pt idx="387">
                  <c:v>5.2941399999999997E-10</c:v>
                </c:pt>
                <c:pt idx="388">
                  <c:v>5.2963800000000003E-10</c:v>
                </c:pt>
                <c:pt idx="389">
                  <c:v>5.2986099999999998E-10</c:v>
                </c:pt>
                <c:pt idx="390">
                  <c:v>5.3008500000000004E-10</c:v>
                </c:pt>
                <c:pt idx="391">
                  <c:v>5.3030799999999998E-10</c:v>
                </c:pt>
                <c:pt idx="392">
                  <c:v>5.3053200000000005E-10</c:v>
                </c:pt>
                <c:pt idx="393">
                  <c:v>5.3075499999999999E-10</c:v>
                </c:pt>
                <c:pt idx="394">
                  <c:v>5.3097899999999995E-10</c:v>
                </c:pt>
                <c:pt idx="395">
                  <c:v>5.31202E-10</c:v>
                </c:pt>
                <c:pt idx="396">
                  <c:v>5.3142499999999995E-10</c:v>
                </c:pt>
                <c:pt idx="397">
                  <c:v>5.3164900000000001E-10</c:v>
                </c:pt>
                <c:pt idx="398">
                  <c:v>5.3187199999999996E-10</c:v>
                </c:pt>
                <c:pt idx="399">
                  <c:v>5.3209600000000002E-10</c:v>
                </c:pt>
                <c:pt idx="400">
                  <c:v>5.3231899999999997E-10</c:v>
                </c:pt>
                <c:pt idx="401">
                  <c:v>5.3254300000000003E-10</c:v>
                </c:pt>
                <c:pt idx="402">
                  <c:v>5.3276599999999998E-10</c:v>
                </c:pt>
                <c:pt idx="403">
                  <c:v>5.3298900000000003E-10</c:v>
                </c:pt>
                <c:pt idx="404">
                  <c:v>5.3321299999999999E-10</c:v>
                </c:pt>
                <c:pt idx="405">
                  <c:v>5.3343600000000004E-10</c:v>
                </c:pt>
                <c:pt idx="406">
                  <c:v>5.3366E-10</c:v>
                </c:pt>
                <c:pt idx="407">
                  <c:v>5.3388300000000005E-10</c:v>
                </c:pt>
                <c:pt idx="408">
                  <c:v>5.34107E-10</c:v>
                </c:pt>
                <c:pt idx="409">
                  <c:v>5.3432999999999995E-10</c:v>
                </c:pt>
                <c:pt idx="410">
                  <c:v>5.3455400000000001E-10</c:v>
                </c:pt>
                <c:pt idx="411">
                  <c:v>5.3477699999999996E-10</c:v>
                </c:pt>
                <c:pt idx="412">
                  <c:v>5.3500000000000001E-10</c:v>
                </c:pt>
                <c:pt idx="413">
                  <c:v>5.3522399999999997E-10</c:v>
                </c:pt>
                <c:pt idx="414">
                  <c:v>5.3544700000000002E-10</c:v>
                </c:pt>
                <c:pt idx="415">
                  <c:v>5.3567099999999998E-10</c:v>
                </c:pt>
                <c:pt idx="416">
                  <c:v>5.3589400000000003E-10</c:v>
                </c:pt>
                <c:pt idx="417">
                  <c:v>5.3611799999999999E-10</c:v>
                </c:pt>
                <c:pt idx="418">
                  <c:v>5.3634100000000004E-10</c:v>
                </c:pt>
                <c:pt idx="419">
                  <c:v>5.36565E-10</c:v>
                </c:pt>
                <c:pt idx="420">
                  <c:v>5.3678800000000005E-10</c:v>
                </c:pt>
                <c:pt idx="421">
                  <c:v>5.37011E-10</c:v>
                </c:pt>
                <c:pt idx="422">
                  <c:v>5.3723499999999995E-10</c:v>
                </c:pt>
                <c:pt idx="423">
                  <c:v>5.3745800000000001E-10</c:v>
                </c:pt>
                <c:pt idx="424">
                  <c:v>5.3768199999999996E-10</c:v>
                </c:pt>
                <c:pt idx="425">
                  <c:v>5.3790500000000002E-10</c:v>
                </c:pt>
                <c:pt idx="426">
                  <c:v>5.3812899999999997E-10</c:v>
                </c:pt>
                <c:pt idx="427">
                  <c:v>5.3835200000000002E-10</c:v>
                </c:pt>
                <c:pt idx="428">
                  <c:v>5.3857499999999997E-10</c:v>
                </c:pt>
                <c:pt idx="429">
                  <c:v>5.3879900000000003E-10</c:v>
                </c:pt>
                <c:pt idx="430">
                  <c:v>5.3902199999999998E-10</c:v>
                </c:pt>
                <c:pt idx="431">
                  <c:v>5.3924600000000004E-10</c:v>
                </c:pt>
                <c:pt idx="432">
                  <c:v>5.3946899999999999E-10</c:v>
                </c:pt>
                <c:pt idx="433">
                  <c:v>5.3969300000000005E-10</c:v>
                </c:pt>
                <c:pt idx="434">
                  <c:v>5.39916E-10</c:v>
                </c:pt>
                <c:pt idx="435">
                  <c:v>5.4013999999999996E-10</c:v>
                </c:pt>
                <c:pt idx="436">
                  <c:v>5.4036300000000001E-10</c:v>
                </c:pt>
                <c:pt idx="437">
                  <c:v>5.4058599999999996E-10</c:v>
                </c:pt>
                <c:pt idx="438">
                  <c:v>5.4081000000000002E-10</c:v>
                </c:pt>
                <c:pt idx="439">
                  <c:v>5.4103299999999997E-10</c:v>
                </c:pt>
                <c:pt idx="440">
                  <c:v>5.4125700000000003E-10</c:v>
                </c:pt>
                <c:pt idx="441">
                  <c:v>5.4147999999999997E-10</c:v>
                </c:pt>
                <c:pt idx="442">
                  <c:v>5.4170400000000004E-10</c:v>
                </c:pt>
                <c:pt idx="443">
                  <c:v>5.4192699999999998E-10</c:v>
                </c:pt>
                <c:pt idx="444">
                  <c:v>5.4215100000000004E-10</c:v>
                </c:pt>
                <c:pt idx="445">
                  <c:v>5.4237399999999999E-10</c:v>
                </c:pt>
                <c:pt idx="446">
                  <c:v>5.4259700000000004E-10</c:v>
                </c:pt>
                <c:pt idx="447">
                  <c:v>5.42821E-10</c:v>
                </c:pt>
                <c:pt idx="448">
                  <c:v>5.4304399999999995E-10</c:v>
                </c:pt>
                <c:pt idx="449">
                  <c:v>5.4326800000000001E-10</c:v>
                </c:pt>
                <c:pt idx="450">
                  <c:v>5.4349099999999996E-10</c:v>
                </c:pt>
                <c:pt idx="451">
                  <c:v>5.4371500000000002E-10</c:v>
                </c:pt>
                <c:pt idx="452">
                  <c:v>5.4393799999999997E-10</c:v>
                </c:pt>
                <c:pt idx="453">
                  <c:v>5.4416100000000002E-10</c:v>
                </c:pt>
                <c:pt idx="454">
                  <c:v>5.4438499999999998E-10</c:v>
                </c:pt>
                <c:pt idx="455">
                  <c:v>5.4460800000000003E-10</c:v>
                </c:pt>
                <c:pt idx="456">
                  <c:v>5.4483199999999999E-10</c:v>
                </c:pt>
                <c:pt idx="457">
                  <c:v>5.4505500000000004E-10</c:v>
                </c:pt>
                <c:pt idx="458">
                  <c:v>5.4527899999999999E-10</c:v>
                </c:pt>
                <c:pt idx="459">
                  <c:v>5.4550200000000005E-10</c:v>
                </c:pt>
                <c:pt idx="460">
                  <c:v>5.45726E-10</c:v>
                </c:pt>
                <c:pt idx="461">
                  <c:v>5.4594899999999995E-10</c:v>
                </c:pt>
                <c:pt idx="462">
                  <c:v>5.46172E-10</c:v>
                </c:pt>
                <c:pt idx="463">
                  <c:v>5.4639599999999996E-10</c:v>
                </c:pt>
                <c:pt idx="464">
                  <c:v>5.4661900000000001E-10</c:v>
                </c:pt>
                <c:pt idx="465">
                  <c:v>5.4684299999999997E-10</c:v>
                </c:pt>
                <c:pt idx="466">
                  <c:v>5.4706600000000002E-10</c:v>
                </c:pt>
                <c:pt idx="467">
                  <c:v>5.4728999999999998E-10</c:v>
                </c:pt>
                <c:pt idx="468">
                  <c:v>5.4751300000000003E-10</c:v>
                </c:pt>
                <c:pt idx="469">
                  <c:v>5.4773699999999999E-10</c:v>
                </c:pt>
                <c:pt idx="470">
                  <c:v>5.4796000000000004E-10</c:v>
                </c:pt>
                <c:pt idx="471">
                  <c:v>5.4818299999999999E-10</c:v>
                </c:pt>
                <c:pt idx="472">
                  <c:v>5.4840700000000005E-10</c:v>
                </c:pt>
                <c:pt idx="473">
                  <c:v>5.4863E-10</c:v>
                </c:pt>
                <c:pt idx="474">
                  <c:v>5.4885399999999995E-10</c:v>
                </c:pt>
                <c:pt idx="475">
                  <c:v>5.4907700000000001E-10</c:v>
                </c:pt>
                <c:pt idx="476">
                  <c:v>5.4930099999999996E-10</c:v>
                </c:pt>
                <c:pt idx="477">
                  <c:v>5.4952400000000001E-10</c:v>
                </c:pt>
                <c:pt idx="478">
                  <c:v>5.4974799999999997E-10</c:v>
                </c:pt>
                <c:pt idx="479">
                  <c:v>5.4997100000000002E-10</c:v>
                </c:pt>
                <c:pt idx="480">
                  <c:v>5.5019399999999997E-10</c:v>
                </c:pt>
                <c:pt idx="481">
                  <c:v>5.5041800000000003E-10</c:v>
                </c:pt>
                <c:pt idx="482">
                  <c:v>5.5064099999999998E-10</c:v>
                </c:pt>
                <c:pt idx="483">
                  <c:v>5.5086500000000004E-10</c:v>
                </c:pt>
                <c:pt idx="484">
                  <c:v>5.5108799999999999E-10</c:v>
                </c:pt>
                <c:pt idx="485">
                  <c:v>5.5131200000000005E-10</c:v>
                </c:pt>
                <c:pt idx="486">
                  <c:v>5.51535E-10</c:v>
                </c:pt>
                <c:pt idx="487">
                  <c:v>5.5175800000000005E-10</c:v>
                </c:pt>
                <c:pt idx="488">
                  <c:v>5.5198200000000001E-10</c:v>
                </c:pt>
                <c:pt idx="489">
                  <c:v>5.5220499999999996E-10</c:v>
                </c:pt>
                <c:pt idx="490">
                  <c:v>5.5242900000000002E-10</c:v>
                </c:pt>
                <c:pt idx="491">
                  <c:v>5.5265199999999996E-10</c:v>
                </c:pt>
                <c:pt idx="492">
                  <c:v>5.5287600000000003E-10</c:v>
                </c:pt>
                <c:pt idx="493">
                  <c:v>5.5309899999999997E-10</c:v>
                </c:pt>
                <c:pt idx="494">
                  <c:v>5.5332300000000003E-10</c:v>
                </c:pt>
                <c:pt idx="495">
                  <c:v>5.5354599999999998E-10</c:v>
                </c:pt>
                <c:pt idx="496">
                  <c:v>5.5376900000000003E-10</c:v>
                </c:pt>
                <c:pt idx="497">
                  <c:v>5.5399299999999999E-10</c:v>
                </c:pt>
                <c:pt idx="498">
                  <c:v>5.5421600000000004E-10</c:v>
                </c:pt>
                <c:pt idx="499">
                  <c:v>5.5444E-10</c:v>
                </c:pt>
                <c:pt idx="500">
                  <c:v>5.5466299999999995E-10</c:v>
                </c:pt>
                <c:pt idx="501">
                  <c:v>5.5488700000000001E-10</c:v>
                </c:pt>
                <c:pt idx="502">
                  <c:v>5.5510999999999996E-10</c:v>
                </c:pt>
                <c:pt idx="503">
                  <c:v>5.5533400000000002E-10</c:v>
                </c:pt>
                <c:pt idx="504">
                  <c:v>5.5555699999999997E-10</c:v>
                </c:pt>
                <c:pt idx="505">
                  <c:v>5.5578000000000002E-10</c:v>
                </c:pt>
                <c:pt idx="506">
                  <c:v>5.5600399999999998E-10</c:v>
                </c:pt>
                <c:pt idx="507">
                  <c:v>5.5622700000000003E-10</c:v>
                </c:pt>
                <c:pt idx="508">
                  <c:v>5.5645099999999998E-10</c:v>
                </c:pt>
                <c:pt idx="509">
                  <c:v>5.5667400000000004E-10</c:v>
                </c:pt>
                <c:pt idx="510">
                  <c:v>5.5689799999999999E-10</c:v>
                </c:pt>
                <c:pt idx="511">
                  <c:v>5.5712100000000005E-10</c:v>
                </c:pt>
                <c:pt idx="512">
                  <c:v>5.5734399999999999E-10</c:v>
                </c:pt>
                <c:pt idx="513">
                  <c:v>5.5756799999999995E-10</c:v>
                </c:pt>
                <c:pt idx="514">
                  <c:v>5.57791E-10</c:v>
                </c:pt>
                <c:pt idx="515">
                  <c:v>5.5801499999999996E-10</c:v>
                </c:pt>
                <c:pt idx="516">
                  <c:v>5.5823800000000001E-10</c:v>
                </c:pt>
                <c:pt idx="517">
                  <c:v>5.5846199999999997E-10</c:v>
                </c:pt>
                <c:pt idx="518">
                  <c:v>5.5868500000000002E-10</c:v>
                </c:pt>
                <c:pt idx="519">
                  <c:v>5.5890899999999998E-10</c:v>
                </c:pt>
                <c:pt idx="520">
                  <c:v>5.5913200000000003E-10</c:v>
                </c:pt>
                <c:pt idx="521">
                  <c:v>5.5935499999999998E-10</c:v>
                </c:pt>
                <c:pt idx="522">
                  <c:v>5.5957900000000004E-10</c:v>
                </c:pt>
                <c:pt idx="523">
                  <c:v>5.5980199999999999E-10</c:v>
                </c:pt>
                <c:pt idx="524">
                  <c:v>5.6002600000000005E-10</c:v>
                </c:pt>
                <c:pt idx="525">
                  <c:v>5.60249E-10</c:v>
                </c:pt>
                <c:pt idx="526">
                  <c:v>5.6047299999999995E-10</c:v>
                </c:pt>
                <c:pt idx="527">
                  <c:v>5.60696E-10</c:v>
                </c:pt>
                <c:pt idx="528">
                  <c:v>5.6091999999999996E-10</c:v>
                </c:pt>
                <c:pt idx="529">
                  <c:v>5.6114300000000001E-10</c:v>
                </c:pt>
                <c:pt idx="530">
                  <c:v>5.6136599999999996E-10</c:v>
                </c:pt>
                <c:pt idx="531">
                  <c:v>5.6159000000000002E-10</c:v>
                </c:pt>
                <c:pt idx="532">
                  <c:v>5.6181299999999997E-10</c:v>
                </c:pt>
                <c:pt idx="533">
                  <c:v>5.6203700000000003E-10</c:v>
                </c:pt>
                <c:pt idx="534">
                  <c:v>5.6225999999999998E-10</c:v>
                </c:pt>
                <c:pt idx="535">
                  <c:v>5.6248400000000004E-10</c:v>
                </c:pt>
                <c:pt idx="536">
                  <c:v>5.6270699999999999E-10</c:v>
                </c:pt>
                <c:pt idx="537">
                  <c:v>5.6293000000000004E-10</c:v>
                </c:pt>
                <c:pt idx="538">
                  <c:v>5.63154E-10</c:v>
                </c:pt>
                <c:pt idx="539">
                  <c:v>5.6337700000000005E-10</c:v>
                </c:pt>
                <c:pt idx="540">
                  <c:v>5.6360100000000001E-10</c:v>
                </c:pt>
                <c:pt idx="541">
                  <c:v>5.6382399999999995E-10</c:v>
                </c:pt>
                <c:pt idx="542">
                  <c:v>5.6404800000000002E-10</c:v>
                </c:pt>
                <c:pt idx="543">
                  <c:v>5.6427099999999996E-10</c:v>
                </c:pt>
                <c:pt idx="544">
                  <c:v>5.6449500000000002E-10</c:v>
                </c:pt>
                <c:pt idx="545">
                  <c:v>5.6471799999999997E-10</c:v>
                </c:pt>
                <c:pt idx="546">
                  <c:v>5.6494100000000002E-10</c:v>
                </c:pt>
                <c:pt idx="547">
                  <c:v>5.6516499999999998E-10</c:v>
                </c:pt>
                <c:pt idx="548">
                  <c:v>5.6538800000000003E-10</c:v>
                </c:pt>
                <c:pt idx="549">
                  <c:v>5.6561199999999999E-10</c:v>
                </c:pt>
                <c:pt idx="550">
                  <c:v>5.6583500000000004E-10</c:v>
                </c:pt>
                <c:pt idx="551">
                  <c:v>5.66059E-10</c:v>
                </c:pt>
                <c:pt idx="552">
                  <c:v>5.6628200000000005E-10</c:v>
                </c:pt>
                <c:pt idx="553">
                  <c:v>5.6650600000000001E-10</c:v>
                </c:pt>
                <c:pt idx="554">
                  <c:v>5.6672899999999996E-10</c:v>
                </c:pt>
                <c:pt idx="555">
                  <c:v>5.6695200000000001E-10</c:v>
                </c:pt>
                <c:pt idx="556">
                  <c:v>5.6717599999999997E-10</c:v>
                </c:pt>
                <c:pt idx="557">
                  <c:v>5.6739900000000002E-10</c:v>
                </c:pt>
                <c:pt idx="558">
                  <c:v>5.6762299999999997E-10</c:v>
                </c:pt>
                <c:pt idx="559">
                  <c:v>5.6784600000000003E-10</c:v>
                </c:pt>
                <c:pt idx="560">
                  <c:v>5.6806999999999998E-10</c:v>
                </c:pt>
                <c:pt idx="561">
                  <c:v>5.6829300000000004E-10</c:v>
                </c:pt>
                <c:pt idx="562">
                  <c:v>5.6851699999999999E-10</c:v>
                </c:pt>
                <c:pt idx="563">
                  <c:v>5.6874000000000004E-10</c:v>
                </c:pt>
                <c:pt idx="564">
                  <c:v>5.6896299999999999E-10</c:v>
                </c:pt>
                <c:pt idx="565">
                  <c:v>5.6918699999999995E-10</c:v>
                </c:pt>
                <c:pt idx="566">
                  <c:v>5.6941E-10</c:v>
                </c:pt>
                <c:pt idx="567">
                  <c:v>5.6963399999999996E-10</c:v>
                </c:pt>
                <c:pt idx="568">
                  <c:v>5.6985700000000001E-10</c:v>
                </c:pt>
                <c:pt idx="569">
                  <c:v>5.7008099999999997E-10</c:v>
                </c:pt>
                <c:pt idx="570">
                  <c:v>5.7030400000000002E-10</c:v>
                </c:pt>
                <c:pt idx="571">
                  <c:v>5.7052699999999997E-10</c:v>
                </c:pt>
                <c:pt idx="572">
                  <c:v>5.7075100000000003E-10</c:v>
                </c:pt>
                <c:pt idx="573">
                  <c:v>5.7097399999999998E-10</c:v>
                </c:pt>
                <c:pt idx="574">
                  <c:v>5.7119800000000004E-10</c:v>
                </c:pt>
                <c:pt idx="575">
                  <c:v>5.7142099999999999E-10</c:v>
                </c:pt>
                <c:pt idx="576">
                  <c:v>5.7164500000000005E-10</c:v>
                </c:pt>
                <c:pt idx="577">
                  <c:v>5.7186799999999999E-10</c:v>
                </c:pt>
                <c:pt idx="578">
                  <c:v>5.7209199999999995E-10</c:v>
                </c:pt>
                <c:pt idx="579">
                  <c:v>5.72315E-10</c:v>
                </c:pt>
                <c:pt idx="580">
                  <c:v>5.7253799999999995E-10</c:v>
                </c:pt>
                <c:pt idx="581">
                  <c:v>5.7276200000000001E-10</c:v>
                </c:pt>
                <c:pt idx="582">
                  <c:v>5.7298499999999996E-10</c:v>
                </c:pt>
                <c:pt idx="583">
                  <c:v>5.7320900000000002E-10</c:v>
                </c:pt>
                <c:pt idx="584">
                  <c:v>5.7343199999999997E-10</c:v>
                </c:pt>
                <c:pt idx="585">
                  <c:v>5.7365600000000003E-10</c:v>
                </c:pt>
                <c:pt idx="586">
                  <c:v>5.7387899999999998E-10</c:v>
                </c:pt>
                <c:pt idx="587">
                  <c:v>5.7410300000000004E-10</c:v>
                </c:pt>
                <c:pt idx="588">
                  <c:v>5.7432599999999999E-10</c:v>
                </c:pt>
                <c:pt idx="589">
                  <c:v>5.7454900000000004E-10</c:v>
                </c:pt>
                <c:pt idx="590">
                  <c:v>5.74773E-10</c:v>
                </c:pt>
                <c:pt idx="591">
                  <c:v>5.7499600000000005E-10</c:v>
                </c:pt>
                <c:pt idx="592">
                  <c:v>5.7522000000000001E-10</c:v>
                </c:pt>
                <c:pt idx="593">
                  <c:v>5.7544299999999995E-10</c:v>
                </c:pt>
                <c:pt idx="594">
                  <c:v>5.7566700000000001E-10</c:v>
                </c:pt>
                <c:pt idx="595">
                  <c:v>5.7588999999999996E-10</c:v>
                </c:pt>
                <c:pt idx="596">
                  <c:v>5.7611300000000001E-10</c:v>
                </c:pt>
                <c:pt idx="597">
                  <c:v>5.7633699999999997E-10</c:v>
                </c:pt>
                <c:pt idx="598">
                  <c:v>5.7656000000000002E-10</c:v>
                </c:pt>
                <c:pt idx="599">
                  <c:v>5.7678399999999998E-10</c:v>
                </c:pt>
                <c:pt idx="600">
                  <c:v>5.7700700000000003E-10</c:v>
                </c:pt>
                <c:pt idx="601">
                  <c:v>5.7723099999999999E-10</c:v>
                </c:pt>
                <c:pt idx="602">
                  <c:v>5.7745400000000004E-10</c:v>
                </c:pt>
                <c:pt idx="603">
                  <c:v>5.77678E-10</c:v>
                </c:pt>
                <c:pt idx="604">
                  <c:v>5.7790100000000005E-10</c:v>
                </c:pt>
                <c:pt idx="605">
                  <c:v>5.78124E-10</c:v>
                </c:pt>
                <c:pt idx="606">
                  <c:v>5.7834799999999996E-10</c:v>
                </c:pt>
                <c:pt idx="607">
                  <c:v>5.7857100000000001E-10</c:v>
                </c:pt>
                <c:pt idx="608">
                  <c:v>5.7879499999999996E-10</c:v>
                </c:pt>
                <c:pt idx="609">
                  <c:v>5.7901800000000002E-10</c:v>
                </c:pt>
                <c:pt idx="610">
                  <c:v>5.7924199999999997E-10</c:v>
                </c:pt>
                <c:pt idx="611">
                  <c:v>5.7946500000000003E-10</c:v>
                </c:pt>
                <c:pt idx="612">
                  <c:v>5.7968899999999998E-10</c:v>
                </c:pt>
                <c:pt idx="613">
                  <c:v>5.7991200000000003E-10</c:v>
                </c:pt>
                <c:pt idx="614">
                  <c:v>5.8013499999999998E-10</c:v>
                </c:pt>
                <c:pt idx="615">
                  <c:v>5.8035900000000004E-10</c:v>
                </c:pt>
                <c:pt idx="616">
                  <c:v>5.8058199999999999E-10</c:v>
                </c:pt>
                <c:pt idx="617">
                  <c:v>5.8080599999999995E-10</c:v>
                </c:pt>
                <c:pt idx="618">
                  <c:v>5.81029E-10</c:v>
                </c:pt>
                <c:pt idx="619">
                  <c:v>5.8125299999999996E-10</c:v>
                </c:pt>
                <c:pt idx="620">
                  <c:v>5.8147600000000001E-10</c:v>
                </c:pt>
                <c:pt idx="621">
                  <c:v>5.8169899999999996E-10</c:v>
                </c:pt>
                <c:pt idx="622">
                  <c:v>5.8192300000000002E-10</c:v>
                </c:pt>
                <c:pt idx="623">
                  <c:v>5.8214599999999997E-10</c:v>
                </c:pt>
                <c:pt idx="624">
                  <c:v>5.8237000000000003E-10</c:v>
                </c:pt>
                <c:pt idx="625">
                  <c:v>5.8259299999999998E-10</c:v>
                </c:pt>
                <c:pt idx="626">
                  <c:v>5.8281700000000004E-10</c:v>
                </c:pt>
                <c:pt idx="627">
                  <c:v>5.8303999999999998E-10</c:v>
                </c:pt>
                <c:pt idx="628">
                  <c:v>5.8326400000000004E-10</c:v>
                </c:pt>
                <c:pt idx="629">
                  <c:v>5.8348699999999999E-10</c:v>
                </c:pt>
                <c:pt idx="630">
                  <c:v>5.8371000000000005E-10</c:v>
                </c:pt>
                <c:pt idx="631">
                  <c:v>5.83934E-10</c:v>
                </c:pt>
                <c:pt idx="632">
                  <c:v>5.8415699999999995E-10</c:v>
                </c:pt>
                <c:pt idx="633">
                  <c:v>5.8438100000000001E-10</c:v>
                </c:pt>
                <c:pt idx="634">
                  <c:v>5.8460399999999996E-10</c:v>
                </c:pt>
                <c:pt idx="635">
                  <c:v>5.8482800000000002E-10</c:v>
                </c:pt>
                <c:pt idx="636">
                  <c:v>5.8505099999999997E-10</c:v>
                </c:pt>
                <c:pt idx="637">
                  <c:v>5.8527500000000003E-10</c:v>
                </c:pt>
                <c:pt idx="638">
                  <c:v>5.8549799999999998E-10</c:v>
                </c:pt>
                <c:pt idx="639">
                  <c:v>5.8572100000000003E-10</c:v>
                </c:pt>
                <c:pt idx="640">
                  <c:v>5.8594499999999999E-10</c:v>
                </c:pt>
                <c:pt idx="641">
                  <c:v>5.8616800000000004E-10</c:v>
                </c:pt>
                <c:pt idx="642">
                  <c:v>5.86392E-10</c:v>
                </c:pt>
                <c:pt idx="643">
                  <c:v>5.8661500000000005E-10</c:v>
                </c:pt>
                <c:pt idx="644">
                  <c:v>5.86839E-10</c:v>
                </c:pt>
                <c:pt idx="645">
                  <c:v>5.8706199999999995E-10</c:v>
                </c:pt>
                <c:pt idx="646">
                  <c:v>5.8728600000000001E-10</c:v>
                </c:pt>
                <c:pt idx="647">
                  <c:v>5.8750899999999996E-10</c:v>
                </c:pt>
                <c:pt idx="648">
                  <c:v>5.8773200000000001E-10</c:v>
                </c:pt>
                <c:pt idx="649">
                  <c:v>5.8795599999999997E-10</c:v>
                </c:pt>
                <c:pt idx="650">
                  <c:v>5.8817900000000002E-10</c:v>
                </c:pt>
                <c:pt idx="651">
                  <c:v>5.8840299999999998E-10</c:v>
                </c:pt>
                <c:pt idx="652">
                  <c:v>5.8862600000000003E-10</c:v>
                </c:pt>
                <c:pt idx="653">
                  <c:v>5.8884999999999999E-10</c:v>
                </c:pt>
                <c:pt idx="654">
                  <c:v>5.8907300000000004E-10</c:v>
                </c:pt>
                <c:pt idx="655">
                  <c:v>5.8929599999999999E-10</c:v>
                </c:pt>
                <c:pt idx="656">
                  <c:v>5.8952000000000005E-10</c:v>
                </c:pt>
                <c:pt idx="657">
                  <c:v>5.89743E-10</c:v>
                </c:pt>
                <c:pt idx="658">
                  <c:v>5.8996699999999995E-10</c:v>
                </c:pt>
                <c:pt idx="659">
                  <c:v>5.9019000000000001E-10</c:v>
                </c:pt>
                <c:pt idx="660">
                  <c:v>5.9041399999999996E-10</c:v>
                </c:pt>
                <c:pt idx="661">
                  <c:v>5.9063700000000002E-10</c:v>
                </c:pt>
                <c:pt idx="662">
                  <c:v>5.9086099999999997E-10</c:v>
                </c:pt>
                <c:pt idx="663">
                  <c:v>5.9108400000000002E-10</c:v>
                </c:pt>
                <c:pt idx="664">
                  <c:v>5.9130699999999997E-10</c:v>
                </c:pt>
                <c:pt idx="665">
                  <c:v>5.9153100000000003E-10</c:v>
                </c:pt>
                <c:pt idx="666">
                  <c:v>5.9175399999999998E-10</c:v>
                </c:pt>
                <c:pt idx="667">
                  <c:v>5.9197800000000004E-10</c:v>
                </c:pt>
                <c:pt idx="668">
                  <c:v>5.9220099999999999E-10</c:v>
                </c:pt>
                <c:pt idx="669">
                  <c:v>5.9242500000000005E-10</c:v>
                </c:pt>
                <c:pt idx="670">
                  <c:v>5.92648E-10</c:v>
                </c:pt>
                <c:pt idx="671">
                  <c:v>5.9287199999999996E-10</c:v>
                </c:pt>
                <c:pt idx="672">
                  <c:v>5.9309500000000001E-10</c:v>
                </c:pt>
                <c:pt idx="673">
                  <c:v>5.9331799999999996E-10</c:v>
                </c:pt>
                <c:pt idx="674">
                  <c:v>5.9354200000000002E-10</c:v>
                </c:pt>
                <c:pt idx="675">
                  <c:v>5.9376499999999997E-10</c:v>
                </c:pt>
                <c:pt idx="676">
                  <c:v>5.9398900000000003E-10</c:v>
                </c:pt>
                <c:pt idx="677">
                  <c:v>5.9421199999999997E-10</c:v>
                </c:pt>
                <c:pt idx="678">
                  <c:v>5.9443600000000003E-10</c:v>
                </c:pt>
                <c:pt idx="679">
                  <c:v>5.9465899999999998E-10</c:v>
                </c:pt>
                <c:pt idx="680">
                  <c:v>5.9488200000000003E-10</c:v>
                </c:pt>
                <c:pt idx="681">
                  <c:v>5.9510599999999999E-10</c:v>
                </c:pt>
                <c:pt idx="682">
                  <c:v>5.9532900000000004E-10</c:v>
                </c:pt>
                <c:pt idx="683">
                  <c:v>5.95553E-10</c:v>
                </c:pt>
                <c:pt idx="684">
                  <c:v>5.9577599999999995E-10</c:v>
                </c:pt>
                <c:pt idx="685">
                  <c:v>5.9600000000000001E-10</c:v>
                </c:pt>
                <c:pt idx="686">
                  <c:v>5.9622299999999996E-10</c:v>
                </c:pt>
                <c:pt idx="687">
                  <c:v>5.9644700000000002E-10</c:v>
                </c:pt>
                <c:pt idx="688">
                  <c:v>5.9666999999999997E-10</c:v>
                </c:pt>
                <c:pt idx="689">
                  <c:v>5.9689300000000002E-10</c:v>
                </c:pt>
                <c:pt idx="690">
                  <c:v>5.9711699999999998E-10</c:v>
                </c:pt>
                <c:pt idx="691">
                  <c:v>5.9734000000000003E-10</c:v>
                </c:pt>
                <c:pt idx="692">
                  <c:v>5.9756399999999998E-10</c:v>
                </c:pt>
                <c:pt idx="693">
                  <c:v>5.9778700000000004E-10</c:v>
                </c:pt>
                <c:pt idx="694">
                  <c:v>5.9801099999999999E-10</c:v>
                </c:pt>
                <c:pt idx="695">
                  <c:v>5.9823400000000005E-10</c:v>
                </c:pt>
                <c:pt idx="696">
                  <c:v>5.98458E-10</c:v>
                </c:pt>
                <c:pt idx="697">
                  <c:v>5.9868099999999995E-10</c:v>
                </c:pt>
                <c:pt idx="698">
                  <c:v>5.98904E-10</c:v>
                </c:pt>
                <c:pt idx="699">
                  <c:v>5.9912799999999996E-10</c:v>
                </c:pt>
                <c:pt idx="700">
                  <c:v>5.9935100000000001E-10</c:v>
                </c:pt>
                <c:pt idx="701">
                  <c:v>5.9957499999999997E-10</c:v>
                </c:pt>
                <c:pt idx="702">
                  <c:v>5.9979800000000002E-10</c:v>
                </c:pt>
                <c:pt idx="703">
                  <c:v>6.0002199999999998E-10</c:v>
                </c:pt>
                <c:pt idx="704">
                  <c:v>6.0024500000000003E-10</c:v>
                </c:pt>
                <c:pt idx="705">
                  <c:v>6.0046799999999998E-10</c:v>
                </c:pt>
                <c:pt idx="706">
                  <c:v>6.0069200000000004E-10</c:v>
                </c:pt>
                <c:pt idx="707">
                  <c:v>6.0091499999999999E-10</c:v>
                </c:pt>
                <c:pt idx="708">
                  <c:v>6.0113900000000005E-10</c:v>
                </c:pt>
                <c:pt idx="709">
                  <c:v>6.01362E-10</c:v>
                </c:pt>
                <c:pt idx="710">
                  <c:v>6.0158599999999995E-10</c:v>
                </c:pt>
                <c:pt idx="711">
                  <c:v>6.01809E-10</c:v>
                </c:pt>
                <c:pt idx="712">
                  <c:v>6.0203299999999996E-10</c:v>
                </c:pt>
                <c:pt idx="713">
                  <c:v>6.0225600000000001E-10</c:v>
                </c:pt>
                <c:pt idx="714">
                  <c:v>6.0247899999999996E-10</c:v>
                </c:pt>
                <c:pt idx="715">
                  <c:v>6.0270300000000002E-10</c:v>
                </c:pt>
                <c:pt idx="716">
                  <c:v>6.0292599999999997E-10</c:v>
                </c:pt>
                <c:pt idx="717">
                  <c:v>6.0315000000000003E-10</c:v>
                </c:pt>
                <c:pt idx="718">
                  <c:v>6.0337299999999998E-10</c:v>
                </c:pt>
                <c:pt idx="719">
                  <c:v>6.0359700000000004E-10</c:v>
                </c:pt>
                <c:pt idx="720">
                  <c:v>6.0381999999999999E-10</c:v>
                </c:pt>
                <c:pt idx="721">
                  <c:v>6.0404400000000005E-10</c:v>
                </c:pt>
                <c:pt idx="722">
                  <c:v>6.04267E-10</c:v>
                </c:pt>
                <c:pt idx="723">
                  <c:v>6.0449000000000005E-10</c:v>
                </c:pt>
                <c:pt idx="724">
                  <c:v>6.0471400000000001E-10</c:v>
                </c:pt>
                <c:pt idx="725">
                  <c:v>6.0493699999999996E-10</c:v>
                </c:pt>
                <c:pt idx="726">
                  <c:v>6.0516100000000002E-10</c:v>
                </c:pt>
                <c:pt idx="727">
                  <c:v>6.0538399999999996E-10</c:v>
                </c:pt>
                <c:pt idx="728">
                  <c:v>6.0560800000000002E-10</c:v>
                </c:pt>
                <c:pt idx="729">
                  <c:v>6.0583099999999997E-10</c:v>
                </c:pt>
                <c:pt idx="730">
                  <c:v>6.0605500000000003E-10</c:v>
                </c:pt>
                <c:pt idx="731">
                  <c:v>6.0627799999999998E-10</c:v>
                </c:pt>
                <c:pt idx="732">
                  <c:v>6.0650100000000003E-10</c:v>
                </c:pt>
                <c:pt idx="733">
                  <c:v>6.0672499999999999E-10</c:v>
                </c:pt>
                <c:pt idx="734">
                  <c:v>6.0694800000000004E-10</c:v>
                </c:pt>
                <c:pt idx="735">
                  <c:v>6.07172E-10</c:v>
                </c:pt>
                <c:pt idx="736">
                  <c:v>6.0739500000000005E-10</c:v>
                </c:pt>
                <c:pt idx="737">
                  <c:v>6.0761900000000001E-10</c:v>
                </c:pt>
                <c:pt idx="738">
                  <c:v>6.0784199999999996E-10</c:v>
                </c:pt>
                <c:pt idx="739">
                  <c:v>6.0806500000000001E-10</c:v>
                </c:pt>
                <c:pt idx="740">
                  <c:v>6.0828899999999997E-10</c:v>
                </c:pt>
                <c:pt idx="741">
                  <c:v>6.0851200000000002E-10</c:v>
                </c:pt>
                <c:pt idx="742">
                  <c:v>6.0873599999999997E-10</c:v>
                </c:pt>
                <c:pt idx="743">
                  <c:v>6.0895900000000003E-10</c:v>
                </c:pt>
                <c:pt idx="744">
                  <c:v>6.0918299999999998E-10</c:v>
                </c:pt>
                <c:pt idx="745">
                  <c:v>6.0940600000000004E-10</c:v>
                </c:pt>
                <c:pt idx="746">
                  <c:v>6.0962999999999999E-10</c:v>
                </c:pt>
                <c:pt idx="747">
                  <c:v>6.0985300000000004E-10</c:v>
                </c:pt>
                <c:pt idx="748">
                  <c:v>6.1007599999999999E-10</c:v>
                </c:pt>
                <c:pt idx="749">
                  <c:v>6.1029999999999995E-10</c:v>
                </c:pt>
                <c:pt idx="750">
                  <c:v>6.10523E-10</c:v>
                </c:pt>
                <c:pt idx="751">
                  <c:v>6.1074699999999996E-10</c:v>
                </c:pt>
                <c:pt idx="752">
                  <c:v>6.1097000000000001E-10</c:v>
                </c:pt>
                <c:pt idx="753">
                  <c:v>6.1119399999999997E-10</c:v>
                </c:pt>
                <c:pt idx="754">
                  <c:v>6.1141700000000002E-10</c:v>
                </c:pt>
                <c:pt idx="755">
                  <c:v>6.1164099999999998E-10</c:v>
                </c:pt>
                <c:pt idx="756">
                  <c:v>6.1186400000000003E-10</c:v>
                </c:pt>
                <c:pt idx="757">
                  <c:v>6.1208699999999998E-10</c:v>
                </c:pt>
                <c:pt idx="758">
                  <c:v>6.1231100000000004E-10</c:v>
                </c:pt>
                <c:pt idx="759">
                  <c:v>6.1253399999999999E-10</c:v>
                </c:pt>
                <c:pt idx="760">
                  <c:v>6.1275800000000005E-10</c:v>
                </c:pt>
                <c:pt idx="761">
                  <c:v>6.1298099999999999E-10</c:v>
                </c:pt>
                <c:pt idx="762">
                  <c:v>6.1320499999999995E-10</c:v>
                </c:pt>
                <c:pt idx="763">
                  <c:v>6.13428E-10</c:v>
                </c:pt>
                <c:pt idx="764">
                  <c:v>6.1365099999999995E-10</c:v>
                </c:pt>
                <c:pt idx="765">
                  <c:v>6.1387500000000001E-10</c:v>
                </c:pt>
                <c:pt idx="766">
                  <c:v>6.1409799999999996E-10</c:v>
                </c:pt>
                <c:pt idx="767">
                  <c:v>6.1432200000000002E-10</c:v>
                </c:pt>
                <c:pt idx="768">
                  <c:v>6.1454499999999997E-10</c:v>
                </c:pt>
                <c:pt idx="769">
                  <c:v>6.1476900000000003E-10</c:v>
                </c:pt>
                <c:pt idx="770">
                  <c:v>6.1499199999999998E-10</c:v>
                </c:pt>
                <c:pt idx="771">
                  <c:v>6.1521600000000004E-10</c:v>
                </c:pt>
                <c:pt idx="772">
                  <c:v>6.1543899999999999E-10</c:v>
                </c:pt>
                <c:pt idx="773">
                  <c:v>6.1566200000000004E-10</c:v>
                </c:pt>
                <c:pt idx="774">
                  <c:v>6.15886E-10</c:v>
                </c:pt>
                <c:pt idx="775">
                  <c:v>6.1610900000000005E-10</c:v>
                </c:pt>
                <c:pt idx="776">
                  <c:v>6.1633300000000001E-10</c:v>
                </c:pt>
                <c:pt idx="777">
                  <c:v>6.1655599999999995E-10</c:v>
                </c:pt>
                <c:pt idx="778">
                  <c:v>6.1678000000000001E-10</c:v>
                </c:pt>
                <c:pt idx="779">
                  <c:v>6.1700299999999996E-10</c:v>
                </c:pt>
                <c:pt idx="780">
                  <c:v>6.1722700000000002E-10</c:v>
                </c:pt>
                <c:pt idx="781">
                  <c:v>6.1744999999999997E-10</c:v>
                </c:pt>
                <c:pt idx="782">
                  <c:v>6.1767300000000002E-10</c:v>
                </c:pt>
                <c:pt idx="783">
                  <c:v>6.1789699999999998E-10</c:v>
                </c:pt>
                <c:pt idx="784">
                  <c:v>6.1812000000000003E-10</c:v>
                </c:pt>
                <c:pt idx="785">
                  <c:v>6.1834399999999999E-10</c:v>
                </c:pt>
                <c:pt idx="786">
                  <c:v>6.1856700000000004E-10</c:v>
                </c:pt>
                <c:pt idx="787">
                  <c:v>6.18791E-10</c:v>
                </c:pt>
                <c:pt idx="788">
                  <c:v>6.1901400000000005E-10</c:v>
                </c:pt>
                <c:pt idx="789">
                  <c:v>6.19237E-10</c:v>
                </c:pt>
                <c:pt idx="790">
                  <c:v>6.1946099999999996E-10</c:v>
                </c:pt>
                <c:pt idx="791">
                  <c:v>6.1968400000000001E-10</c:v>
                </c:pt>
                <c:pt idx="792">
                  <c:v>6.1990799999999996E-10</c:v>
                </c:pt>
                <c:pt idx="793">
                  <c:v>6.2013100000000002E-10</c:v>
                </c:pt>
                <c:pt idx="794">
                  <c:v>6.2035499999999997E-10</c:v>
                </c:pt>
                <c:pt idx="795">
                  <c:v>6.2057800000000003E-10</c:v>
                </c:pt>
                <c:pt idx="796">
                  <c:v>6.2080199999999998E-10</c:v>
                </c:pt>
                <c:pt idx="797">
                  <c:v>6.2102500000000003E-10</c:v>
                </c:pt>
                <c:pt idx="798">
                  <c:v>6.2124799999999998E-10</c:v>
                </c:pt>
                <c:pt idx="799">
                  <c:v>6.2147200000000004E-10</c:v>
                </c:pt>
                <c:pt idx="800">
                  <c:v>6.2169499999999999E-10</c:v>
                </c:pt>
                <c:pt idx="801">
                  <c:v>6.2191899999999995E-10</c:v>
                </c:pt>
                <c:pt idx="802">
                  <c:v>6.22142E-10</c:v>
                </c:pt>
                <c:pt idx="803">
                  <c:v>6.2236599999999996E-10</c:v>
                </c:pt>
                <c:pt idx="804">
                  <c:v>6.2258900000000001E-10</c:v>
                </c:pt>
                <c:pt idx="805">
                  <c:v>6.2281299999999997E-10</c:v>
                </c:pt>
                <c:pt idx="806">
                  <c:v>6.2303600000000002E-10</c:v>
                </c:pt>
                <c:pt idx="807">
                  <c:v>6.2325899999999997E-10</c:v>
                </c:pt>
                <c:pt idx="808">
                  <c:v>6.2348300000000003E-10</c:v>
                </c:pt>
                <c:pt idx="809">
                  <c:v>6.2370599999999998E-10</c:v>
                </c:pt>
                <c:pt idx="810">
                  <c:v>6.2393000000000004E-10</c:v>
                </c:pt>
                <c:pt idx="811">
                  <c:v>6.2415299999999998E-10</c:v>
                </c:pt>
                <c:pt idx="812">
                  <c:v>6.2437700000000005E-10</c:v>
                </c:pt>
                <c:pt idx="813">
                  <c:v>6.2459999999999999E-10</c:v>
                </c:pt>
                <c:pt idx="814">
                  <c:v>6.2482399999999995E-10</c:v>
                </c:pt>
                <c:pt idx="815">
                  <c:v>6.25047E-10</c:v>
                </c:pt>
                <c:pt idx="816">
                  <c:v>6.2526999999999995E-10</c:v>
                </c:pt>
                <c:pt idx="817">
                  <c:v>6.2549400000000001E-10</c:v>
                </c:pt>
                <c:pt idx="818">
                  <c:v>6.2571699999999996E-10</c:v>
                </c:pt>
                <c:pt idx="819">
                  <c:v>6.2594100000000002E-10</c:v>
                </c:pt>
                <c:pt idx="820">
                  <c:v>6.2616399999999997E-10</c:v>
                </c:pt>
                <c:pt idx="821">
                  <c:v>6.2638800000000003E-10</c:v>
                </c:pt>
                <c:pt idx="822">
                  <c:v>6.2661099999999998E-10</c:v>
                </c:pt>
                <c:pt idx="823">
                  <c:v>6.2683400000000003E-10</c:v>
                </c:pt>
                <c:pt idx="824">
                  <c:v>6.2705799999999999E-10</c:v>
                </c:pt>
                <c:pt idx="825">
                  <c:v>6.2728100000000004E-10</c:v>
                </c:pt>
                <c:pt idx="826">
                  <c:v>6.27505E-10</c:v>
                </c:pt>
                <c:pt idx="827">
                  <c:v>6.2772800000000005E-10</c:v>
                </c:pt>
                <c:pt idx="828">
                  <c:v>6.27952E-10</c:v>
                </c:pt>
                <c:pt idx="829">
                  <c:v>6.2817499999999995E-10</c:v>
                </c:pt>
                <c:pt idx="830">
                  <c:v>6.2839900000000001E-10</c:v>
                </c:pt>
                <c:pt idx="831">
                  <c:v>6.2862199999999996E-10</c:v>
                </c:pt>
                <c:pt idx="832">
                  <c:v>6.2884500000000001E-10</c:v>
                </c:pt>
                <c:pt idx="833">
                  <c:v>6.2906899999999997E-10</c:v>
                </c:pt>
                <c:pt idx="834">
                  <c:v>6.2929200000000002E-10</c:v>
                </c:pt>
                <c:pt idx="835">
                  <c:v>6.2951599999999998E-10</c:v>
                </c:pt>
                <c:pt idx="836">
                  <c:v>6.2973900000000003E-10</c:v>
                </c:pt>
                <c:pt idx="837">
                  <c:v>6.2996299999999999E-10</c:v>
                </c:pt>
                <c:pt idx="838">
                  <c:v>6.3018600000000004E-10</c:v>
                </c:pt>
                <c:pt idx="839">
                  <c:v>6.3041E-10</c:v>
                </c:pt>
                <c:pt idx="840">
                  <c:v>6.3063300000000005E-10</c:v>
                </c:pt>
                <c:pt idx="841">
                  <c:v>6.30856E-10</c:v>
                </c:pt>
                <c:pt idx="842">
                  <c:v>6.3107999999999995E-10</c:v>
                </c:pt>
                <c:pt idx="843">
                  <c:v>6.3130300000000001E-10</c:v>
                </c:pt>
                <c:pt idx="844">
                  <c:v>6.3152699999999996E-10</c:v>
                </c:pt>
                <c:pt idx="845">
                  <c:v>6.3175000000000002E-10</c:v>
                </c:pt>
                <c:pt idx="846">
                  <c:v>6.3197399999999997E-10</c:v>
                </c:pt>
                <c:pt idx="847">
                  <c:v>6.3219700000000002E-10</c:v>
                </c:pt>
                <c:pt idx="848">
                  <c:v>6.3241999999999997E-10</c:v>
                </c:pt>
                <c:pt idx="849">
                  <c:v>6.3264400000000003E-10</c:v>
                </c:pt>
                <c:pt idx="850">
                  <c:v>6.3286699999999998E-10</c:v>
                </c:pt>
                <c:pt idx="851">
                  <c:v>6.3309100000000004E-10</c:v>
                </c:pt>
                <c:pt idx="852">
                  <c:v>6.3331399999999999E-10</c:v>
                </c:pt>
                <c:pt idx="853">
                  <c:v>6.3353800000000005E-10</c:v>
                </c:pt>
                <c:pt idx="854">
                  <c:v>6.33761E-10</c:v>
                </c:pt>
                <c:pt idx="855">
                  <c:v>6.3398499999999996E-10</c:v>
                </c:pt>
                <c:pt idx="856">
                  <c:v>6.3420800000000001E-10</c:v>
                </c:pt>
                <c:pt idx="857">
                  <c:v>6.3443099999999996E-10</c:v>
                </c:pt>
                <c:pt idx="858">
                  <c:v>6.3465500000000002E-10</c:v>
                </c:pt>
                <c:pt idx="859">
                  <c:v>6.3487799999999997E-10</c:v>
                </c:pt>
                <c:pt idx="860">
                  <c:v>6.3510200000000003E-10</c:v>
                </c:pt>
                <c:pt idx="861">
                  <c:v>6.3532499999999997E-10</c:v>
                </c:pt>
                <c:pt idx="862">
                  <c:v>6.3554900000000004E-10</c:v>
                </c:pt>
                <c:pt idx="863">
                  <c:v>6.3577199999999998E-10</c:v>
                </c:pt>
                <c:pt idx="864">
                  <c:v>6.3599600000000004E-10</c:v>
                </c:pt>
                <c:pt idx="865">
                  <c:v>6.3621899999999999E-10</c:v>
                </c:pt>
                <c:pt idx="866">
                  <c:v>6.3644200000000004E-10</c:v>
                </c:pt>
                <c:pt idx="867">
                  <c:v>6.36666E-10</c:v>
                </c:pt>
                <c:pt idx="868">
                  <c:v>6.3688899999999995E-10</c:v>
                </c:pt>
                <c:pt idx="869">
                  <c:v>6.3711300000000001E-10</c:v>
                </c:pt>
                <c:pt idx="870">
                  <c:v>6.3733599999999996E-10</c:v>
                </c:pt>
                <c:pt idx="871">
                  <c:v>6.3756000000000002E-10</c:v>
                </c:pt>
                <c:pt idx="872">
                  <c:v>6.3778299999999997E-10</c:v>
                </c:pt>
                <c:pt idx="873">
                  <c:v>6.3800600000000002E-10</c:v>
                </c:pt>
                <c:pt idx="874">
                  <c:v>6.3822999999999998E-10</c:v>
                </c:pt>
                <c:pt idx="875">
                  <c:v>6.3845300000000003E-10</c:v>
                </c:pt>
                <c:pt idx="876">
                  <c:v>6.3867699999999999E-10</c:v>
                </c:pt>
                <c:pt idx="877">
                  <c:v>6.3890000000000004E-10</c:v>
                </c:pt>
                <c:pt idx="878">
                  <c:v>6.3912399999999999E-10</c:v>
                </c:pt>
                <c:pt idx="879">
                  <c:v>6.3934700000000005E-10</c:v>
                </c:pt>
                <c:pt idx="880">
                  <c:v>6.39571E-10</c:v>
                </c:pt>
                <c:pt idx="881">
                  <c:v>6.3979399999999995E-10</c:v>
                </c:pt>
                <c:pt idx="882">
                  <c:v>6.40017E-10</c:v>
                </c:pt>
                <c:pt idx="883">
                  <c:v>6.4024099999999996E-10</c:v>
                </c:pt>
                <c:pt idx="884">
                  <c:v>6.4046400000000001E-10</c:v>
                </c:pt>
                <c:pt idx="885">
                  <c:v>6.4068799999999997E-10</c:v>
                </c:pt>
                <c:pt idx="886">
                  <c:v>6.4091100000000002E-10</c:v>
                </c:pt>
                <c:pt idx="887">
                  <c:v>6.4113499999999998E-10</c:v>
                </c:pt>
                <c:pt idx="888">
                  <c:v>6.4135800000000003E-10</c:v>
                </c:pt>
                <c:pt idx="889">
                  <c:v>6.4158199999999999E-10</c:v>
                </c:pt>
                <c:pt idx="890">
                  <c:v>6.4180500000000004E-10</c:v>
                </c:pt>
                <c:pt idx="891">
                  <c:v>6.4202799999999999E-10</c:v>
                </c:pt>
                <c:pt idx="892">
                  <c:v>6.4225200000000005E-10</c:v>
                </c:pt>
                <c:pt idx="893">
                  <c:v>6.42475E-10</c:v>
                </c:pt>
                <c:pt idx="894">
                  <c:v>6.4269899999999995E-10</c:v>
                </c:pt>
                <c:pt idx="895">
                  <c:v>6.4292200000000001E-10</c:v>
                </c:pt>
                <c:pt idx="896">
                  <c:v>6.4314599999999996E-10</c:v>
                </c:pt>
                <c:pt idx="897">
                  <c:v>6.4336900000000001E-10</c:v>
                </c:pt>
                <c:pt idx="898">
                  <c:v>6.4359299999999997E-10</c:v>
                </c:pt>
                <c:pt idx="899">
                  <c:v>6.4381600000000002E-10</c:v>
                </c:pt>
                <c:pt idx="900">
                  <c:v>6.4403899999999997E-10</c:v>
                </c:pt>
                <c:pt idx="901">
                  <c:v>6.4426300000000003E-10</c:v>
                </c:pt>
                <c:pt idx="902">
                  <c:v>6.4448599999999998E-10</c:v>
                </c:pt>
                <c:pt idx="903">
                  <c:v>6.4471000000000004E-10</c:v>
                </c:pt>
                <c:pt idx="904">
                  <c:v>6.4493299999999999E-10</c:v>
                </c:pt>
                <c:pt idx="905">
                  <c:v>6.4515700000000005E-10</c:v>
                </c:pt>
                <c:pt idx="906">
                  <c:v>6.4538E-10</c:v>
                </c:pt>
                <c:pt idx="907">
                  <c:v>6.4560300000000005E-10</c:v>
                </c:pt>
                <c:pt idx="908">
                  <c:v>6.4582700000000001E-10</c:v>
                </c:pt>
                <c:pt idx="909">
                  <c:v>6.4604999999999996E-10</c:v>
                </c:pt>
                <c:pt idx="910">
                  <c:v>6.4627400000000002E-10</c:v>
                </c:pt>
                <c:pt idx="911">
                  <c:v>6.4649699999999996E-10</c:v>
                </c:pt>
                <c:pt idx="912">
                  <c:v>6.4672100000000003E-10</c:v>
                </c:pt>
                <c:pt idx="913">
                  <c:v>6.4694399999999997E-10</c:v>
                </c:pt>
                <c:pt idx="914">
                  <c:v>6.4716800000000003E-10</c:v>
                </c:pt>
                <c:pt idx="915">
                  <c:v>6.4739099999999998E-10</c:v>
                </c:pt>
                <c:pt idx="916">
                  <c:v>6.4761400000000003E-10</c:v>
                </c:pt>
                <c:pt idx="917">
                  <c:v>6.4783799999999999E-10</c:v>
                </c:pt>
                <c:pt idx="918">
                  <c:v>6.4806100000000004E-10</c:v>
                </c:pt>
                <c:pt idx="919">
                  <c:v>6.48285E-10</c:v>
                </c:pt>
                <c:pt idx="920">
                  <c:v>6.4850799999999995E-10</c:v>
                </c:pt>
                <c:pt idx="921">
                  <c:v>6.4873200000000001E-10</c:v>
                </c:pt>
                <c:pt idx="922">
                  <c:v>6.4895499999999996E-10</c:v>
                </c:pt>
                <c:pt idx="923">
                  <c:v>6.4917900000000002E-10</c:v>
                </c:pt>
                <c:pt idx="924">
                  <c:v>6.4940199999999997E-10</c:v>
                </c:pt>
                <c:pt idx="925">
                  <c:v>6.4962500000000002E-10</c:v>
                </c:pt>
                <c:pt idx="926">
                  <c:v>6.4984899999999998E-10</c:v>
                </c:pt>
                <c:pt idx="927">
                  <c:v>6.5007200000000003E-10</c:v>
                </c:pt>
                <c:pt idx="928">
                  <c:v>6.5029599999999998E-10</c:v>
                </c:pt>
                <c:pt idx="929">
                  <c:v>6.5051900000000004E-10</c:v>
                </c:pt>
                <c:pt idx="930">
                  <c:v>6.5074299999999999E-10</c:v>
                </c:pt>
                <c:pt idx="931">
                  <c:v>6.5096600000000005E-10</c:v>
                </c:pt>
                <c:pt idx="932">
                  <c:v>6.5118899999999999E-10</c:v>
                </c:pt>
                <c:pt idx="933">
                  <c:v>6.5141299999999995E-10</c:v>
                </c:pt>
                <c:pt idx="934">
                  <c:v>6.51636E-10</c:v>
                </c:pt>
                <c:pt idx="935">
                  <c:v>6.5185999999999996E-10</c:v>
                </c:pt>
                <c:pt idx="936">
                  <c:v>6.5208300000000001E-10</c:v>
                </c:pt>
                <c:pt idx="937">
                  <c:v>6.5230699999999997E-10</c:v>
                </c:pt>
                <c:pt idx="938">
                  <c:v>6.5253000000000002E-10</c:v>
                </c:pt>
                <c:pt idx="939">
                  <c:v>6.5275399999999998E-10</c:v>
                </c:pt>
                <c:pt idx="940">
                  <c:v>6.5297700000000003E-10</c:v>
                </c:pt>
                <c:pt idx="941">
                  <c:v>6.5319999999999998E-10</c:v>
                </c:pt>
                <c:pt idx="942">
                  <c:v>6.5342400000000004E-10</c:v>
                </c:pt>
                <c:pt idx="943">
                  <c:v>6.5364699999999999E-10</c:v>
                </c:pt>
                <c:pt idx="944">
                  <c:v>6.5387100000000005E-10</c:v>
                </c:pt>
                <c:pt idx="945">
                  <c:v>6.54094E-10</c:v>
                </c:pt>
                <c:pt idx="946">
                  <c:v>6.5431799999999995E-10</c:v>
                </c:pt>
                <c:pt idx="947">
                  <c:v>6.54541E-10</c:v>
                </c:pt>
                <c:pt idx="948">
                  <c:v>6.5476499999999996E-10</c:v>
                </c:pt>
                <c:pt idx="949">
                  <c:v>6.5498800000000001E-10</c:v>
                </c:pt>
                <c:pt idx="950">
                  <c:v>6.5521099999999996E-10</c:v>
                </c:pt>
                <c:pt idx="951">
                  <c:v>6.5543500000000002E-10</c:v>
                </c:pt>
                <c:pt idx="952">
                  <c:v>6.5565799999999997E-10</c:v>
                </c:pt>
                <c:pt idx="953">
                  <c:v>6.5588200000000003E-10</c:v>
                </c:pt>
                <c:pt idx="954">
                  <c:v>6.5610499999999998E-10</c:v>
                </c:pt>
                <c:pt idx="955">
                  <c:v>6.5632900000000004E-10</c:v>
                </c:pt>
                <c:pt idx="956">
                  <c:v>6.5655199999999999E-10</c:v>
                </c:pt>
                <c:pt idx="957">
                  <c:v>6.5677500000000004E-10</c:v>
                </c:pt>
                <c:pt idx="958">
                  <c:v>6.56999E-10</c:v>
                </c:pt>
                <c:pt idx="959">
                  <c:v>6.5722200000000005E-10</c:v>
                </c:pt>
                <c:pt idx="960">
                  <c:v>6.5744600000000001E-10</c:v>
                </c:pt>
                <c:pt idx="961">
                  <c:v>6.5766899999999995E-10</c:v>
                </c:pt>
                <c:pt idx="962">
                  <c:v>6.5789300000000002E-10</c:v>
                </c:pt>
                <c:pt idx="963">
                  <c:v>6.5811599999999996E-10</c:v>
                </c:pt>
                <c:pt idx="964">
                  <c:v>6.5834000000000002E-10</c:v>
                </c:pt>
                <c:pt idx="965">
                  <c:v>6.5856299999999997E-10</c:v>
                </c:pt>
                <c:pt idx="966">
                  <c:v>6.5878600000000002E-10</c:v>
                </c:pt>
                <c:pt idx="967">
                  <c:v>6.5900999999999998E-10</c:v>
                </c:pt>
                <c:pt idx="968">
                  <c:v>6.5923300000000003E-10</c:v>
                </c:pt>
                <c:pt idx="969">
                  <c:v>6.5945699999999999E-10</c:v>
                </c:pt>
                <c:pt idx="970">
                  <c:v>6.5968000000000004E-10</c:v>
                </c:pt>
                <c:pt idx="971">
                  <c:v>6.59904E-10</c:v>
                </c:pt>
                <c:pt idx="972">
                  <c:v>6.6012700000000005E-10</c:v>
                </c:pt>
                <c:pt idx="973">
                  <c:v>6.6035100000000001E-10</c:v>
                </c:pt>
                <c:pt idx="974">
                  <c:v>6.6057399999999996E-10</c:v>
                </c:pt>
                <c:pt idx="975">
                  <c:v>6.6079700000000001E-10</c:v>
                </c:pt>
                <c:pt idx="976">
                  <c:v>6.6102099999999997E-10</c:v>
                </c:pt>
                <c:pt idx="977">
                  <c:v>6.6124400000000002E-10</c:v>
                </c:pt>
                <c:pt idx="978">
                  <c:v>6.6146799999999997E-10</c:v>
                </c:pt>
                <c:pt idx="979">
                  <c:v>6.6169100000000003E-10</c:v>
                </c:pt>
                <c:pt idx="980">
                  <c:v>6.6191499999999998E-10</c:v>
                </c:pt>
                <c:pt idx="981">
                  <c:v>6.6213800000000004E-10</c:v>
                </c:pt>
                <c:pt idx="982">
                  <c:v>6.6236199999999999E-10</c:v>
                </c:pt>
                <c:pt idx="983">
                  <c:v>6.6258500000000004E-10</c:v>
                </c:pt>
                <c:pt idx="984">
                  <c:v>6.6280799999999999E-10</c:v>
                </c:pt>
                <c:pt idx="985">
                  <c:v>6.6303199999999995E-10</c:v>
                </c:pt>
                <c:pt idx="986">
                  <c:v>6.63255E-10</c:v>
                </c:pt>
                <c:pt idx="987">
                  <c:v>6.6347899999999996E-10</c:v>
                </c:pt>
                <c:pt idx="988">
                  <c:v>6.6370200000000001E-10</c:v>
                </c:pt>
                <c:pt idx="989">
                  <c:v>6.6392599999999997E-10</c:v>
                </c:pt>
                <c:pt idx="990">
                  <c:v>6.6414900000000002E-10</c:v>
                </c:pt>
                <c:pt idx="991">
                  <c:v>6.6437199999999997E-10</c:v>
                </c:pt>
                <c:pt idx="992">
                  <c:v>6.6459600000000003E-10</c:v>
                </c:pt>
                <c:pt idx="993">
                  <c:v>6.6481899999999998E-10</c:v>
                </c:pt>
                <c:pt idx="994">
                  <c:v>6.6504300000000004E-10</c:v>
                </c:pt>
                <c:pt idx="995">
                  <c:v>6.6526599999999999E-10</c:v>
                </c:pt>
                <c:pt idx="996">
                  <c:v>6.6549000000000005E-10</c:v>
                </c:pt>
                <c:pt idx="997">
                  <c:v>6.6571299999999999E-10</c:v>
                </c:pt>
                <c:pt idx="998">
                  <c:v>6.6593699999999995E-10</c:v>
                </c:pt>
                <c:pt idx="999">
                  <c:v>6.6616E-10</c:v>
                </c:pt>
              </c:numCache>
            </c:numRef>
          </c:xVal>
          <c:yVal>
            <c:numRef>
              <c:f>'APD2cat-APD1mesh'!$K$1:$K$1000</c:f>
              <c:numCache>
                <c:formatCode>General</c:formatCode>
                <c:ptCount val="1000"/>
                <c:pt idx="0">
                  <c:v>4.9345527421282418E-15</c:v>
                </c:pt>
                <c:pt idx="1">
                  <c:v>5.508641078185123E-15</c:v>
                </c:pt>
                <c:pt idx="2">
                  <c:v>6.1515255206237089E-15</c:v>
                </c:pt>
                <c:pt idx="3">
                  <c:v>6.8649098024499525E-15</c:v>
                </c:pt>
                <c:pt idx="4">
                  <c:v>7.6635124036349505E-15</c:v>
                </c:pt>
                <c:pt idx="5">
                  <c:v>8.5493912869986127E-15</c:v>
                </c:pt>
                <c:pt idx="6">
                  <c:v>9.5407584119460034E-15</c:v>
                </c:pt>
                <c:pt idx="7">
                  <c:v>1.0640096155723293E-14</c:v>
                </c:pt>
                <c:pt idx="8">
                  <c:v>1.1864133653222454E-14</c:v>
                </c:pt>
                <c:pt idx="9">
                  <c:v>1.3233231527239786E-14</c:v>
                </c:pt>
                <c:pt idx="10">
                  <c:v>1.4750668838279917E-14</c:v>
                </c:pt>
                <c:pt idx="11">
                  <c:v>1.6447362668197246E-14</c:v>
                </c:pt>
                <c:pt idx="12">
                  <c:v>1.8327253840271979E-14</c:v>
                </c:pt>
                <c:pt idx="13">
                  <c:v>2.0428506936691333E-14</c:v>
                </c:pt>
                <c:pt idx="14">
                  <c:v>2.275585076032404E-14</c:v>
                </c:pt>
                <c:pt idx="15">
                  <c:v>2.5356364354952496E-14</c:v>
                </c:pt>
                <c:pt idx="16">
                  <c:v>2.8235712967053508E-14</c:v>
                </c:pt>
                <c:pt idx="17">
                  <c:v>3.1436801803238897E-14</c:v>
                </c:pt>
                <c:pt idx="18">
                  <c:v>3.5011800050943474E-14</c:v>
                </c:pt>
                <c:pt idx="19">
                  <c:v>3.8968111791493192E-14</c:v>
                </c:pt>
                <c:pt idx="20">
                  <c:v>4.3385051817077179E-14</c:v>
                </c:pt>
                <c:pt idx="21">
                  <c:v>4.827145256187296E-14</c:v>
                </c:pt>
                <c:pt idx="22">
                  <c:v>5.3724922921338111E-14</c:v>
                </c:pt>
                <c:pt idx="23">
                  <c:v>5.9755979889099176E-14</c:v>
                </c:pt>
                <c:pt idx="24">
                  <c:v>6.64846644770262E-14</c:v>
                </c:pt>
                <c:pt idx="25">
                  <c:v>7.3923475496445997E-14</c:v>
                </c:pt>
                <c:pt idx="26">
                  <c:v>8.2180938483759047E-14</c:v>
                </c:pt>
                <c:pt idx="27">
                  <c:v>9.1388885520255415E-14</c:v>
                </c:pt>
                <c:pt idx="28">
                  <c:v>1.0156344531507762E-13</c:v>
                </c:pt>
                <c:pt idx="29">
                  <c:v>1.1290531456812123E-13</c:v>
                </c:pt>
                <c:pt idx="30">
                  <c:v>1.2543356135141061E-13</c:v>
                </c:pt>
                <c:pt idx="31">
                  <c:v>1.3939441984823299E-13</c:v>
                </c:pt>
                <c:pt idx="32">
                  <c:v>1.548103815166317E-13</c:v>
                </c:pt>
                <c:pt idx="33">
                  <c:v>1.7190266005259322E-13</c:v>
                </c:pt>
                <c:pt idx="34">
                  <c:v>1.9093977587760916E-13</c:v>
                </c:pt>
                <c:pt idx="35">
                  <c:v>2.1195040407061809E-13</c:v>
                </c:pt>
                <c:pt idx="36">
                  <c:v>2.3534378598916143E-13</c:v>
                </c:pt>
                <c:pt idx="37">
                  <c:v>2.6115352986598711E-13</c:v>
                </c:pt>
                <c:pt idx="38">
                  <c:v>2.8988054063893397E-13</c:v>
                </c:pt>
                <c:pt idx="39">
                  <c:v>3.215640956550501E-13</c:v>
                </c:pt>
                <c:pt idx="40">
                  <c:v>3.5681687820197031E-13</c:v>
                </c:pt>
                <c:pt idx="41">
                  <c:v>3.9568464960449179E-13</c:v>
                </c:pt>
                <c:pt idx="42">
                  <c:v>4.3871333914293222E-13</c:v>
                </c:pt>
                <c:pt idx="43">
                  <c:v>4.8656498567657793E-13</c:v>
                </c:pt>
                <c:pt idx="44">
                  <c:v>5.3929676378366807E-13</c:v>
                </c:pt>
                <c:pt idx="45">
                  <c:v>5.9791920511718189E-13</c:v>
                </c:pt>
                <c:pt idx="46">
                  <c:v>6.6249833122259308E-13</c:v>
                </c:pt>
                <c:pt idx="47">
                  <c:v>7.3426724151239474E-13</c:v>
                </c:pt>
                <c:pt idx="48">
                  <c:v>8.1330185496975094E-13</c:v>
                </c:pt>
                <c:pt idx="49">
                  <c:v>9.0110583668300426E-13</c:v>
                </c:pt>
                <c:pt idx="50">
                  <c:v>9.9776608253560392E-13</c:v>
                </c:pt>
                <c:pt idx="51">
                  <c:v>1.1046113329494889E-12</c:v>
                </c:pt>
                <c:pt idx="52">
                  <c:v>1.2232513684405846E-12</c:v>
                </c:pt>
                <c:pt idx="53">
                  <c:v>1.3537915294503467E-12</c:v>
                </c:pt>
                <c:pt idx="54">
                  <c:v>1.4986930162104785E-12</c:v>
                </c:pt>
                <c:pt idx="55">
                  <c:v>1.6580746897844429E-12</c:v>
                </c:pt>
                <c:pt idx="56">
                  <c:v>1.8349306562114556E-12</c:v>
                </c:pt>
                <c:pt idx="57">
                  <c:v>2.0293940704953174E-12</c:v>
                </c:pt>
                <c:pt idx="58">
                  <c:v>2.2451048556035131E-12</c:v>
                </c:pt>
                <c:pt idx="59">
                  <c:v>2.482210932135049E-12</c:v>
                </c:pt>
                <c:pt idx="60">
                  <c:v>2.7439017887183852E-12</c:v>
                </c:pt>
                <c:pt idx="61">
                  <c:v>3.0340377537216695E-12</c:v>
                </c:pt>
                <c:pt idx="62">
                  <c:v>3.3527886961425991E-12</c:v>
                </c:pt>
                <c:pt idx="63">
                  <c:v>3.7060670889712523E-12</c:v>
                </c:pt>
                <c:pt idx="64">
                  <c:v>4.0940562386533821E-12</c:v>
                </c:pt>
                <c:pt idx="65">
                  <c:v>4.5239268383157599E-12</c:v>
                </c:pt>
                <c:pt idx="66">
                  <c:v>4.9958733989040969E-12</c:v>
                </c:pt>
                <c:pt idx="67">
                  <c:v>5.5161377100013025E-12</c:v>
                </c:pt>
                <c:pt idx="68">
                  <c:v>6.0922686235105945E-12</c:v>
                </c:pt>
                <c:pt idx="69">
                  <c:v>6.7244697445793519E-12</c:v>
                </c:pt>
                <c:pt idx="70">
                  <c:v>7.4243196824539751E-12</c:v>
                </c:pt>
                <c:pt idx="71">
                  <c:v>8.1920196946483586E-12</c:v>
                </c:pt>
                <c:pt idx="72">
                  <c:v>9.0415790385372241E-12</c:v>
                </c:pt>
                <c:pt idx="73">
                  <c:v>9.9731862880504064E-12</c:v>
                </c:pt>
                <c:pt idx="74">
                  <c:v>1.1003780081066342E-11</c:v>
                </c:pt>
                <c:pt idx="75">
                  <c:v>1.2133521792026871E-11</c:v>
                </c:pt>
                <c:pt idx="76">
                  <c:v>1.3377029068371065E-11</c:v>
                </c:pt>
                <c:pt idx="77">
                  <c:v>1.4751963100142298E-11</c:v>
                </c:pt>
                <c:pt idx="78">
                  <c:v>1.6258405008638122E-11</c:v>
                </c:pt>
                <c:pt idx="79">
                  <c:v>1.7923497516015678E-11</c:v>
                </c:pt>
                <c:pt idx="80">
                  <c:v>1.9747230921605832E-11</c:v>
                </c:pt>
                <c:pt idx="81">
                  <c:v>2.17623455703112E-11</c:v>
                </c:pt>
                <c:pt idx="82">
                  <c:v>2.3968699539315702E-11</c:v>
                </c:pt>
                <c:pt idx="83">
                  <c:v>2.6405758334461414E-11</c:v>
                </c:pt>
                <c:pt idx="84">
                  <c:v>2.9073193416794185E-11</c:v>
                </c:pt>
                <c:pt idx="85">
                  <c:v>3.2004765890538147E-11</c:v>
                </c:pt>
                <c:pt idx="86">
                  <c:v>3.5241225585718135E-11</c:v>
                </c:pt>
                <c:pt idx="87">
                  <c:v>3.8781825232661408E-11</c:v>
                </c:pt>
                <c:pt idx="88">
                  <c:v>4.268932315936337E-11</c:v>
                </c:pt>
                <c:pt idx="89">
                  <c:v>4.6962567768139466E-11</c:v>
                </c:pt>
                <c:pt idx="90">
                  <c:v>5.1677028648383578E-11</c:v>
                </c:pt>
                <c:pt idx="91">
                  <c:v>5.6831016533954524E-11</c:v>
                </c:pt>
                <c:pt idx="92">
                  <c:v>6.2488649404342476E-11</c:v>
                </c:pt>
                <c:pt idx="93">
                  <c:v>6.8727257412558377E-11</c:v>
                </c:pt>
                <c:pt idx="94">
                  <c:v>7.5544013040033475E-11</c:v>
                </c:pt>
                <c:pt idx="95">
                  <c:v>8.3058216728318609E-11</c:v>
                </c:pt>
                <c:pt idx="96">
                  <c:v>9.1265989093411674E-11</c:v>
                </c:pt>
                <c:pt idx="97">
                  <c:v>1.0031045287668903E-10</c:v>
                </c:pt>
                <c:pt idx="98">
                  <c:v>1.1018637047331661E-10</c:v>
                </c:pt>
                <c:pt idx="99">
                  <c:v>1.2106532702100739E-10</c:v>
                </c:pt>
                <c:pt idx="100">
                  <c:v>1.3294034155818687E-10</c:v>
                </c:pt>
                <c:pt idx="101">
                  <c:v>1.4595588982938896E-10</c:v>
                </c:pt>
                <c:pt idx="102">
                  <c:v>1.6028604113932863E-10</c:v>
                </c:pt>
                <c:pt idx="103">
                  <c:v>1.7592026131790881E-10</c:v>
                </c:pt>
                <c:pt idx="104">
                  <c:v>1.9312772048054751E-10</c:v>
                </c:pt>
                <c:pt idx="105">
                  <c:v>2.1189470174127917E-10</c:v>
                </c:pt>
                <c:pt idx="106">
                  <c:v>2.325431366436852E-10</c:v>
                </c:pt>
                <c:pt idx="107">
                  <c:v>2.5505528885664713E-10</c:v>
                </c:pt>
                <c:pt idx="108">
                  <c:v>2.7981593135496045E-10</c:v>
                </c:pt>
                <c:pt idx="109">
                  <c:v>3.0680227037497327E-10</c:v>
                </c:pt>
                <c:pt idx="110">
                  <c:v>3.3633535709795853E-10</c:v>
                </c:pt>
                <c:pt idx="111">
                  <c:v>3.688016066905214E-10</c:v>
                </c:pt>
                <c:pt idx="112">
                  <c:v>4.0416814792516714E-10</c:v>
                </c:pt>
                <c:pt idx="113">
                  <c:v>4.4303398221618102E-10</c:v>
                </c:pt>
                <c:pt idx="114">
                  <c:v>4.8535738653419794E-10</c:v>
                </c:pt>
                <c:pt idx="115">
                  <c:v>5.3185258453360777E-10</c:v>
                </c:pt>
                <c:pt idx="116">
                  <c:v>5.8246683521709823E-10</c:v>
                </c:pt>
                <c:pt idx="117">
                  <c:v>6.3779183420648991E-10</c:v>
                </c:pt>
                <c:pt idx="118">
                  <c:v>6.985391653197128E-10</c:v>
                </c:pt>
                <c:pt idx="119">
                  <c:v>7.6463440859057241E-10</c:v>
                </c:pt>
                <c:pt idx="120">
                  <c:v>8.371828425543074E-10</c:v>
                </c:pt>
                <c:pt idx="121">
                  <c:v>9.1609121815103528E-10</c:v>
                </c:pt>
                <c:pt idx="122">
                  <c:v>1.0026742854819714E-9</c:v>
                </c:pt>
                <c:pt idx="123">
                  <c:v>1.096815557937773E-9</c:v>
                </c:pt>
                <c:pt idx="124">
                  <c:v>1.2000778911407745E-9</c:v>
                </c:pt>
                <c:pt idx="125">
                  <c:v>1.3123161818787797E-9</c:v>
                </c:pt>
                <c:pt idx="126">
                  <c:v>1.4348131792638963E-9</c:v>
                </c:pt>
                <c:pt idx="127">
                  <c:v>1.5691099113701091E-9</c:v>
                </c:pt>
                <c:pt idx="128">
                  <c:v>1.7150056810706662E-9</c:v>
                </c:pt>
                <c:pt idx="129">
                  <c:v>1.8749005952774009E-9</c:v>
                </c:pt>
                <c:pt idx="130">
                  <c:v>2.048546226822673E-9</c:v>
                </c:pt>
                <c:pt idx="131">
                  <c:v>2.2387888122021233E-9</c:v>
                </c:pt>
                <c:pt idx="132">
                  <c:v>2.4453215419854653E-9</c:v>
                </c:pt>
                <c:pt idx="133">
                  <c:v>2.6715174092247301E-9</c:v>
                </c:pt>
                <c:pt idx="134">
                  <c:v>2.9169983180395684E-9</c:v>
                </c:pt>
                <c:pt idx="135">
                  <c:v>3.1845067421701759E-9</c:v>
                </c:pt>
                <c:pt idx="136">
                  <c:v>3.4773338110112989E-9</c:v>
                </c:pt>
                <c:pt idx="137">
                  <c:v>3.7949643594396632E-9</c:v>
                </c:pt>
                <c:pt idx="138">
                  <c:v>4.1425388269819769E-9</c:v>
                </c:pt>
                <c:pt idx="139">
                  <c:v>4.5194254833597588E-9</c:v>
                </c:pt>
                <c:pt idx="140">
                  <c:v>4.9317016065529107E-9</c:v>
                </c:pt>
                <c:pt idx="141">
                  <c:v>5.3785939417467229E-9</c:v>
                </c:pt>
                <c:pt idx="142">
                  <c:v>5.8672824470457852E-9</c:v>
                </c:pt>
                <c:pt idx="143">
                  <c:v>6.3968222978769572E-9</c:v>
                </c:pt>
                <c:pt idx="144">
                  <c:v>6.9729957606333151E-9</c:v>
                </c:pt>
                <c:pt idx="145">
                  <c:v>7.6027343154114501E-9</c:v>
                </c:pt>
                <c:pt idx="146">
                  <c:v>8.2847661256519322E-9</c:v>
                </c:pt>
                <c:pt idx="147">
                  <c:v>9.0299499102863493E-9</c:v>
                </c:pt>
                <c:pt idx="148">
                  <c:v>9.8367380096052625E-9</c:v>
                </c:pt>
                <c:pt idx="149">
                  <c:v>1.0717928815325664E-8</c:v>
                </c:pt>
                <c:pt idx="150">
                  <c:v>1.1671641938888783E-8</c:v>
                </c:pt>
                <c:pt idx="151">
                  <c:v>1.2708107132442574E-8</c:v>
                </c:pt>
                <c:pt idx="152">
                  <c:v>1.3839576697044324E-8</c:v>
                </c:pt>
                <c:pt idx="153">
                  <c:v>1.5063539914712356E-8</c:v>
                </c:pt>
                <c:pt idx="154">
                  <c:v>1.6399237572969812E-8</c:v>
                </c:pt>
                <c:pt idx="155">
                  <c:v>1.784363033621278E-8</c:v>
                </c:pt>
                <c:pt idx="156">
                  <c:v>1.9419341888773159E-8</c:v>
                </c:pt>
                <c:pt idx="157">
                  <c:v>2.1122698108690635E-8</c:v>
                </c:pt>
                <c:pt idx="158">
                  <c:v>2.2980282215365937E-8</c:v>
                </c:pt>
                <c:pt idx="159">
                  <c:v>2.4987658752012181E-8</c:v>
                </c:pt>
                <c:pt idx="160">
                  <c:v>2.7165868787539068E-8</c:v>
                </c:pt>
                <c:pt idx="161">
                  <c:v>2.9540084975127727E-8</c:v>
                </c:pt>
                <c:pt idx="162">
                  <c:v>3.2104439852919196E-8</c:v>
                </c:pt>
                <c:pt idx="163">
                  <c:v>3.4898592677935058E-8</c:v>
                </c:pt>
                <c:pt idx="164">
                  <c:v>3.7915483176608518E-8</c:v>
                </c:pt>
                <c:pt idx="165">
                  <c:v>4.1201600548762146E-8</c:v>
                </c:pt>
                <c:pt idx="166">
                  <c:v>4.4748459850378888E-8</c:v>
                </c:pt>
                <c:pt idx="167">
                  <c:v>4.8610519270685571E-8</c:v>
                </c:pt>
                <c:pt idx="168">
                  <c:v>5.2777594213103584E-8</c:v>
                </c:pt>
                <c:pt idx="169">
                  <c:v>5.7292364059853841E-8</c:v>
                </c:pt>
                <c:pt idx="170">
                  <c:v>6.2205829641548164E-8</c:v>
                </c:pt>
                <c:pt idx="171">
                  <c:v>6.7504630462083024E-8</c:v>
                </c:pt>
                <c:pt idx="172">
                  <c:v>7.3269391261642966E-8</c:v>
                </c:pt>
                <c:pt idx="173">
                  <c:v>7.9484122695254812E-8</c:v>
                </c:pt>
                <c:pt idx="174">
                  <c:v>8.6243044578937068E-8</c:v>
                </c:pt>
                <c:pt idx="175">
                  <c:v>9.3527043431584858E-8</c:v>
                </c:pt>
                <c:pt idx="176">
                  <c:v>1.0140938655728407E-7</c:v>
                </c:pt>
                <c:pt idx="177">
                  <c:v>1.0997754631042609E-7</c:v>
                </c:pt>
                <c:pt idx="178">
                  <c:v>1.1920659969591776E-7</c:v>
                </c:pt>
                <c:pt idx="179">
                  <c:v>1.2923520795228358E-7</c:v>
                </c:pt>
                <c:pt idx="180">
                  <c:v>1.4003366143086209E-7</c:v>
                </c:pt>
                <c:pt idx="181">
                  <c:v>1.5176361598013987E-7</c:v>
                </c:pt>
                <c:pt idx="182">
                  <c:v>1.6438969446927458E-7</c:v>
                </c:pt>
                <c:pt idx="183">
                  <c:v>1.7810023194780713E-7</c:v>
                </c:pt>
                <c:pt idx="184">
                  <c:v>1.9285314779307527E-7</c:v>
                </c:pt>
                <c:pt idx="185">
                  <c:v>2.0879341744911594E-7</c:v>
                </c:pt>
                <c:pt idx="186">
                  <c:v>2.2609391560006124E-7</c:v>
                </c:pt>
                <c:pt idx="187">
                  <c:v>2.4470016954315283E-7</c:v>
                </c:pt>
                <c:pt idx="188">
                  <c:v>2.6488722782030354E-7</c:v>
                </c:pt>
                <c:pt idx="189">
                  <c:v>2.8659046525233029E-7</c:v>
                </c:pt>
                <c:pt idx="190">
                  <c:v>3.1012955854153651E-7</c:v>
                </c:pt>
                <c:pt idx="191">
                  <c:v>3.3542791638129267E-7</c:v>
                </c:pt>
                <c:pt idx="192">
                  <c:v>3.6285683099850785E-7</c:v>
                </c:pt>
                <c:pt idx="193">
                  <c:v>3.9232562120349587E-7</c:v>
                </c:pt>
                <c:pt idx="194">
                  <c:v>4.2411717772820745E-7</c:v>
                </c:pt>
                <c:pt idx="195">
                  <c:v>4.5856841400421259E-7</c:v>
                </c:pt>
                <c:pt idx="196">
                  <c:v>4.9556274888684671E-7</c:v>
                </c:pt>
                <c:pt idx="197">
                  <c:v>5.356382758470711E-7</c:v>
                </c:pt>
                <c:pt idx="198">
                  <c:v>5.7865730969010527E-7</c:v>
                </c:pt>
                <c:pt idx="199">
                  <c:v>6.2524333246537739E-7</c:v>
                </c:pt>
                <c:pt idx="200">
                  <c:v>6.7523389328332525E-7</c:v>
                </c:pt>
                <c:pt idx="201">
                  <c:v>7.2910020751006105E-7</c:v>
                </c:pt>
                <c:pt idx="202">
                  <c:v>7.8740292395324864E-7</c:v>
                </c:pt>
                <c:pt idx="203">
                  <c:v>8.4993426029952671E-7</c:v>
                </c:pt>
                <c:pt idx="204">
                  <c:v>9.1759240987152332E-7</c:v>
                </c:pt>
                <c:pt idx="205">
                  <c:v>9.9013280395055238E-7</c:v>
                </c:pt>
                <c:pt idx="206">
                  <c:v>1.0685936806312326E-6</c:v>
                </c:pt>
                <c:pt idx="207">
                  <c:v>1.1526874441894694E-6</c:v>
                </c:pt>
                <c:pt idx="208">
                  <c:v>1.2436133924092793E-6</c:v>
                </c:pt>
                <c:pt idx="209">
                  <c:v>1.341033649939178E-6</c:v>
                </c:pt>
                <c:pt idx="210">
                  <c:v>1.4458451573873958E-6</c:v>
                </c:pt>
                <c:pt idx="211">
                  <c:v>1.5591137017190576E-6</c:v>
                </c:pt>
                <c:pt idx="212">
                  <c:v>1.680409861868477E-6</c:v>
                </c:pt>
                <c:pt idx="213">
                  <c:v>1.8114481209867375E-6</c:v>
                </c:pt>
                <c:pt idx="214">
                  <c:v>1.9517251487761601E-6</c:v>
                </c:pt>
                <c:pt idx="215">
                  <c:v>2.1032166569463724E-6</c:v>
                </c:pt>
                <c:pt idx="216">
                  <c:v>2.2653332239517043E-6</c:v>
                </c:pt>
                <c:pt idx="217">
                  <c:v>2.4403500345754282E-6</c:v>
                </c:pt>
                <c:pt idx="218">
                  <c:v>2.6275774767081095E-6</c:v>
                </c:pt>
                <c:pt idx="219">
                  <c:v>2.828699153944999E-6</c:v>
                </c:pt>
                <c:pt idx="220">
                  <c:v>3.0457129239711295E-6</c:v>
                </c:pt>
                <c:pt idx="221">
                  <c:v>3.277747693616654E-6</c:v>
                </c:pt>
                <c:pt idx="222">
                  <c:v>3.528031073246121E-6</c:v>
                </c:pt>
                <c:pt idx="223">
                  <c:v>3.7955461823444904E-6</c:v>
                </c:pt>
                <c:pt idx="224">
                  <c:v>4.0840009703939103E-6</c:v>
                </c:pt>
                <c:pt idx="225">
                  <c:v>4.3922094233794157E-6</c:v>
                </c:pt>
                <c:pt idx="226">
                  <c:v>4.7244283983258162E-6</c:v>
                </c:pt>
                <c:pt idx="227">
                  <c:v>5.0792758364132502E-6</c:v>
                </c:pt>
                <c:pt idx="228">
                  <c:v>5.4598680775787642E-6</c:v>
                </c:pt>
                <c:pt idx="229">
                  <c:v>5.8698980323863241E-6</c:v>
                </c:pt>
                <c:pt idx="230">
                  <c:v>6.3076303220252128E-6</c:v>
                </c:pt>
                <c:pt idx="231">
                  <c:v>6.7790574662498871E-6</c:v>
                </c:pt>
                <c:pt idx="232">
                  <c:v>7.2821616442498371E-6</c:v>
                </c:pt>
                <c:pt idx="233">
                  <c:v>7.8238060078567652E-6</c:v>
                </c:pt>
                <c:pt idx="234">
                  <c:v>8.4016463562896829E-6</c:v>
                </c:pt>
                <c:pt idx="235">
                  <c:v>9.0206647928485187E-6</c:v>
                </c:pt>
                <c:pt idx="236">
                  <c:v>9.6867586491792563E-6</c:v>
                </c:pt>
                <c:pt idx="237">
                  <c:v>1.0396997774639056E-5</c:v>
                </c:pt>
                <c:pt idx="238">
                  <c:v>1.1160985936438535E-5</c:v>
                </c:pt>
                <c:pt idx="239">
                  <c:v>1.1975326332660613E-5</c:v>
                </c:pt>
                <c:pt idx="240">
                  <c:v>1.2850991676430267E-5</c:v>
                </c:pt>
                <c:pt idx="241">
                  <c:v>1.3784047549553666E-5</c:v>
                </c:pt>
                <c:pt idx="242">
                  <c:v>1.4787022149070302E-5</c:v>
                </c:pt>
                <c:pt idx="243">
                  <c:v>1.5855362215132603E-5</c:v>
                </c:pt>
                <c:pt idx="244">
                  <c:v>1.6998063072517091E-5</c:v>
                </c:pt>
                <c:pt idx="245">
                  <c:v>1.8225756887434563E-5</c:v>
                </c:pt>
                <c:pt idx="246">
                  <c:v>1.9532784815132982E-5</c:v>
                </c:pt>
                <c:pt idx="247">
                  <c:v>2.093654320403499E-5</c:v>
                </c:pt>
                <c:pt idx="248">
                  <c:v>2.2430496901854204E-5</c:v>
                </c:pt>
                <c:pt idx="249">
                  <c:v>2.4034460725910653E-5</c:v>
                </c:pt>
                <c:pt idx="250">
                  <c:v>2.574089382518709E-5</c:v>
                </c:pt>
                <c:pt idx="251">
                  <c:v>2.757235021892851E-5</c:v>
                </c:pt>
                <c:pt idx="252">
                  <c:v>2.9520135838672174E-5</c:v>
                </c:pt>
                <c:pt idx="253">
                  <c:v>3.1600266186450651E-5</c:v>
                </c:pt>
                <c:pt idx="254">
                  <c:v>3.3831642240279928E-5</c:v>
                </c:pt>
                <c:pt idx="255">
                  <c:v>3.6203519582093312E-5</c:v>
                </c:pt>
                <c:pt idx="256">
                  <c:v>3.8746975430866238E-5</c:v>
                </c:pt>
                <c:pt idx="257">
                  <c:v>4.1449647847331115E-5</c:v>
                </c:pt>
                <c:pt idx="258">
                  <c:v>4.434682527716657E-5</c:v>
                </c:pt>
                <c:pt idx="259">
                  <c:v>4.7424296458935009E-5</c:v>
                </c:pt>
                <c:pt idx="260">
                  <c:v>5.070690260944322E-5</c:v>
                </c:pt>
                <c:pt idx="261">
                  <c:v>5.4223924674655027E-5</c:v>
                </c:pt>
                <c:pt idx="262">
                  <c:v>5.7957875606195393E-5</c:v>
                </c:pt>
                <c:pt idx="263">
                  <c:v>6.195708823348034E-5</c:v>
                </c:pt>
                <c:pt idx="264">
                  <c:v>6.6201500589139624E-5</c:v>
                </c:pt>
                <c:pt idx="265">
                  <c:v>7.074586320462883E-5</c:v>
                </c:pt>
                <c:pt idx="266">
                  <c:v>7.5567178794583837E-5</c:v>
                </c:pt>
                <c:pt idx="267">
                  <c:v>8.0727425115818539E-5</c:v>
                </c:pt>
                <c:pt idx="268">
                  <c:v>8.6200261508343959E-5</c:v>
                </c:pt>
                <c:pt idx="269">
                  <c:v>9.2028827781287493E-5</c:v>
                </c:pt>
                <c:pt idx="270">
                  <c:v>9.8263891143634109E-5</c:v>
                </c:pt>
                <c:pt idx="271">
                  <c:v>1.0487321665771593E-4</c:v>
                </c:pt>
                <c:pt idx="272">
                  <c:v>1.1194103854340893E-4</c:v>
                </c:pt>
                <c:pt idx="273">
                  <c:v>1.1943051007468986E-4</c:v>
                </c:pt>
                <c:pt idx="274">
                  <c:v>1.2743675539051753E-4</c:v>
                </c:pt>
                <c:pt idx="275">
                  <c:v>1.3591769009070156E-4</c:v>
                </c:pt>
                <c:pt idx="276">
                  <c:v>1.4498066218425088E-4</c:v>
                </c:pt>
                <c:pt idx="277">
                  <c:v>1.5457764368588729E-4</c:v>
                </c:pt>
                <c:pt idx="278">
                  <c:v>1.6478250875992935E-4</c:v>
                </c:pt>
                <c:pt idx="279">
                  <c:v>1.7568204583504984E-4</c:v>
                </c:pt>
                <c:pt idx="280">
                  <c:v>1.8721779769286369E-4</c:v>
                </c:pt>
                <c:pt idx="281">
                  <c:v>1.9953453684583083E-4</c:v>
                </c:pt>
                <c:pt idx="282">
                  <c:v>2.1256568346972657E-4</c:v>
                </c:pt>
                <c:pt idx="283">
                  <c:v>2.2647422077199183E-4</c:v>
                </c:pt>
                <c:pt idx="284">
                  <c:v>2.4118437814286067E-4</c:v>
                </c:pt>
                <c:pt idx="285">
                  <c:v>2.5680732014971019E-4</c:v>
                </c:pt>
                <c:pt idx="286">
                  <c:v>2.7347346618472552E-4</c:v>
                </c:pt>
                <c:pt idx="287">
                  <c:v>2.9109097706054871E-4</c:v>
                </c:pt>
                <c:pt idx="288">
                  <c:v>3.0987833628755225E-4</c:v>
                </c:pt>
                <c:pt idx="289">
                  <c:v>3.2973123442012333E-4</c:v>
                </c:pt>
                <c:pt idx="290">
                  <c:v>3.5089504510517973E-4</c:v>
                </c:pt>
                <c:pt idx="291">
                  <c:v>3.7325138919737605E-4</c:v>
                </c:pt>
                <c:pt idx="292">
                  <c:v>3.9707564999554848E-4</c:v>
                </c:pt>
                <c:pt idx="293">
                  <c:v>4.2223358707163127E-4</c:v>
                </c:pt>
                <c:pt idx="294">
                  <c:v>4.4891087049494908E-4</c:v>
                </c:pt>
                <c:pt idx="295">
                  <c:v>4.773249332908013E-4</c:v>
                </c:pt>
                <c:pt idx="296">
                  <c:v>5.0731393297553397E-4</c:v>
                </c:pt>
                <c:pt idx="297">
                  <c:v>5.392441768184295E-4</c:v>
                </c:pt>
                <c:pt idx="298">
                  <c:v>5.7293249877664613E-4</c:v>
                </c:pt>
                <c:pt idx="299">
                  <c:v>6.0878901449630584E-4</c:v>
                </c:pt>
                <c:pt idx="300">
                  <c:v>6.4660658782625196E-4</c:v>
                </c:pt>
                <c:pt idx="301">
                  <c:v>6.8684406497997738E-4</c:v>
                </c:pt>
                <c:pt idx="302">
                  <c:v>7.2926738667971149E-4</c:v>
                </c:pt>
                <c:pt idx="303">
                  <c:v>7.7418233620849604E-4</c:v>
                </c:pt>
                <c:pt idx="304">
                  <c:v>8.2194632644432832E-4</c:v>
                </c:pt>
                <c:pt idx="305">
                  <c:v>8.722786628768542E-4</c:v>
                </c:pt>
                <c:pt idx="306">
                  <c:v>9.2578496878867008E-4</c:v>
                </c:pt>
                <c:pt idx="307">
                  <c:v>9.8214868574030565E-4</c:v>
                </c:pt>
                <c:pt idx="308">
                  <c:v>1.042045761245944E-3</c:v>
                </c:pt>
                <c:pt idx="309">
                  <c:v>1.1051194695104231E-3</c:v>
                </c:pt>
                <c:pt idx="310">
                  <c:v>1.1721237265058303E-3</c:v>
                </c:pt>
                <c:pt idx="311">
                  <c:v>1.2426568559434767E-3</c:v>
                </c:pt>
                <c:pt idx="312">
                  <c:v>1.3172154233931897E-3</c:v>
                </c:pt>
                <c:pt idx="313">
                  <c:v>1.3963786820233575E-3</c:v>
                </c:pt>
                <c:pt idx="314">
                  <c:v>1.4796674534799292E-3</c:v>
                </c:pt>
                <c:pt idx="315">
                  <c:v>1.5680691094980973E-3</c:v>
                </c:pt>
                <c:pt idx="316">
                  <c:v>1.661045140248814E-3</c:v>
                </c:pt>
                <c:pt idx="317">
                  <c:v>1.7596941431654177E-3</c:v>
                </c:pt>
                <c:pt idx="318">
                  <c:v>1.8634114008306973E-3</c:v>
                </c:pt>
                <c:pt idx="319">
                  <c:v>1.9729138970390045E-3</c:v>
                </c:pt>
                <c:pt idx="320">
                  <c:v>2.0890366598826635E-3</c:v>
                </c:pt>
                <c:pt idx="321">
                  <c:v>2.2110612288314411E-3</c:v>
                </c:pt>
                <c:pt idx="322">
                  <c:v>2.3404177010757825E-3</c:v>
                </c:pt>
                <c:pt idx="323">
                  <c:v>2.4763008472482757E-3</c:v>
                </c:pt>
                <c:pt idx="324">
                  <c:v>2.6202980072665498E-3</c:v>
                </c:pt>
                <c:pt idx="325">
                  <c:v>2.7715074027215973E-3</c:v>
                </c:pt>
                <c:pt idx="326">
                  <c:v>2.9316896832714341E-3</c:v>
                </c:pt>
                <c:pt idx="327">
                  <c:v>3.0998357264228767E-3</c:v>
                </c:pt>
                <c:pt idx="328">
                  <c:v>3.2770810591618155E-3</c:v>
                </c:pt>
                <c:pt idx="329">
                  <c:v>3.4647453086807342E-3</c:v>
                </c:pt>
                <c:pt idx="330">
                  <c:v>3.6616357883363575E-3</c:v>
                </c:pt>
                <c:pt idx="331">
                  <c:v>3.8700266097218311E-3</c:v>
                </c:pt>
                <c:pt idx="332">
                  <c:v>4.0885856891080341E-3</c:v>
                </c:pt>
                <c:pt idx="333">
                  <c:v>4.3198293082652587E-3</c:v>
                </c:pt>
                <c:pt idx="334">
                  <c:v>4.5622708422390331E-3</c:v>
                </c:pt>
                <c:pt idx="335">
                  <c:v>4.8186925963867788E-3</c:v>
                </c:pt>
                <c:pt idx="336">
                  <c:v>5.0874367549392577E-3</c:v>
                </c:pt>
                <c:pt idx="337">
                  <c:v>5.370276523065147E-3</c:v>
                </c:pt>
                <c:pt idx="338">
                  <c:v>5.6692679314938304E-3</c:v>
                </c:pt>
                <c:pt idx="339">
                  <c:v>5.9824617704248659E-3</c:v>
                </c:pt>
                <c:pt idx="340">
                  <c:v>6.3134237717676614E-3</c:v>
                </c:pt>
                <c:pt idx="341">
                  <c:v>6.6599844483385883E-3</c:v>
                </c:pt>
                <c:pt idx="342">
                  <c:v>7.0260769136136223E-3</c:v>
                </c:pt>
                <c:pt idx="343">
                  <c:v>7.4092883681266767E-3</c:v>
                </c:pt>
                <c:pt idx="344">
                  <c:v>7.8121022652920397E-3</c:v>
                </c:pt>
                <c:pt idx="345">
                  <c:v>8.2373928830459381E-3</c:v>
                </c:pt>
                <c:pt idx="346">
                  <c:v>8.682334756104939E-3</c:v>
                </c:pt>
                <c:pt idx="347">
                  <c:v>9.151937851860829E-3</c:v>
                </c:pt>
                <c:pt idx="348">
                  <c:v>9.6430658581745932E-3</c:v>
                </c:pt>
                <c:pt idx="349">
                  <c:v>1.0161231458571056E-2</c:v>
                </c:pt>
                <c:pt idx="350">
                  <c:v>1.0702955970930482E-2</c:v>
                </c:pt>
                <c:pt idx="351">
                  <c:v>1.127430100544574E-2</c:v>
                </c:pt>
                <c:pt idx="352">
                  <c:v>1.1871411099508938E-2</c:v>
                </c:pt>
                <c:pt idx="353">
                  <c:v>1.2498068122890312E-2</c:v>
                </c:pt>
                <c:pt idx="354">
                  <c:v>1.3158638320095551E-2</c:v>
                </c:pt>
                <c:pt idx="355">
                  <c:v>1.3848630159823355E-2</c:v>
                </c:pt>
                <c:pt idx="356">
                  <c:v>1.4575704502489314E-2</c:v>
                </c:pt>
                <c:pt idx="357">
                  <c:v>1.5334892877545039E-2</c:v>
                </c:pt>
                <c:pt idx="358">
                  <c:v>1.6134598397649632E-2</c:v>
                </c:pt>
                <c:pt idx="359">
                  <c:v>1.6969329225973922E-2</c:v>
                </c:pt>
                <c:pt idx="360">
                  <c:v>1.7848296193150995E-2</c:v>
                </c:pt>
                <c:pt idx="361">
                  <c:v>1.8765433623098092E-2</c:v>
                </c:pt>
                <c:pt idx="362">
                  <c:v>1.972641966434787E-2</c:v>
                </c:pt>
                <c:pt idx="363">
                  <c:v>2.0737792887876139E-2</c:v>
                </c:pt>
                <c:pt idx="364">
                  <c:v>2.1792523392564798E-2</c:v>
                </c:pt>
                <c:pt idx="365">
                  <c:v>2.2902160869671756E-2</c:v>
                </c:pt>
                <c:pt idx="366">
                  <c:v>2.4058955740237479E-2</c:v>
                </c:pt>
                <c:pt idx="367">
                  <c:v>2.5275536851013126E-2</c:v>
                </c:pt>
                <c:pt idx="368">
                  <c:v>2.6543367820272019E-2</c:v>
                </c:pt>
                <c:pt idx="369">
                  <c:v>2.7870161525587023E-2</c:v>
                </c:pt>
                <c:pt idx="370">
                  <c:v>2.9264780903444785E-2</c:v>
                </c:pt>
                <c:pt idx="371">
                  <c:v>3.07173723179484E-2</c:v>
                </c:pt>
                <c:pt idx="372">
                  <c:v>3.2243674513886357E-2</c:v>
                </c:pt>
                <c:pt idx="373">
                  <c:v>3.3832854217581546E-2</c:v>
                </c:pt>
                <c:pt idx="374">
                  <c:v>3.550207847457152E-2</c:v>
                </c:pt>
                <c:pt idx="375">
                  <c:v>3.7239446112382134E-2</c:v>
                </c:pt>
                <c:pt idx="376">
                  <c:v>3.9063668920578533E-2</c:v>
                </c:pt>
                <c:pt idx="377">
                  <c:v>4.0961682585823583E-2</c:v>
                </c:pt>
                <c:pt idx="378">
                  <c:v>4.294477871126965E-2</c:v>
                </c:pt>
                <c:pt idx="379">
                  <c:v>4.5025895871623943E-2</c:v>
                </c:pt>
                <c:pt idx="380">
                  <c:v>4.7190031607246011E-2</c:v>
                </c:pt>
                <c:pt idx="381">
                  <c:v>4.9460321739433169E-2</c:v>
                </c:pt>
                <c:pt idx="382">
                  <c:v>5.1820329118832532E-2</c:v>
                </c:pt>
                <c:pt idx="383">
                  <c:v>5.4295209259564506E-2</c:v>
                </c:pt>
                <c:pt idx="384">
                  <c:v>5.6866966941716224E-2</c:v>
                </c:pt>
                <c:pt idx="385">
                  <c:v>5.956293437059168E-2</c:v>
                </c:pt>
                <c:pt idx="386">
                  <c:v>6.2363425687655204E-2</c:v>
                </c:pt>
                <c:pt idx="387">
                  <c:v>6.5284738013893354E-2</c:v>
                </c:pt>
                <c:pt idx="388">
                  <c:v>6.834548995184872E-2</c:v>
                </c:pt>
                <c:pt idx="389">
                  <c:v>7.1523191894972554E-2</c:v>
                </c:pt>
                <c:pt idx="390">
                  <c:v>7.4851370874166837E-2</c:v>
                </c:pt>
                <c:pt idx="391">
                  <c:v>7.8305471582171701E-2</c:v>
                </c:pt>
                <c:pt idx="392">
                  <c:v>8.1921832017791685E-2</c:v>
                </c:pt>
                <c:pt idx="393">
                  <c:v>8.5673662036007042E-2</c:v>
                </c:pt>
                <c:pt idx="394">
                  <c:v>8.9600318355609956E-2</c:v>
                </c:pt>
                <c:pt idx="395">
                  <c:v>9.3672595062717579E-2</c:v>
                </c:pt>
                <c:pt idx="396">
                  <c:v>9.7913680346693885E-2</c:v>
                </c:pt>
                <c:pt idx="397">
                  <c:v>0.10234998248869691</c:v>
                </c:pt>
                <c:pt idx="398">
                  <c:v>0.10694830847212959</c:v>
                </c:pt>
                <c:pt idx="399">
                  <c:v>0.11175655176046488</c:v>
                </c:pt>
                <c:pt idx="400">
                  <c:v>0.11673859571842284</c:v>
                </c:pt>
                <c:pt idx="401">
                  <c:v>0.12194618362871093</c:v>
                </c:pt>
                <c:pt idx="402">
                  <c:v>0.12734004798453813</c:v>
                </c:pt>
                <c:pt idx="403">
                  <c:v>0.13295039406604808</c:v>
                </c:pt>
                <c:pt idx="404">
                  <c:v>0.1388115338994044</c:v>
                </c:pt>
                <c:pt idx="405">
                  <c:v>0.14487901921335253</c:v>
                </c:pt>
                <c:pt idx="406">
                  <c:v>0.15121542594195933</c:v>
                </c:pt>
                <c:pt idx="407">
                  <c:v>0.15777252109930423</c:v>
                </c:pt>
                <c:pt idx="408">
                  <c:v>0.16461774210943242</c:v>
                </c:pt>
                <c:pt idx="409">
                  <c:v>0.17169878939388727</c:v>
                </c:pt>
                <c:pt idx="410">
                  <c:v>0.17908828759088263</c:v>
                </c:pt>
                <c:pt idx="411">
                  <c:v>0.18672957145684344</c:v>
                </c:pt>
                <c:pt idx="412">
                  <c:v>0.19466453698706829</c:v>
                </c:pt>
                <c:pt idx="413">
                  <c:v>0.20294061289546772</c:v>
                </c:pt>
                <c:pt idx="414">
                  <c:v>0.21149399092675231</c:v>
                </c:pt>
                <c:pt idx="415">
                  <c:v>0.22041179655559373</c:v>
                </c:pt>
                <c:pt idx="416">
                  <c:v>0.22962502867984352</c:v>
                </c:pt>
                <c:pt idx="417">
                  <c:v>0.23922727922812395</c:v>
                </c:pt>
                <c:pt idx="418">
                  <c:v>0.24914398942168703</c:v>
                </c:pt>
                <c:pt idx="419">
                  <c:v>0.2594756253021363</c:v>
                </c:pt>
                <c:pt idx="420">
                  <c:v>0.27014168520768883</c:v>
                </c:pt>
                <c:pt idx="421">
                  <c:v>0.28119944958299969</c:v>
                </c:pt>
                <c:pt idx="422">
                  <c:v>0.29271352849689208</c:v>
                </c:pt>
                <c:pt idx="423">
                  <c:v>0.30459374502158604</c:v>
                </c:pt>
                <c:pt idx="424">
                  <c:v>0.31695965447536723</c:v>
                </c:pt>
                <c:pt idx="425">
                  <c:v>0.32971408092436394</c:v>
                </c:pt>
                <c:pt idx="426">
                  <c:v>0.34298503723113405</c:v>
                </c:pt>
                <c:pt idx="427">
                  <c:v>0.35666788666813826</c:v>
                </c:pt>
                <c:pt idx="428">
                  <c:v>0.37083495715453524</c:v>
                </c:pt>
                <c:pt idx="429">
                  <c:v>0.38556759095697329</c:v>
                </c:pt>
                <c:pt idx="430">
                  <c:v>0.40074905261249366</c:v>
                </c:pt>
                <c:pt idx="431">
                  <c:v>0.41653071816591442</c:v>
                </c:pt>
                <c:pt idx="432">
                  <c:v>0.43278713425222753</c:v>
                </c:pt>
                <c:pt idx="433">
                  <c:v>0.44967997483818495</c:v>
                </c:pt>
                <c:pt idx="434">
                  <c:v>0.46707452286344248</c:v>
                </c:pt>
                <c:pt idx="435">
                  <c:v>0.48514332517816583</c:v>
                </c:pt>
                <c:pt idx="436">
                  <c:v>0.50374183007327122</c:v>
                </c:pt>
                <c:pt idx="437">
                  <c:v>0.52296640938594274</c:v>
                </c:pt>
                <c:pt idx="438">
                  <c:v>0.54292501509088875</c:v>
                </c:pt>
                <c:pt idx="439">
                  <c:v>0.56345722926416641</c:v>
                </c:pt>
                <c:pt idx="440">
                  <c:v>0.58476542738813631</c:v>
                </c:pt>
                <c:pt idx="441">
                  <c:v>0.60667781751867977</c:v>
                </c:pt>
                <c:pt idx="442">
                  <c:v>0.62940983403494621</c:v>
                </c:pt>
                <c:pt idx="443">
                  <c:v>0.65277764904439317</c:v>
                </c:pt>
                <c:pt idx="444">
                  <c:v>0.67701043038274</c:v>
                </c:pt>
                <c:pt idx="445">
                  <c:v>0.70191162570885457</c:v>
                </c:pt>
                <c:pt idx="446">
                  <c:v>0.72760778236568568</c:v>
                </c:pt>
                <c:pt idx="447">
                  <c:v>0.7542400595858143</c:v>
                </c:pt>
                <c:pt idx="448">
                  <c:v>0.78159148489296726</c:v>
                </c:pt>
                <c:pt idx="449">
                  <c:v>0.80992863619471822</c:v>
                </c:pt>
                <c:pt idx="450">
                  <c:v>0.83901997939001349</c:v>
                </c:pt>
                <c:pt idx="451">
                  <c:v>0.86914835639434351</c:v>
                </c:pt>
                <c:pt idx="452">
                  <c:v>0.90006688969917992</c:v>
                </c:pt>
                <c:pt idx="453">
                  <c:v>0.93193040754270862</c:v>
                </c:pt>
                <c:pt idx="454">
                  <c:v>0.96491102498653092</c:v>
                </c:pt>
                <c:pt idx="455">
                  <c:v>0.99873734500360489</c:v>
                </c:pt>
                <c:pt idx="456">
                  <c:v>1.0337362624182884</c:v>
                </c:pt>
                <c:pt idx="457">
                  <c:v>1.0696189687596671</c:v>
                </c:pt>
                <c:pt idx="458">
                  <c:v>1.1067314038299929</c:v>
                </c:pt>
                <c:pt idx="459">
                  <c:v>1.1447664754348881</c:v>
                </c:pt>
                <c:pt idx="460">
                  <c:v>1.184090005109645</c:v>
                </c:pt>
                <c:pt idx="461">
                  <c:v>1.224375719998837</c:v>
                </c:pt>
                <c:pt idx="462">
                  <c:v>1.2658216697635922</c:v>
                </c:pt>
                <c:pt idx="463">
                  <c:v>1.3086470019472318</c:v>
                </c:pt>
                <c:pt idx="464">
                  <c:v>1.3524949624915734</c:v>
                </c:pt>
                <c:pt idx="465">
                  <c:v>1.3977848211984425</c:v>
                </c:pt>
                <c:pt idx="466">
                  <c:v>1.4441382996567751</c:v>
                </c:pt>
                <c:pt idx="467">
                  <c:v>1.4919976026118786</c:v>
                </c:pt>
                <c:pt idx="468">
                  <c:v>1.540961951149294</c:v>
                </c:pt>
                <c:pt idx="469">
                  <c:v>1.5914973881094989</c:v>
                </c:pt>
                <c:pt idx="470">
                  <c:v>1.6431796379204515</c:v>
                </c:pt>
                <c:pt idx="471">
                  <c:v>1.6962582887851942</c:v>
                </c:pt>
                <c:pt idx="472">
                  <c:v>1.7510081738303136</c:v>
                </c:pt>
                <c:pt idx="473">
                  <c:v>1.8069678931631488</c:v>
                </c:pt>
                <c:pt idx="474">
                  <c:v>1.8646670729564658</c:v>
                </c:pt>
                <c:pt idx="475">
                  <c:v>1.9236182499475303</c:v>
                </c:pt>
                <c:pt idx="476">
                  <c:v>1.984378121697691</c:v>
                </c:pt>
                <c:pt idx="477">
                  <c:v>2.0464321080581755</c:v>
                </c:pt>
                <c:pt idx="478">
                  <c:v>2.1103649151313992</c:v>
                </c:pt>
                <c:pt idx="479">
                  <c:v>2.1756337802949091</c:v>
                </c:pt>
                <c:pt idx="480">
                  <c:v>2.242548541937686</c:v>
                </c:pt>
                <c:pt idx="481">
                  <c:v>2.311448625405943</c:v>
                </c:pt>
                <c:pt idx="482">
                  <c:v>2.3817470095013085</c:v>
                </c:pt>
                <c:pt idx="483">
                  <c:v>2.4541024936825409</c:v>
                </c:pt>
                <c:pt idx="484">
                  <c:v>2.5278971739257332</c:v>
                </c:pt>
                <c:pt idx="485">
                  <c:v>2.6038211360668799</c:v>
                </c:pt>
                <c:pt idx="486">
                  <c:v>2.681224504341833</c:v>
                </c:pt>
                <c:pt idx="487">
                  <c:v>2.7604700251881433</c:v>
                </c:pt>
                <c:pt idx="488">
                  <c:v>2.8419534169266849</c:v>
                </c:pt>
                <c:pt idx="489">
                  <c:v>2.9249748424067046</c:v>
                </c:pt>
                <c:pt idx="490">
                  <c:v>3.0103065939493239</c:v>
                </c:pt>
                <c:pt idx="491">
                  <c:v>3.0972141461851761</c:v>
                </c:pt>
                <c:pt idx="492">
                  <c:v>3.1865042677249389</c:v>
                </c:pt>
                <c:pt idx="493">
                  <c:v>3.2774066681824463</c:v>
                </c:pt>
                <c:pt idx="494">
                  <c:v>3.3707634703264322</c:v>
                </c:pt>
                <c:pt idx="495">
                  <c:v>3.4657675530303118</c:v>
                </c:pt>
                <c:pt idx="496">
                  <c:v>3.5628571350446792</c:v>
                </c:pt>
                <c:pt idx="497">
                  <c:v>3.662507558781209</c:v>
                </c:pt>
                <c:pt idx="498">
                  <c:v>3.7638545356949682</c:v>
                </c:pt>
                <c:pt idx="499">
                  <c:v>3.8678322261904357</c:v>
                </c:pt>
                <c:pt idx="500">
                  <c:v>3.9735369210112603</c:v>
                </c:pt>
                <c:pt idx="501">
                  <c:v>4.0819410184627651</c:v>
                </c:pt>
                <c:pt idx="502">
                  <c:v>4.1921003918913256</c:v>
                </c:pt>
                <c:pt idx="503">
                  <c:v>4.3050264333283668</c:v>
                </c:pt>
                <c:pt idx="504">
                  <c:v>4.4197336310892812</c:v>
                </c:pt>
                <c:pt idx="505">
                  <c:v>4.5367431651319832</c:v>
                </c:pt>
                <c:pt idx="506">
                  <c:v>4.6566169778294251</c:v>
                </c:pt>
                <c:pt idx="507">
                  <c:v>4.7783057884239541</c:v>
                </c:pt>
                <c:pt idx="508">
                  <c:v>4.9029214804532248</c:v>
                </c:pt>
                <c:pt idx="509">
                  <c:v>5.0293711263870717</c:v>
                </c:pt>
                <c:pt idx="510">
                  <c:v>5.1588079298022826</c:v>
                </c:pt>
                <c:pt idx="511">
                  <c:v>5.2900944859811423</c:v>
                </c:pt>
                <c:pt idx="512">
                  <c:v>5.4238206872483428</c:v>
                </c:pt>
                <c:pt idx="513">
                  <c:v>5.5606194382314547</c:v>
                </c:pt>
                <c:pt idx="514">
                  <c:v>5.699285223247629</c:v>
                </c:pt>
                <c:pt idx="515">
                  <c:v>5.8410768168399141</c:v>
                </c:pt>
                <c:pt idx="516">
                  <c:v>5.9847423797220518</c:v>
                </c:pt>
                <c:pt idx="517">
                  <c:v>6.1315837088351266</c:v>
                </c:pt>
                <c:pt idx="518">
                  <c:v>6.2803020068956261</c:v>
                </c:pt>
                <c:pt idx="519">
                  <c:v>6.432242440999266</c:v>
                </c:pt>
                <c:pt idx="520">
                  <c:v>6.5860586887348243</c:v>
                </c:pt>
                <c:pt idx="521">
                  <c:v>6.7424325649106995</c:v>
                </c:pt>
                <c:pt idx="522">
                  <c:v>6.9020907304973047</c:v>
                </c:pt>
                <c:pt idx="523">
                  <c:v>7.0636147257901785</c:v>
                </c:pt>
                <c:pt idx="524">
                  <c:v>7.2284591522870132</c:v>
                </c:pt>
                <c:pt idx="525">
                  <c:v>7.3951569351647439</c:v>
                </c:pt>
                <c:pt idx="526">
                  <c:v>7.5652066930346971</c:v>
                </c:pt>
                <c:pt idx="527">
                  <c:v>7.7370924439246354</c:v>
                </c:pt>
                <c:pt idx="528">
                  <c:v>7.9123568294868578</c:v>
                </c:pt>
                <c:pt idx="529">
                  <c:v>8.0894347584461084</c:v>
                </c:pt>
                <c:pt idx="530">
                  <c:v>8.2691013090507823</c:v>
                </c:pt>
                <c:pt idx="531">
                  <c:v>8.4521766909724541</c:v>
                </c:pt>
                <c:pt idx="532">
                  <c:v>8.6370220336125634</c:v>
                </c:pt>
                <c:pt idx="533">
                  <c:v>8.8252894370531614</c:v>
                </c:pt>
                <c:pt idx="534">
                  <c:v>9.0152908409141546</c:v>
                </c:pt>
                <c:pt idx="535">
                  <c:v>9.2087216850499836</c:v>
                </c:pt>
                <c:pt idx="536">
                  <c:v>9.4038448693290455</c:v>
                </c:pt>
                <c:pt idx="537">
                  <c:v>9.6015066884146929</c:v>
                </c:pt>
                <c:pt idx="538">
                  <c:v>9.8025974864658654</c:v>
                </c:pt>
                <c:pt idx="539">
                  <c:v>10.005307182888997</c:v>
                </c:pt>
                <c:pt idx="540">
                  <c:v>10.211437501121733</c:v>
                </c:pt>
                <c:pt idx="541">
                  <c:v>10.419130189617523</c:v>
                </c:pt>
                <c:pt idx="542">
                  <c:v>10.630228425239757</c:v>
                </c:pt>
                <c:pt idx="543">
                  <c:v>10.842826341445075</c:v>
                </c:pt>
                <c:pt idx="544">
                  <c:v>11.058807791007268</c:v>
                </c:pt>
                <c:pt idx="545">
                  <c:v>11.276219972977234</c:v>
                </c:pt>
                <c:pt idx="546">
                  <c:v>11.495995704612639</c:v>
                </c:pt>
                <c:pt idx="547">
                  <c:v>11.719108529837554</c:v>
                </c:pt>
                <c:pt idx="548">
                  <c:v>11.94353685352954</c:v>
                </c:pt>
                <c:pt idx="549">
                  <c:v>12.171262045630515</c:v>
                </c:pt>
                <c:pt idx="550">
                  <c:v>12.400217843297108</c:v>
                </c:pt>
                <c:pt idx="551">
                  <c:v>12.632422691451687</c:v>
                </c:pt>
                <c:pt idx="552">
                  <c:v>12.865766800367528</c:v>
                </c:pt>
                <c:pt idx="553">
                  <c:v>13.10230440263234</c:v>
                </c:pt>
                <c:pt idx="554">
                  <c:v>13.339883459505021</c:v>
                </c:pt>
                <c:pt idx="555">
                  <c:v>13.579513458899751</c:v>
                </c:pt>
                <c:pt idx="556">
                  <c:v>13.822238914660611</c:v>
                </c:pt>
                <c:pt idx="557">
                  <c:v>14.065847158399436</c:v>
                </c:pt>
                <c:pt idx="558">
                  <c:v>14.312475457913848</c:v>
                </c:pt>
                <c:pt idx="559">
                  <c:v>14.559872698449375</c:v>
                </c:pt>
                <c:pt idx="560">
                  <c:v>14.810206510384445</c:v>
                </c:pt>
                <c:pt idx="561">
                  <c:v>15.061189100785189</c:v>
                </c:pt>
                <c:pt idx="562">
                  <c:v>15.315016648718263</c:v>
                </c:pt>
                <c:pt idx="563">
                  <c:v>15.569366592650937</c:v>
                </c:pt>
                <c:pt idx="564">
                  <c:v>15.825310498947701</c:v>
                </c:pt>
                <c:pt idx="565">
                  <c:v>16.083946782575122</c:v>
                </c:pt>
                <c:pt idx="566">
                  <c:v>16.342904652107901</c:v>
                </c:pt>
                <c:pt idx="567">
                  <c:v>16.604442939247352</c:v>
                </c:pt>
                <c:pt idx="568">
                  <c:v>16.866161470564084</c:v>
                </c:pt>
                <c:pt idx="569">
                  <c:v>17.130340375836123</c:v>
                </c:pt>
                <c:pt idx="570">
                  <c:v>17.394552498057294</c:v>
                </c:pt>
                <c:pt idx="571">
                  <c:v>17.659904561664796</c:v>
                </c:pt>
                <c:pt idx="572">
                  <c:v>17.927522100396544</c:v>
                </c:pt>
                <c:pt idx="573">
                  <c:v>18.194942299813984</c:v>
                </c:pt>
                <c:pt idx="574">
                  <c:v>18.464488120675998</c:v>
                </c:pt>
                <c:pt idx="575">
                  <c:v>18.733676346316923</c:v>
                </c:pt>
                <c:pt idx="576">
                  <c:v>19.0048426446501</c:v>
                </c:pt>
                <c:pt idx="577">
                  <c:v>19.275486257621573</c:v>
                </c:pt>
                <c:pt idx="578">
                  <c:v>19.5479528765296</c:v>
                </c:pt>
                <c:pt idx="579">
                  <c:v>19.819727186777143</c:v>
                </c:pt>
                <c:pt idx="580">
                  <c:v>20.091940575705951</c:v>
                </c:pt>
                <c:pt idx="581">
                  <c:v>20.365730924101221</c:v>
                </c:pt>
                <c:pt idx="582">
                  <c:v>20.638566948039305</c:v>
                </c:pt>
                <c:pt idx="583">
                  <c:v>20.91280704664198</c:v>
                </c:pt>
                <c:pt idx="584">
                  <c:v>21.185913348488889</c:v>
                </c:pt>
                <c:pt idx="585">
                  <c:v>21.46024417483952</c:v>
                </c:pt>
                <c:pt idx="586">
                  <c:v>21.733258445290275</c:v>
                </c:pt>
                <c:pt idx="587">
                  <c:v>22.007311334238473</c:v>
                </c:pt>
                <c:pt idx="588">
                  <c:v>22.279862029573152</c:v>
                </c:pt>
                <c:pt idx="589">
                  <c:v>22.552039874292209</c:v>
                </c:pt>
                <c:pt idx="590">
                  <c:v>22.824966529296695</c:v>
                </c:pt>
                <c:pt idx="591">
                  <c:v>23.096108294912352</c:v>
                </c:pt>
                <c:pt idx="592">
                  <c:v>23.367798620439697</c:v>
                </c:pt>
                <c:pt idx="593">
                  <c:v>23.637513147848413</c:v>
                </c:pt>
                <c:pt idx="594">
                  <c:v>23.90757093135926</c:v>
                </c:pt>
                <c:pt idx="595">
                  <c:v>24.175460718358515</c:v>
                </c:pt>
                <c:pt idx="596">
                  <c:v>24.442289833029193</c:v>
                </c:pt>
                <c:pt idx="597">
                  <c:v>24.709145962939893</c:v>
                </c:pt>
                <c:pt idx="598">
                  <c:v>24.973544682728058</c:v>
                </c:pt>
                <c:pt idx="599">
                  <c:v>25.237754425119746</c:v>
                </c:pt>
                <c:pt idx="600">
                  <c:v>25.499313530625194</c:v>
                </c:pt>
                <c:pt idx="601">
                  <c:v>25.7604642259383</c:v>
                </c:pt>
                <c:pt idx="602">
                  <c:v>26.018771560554352</c:v>
                </c:pt>
                <c:pt idx="603">
                  <c:v>26.276448122716324</c:v>
                </c:pt>
                <c:pt idx="604">
                  <c:v>26.531089643118847</c:v>
                </c:pt>
                <c:pt idx="605">
                  <c:v>26.783747259020267</c:v>
                </c:pt>
                <c:pt idx="606">
                  <c:v>27.035436483806816</c:v>
                </c:pt>
                <c:pt idx="607">
                  <c:v>27.283806512433681</c:v>
                </c:pt>
                <c:pt idx="608">
                  <c:v>27.530980821420094</c:v>
                </c:pt>
                <c:pt idx="609">
                  <c:v>27.774649270882485</c:v>
                </c:pt>
                <c:pt idx="610">
                  <c:v>28.016893668917088</c:v>
                </c:pt>
                <c:pt idx="611">
                  <c:v>28.25544853064179</c:v>
                </c:pt>
                <c:pt idx="612">
                  <c:v>28.492350588421751</c:v>
                </c:pt>
                <c:pt idx="613">
                  <c:v>28.725382982228915</c:v>
                </c:pt>
                <c:pt idx="614">
                  <c:v>28.95550873499365</c:v>
                </c:pt>
                <c:pt idx="615">
                  <c:v>29.183639320492766</c:v>
                </c:pt>
                <c:pt idx="616">
                  <c:v>29.407638124431042</c:v>
                </c:pt>
                <c:pt idx="617">
                  <c:v>29.629414566962854</c:v>
                </c:pt>
                <c:pt idx="618">
                  <c:v>29.846890416328591</c:v>
                </c:pt>
                <c:pt idx="619">
                  <c:v>30.061918395287581</c:v>
                </c:pt>
                <c:pt idx="620">
                  <c:v>30.272482464103486</c:v>
                </c:pt>
                <c:pt idx="621">
                  <c:v>30.47945554889824</c:v>
                </c:pt>
                <c:pt idx="622">
                  <c:v>30.683647244209315</c:v>
                </c:pt>
                <c:pt idx="623">
                  <c:v>30.883141703045446</c:v>
                </c:pt>
                <c:pt idx="624">
                  <c:v>31.079636148242685</c:v>
                </c:pt>
                <c:pt idx="625">
                  <c:v>31.271286105303066</c:v>
                </c:pt>
                <c:pt idx="626">
                  <c:v>31.459721245075816</c:v>
                </c:pt>
                <c:pt idx="627">
                  <c:v>31.643171973892191</c:v>
                </c:pt>
                <c:pt idx="628">
                  <c:v>31.823197503490146</c:v>
                </c:pt>
                <c:pt idx="629">
                  <c:v>31.998106518054254</c:v>
                </c:pt>
                <c:pt idx="630">
                  <c:v>32.168630283124102</c:v>
                </c:pt>
                <c:pt idx="631">
                  <c:v>32.335423083786431</c:v>
                </c:pt>
                <c:pt idx="632">
                  <c:v>32.496917025614863</c:v>
                </c:pt>
                <c:pt idx="633">
                  <c:v>32.654483236649455</c:v>
                </c:pt>
                <c:pt idx="634">
                  <c:v>32.806640032209259</c:v>
                </c:pt>
                <c:pt idx="635">
                  <c:v>32.954678772556726</c:v>
                </c:pt>
                <c:pt idx="636">
                  <c:v>33.09720690713268</c:v>
                </c:pt>
                <c:pt idx="637">
                  <c:v>33.235433647693235</c:v>
                </c:pt>
                <c:pt idx="638">
                  <c:v>33.36805834476769</c:v>
                </c:pt>
                <c:pt idx="639">
                  <c:v>33.495645121211915</c:v>
                </c:pt>
                <c:pt idx="640">
                  <c:v>33.618669922425831</c:v>
                </c:pt>
                <c:pt idx="641">
                  <c:v>33.73597466349235</c:v>
                </c:pt>
                <c:pt idx="642">
                  <c:v>33.848553791500883</c:v>
                </c:pt>
                <c:pt idx="643">
                  <c:v>33.955347290084269</c:v>
                </c:pt>
                <c:pt idx="644">
                  <c:v>34.057260259373635</c:v>
                </c:pt>
                <c:pt idx="645">
                  <c:v>34.153332899136124</c:v>
                </c:pt>
                <c:pt idx="646">
                  <c:v>34.244379254890937</c:v>
                </c:pt>
                <c:pt idx="647">
                  <c:v>34.32954169573172</c:v>
                </c:pt>
                <c:pt idx="648">
                  <c:v>34.409196935819509</c:v>
                </c:pt>
                <c:pt idx="649">
                  <c:v>34.483625470509452</c:v>
                </c:pt>
                <c:pt idx="650">
                  <c:v>34.552126025789903</c:v>
                </c:pt>
                <c:pt idx="651">
                  <c:v>34.615278746166418</c:v>
                </c:pt>
                <c:pt idx="652">
                  <c:v>34.672488516192239</c:v>
                </c:pt>
                <c:pt idx="653">
                  <c:v>34.724239786563267</c:v>
                </c:pt>
                <c:pt idx="654">
                  <c:v>34.770044825749224</c:v>
                </c:pt>
                <c:pt idx="655">
                  <c:v>34.810124658970636</c:v>
                </c:pt>
                <c:pt idx="656">
                  <c:v>34.844600359544387</c:v>
                </c:pt>
                <c:pt idx="657">
                  <c:v>34.873146967623441</c:v>
                </c:pt>
                <c:pt idx="658">
                  <c:v>34.89600615580332</c:v>
                </c:pt>
                <c:pt idx="659">
                  <c:v>34.912962446290479</c:v>
                </c:pt>
                <c:pt idx="660">
                  <c:v>34.924159381824623</c:v>
                </c:pt>
                <c:pt idx="661">
                  <c:v>34.929491412999937</c:v>
                </c:pt>
                <c:pt idx="662">
                  <c:v>34.929003676749538</c:v>
                </c:pt>
                <c:pt idx="663">
                  <c:v>34.922700770833778</c:v>
                </c:pt>
                <c:pt idx="664">
                  <c:v>34.910596675508025</c:v>
                </c:pt>
                <c:pt idx="665">
                  <c:v>34.89260411835626</c:v>
                </c:pt>
                <c:pt idx="666">
                  <c:v>34.868892705714707</c:v>
                </c:pt>
                <c:pt idx="667">
                  <c:v>34.839261704237906</c:v>
                </c:pt>
                <c:pt idx="668">
                  <c:v>34.803990416323586</c:v>
                </c:pt>
                <c:pt idx="669">
                  <c:v>34.762780226286523</c:v>
                </c:pt>
                <c:pt idx="670">
                  <c:v>34.716019554395722</c:v>
                </c:pt>
                <c:pt idx="671">
                  <c:v>34.663312475823901</c:v>
                </c:pt>
                <c:pt idx="672">
                  <c:v>34.605155725758451</c:v>
                </c:pt>
                <c:pt idx="673">
                  <c:v>34.541355591881562</c:v>
                </c:pt>
                <c:pt idx="674">
                  <c:v>34.471619810902162</c:v>
                </c:pt>
                <c:pt idx="675">
                  <c:v>34.396605481534969</c:v>
                </c:pt>
                <c:pt idx="676">
                  <c:v>34.315677231695176</c:v>
                </c:pt>
                <c:pt idx="677">
                  <c:v>34.22959750591744</c:v>
                </c:pt>
                <c:pt idx="678">
                  <c:v>34.137637072324097</c:v>
                </c:pt>
                <c:pt idx="679">
                  <c:v>34.040662158564743</c:v>
                </c:pt>
                <c:pt idx="680">
                  <c:v>33.938321992264655</c:v>
                </c:pt>
                <c:pt idx="681">
                  <c:v>33.830172013800059</c:v>
                </c:pt>
                <c:pt idx="682">
                  <c:v>33.717230633426475</c:v>
                </c:pt>
                <c:pt idx="683">
                  <c:v>33.598540502612991</c:v>
                </c:pt>
                <c:pt idx="684">
                  <c:v>33.475219020314583</c:v>
                </c:pt>
                <c:pt idx="685">
                  <c:v>33.346220559771972</c:v>
                </c:pt>
                <c:pt idx="686">
                  <c:v>33.212759251150054</c:v>
                </c:pt>
                <c:pt idx="687">
                  <c:v>33.073703148365787</c:v>
                </c:pt>
                <c:pt idx="688">
                  <c:v>32.930360672643545</c:v>
                </c:pt>
                <c:pt idx="689">
                  <c:v>32.782190873341776</c:v>
                </c:pt>
                <c:pt idx="690">
                  <c:v>32.628568233567762</c:v>
                </c:pt>
                <c:pt idx="691">
                  <c:v>32.470937557049922</c:v>
                </c:pt>
                <c:pt idx="692">
                  <c:v>32.307960733472534</c:v>
                </c:pt>
                <c:pt idx="693">
                  <c:v>32.141170016241212</c:v>
                </c:pt>
                <c:pt idx="694">
                  <c:v>31.969148974415241</c:v>
                </c:pt>
                <c:pt idx="695">
                  <c:v>31.793514299430235</c:v>
                </c:pt>
                <c:pt idx="696">
                  <c:v>31.612773823960808</c:v>
                </c:pt>
                <c:pt idx="697">
                  <c:v>31.428625523794214</c:v>
                </c:pt>
                <c:pt idx="698">
                  <c:v>31.240357596634755</c:v>
                </c:pt>
                <c:pt idx="699">
                  <c:v>31.047185821351153</c:v>
                </c:pt>
                <c:pt idx="700">
                  <c:v>30.850923818218646</c:v>
                </c:pt>
                <c:pt idx="701">
                  <c:v>30.649902218388522</c:v>
                </c:pt>
                <c:pt idx="702">
                  <c:v>30.44600749275213</c:v>
                </c:pt>
                <c:pt idx="703">
                  <c:v>30.237504457347573</c:v>
                </c:pt>
                <c:pt idx="704">
                  <c:v>30.026348865612881</c:v>
                </c:pt>
                <c:pt idx="705">
                  <c:v>29.811712957760882</c:v>
                </c:pt>
                <c:pt idx="706">
                  <c:v>29.592707546317079</c:v>
                </c:pt>
                <c:pt idx="707">
                  <c:v>29.371385347330506</c:v>
                </c:pt>
                <c:pt idx="708">
                  <c:v>29.145860227771681</c:v>
                </c:pt>
                <c:pt idx="709">
                  <c:v>28.918244885289866</c:v>
                </c:pt>
                <c:pt idx="710">
                  <c:v>28.686598381106734</c:v>
                </c:pt>
                <c:pt idx="711">
                  <c:v>28.453089548477475</c:v>
                </c:pt>
                <c:pt idx="712">
                  <c:v>28.21572593560175</c:v>
                </c:pt>
                <c:pt idx="713">
                  <c:v>27.976728611812458</c:v>
                </c:pt>
                <c:pt idx="714">
                  <c:v>27.735145952412861</c:v>
                </c:pt>
                <c:pt idx="715">
                  <c:v>27.489980323529583</c:v>
                </c:pt>
                <c:pt idx="716">
                  <c:v>27.243523698755187</c:v>
                </c:pt>
                <c:pt idx="717">
                  <c:v>26.993669588866677</c:v>
                </c:pt>
                <c:pt idx="718">
                  <c:v>26.742752300717175</c:v>
                </c:pt>
                <c:pt idx="719">
                  <c:v>26.488625671258561</c:v>
                </c:pt>
                <c:pt idx="720">
                  <c:v>26.233662344336626</c:v>
                </c:pt>
                <c:pt idx="721">
                  <c:v>25.975679919856461</c:v>
                </c:pt>
                <c:pt idx="722">
                  <c:v>25.7170853801837</c:v>
                </c:pt>
                <c:pt idx="723">
                  <c:v>25.456834154143447</c:v>
                </c:pt>
                <c:pt idx="724">
                  <c:v>25.193851706235897</c:v>
                </c:pt>
                <c:pt idx="725">
                  <c:v>24.930589022106485</c:v>
                </c:pt>
                <c:pt idx="726">
                  <c:v>24.664788197812541</c:v>
                </c:pt>
                <c:pt idx="727">
                  <c:v>24.398924627554639</c:v>
                </c:pt>
                <c:pt idx="728">
                  <c:v>24.130716192244922</c:v>
                </c:pt>
                <c:pt idx="729">
                  <c:v>23.862658773174161</c:v>
                </c:pt>
                <c:pt idx="730">
                  <c:v>23.592449435551053</c:v>
                </c:pt>
                <c:pt idx="731">
                  <c:v>23.322600671300254</c:v>
                </c:pt>
                <c:pt idx="732">
                  <c:v>23.052007051962185</c:v>
                </c:pt>
                <c:pt idx="733">
                  <c:v>22.779548996181916</c:v>
                </c:pt>
                <c:pt idx="734">
                  <c:v>22.507756755305369</c:v>
                </c:pt>
                <c:pt idx="735">
                  <c:v>22.234290014449069</c:v>
                </c:pt>
                <c:pt idx="736">
                  <c:v>21.961686207337276</c:v>
                </c:pt>
                <c:pt idx="737">
                  <c:v>21.687595799412712</c:v>
                </c:pt>
                <c:pt idx="738">
                  <c:v>21.414559760460246</c:v>
                </c:pt>
                <c:pt idx="739">
                  <c:v>21.141447288436037</c:v>
                </c:pt>
                <c:pt idx="740">
                  <c:v>20.86712506523055</c:v>
                </c:pt>
                <c:pt idx="741">
                  <c:v>20.59413271921926</c:v>
                </c:pt>
                <c:pt idx="742">
                  <c:v>20.320111515342582</c:v>
                </c:pt>
                <c:pt idx="743">
                  <c:v>20.047595893105544</c:v>
                </c:pt>
                <c:pt idx="744">
                  <c:v>19.774228791993028</c:v>
                </c:pt>
                <c:pt idx="745">
                  <c:v>19.502536144697288</c:v>
                </c:pt>
                <c:pt idx="746">
                  <c:v>19.230165510840088</c:v>
                </c:pt>
                <c:pt idx="747">
                  <c:v>18.959631107258957</c:v>
                </c:pt>
                <c:pt idx="748">
                  <c:v>18.689796300556452</c:v>
                </c:pt>
                <c:pt idx="749">
                  <c:v>18.419535518256478</c:v>
                </c:pt>
                <c:pt idx="750">
                  <c:v>18.151339658491949</c:v>
                </c:pt>
                <c:pt idx="751">
                  <c:v>17.882880133091408</c:v>
                </c:pt>
                <c:pt idx="752">
                  <c:v>17.616628617462968</c:v>
                </c:pt>
                <c:pt idx="753">
                  <c:v>17.35027074830883</c:v>
                </c:pt>
                <c:pt idx="754">
                  <c:v>17.086256191607227</c:v>
                </c:pt>
                <c:pt idx="755">
                  <c:v>16.822287335013868</c:v>
                </c:pt>
                <c:pt idx="756">
                  <c:v>16.560789178591158</c:v>
                </c:pt>
                <c:pt idx="757">
                  <c:v>16.300646690025278</c:v>
                </c:pt>
                <c:pt idx="758">
                  <c:v>16.040767458448585</c:v>
                </c:pt>
                <c:pt idx="759">
                  <c:v>15.783534829835176</c:v>
                </c:pt>
                <c:pt idx="760">
                  <c:v>15.526703402193032</c:v>
                </c:pt>
                <c:pt idx="761">
                  <c:v>15.2726258062702</c:v>
                </c:pt>
                <c:pt idx="762">
                  <c:v>15.019081389160107</c:v>
                </c:pt>
                <c:pt idx="763">
                  <c:v>14.768389887142629</c:v>
                </c:pt>
                <c:pt idx="764">
                  <c:v>14.519469597723262</c:v>
                </c:pt>
                <c:pt idx="765">
                  <c:v>14.271268825342791</c:v>
                </c:pt>
                <c:pt idx="766">
                  <c:v>14.026054226919143</c:v>
                </c:pt>
                <c:pt idx="767">
                  <c:v>13.781675640313088</c:v>
                </c:pt>
                <c:pt idx="768">
                  <c:v>13.540361997382259</c:v>
                </c:pt>
                <c:pt idx="769">
                  <c:v>13.29999450107371</c:v>
                </c:pt>
                <c:pt idx="770">
                  <c:v>13.062762672288791</c:v>
                </c:pt>
                <c:pt idx="771">
                  <c:v>12.826580707843313</c:v>
                </c:pt>
                <c:pt idx="772">
                  <c:v>12.593597172689522</c:v>
                </c:pt>
                <c:pt idx="773">
                  <c:v>12.362790816577023</c:v>
                </c:pt>
                <c:pt idx="774">
                  <c:v>12.133177700613933</c:v>
                </c:pt>
                <c:pt idx="775">
                  <c:v>11.906842413647629</c:v>
                </c:pt>
                <c:pt idx="776">
                  <c:v>11.681787951905402</c:v>
                </c:pt>
                <c:pt idx="777">
                  <c:v>11.460054696459796</c:v>
                </c:pt>
                <c:pt idx="778">
                  <c:v>11.239683414729042</c:v>
                </c:pt>
                <c:pt idx="779">
                  <c:v>11.022669218012753</c:v>
                </c:pt>
                <c:pt idx="780">
                  <c:v>10.807091749448009</c:v>
                </c:pt>
                <c:pt idx="781">
                  <c:v>10.594899922039742</c:v>
                </c:pt>
                <c:pt idx="782">
                  <c:v>10.385148307901817</c:v>
                </c:pt>
                <c:pt idx="783">
                  <c:v>10.176933636325085</c:v>
                </c:pt>
                <c:pt idx="784">
                  <c:v>9.9721341204262473</c:v>
                </c:pt>
                <c:pt idx="785">
                  <c:v>9.7689306357665977</c:v>
                </c:pt>
                <c:pt idx="786">
                  <c:v>9.5691534417801236</c:v>
                </c:pt>
                <c:pt idx="787">
                  <c:v>9.3710252702666299</c:v>
                </c:pt>
                <c:pt idx="788">
                  <c:v>9.1763279419482462</c:v>
                </c:pt>
                <c:pt idx="789">
                  <c:v>8.9841825283807779</c:v>
                </c:pt>
                <c:pt idx="790">
                  <c:v>8.7937544174762721</c:v>
                </c:pt>
                <c:pt idx="791">
                  <c:v>8.606752176073762</c:v>
                </c:pt>
                <c:pt idx="792">
                  <c:v>8.4215055592587493</c:v>
                </c:pt>
                <c:pt idx="793">
                  <c:v>8.2396739935451109</c:v>
                </c:pt>
                <c:pt idx="794">
                  <c:v>8.0596307673307788</c:v>
                </c:pt>
                <c:pt idx="795">
                  <c:v>7.8829860793220012</c:v>
                </c:pt>
                <c:pt idx="796">
                  <c:v>7.708157007508798</c:v>
                </c:pt>
                <c:pt idx="797">
                  <c:v>7.5367045391238339</c:v>
                </c:pt>
                <c:pt idx="798">
                  <c:v>7.3678411121195522</c:v>
                </c:pt>
                <c:pt idx="799">
                  <c:v>7.2008243956439069</c:v>
                </c:pt>
                <c:pt idx="800">
                  <c:v>7.0371418606168108</c:v>
                </c:pt>
                <c:pt idx="801">
                  <c:v>6.8753205274707927</c:v>
                </c:pt>
                <c:pt idx="802">
                  <c:v>6.7167991194242989</c:v>
                </c:pt>
                <c:pt idx="803">
                  <c:v>6.5601486321935605</c:v>
                </c:pt>
                <c:pt idx="804">
                  <c:v>6.4067593833826235</c:v>
                </c:pt>
                <c:pt idx="805">
                  <c:v>6.2552462088450778</c:v>
                </c:pt>
                <c:pt idx="806">
                  <c:v>6.106951444653629</c:v>
                </c:pt>
                <c:pt idx="807">
                  <c:v>5.9611815633044207</c:v>
                </c:pt>
                <c:pt idx="808">
                  <c:v>5.8172873953581234</c:v>
                </c:pt>
                <c:pt idx="809">
                  <c:v>5.6765403191782564</c:v>
                </c:pt>
                <c:pt idx="810">
                  <c:v>5.5376636380447826</c:v>
                </c:pt>
                <c:pt idx="811">
                  <c:v>5.4018821339006973</c:v>
                </c:pt>
                <c:pt idx="812">
                  <c:v>5.2679618996736757</c:v>
                </c:pt>
                <c:pt idx="813">
                  <c:v>5.1370817921277601</c:v>
                </c:pt>
                <c:pt idx="814">
                  <c:v>5.0080502449853279</c:v>
                </c:pt>
                <c:pt idx="815">
                  <c:v>4.8820009203852264</c:v>
                </c:pt>
                <c:pt idx="816">
                  <c:v>4.7583333139312689</c:v>
                </c:pt>
                <c:pt idx="817">
                  <c:v>4.6364889922230414</c:v>
                </c:pt>
                <c:pt idx="818">
                  <c:v>4.5175353615430884</c:v>
                </c:pt>
                <c:pt idx="819">
                  <c:v>4.4003843233338245</c:v>
                </c:pt>
                <c:pt idx="820">
                  <c:v>4.2860601417466277</c:v>
                </c:pt>
                <c:pt idx="821">
                  <c:v>4.1735150532493455</c:v>
                </c:pt>
                <c:pt idx="822">
                  <c:v>4.0637310793685266</c:v>
                </c:pt>
                <c:pt idx="823">
                  <c:v>3.9561774262670149</c:v>
                </c:pt>
                <c:pt idx="824">
                  <c:v>3.850362862555651</c:v>
                </c:pt>
                <c:pt idx="825">
                  <c:v>3.7472078585827995</c:v>
                </c:pt>
                <c:pt idx="826">
                  <c:v>3.6457623776493211</c:v>
                </c:pt>
                <c:pt idx="827">
                  <c:v>3.5469070498608537</c:v>
                </c:pt>
                <c:pt idx="828">
                  <c:v>3.4497296206296699</c:v>
                </c:pt>
                <c:pt idx="829">
                  <c:v>3.3550718914447835</c:v>
                </c:pt>
                <c:pt idx="830">
                  <c:v>3.2620585828074997</c:v>
                </c:pt>
                <c:pt idx="831">
                  <c:v>3.1714937015775604</c:v>
                </c:pt>
                <c:pt idx="832">
                  <c:v>3.0829307833427677</c:v>
                </c:pt>
                <c:pt idx="833">
                  <c:v>2.9959590686670614</c:v>
                </c:pt>
                <c:pt idx="834">
                  <c:v>2.9113278901396051</c:v>
                </c:pt>
                <c:pt idx="835">
                  <c:v>2.8282506640380274</c:v>
                </c:pt>
                <c:pt idx="836">
                  <c:v>2.7474415838813937</c:v>
                </c:pt>
                <c:pt idx="837">
                  <c:v>2.6681480226760588</c:v>
                </c:pt>
                <c:pt idx="838">
                  <c:v>2.591050116478872</c:v>
                </c:pt>
                <c:pt idx="839">
                  <c:v>2.515428290695894</c:v>
                </c:pt>
                <c:pt idx="840">
                  <c:v>2.4419297110945983</c:v>
                </c:pt>
                <c:pt idx="841">
                  <c:v>2.3701847573756853</c:v>
                </c:pt>
                <c:pt idx="842">
                  <c:v>2.2998552578432978</c:v>
                </c:pt>
                <c:pt idx="843">
                  <c:v>2.2315409999464664</c:v>
                </c:pt>
                <c:pt idx="844">
                  <c:v>2.164600974002227</c:v>
                </c:pt>
                <c:pt idx="845">
                  <c:v>2.0996047173659176</c:v>
                </c:pt>
                <c:pt idx="846">
                  <c:v>2.0359410282074339</c:v>
                </c:pt>
                <c:pt idx="847">
                  <c:v>1.9741502760683414</c:v>
                </c:pt>
                <c:pt idx="848">
                  <c:v>1.9139167683524663</c:v>
                </c:pt>
                <c:pt idx="849">
                  <c:v>1.854952861323697</c:v>
                </c:pt>
                <c:pt idx="850">
                  <c:v>1.7977572150214014</c:v>
                </c:pt>
                <c:pt idx="851">
                  <c:v>1.7417890103904412</c:v>
                </c:pt>
                <c:pt idx="852">
                  <c:v>1.6875204056934365</c:v>
                </c:pt>
                <c:pt idx="853">
                  <c:v>1.6344371092786749</c:v>
                </c:pt>
                <c:pt idx="854">
                  <c:v>1.5829858231535294</c:v>
                </c:pt>
                <c:pt idx="855">
                  <c:v>1.5326778533918433</c:v>
                </c:pt>
                <c:pt idx="856">
                  <c:v>1.4839354760043519</c:v>
                </c:pt>
                <c:pt idx="857">
                  <c:v>1.4365044539958582</c:v>
                </c:pt>
                <c:pt idx="858">
                  <c:v>1.3901543059872135</c:v>
                </c:pt>
                <c:pt idx="859">
                  <c:v>1.3452725880581937</c:v>
                </c:pt>
                <c:pt idx="860">
                  <c:v>1.3014305604713305</c:v>
                </c:pt>
                <c:pt idx="861">
                  <c:v>1.2589938497742581</c:v>
                </c:pt>
                <c:pt idx="862">
                  <c:v>1.2175561308460212</c:v>
                </c:pt>
                <c:pt idx="863">
                  <c:v>1.1774620645941285</c:v>
                </c:pt>
                <c:pt idx="864">
                  <c:v>1.1383268576584937</c:v>
                </c:pt>
                <c:pt idx="865">
                  <c:v>1.1004751472092054</c:v>
                </c:pt>
                <c:pt idx="866">
                  <c:v>1.0637052905487379</c:v>
                </c:pt>
                <c:pt idx="867">
                  <c:v>1.0278353586320939</c:v>
                </c:pt>
                <c:pt idx="868">
                  <c:v>0.99316168879828681</c:v>
                </c:pt>
                <c:pt idx="869">
                  <c:v>0.95934953252695476</c:v>
                </c:pt>
                <c:pt idx="870">
                  <c:v>0.9266774544398414</c:v>
                </c:pt>
                <c:pt idx="871">
                  <c:v>0.89482927192401474</c:v>
                </c:pt>
                <c:pt idx="872">
                  <c:v>0.86406663450017585</c:v>
                </c:pt>
                <c:pt idx="873">
                  <c:v>0.83422290950578737</c:v>
                </c:pt>
                <c:pt idx="874">
                  <c:v>0.80514828737969568</c:v>
                </c:pt>
                <c:pt idx="875">
                  <c:v>0.77708061395640082</c:v>
                </c:pt>
                <c:pt idx="876">
                  <c:v>0.74974661088049166</c:v>
                </c:pt>
                <c:pt idx="877">
                  <c:v>0.72336923906398265</c:v>
                </c:pt>
                <c:pt idx="878">
                  <c:v>0.69769104498662982</c:v>
                </c:pt>
                <c:pt idx="879">
                  <c:v>0.67292087096474607</c:v>
                </c:pt>
                <c:pt idx="880">
                  <c:v>0.6488163507204131</c:v>
                </c:pt>
                <c:pt idx="881">
                  <c:v>0.62557294764546989</c:v>
                </c:pt>
                <c:pt idx="882">
                  <c:v>0.60306199151755957</c:v>
                </c:pt>
                <c:pt idx="883">
                  <c:v>0.58116830445483592</c:v>
                </c:pt>
                <c:pt idx="884">
                  <c:v>0.56006862331447715</c:v>
                </c:pt>
                <c:pt idx="885">
                  <c:v>0.53955519905642912</c:v>
                </c:pt>
                <c:pt idx="886">
                  <c:v>0.51979312127746125</c:v>
                </c:pt>
                <c:pt idx="887">
                  <c:v>0.50058731717289184</c:v>
                </c:pt>
                <c:pt idx="888">
                  <c:v>0.4820918756181683</c:v>
                </c:pt>
                <c:pt idx="889">
                  <c:v>0.46412376046226256</c:v>
                </c:pt>
                <c:pt idx="890">
                  <c:v>0.44682668016853822</c:v>
                </c:pt>
                <c:pt idx="891">
                  <c:v>0.43010274642288693</c:v>
                </c:pt>
                <c:pt idx="892">
                  <c:v>0.41386469595184894</c:v>
                </c:pt>
                <c:pt idx="893">
                  <c:v>0.39824178338544114</c:v>
                </c:pt>
                <c:pt idx="894">
                  <c:v>0.38307840015811617</c:v>
                </c:pt>
                <c:pt idx="895">
                  <c:v>0.36849485807216065</c:v>
                </c:pt>
                <c:pt idx="896">
                  <c:v>0.35434552178784162</c:v>
                </c:pt>
                <c:pt idx="897">
                  <c:v>0.34074229163719089</c:v>
                </c:pt>
                <c:pt idx="898">
                  <c:v>0.32754896519540438</c:v>
                </c:pt>
                <c:pt idx="899">
                  <c:v>0.31486953829509523</c:v>
                </c:pt>
                <c:pt idx="900">
                  <c:v>0.30263063343991708</c:v>
                </c:pt>
                <c:pt idx="901">
                  <c:v>0.29076709295153147</c:v>
                </c:pt>
                <c:pt idx="902">
                  <c:v>0.27937196227447525</c:v>
                </c:pt>
                <c:pt idx="903">
                  <c:v>0.26833038964200362</c:v>
                </c:pt>
                <c:pt idx="904">
                  <c:v>0.25772867991169846</c:v>
                </c:pt>
                <c:pt idx="905">
                  <c:v>0.247459691867396</c:v>
                </c:pt>
                <c:pt idx="906">
                  <c:v>0.2376034159431126</c:v>
                </c:pt>
                <c:pt idx="907">
                  <c:v>0.22810180202003921</c:v>
                </c:pt>
                <c:pt idx="908">
                  <c:v>0.21890345213920498</c:v>
                </c:pt>
                <c:pt idx="909">
                  <c:v>0.21007964309952035</c:v>
                </c:pt>
                <c:pt idx="910">
                  <c:v>0.20154059698568336</c:v>
                </c:pt>
                <c:pt idx="911">
                  <c:v>0.19335224780844726</c:v>
                </c:pt>
                <c:pt idx="912">
                  <c:v>0.1854310555484191</c:v>
                </c:pt>
                <c:pt idx="913">
                  <c:v>0.17783796471275082</c:v>
                </c:pt>
                <c:pt idx="914">
                  <c:v>0.17049529553483592</c:v>
                </c:pt>
                <c:pt idx="915">
                  <c:v>0.16345933703456694</c:v>
                </c:pt>
                <c:pt idx="916">
                  <c:v>0.15668769443520297</c:v>
                </c:pt>
                <c:pt idx="917">
                  <c:v>0.15014296452517675</c:v>
                </c:pt>
                <c:pt idx="918">
                  <c:v>0.14387504349210561</c:v>
                </c:pt>
                <c:pt idx="919">
                  <c:v>0.13781936347761217</c:v>
                </c:pt>
                <c:pt idx="920">
                  <c:v>0.13202192027103779</c:v>
                </c:pt>
                <c:pt idx="921">
                  <c:v>0.12642282556678755</c:v>
                </c:pt>
                <c:pt idx="922">
                  <c:v>0.1210644469475131</c:v>
                </c:pt>
                <c:pt idx="923">
                  <c:v>0.11589127615445059</c:v>
                </c:pt>
                <c:pt idx="924">
                  <c:v>0.1109423086796707</c:v>
                </c:pt>
                <c:pt idx="925">
                  <c:v>0.10618703077474648</c:v>
                </c:pt>
                <c:pt idx="926">
                  <c:v>0.10159861219628416</c:v>
                </c:pt>
                <c:pt idx="927">
                  <c:v>9.7211440320494141E-2</c:v>
                </c:pt>
                <c:pt idx="928">
                  <c:v>9.2979745227265584E-2</c:v>
                </c:pt>
                <c:pt idx="929">
                  <c:v>8.8935116489858676E-2</c:v>
                </c:pt>
                <c:pt idx="930">
                  <c:v>8.5035237245152051E-2</c:v>
                </c:pt>
                <c:pt idx="931">
                  <c:v>8.1309104570980811E-2</c:v>
                </c:pt>
                <c:pt idx="932">
                  <c:v>7.7733326456118898E-2</c:v>
                </c:pt>
                <c:pt idx="933">
                  <c:v>7.4287386230556779E-2</c:v>
                </c:pt>
                <c:pt idx="934">
                  <c:v>7.0996751371358566E-2</c:v>
                </c:pt>
                <c:pt idx="935">
                  <c:v>6.7826745287437457E-2</c:v>
                </c:pt>
                <c:pt idx="936">
                  <c:v>6.4800700507986031E-2</c:v>
                </c:pt>
                <c:pt idx="937">
                  <c:v>6.1886636092041515E-2</c:v>
                </c:pt>
                <c:pt idx="938">
                  <c:v>5.9105912172971883E-2</c:v>
                </c:pt>
                <c:pt idx="939">
                  <c:v>5.6429054790456262E-2</c:v>
                </c:pt>
                <c:pt idx="940">
                  <c:v>5.3875603400265808E-2</c:v>
                </c:pt>
                <c:pt idx="941">
                  <c:v>5.1429149546344581E-2</c:v>
                </c:pt>
                <c:pt idx="942">
                  <c:v>4.9075345980696412E-2</c:v>
                </c:pt>
                <c:pt idx="943">
                  <c:v>4.6831265076219153E-2</c:v>
                </c:pt>
                <c:pt idx="944">
                  <c:v>4.4672945915944777E-2</c:v>
                </c:pt>
                <c:pt idx="945">
                  <c:v>4.2615975734884119E-2</c:v>
                </c:pt>
                <c:pt idx="946">
                  <c:v>4.0638326454633819E-2</c:v>
                </c:pt>
                <c:pt idx="947">
                  <c:v>3.8754218446670034E-2</c:v>
                </c:pt>
                <c:pt idx="948">
                  <c:v>3.6943414838564878E-2</c:v>
                </c:pt>
                <c:pt idx="949">
                  <c:v>3.5218879048246741E-2</c:v>
                </c:pt>
                <c:pt idx="950">
                  <c:v>3.3569266000381355E-2</c:v>
                </c:pt>
                <c:pt idx="951">
                  <c:v>3.1984684775149624E-2</c:v>
                </c:pt>
                <c:pt idx="952">
                  <c:v>3.047640354028687E-2</c:v>
                </c:pt>
                <c:pt idx="953">
                  <c:v>2.9028100660430847E-2</c:v>
                </c:pt>
                <c:pt idx="954">
                  <c:v>2.7650028623077371E-2</c:v>
                </c:pt>
                <c:pt idx="955">
                  <c:v>2.6327229884232518E-2</c:v>
                </c:pt>
                <c:pt idx="956">
                  <c:v>2.5069025648333312E-2</c:v>
                </c:pt>
                <c:pt idx="957">
                  <c:v>2.3866985411736718E-2</c:v>
                </c:pt>
                <c:pt idx="958">
                  <c:v>2.2713775230942344E-2</c:v>
                </c:pt>
                <c:pt idx="959">
                  <c:v>2.1617464827584594E-2</c:v>
                </c:pt>
                <c:pt idx="960">
                  <c:v>2.0566064459074052E-2</c:v>
                </c:pt>
                <c:pt idx="961">
                  <c:v>1.9566896784531353E-2</c:v>
                </c:pt>
                <c:pt idx="962">
                  <c:v>1.8609001084388937E-2</c:v>
                </c:pt>
                <c:pt idx="963">
                  <c:v>1.7699017019487794E-2</c:v>
                </c:pt>
                <c:pt idx="964">
                  <c:v>1.6826931602313935E-2</c:v>
                </c:pt>
                <c:pt idx="965">
                  <c:v>1.5998760582523863E-2</c:v>
                </c:pt>
                <c:pt idx="966">
                  <c:v>1.5208821865178484E-2</c:v>
                </c:pt>
                <c:pt idx="967">
                  <c:v>1.4452185640236202E-2</c:v>
                </c:pt>
                <c:pt idx="968">
                  <c:v>1.3734033095549533E-2</c:v>
                </c:pt>
                <c:pt idx="969">
                  <c:v>1.304640100890397E-2</c:v>
                </c:pt>
                <c:pt idx="970">
                  <c:v>1.2393974711537742E-2</c:v>
                </c:pt>
                <c:pt idx="971">
                  <c:v>1.1769497335204779E-2</c:v>
                </c:pt>
                <c:pt idx="972">
                  <c:v>1.1177202557981264E-2</c:v>
                </c:pt>
                <c:pt idx="973">
                  <c:v>1.0610481833985833E-2</c:v>
                </c:pt>
                <c:pt idx="974">
                  <c:v>1.007315778956178E-2</c:v>
                </c:pt>
                <c:pt idx="975">
                  <c:v>9.5614551382133348E-3</c:v>
                </c:pt>
                <c:pt idx="976">
                  <c:v>9.0721067556717178E-3</c:v>
                </c:pt>
                <c:pt idx="977">
                  <c:v>8.6083879539180334E-3</c:v>
                </c:pt>
                <c:pt idx="978">
                  <c:v>8.1650841880341364E-3</c:v>
                </c:pt>
                <c:pt idx="979">
                  <c:v>7.7451470941419399E-3</c:v>
                </c:pt>
                <c:pt idx="980">
                  <c:v>7.3438395809690199E-3</c:v>
                </c:pt>
                <c:pt idx="981">
                  <c:v>6.9638195510110029E-3</c:v>
                </c:pt>
                <c:pt idx="982">
                  <c:v>6.6007866509542757E-3</c:v>
                </c:pt>
                <c:pt idx="983">
                  <c:v>6.2571324404471981E-3</c:v>
                </c:pt>
                <c:pt idx="984">
                  <c:v>5.9303841052415389E-3</c:v>
                </c:pt>
                <c:pt idx="985">
                  <c:v>5.6184068600127687E-3</c:v>
                </c:pt>
                <c:pt idx="986">
                  <c:v>5.3232392475034808E-3</c:v>
                </c:pt>
                <c:pt idx="987">
                  <c:v>5.0415145342526885E-3</c:v>
                </c:pt>
                <c:pt idx="988">
                  <c:v>4.7750634596446751E-3</c:v>
                </c:pt>
                <c:pt idx="989">
                  <c:v>4.5208371293659795E-3</c:v>
                </c:pt>
                <c:pt idx="990">
                  <c:v>4.2804783959233461E-3</c:v>
                </c:pt>
                <c:pt idx="991">
                  <c:v>4.0522252812212412E-3</c:v>
                </c:pt>
                <c:pt idx="992">
                  <c:v>3.8345594113138042E-3</c:v>
                </c:pt>
                <c:pt idx="993">
                  <c:v>3.628875490338382E-3</c:v>
                </c:pt>
                <c:pt idx="994">
                  <c:v>3.4328010326280869E-3</c:v>
                </c:pt>
                <c:pt idx="995">
                  <c:v>3.2475851950497549E-3</c:v>
                </c:pt>
                <c:pt idx="996">
                  <c:v>3.0710846907079552E-3</c:v>
                </c:pt>
                <c:pt idx="997">
                  <c:v>2.9044174543613301E-3</c:v>
                </c:pt>
                <c:pt idx="998">
                  <c:v>2.7456486005520814E-3</c:v>
                </c:pt>
                <c:pt idx="999">
                  <c:v>2.5957778536535824E-3</c:v>
                </c:pt>
              </c:numCache>
            </c:numRef>
          </c:yVal>
          <c:smooth val="1"/>
        </c:ser>
        <c:dLbls>
          <c:showLegendKey val="0"/>
          <c:showVal val="0"/>
          <c:showCatName val="0"/>
          <c:showSerName val="0"/>
          <c:showPercent val="0"/>
          <c:showBubbleSize val="0"/>
        </c:dLbls>
        <c:axId val="333361424"/>
        <c:axId val="333361984"/>
      </c:scatterChart>
      <c:scatterChart>
        <c:scatterStyle val="lineMarker"/>
        <c:varyColors val="0"/>
        <c:ser>
          <c:idx val="0"/>
          <c:order val="0"/>
          <c:spPr>
            <a:ln w="28575">
              <a:noFill/>
            </a:ln>
          </c:spPr>
          <c:marker>
            <c:symbol val="diamond"/>
            <c:size val="2"/>
          </c:marker>
          <c:xVal>
            <c:numRef>
              <c:f>'APD2cat-APD1mesh'!$F$1:$F$1000</c:f>
              <c:numCache>
                <c:formatCode>0.0000E+00</c:formatCode>
                <c:ptCount val="1000"/>
                <c:pt idx="0">
                  <c:v>4.42943E-10</c:v>
                </c:pt>
                <c:pt idx="1">
                  <c:v>4.43166E-10</c:v>
                </c:pt>
                <c:pt idx="2">
                  <c:v>4.4339000000000001E-10</c:v>
                </c:pt>
                <c:pt idx="3">
                  <c:v>4.4361300000000001E-10</c:v>
                </c:pt>
                <c:pt idx="4">
                  <c:v>4.4383700000000002E-10</c:v>
                </c:pt>
                <c:pt idx="5">
                  <c:v>4.4406000000000002E-10</c:v>
                </c:pt>
                <c:pt idx="6">
                  <c:v>4.4428400000000002E-10</c:v>
                </c:pt>
                <c:pt idx="7">
                  <c:v>4.4450700000000002E-10</c:v>
                </c:pt>
                <c:pt idx="8">
                  <c:v>4.4473000000000002E-10</c:v>
                </c:pt>
                <c:pt idx="9">
                  <c:v>4.4495399999999998E-10</c:v>
                </c:pt>
                <c:pt idx="10">
                  <c:v>4.4517699999999998E-10</c:v>
                </c:pt>
                <c:pt idx="11">
                  <c:v>4.4540099999999999E-10</c:v>
                </c:pt>
                <c:pt idx="12">
                  <c:v>4.4562399999999999E-10</c:v>
                </c:pt>
                <c:pt idx="13">
                  <c:v>4.45848E-10</c:v>
                </c:pt>
                <c:pt idx="14">
                  <c:v>4.46071E-10</c:v>
                </c:pt>
                <c:pt idx="15">
                  <c:v>4.4629500000000001E-10</c:v>
                </c:pt>
                <c:pt idx="16">
                  <c:v>4.4651800000000001E-10</c:v>
                </c:pt>
                <c:pt idx="17">
                  <c:v>4.4674100000000001E-10</c:v>
                </c:pt>
                <c:pt idx="18">
                  <c:v>4.4696500000000002E-10</c:v>
                </c:pt>
                <c:pt idx="19">
                  <c:v>4.4718800000000002E-10</c:v>
                </c:pt>
                <c:pt idx="20">
                  <c:v>4.4741199999999997E-10</c:v>
                </c:pt>
                <c:pt idx="21">
                  <c:v>4.4763499999999997E-10</c:v>
                </c:pt>
                <c:pt idx="22">
                  <c:v>4.4785899999999998E-10</c:v>
                </c:pt>
                <c:pt idx="23">
                  <c:v>4.4808199999999998E-10</c:v>
                </c:pt>
                <c:pt idx="24">
                  <c:v>4.4830599999999999E-10</c:v>
                </c:pt>
                <c:pt idx="25">
                  <c:v>4.4852899999999999E-10</c:v>
                </c:pt>
                <c:pt idx="26">
                  <c:v>4.4875199999999999E-10</c:v>
                </c:pt>
                <c:pt idx="27">
                  <c:v>4.48976E-10</c:v>
                </c:pt>
                <c:pt idx="28">
                  <c:v>4.49199E-10</c:v>
                </c:pt>
                <c:pt idx="29">
                  <c:v>4.4942300000000001E-10</c:v>
                </c:pt>
                <c:pt idx="30">
                  <c:v>4.4964600000000001E-10</c:v>
                </c:pt>
                <c:pt idx="31">
                  <c:v>4.4987000000000002E-10</c:v>
                </c:pt>
                <c:pt idx="32">
                  <c:v>4.5009300000000002E-10</c:v>
                </c:pt>
                <c:pt idx="33">
                  <c:v>4.5031600000000002E-10</c:v>
                </c:pt>
                <c:pt idx="34">
                  <c:v>4.5053999999999998E-10</c:v>
                </c:pt>
                <c:pt idx="35">
                  <c:v>4.5076299999999998E-10</c:v>
                </c:pt>
                <c:pt idx="36">
                  <c:v>4.5098699999999999E-10</c:v>
                </c:pt>
                <c:pt idx="37">
                  <c:v>4.5120999999999999E-10</c:v>
                </c:pt>
                <c:pt idx="38">
                  <c:v>4.5143399999999999E-10</c:v>
                </c:pt>
                <c:pt idx="39">
                  <c:v>4.5165699999999999E-10</c:v>
                </c:pt>
                <c:pt idx="40">
                  <c:v>4.51881E-10</c:v>
                </c:pt>
                <c:pt idx="41">
                  <c:v>4.52104E-10</c:v>
                </c:pt>
                <c:pt idx="42">
                  <c:v>4.52327E-10</c:v>
                </c:pt>
                <c:pt idx="43">
                  <c:v>4.5255100000000001E-10</c:v>
                </c:pt>
                <c:pt idx="44">
                  <c:v>4.5277400000000001E-10</c:v>
                </c:pt>
                <c:pt idx="45">
                  <c:v>4.5299800000000002E-10</c:v>
                </c:pt>
                <c:pt idx="46">
                  <c:v>4.5322100000000002E-10</c:v>
                </c:pt>
                <c:pt idx="47">
                  <c:v>4.5344499999999998E-10</c:v>
                </c:pt>
                <c:pt idx="48">
                  <c:v>4.5366799999999998E-10</c:v>
                </c:pt>
                <c:pt idx="49">
                  <c:v>4.5389199999999999E-10</c:v>
                </c:pt>
                <c:pt idx="50">
                  <c:v>4.5411499999999999E-10</c:v>
                </c:pt>
                <c:pt idx="51">
                  <c:v>4.5433799999999999E-10</c:v>
                </c:pt>
                <c:pt idx="52">
                  <c:v>4.54562E-10</c:v>
                </c:pt>
                <c:pt idx="53">
                  <c:v>4.54785E-10</c:v>
                </c:pt>
                <c:pt idx="54">
                  <c:v>4.5500900000000001E-10</c:v>
                </c:pt>
                <c:pt idx="55">
                  <c:v>4.5523200000000001E-10</c:v>
                </c:pt>
                <c:pt idx="56">
                  <c:v>4.5545600000000001E-10</c:v>
                </c:pt>
                <c:pt idx="57">
                  <c:v>4.5567900000000001E-10</c:v>
                </c:pt>
                <c:pt idx="58">
                  <c:v>4.5590300000000002E-10</c:v>
                </c:pt>
                <c:pt idx="59">
                  <c:v>4.5612600000000002E-10</c:v>
                </c:pt>
                <c:pt idx="60">
                  <c:v>4.5634900000000002E-10</c:v>
                </c:pt>
                <c:pt idx="61">
                  <c:v>4.5657299999999998E-10</c:v>
                </c:pt>
                <c:pt idx="62">
                  <c:v>4.5679599999999998E-10</c:v>
                </c:pt>
                <c:pt idx="63">
                  <c:v>4.5701999999999999E-10</c:v>
                </c:pt>
                <c:pt idx="64">
                  <c:v>4.5724299999999999E-10</c:v>
                </c:pt>
                <c:pt idx="65">
                  <c:v>4.57467E-10</c:v>
                </c:pt>
                <c:pt idx="66">
                  <c:v>4.5769E-10</c:v>
                </c:pt>
                <c:pt idx="67">
                  <c:v>4.57913E-10</c:v>
                </c:pt>
                <c:pt idx="68">
                  <c:v>4.5813700000000001E-10</c:v>
                </c:pt>
                <c:pt idx="69">
                  <c:v>4.5836000000000001E-10</c:v>
                </c:pt>
                <c:pt idx="70">
                  <c:v>4.5858400000000002E-10</c:v>
                </c:pt>
                <c:pt idx="71">
                  <c:v>4.5880700000000002E-10</c:v>
                </c:pt>
                <c:pt idx="72">
                  <c:v>4.5903100000000003E-10</c:v>
                </c:pt>
                <c:pt idx="73">
                  <c:v>4.5925400000000003E-10</c:v>
                </c:pt>
                <c:pt idx="74">
                  <c:v>4.5947799999999998E-10</c:v>
                </c:pt>
                <c:pt idx="75">
                  <c:v>4.5970099999999998E-10</c:v>
                </c:pt>
                <c:pt idx="76">
                  <c:v>4.5992399999999998E-10</c:v>
                </c:pt>
                <c:pt idx="77">
                  <c:v>4.6014799999999999E-10</c:v>
                </c:pt>
                <c:pt idx="78">
                  <c:v>4.6037099999999999E-10</c:v>
                </c:pt>
                <c:pt idx="79">
                  <c:v>4.60595E-10</c:v>
                </c:pt>
                <c:pt idx="80">
                  <c:v>4.60818E-10</c:v>
                </c:pt>
                <c:pt idx="81">
                  <c:v>4.6104200000000001E-10</c:v>
                </c:pt>
                <c:pt idx="82">
                  <c:v>4.6126500000000001E-10</c:v>
                </c:pt>
                <c:pt idx="83">
                  <c:v>4.6148900000000002E-10</c:v>
                </c:pt>
                <c:pt idx="84">
                  <c:v>4.6171200000000002E-10</c:v>
                </c:pt>
                <c:pt idx="85">
                  <c:v>4.6193500000000002E-10</c:v>
                </c:pt>
                <c:pt idx="86">
                  <c:v>4.6215899999999998E-10</c:v>
                </c:pt>
                <c:pt idx="87">
                  <c:v>4.6238199999999998E-10</c:v>
                </c:pt>
                <c:pt idx="88">
                  <c:v>4.6260599999999998E-10</c:v>
                </c:pt>
                <c:pt idx="89">
                  <c:v>4.6282899999999998E-10</c:v>
                </c:pt>
                <c:pt idx="90">
                  <c:v>4.6305299999999999E-10</c:v>
                </c:pt>
                <c:pt idx="91">
                  <c:v>4.6327599999999999E-10</c:v>
                </c:pt>
                <c:pt idx="92">
                  <c:v>4.6349899999999999E-10</c:v>
                </c:pt>
                <c:pt idx="93">
                  <c:v>4.63723E-10</c:v>
                </c:pt>
                <c:pt idx="94">
                  <c:v>4.63946E-10</c:v>
                </c:pt>
                <c:pt idx="95">
                  <c:v>4.6417000000000001E-10</c:v>
                </c:pt>
                <c:pt idx="96">
                  <c:v>4.6439300000000001E-10</c:v>
                </c:pt>
                <c:pt idx="97">
                  <c:v>4.6461700000000002E-10</c:v>
                </c:pt>
                <c:pt idx="98">
                  <c:v>4.6484000000000002E-10</c:v>
                </c:pt>
                <c:pt idx="99">
                  <c:v>4.6506399999999998E-10</c:v>
                </c:pt>
                <c:pt idx="100">
                  <c:v>4.6528699999999998E-10</c:v>
                </c:pt>
                <c:pt idx="101">
                  <c:v>4.6550999999999998E-10</c:v>
                </c:pt>
                <c:pt idx="102">
                  <c:v>4.6573400000000004E-10</c:v>
                </c:pt>
                <c:pt idx="103">
                  <c:v>4.6595699999999999E-10</c:v>
                </c:pt>
                <c:pt idx="104">
                  <c:v>4.6618100000000005E-10</c:v>
                </c:pt>
                <c:pt idx="105">
                  <c:v>4.66404E-10</c:v>
                </c:pt>
                <c:pt idx="106">
                  <c:v>4.6662799999999995E-10</c:v>
                </c:pt>
                <c:pt idx="107">
                  <c:v>4.66851E-10</c:v>
                </c:pt>
                <c:pt idx="108">
                  <c:v>4.6707499999999996E-10</c:v>
                </c:pt>
                <c:pt idx="109">
                  <c:v>4.6729800000000001E-10</c:v>
                </c:pt>
                <c:pt idx="110">
                  <c:v>4.6752099999999996E-10</c:v>
                </c:pt>
                <c:pt idx="111">
                  <c:v>4.6774500000000002E-10</c:v>
                </c:pt>
                <c:pt idx="112">
                  <c:v>4.6796799999999997E-10</c:v>
                </c:pt>
                <c:pt idx="113">
                  <c:v>4.6819200000000003E-10</c:v>
                </c:pt>
                <c:pt idx="114">
                  <c:v>4.6841499999999998E-10</c:v>
                </c:pt>
                <c:pt idx="115">
                  <c:v>4.6863900000000004E-10</c:v>
                </c:pt>
                <c:pt idx="116">
                  <c:v>4.6886199999999999E-10</c:v>
                </c:pt>
                <c:pt idx="117">
                  <c:v>4.6908500000000004E-10</c:v>
                </c:pt>
                <c:pt idx="118">
                  <c:v>4.69309E-10</c:v>
                </c:pt>
                <c:pt idx="119">
                  <c:v>4.6953200000000005E-10</c:v>
                </c:pt>
                <c:pt idx="120">
                  <c:v>4.6975600000000001E-10</c:v>
                </c:pt>
                <c:pt idx="121">
                  <c:v>4.6997899999999995E-10</c:v>
                </c:pt>
                <c:pt idx="122">
                  <c:v>4.7020300000000002E-10</c:v>
                </c:pt>
                <c:pt idx="123">
                  <c:v>4.7042599999999996E-10</c:v>
                </c:pt>
                <c:pt idx="124">
                  <c:v>4.7065000000000002E-10</c:v>
                </c:pt>
                <c:pt idx="125">
                  <c:v>4.7087299999999997E-10</c:v>
                </c:pt>
                <c:pt idx="126">
                  <c:v>4.7109600000000002E-10</c:v>
                </c:pt>
                <c:pt idx="127">
                  <c:v>4.7131999999999998E-10</c:v>
                </c:pt>
                <c:pt idx="128">
                  <c:v>4.7154300000000003E-10</c:v>
                </c:pt>
                <c:pt idx="129">
                  <c:v>4.7176699999999999E-10</c:v>
                </c:pt>
                <c:pt idx="130">
                  <c:v>4.7199000000000004E-10</c:v>
                </c:pt>
                <c:pt idx="131">
                  <c:v>4.72214E-10</c:v>
                </c:pt>
                <c:pt idx="132">
                  <c:v>4.7243700000000005E-10</c:v>
                </c:pt>
                <c:pt idx="133">
                  <c:v>4.7266100000000001E-10</c:v>
                </c:pt>
                <c:pt idx="134">
                  <c:v>4.7288399999999996E-10</c:v>
                </c:pt>
                <c:pt idx="135">
                  <c:v>4.7310700000000001E-10</c:v>
                </c:pt>
                <c:pt idx="136">
                  <c:v>4.7333099999999997E-10</c:v>
                </c:pt>
                <c:pt idx="137">
                  <c:v>4.7355400000000002E-10</c:v>
                </c:pt>
                <c:pt idx="138">
                  <c:v>4.7377799999999997E-10</c:v>
                </c:pt>
                <c:pt idx="139">
                  <c:v>4.7400100000000003E-10</c:v>
                </c:pt>
                <c:pt idx="140">
                  <c:v>4.7422499999999998E-10</c:v>
                </c:pt>
                <c:pt idx="141">
                  <c:v>4.7444800000000004E-10</c:v>
                </c:pt>
                <c:pt idx="142">
                  <c:v>4.7467199999999999E-10</c:v>
                </c:pt>
                <c:pt idx="143">
                  <c:v>4.7489500000000004E-10</c:v>
                </c:pt>
                <c:pt idx="144">
                  <c:v>4.7511799999999999E-10</c:v>
                </c:pt>
                <c:pt idx="145">
                  <c:v>4.7534199999999995E-10</c:v>
                </c:pt>
                <c:pt idx="146">
                  <c:v>4.75565E-10</c:v>
                </c:pt>
                <c:pt idx="147">
                  <c:v>4.7578899999999996E-10</c:v>
                </c:pt>
                <c:pt idx="148">
                  <c:v>4.7601200000000001E-10</c:v>
                </c:pt>
                <c:pt idx="149">
                  <c:v>4.7623599999999997E-10</c:v>
                </c:pt>
                <c:pt idx="150">
                  <c:v>4.7645900000000002E-10</c:v>
                </c:pt>
                <c:pt idx="151">
                  <c:v>4.7668199999999997E-10</c:v>
                </c:pt>
                <c:pt idx="152">
                  <c:v>4.7690600000000003E-10</c:v>
                </c:pt>
                <c:pt idx="153">
                  <c:v>4.7712899999999998E-10</c:v>
                </c:pt>
                <c:pt idx="154">
                  <c:v>4.7735300000000004E-10</c:v>
                </c:pt>
                <c:pt idx="155">
                  <c:v>4.7757599999999999E-10</c:v>
                </c:pt>
                <c:pt idx="156">
                  <c:v>4.7780000000000005E-10</c:v>
                </c:pt>
                <c:pt idx="157">
                  <c:v>4.7802299999999999E-10</c:v>
                </c:pt>
                <c:pt idx="158">
                  <c:v>4.7824699999999995E-10</c:v>
                </c:pt>
                <c:pt idx="159">
                  <c:v>4.7847E-10</c:v>
                </c:pt>
                <c:pt idx="160">
                  <c:v>4.7869299999999995E-10</c:v>
                </c:pt>
                <c:pt idx="161">
                  <c:v>4.7891700000000001E-10</c:v>
                </c:pt>
                <c:pt idx="162">
                  <c:v>4.7913999999999996E-10</c:v>
                </c:pt>
                <c:pt idx="163">
                  <c:v>4.7936400000000002E-10</c:v>
                </c:pt>
                <c:pt idx="164">
                  <c:v>4.7958699999999997E-10</c:v>
                </c:pt>
                <c:pt idx="165">
                  <c:v>4.7981100000000003E-10</c:v>
                </c:pt>
                <c:pt idx="166">
                  <c:v>4.8003399999999998E-10</c:v>
                </c:pt>
                <c:pt idx="167">
                  <c:v>4.8025800000000004E-10</c:v>
                </c:pt>
                <c:pt idx="168">
                  <c:v>4.8048099999999999E-10</c:v>
                </c:pt>
                <c:pt idx="169">
                  <c:v>4.8070400000000004E-10</c:v>
                </c:pt>
                <c:pt idx="170">
                  <c:v>4.80928E-10</c:v>
                </c:pt>
                <c:pt idx="171">
                  <c:v>4.8115100000000005E-10</c:v>
                </c:pt>
                <c:pt idx="172">
                  <c:v>4.81375E-10</c:v>
                </c:pt>
                <c:pt idx="173">
                  <c:v>4.8159799999999995E-10</c:v>
                </c:pt>
                <c:pt idx="174">
                  <c:v>4.8182200000000001E-10</c:v>
                </c:pt>
                <c:pt idx="175">
                  <c:v>4.8204499999999996E-10</c:v>
                </c:pt>
                <c:pt idx="176">
                  <c:v>4.8226800000000001E-10</c:v>
                </c:pt>
                <c:pt idx="177">
                  <c:v>4.8249199999999997E-10</c:v>
                </c:pt>
                <c:pt idx="178">
                  <c:v>4.8271500000000002E-10</c:v>
                </c:pt>
                <c:pt idx="179">
                  <c:v>4.8293899999999998E-10</c:v>
                </c:pt>
                <c:pt idx="180">
                  <c:v>4.8316200000000003E-10</c:v>
                </c:pt>
                <c:pt idx="181">
                  <c:v>4.8338599999999999E-10</c:v>
                </c:pt>
                <c:pt idx="182">
                  <c:v>4.8360900000000004E-10</c:v>
                </c:pt>
                <c:pt idx="183">
                  <c:v>4.83833E-10</c:v>
                </c:pt>
                <c:pt idx="184">
                  <c:v>4.8405600000000005E-10</c:v>
                </c:pt>
                <c:pt idx="185">
                  <c:v>4.84279E-10</c:v>
                </c:pt>
                <c:pt idx="186">
                  <c:v>4.8450299999999996E-10</c:v>
                </c:pt>
                <c:pt idx="187">
                  <c:v>4.8472600000000001E-10</c:v>
                </c:pt>
                <c:pt idx="188">
                  <c:v>4.8494999999999996E-10</c:v>
                </c:pt>
                <c:pt idx="189">
                  <c:v>4.8517300000000002E-10</c:v>
                </c:pt>
                <c:pt idx="190">
                  <c:v>4.8539699999999997E-10</c:v>
                </c:pt>
                <c:pt idx="191">
                  <c:v>4.8562000000000002E-10</c:v>
                </c:pt>
                <c:pt idx="192">
                  <c:v>4.8584399999999998E-10</c:v>
                </c:pt>
                <c:pt idx="193">
                  <c:v>4.8606700000000003E-10</c:v>
                </c:pt>
                <c:pt idx="194">
                  <c:v>4.8628999999999998E-10</c:v>
                </c:pt>
                <c:pt idx="195">
                  <c:v>4.8651400000000004E-10</c:v>
                </c:pt>
                <c:pt idx="196">
                  <c:v>4.8673699999999999E-10</c:v>
                </c:pt>
                <c:pt idx="197">
                  <c:v>4.8696100000000005E-10</c:v>
                </c:pt>
                <c:pt idx="198">
                  <c:v>4.87184E-10</c:v>
                </c:pt>
                <c:pt idx="199">
                  <c:v>4.8740799999999996E-10</c:v>
                </c:pt>
                <c:pt idx="200">
                  <c:v>4.8763100000000001E-10</c:v>
                </c:pt>
                <c:pt idx="201">
                  <c:v>4.8785399999999996E-10</c:v>
                </c:pt>
                <c:pt idx="202">
                  <c:v>4.8807800000000002E-10</c:v>
                </c:pt>
                <c:pt idx="203">
                  <c:v>4.8830099999999997E-10</c:v>
                </c:pt>
                <c:pt idx="204">
                  <c:v>4.8852500000000003E-10</c:v>
                </c:pt>
                <c:pt idx="205">
                  <c:v>4.8874799999999998E-10</c:v>
                </c:pt>
                <c:pt idx="206">
                  <c:v>4.8897200000000004E-10</c:v>
                </c:pt>
                <c:pt idx="207">
                  <c:v>4.8919499999999998E-10</c:v>
                </c:pt>
                <c:pt idx="208">
                  <c:v>4.8941900000000004E-10</c:v>
                </c:pt>
                <c:pt idx="209">
                  <c:v>4.8964199999999999E-10</c:v>
                </c:pt>
                <c:pt idx="210">
                  <c:v>4.8986500000000004E-10</c:v>
                </c:pt>
                <c:pt idx="211">
                  <c:v>4.90089E-10</c:v>
                </c:pt>
                <c:pt idx="212">
                  <c:v>4.9031199999999995E-10</c:v>
                </c:pt>
                <c:pt idx="213">
                  <c:v>4.9053600000000001E-10</c:v>
                </c:pt>
                <c:pt idx="214">
                  <c:v>4.9075899999999996E-10</c:v>
                </c:pt>
                <c:pt idx="215">
                  <c:v>4.9098300000000002E-10</c:v>
                </c:pt>
                <c:pt idx="216">
                  <c:v>4.9120599999999997E-10</c:v>
                </c:pt>
                <c:pt idx="217">
                  <c:v>4.9143000000000003E-10</c:v>
                </c:pt>
                <c:pt idx="218">
                  <c:v>4.9165299999999998E-10</c:v>
                </c:pt>
                <c:pt idx="219">
                  <c:v>4.9187600000000003E-10</c:v>
                </c:pt>
                <c:pt idx="220">
                  <c:v>4.9209999999999999E-10</c:v>
                </c:pt>
                <c:pt idx="221">
                  <c:v>4.9232300000000004E-10</c:v>
                </c:pt>
                <c:pt idx="222">
                  <c:v>4.9254699999999999E-10</c:v>
                </c:pt>
                <c:pt idx="223">
                  <c:v>4.9277000000000005E-10</c:v>
                </c:pt>
                <c:pt idx="224">
                  <c:v>4.92994E-10</c:v>
                </c:pt>
                <c:pt idx="225">
                  <c:v>4.9321699999999995E-10</c:v>
                </c:pt>
                <c:pt idx="226">
                  <c:v>4.9344100000000001E-10</c:v>
                </c:pt>
                <c:pt idx="227">
                  <c:v>4.9366399999999996E-10</c:v>
                </c:pt>
                <c:pt idx="228">
                  <c:v>4.9388700000000001E-10</c:v>
                </c:pt>
                <c:pt idx="229">
                  <c:v>4.9411099999999997E-10</c:v>
                </c:pt>
                <c:pt idx="230">
                  <c:v>4.9433400000000002E-10</c:v>
                </c:pt>
                <c:pt idx="231">
                  <c:v>4.9455799999999998E-10</c:v>
                </c:pt>
                <c:pt idx="232">
                  <c:v>4.9478100000000003E-10</c:v>
                </c:pt>
                <c:pt idx="233">
                  <c:v>4.9500499999999999E-10</c:v>
                </c:pt>
                <c:pt idx="234">
                  <c:v>4.9522800000000004E-10</c:v>
                </c:pt>
                <c:pt idx="235">
                  <c:v>4.9545099999999999E-10</c:v>
                </c:pt>
                <c:pt idx="236">
                  <c:v>4.9567500000000005E-10</c:v>
                </c:pt>
                <c:pt idx="237">
                  <c:v>4.95898E-10</c:v>
                </c:pt>
                <c:pt idx="238">
                  <c:v>4.9612199999999995E-10</c:v>
                </c:pt>
                <c:pt idx="239">
                  <c:v>4.9634500000000001E-10</c:v>
                </c:pt>
                <c:pt idx="240">
                  <c:v>4.9656899999999996E-10</c:v>
                </c:pt>
                <c:pt idx="241">
                  <c:v>4.9679200000000001E-10</c:v>
                </c:pt>
                <c:pt idx="242">
                  <c:v>4.9701599999999997E-10</c:v>
                </c:pt>
                <c:pt idx="243">
                  <c:v>4.9723900000000002E-10</c:v>
                </c:pt>
                <c:pt idx="244">
                  <c:v>4.9746199999999997E-10</c:v>
                </c:pt>
                <c:pt idx="245">
                  <c:v>4.9768600000000003E-10</c:v>
                </c:pt>
                <c:pt idx="246">
                  <c:v>4.9790899999999998E-10</c:v>
                </c:pt>
                <c:pt idx="247">
                  <c:v>4.9813300000000004E-10</c:v>
                </c:pt>
                <c:pt idx="248">
                  <c:v>4.9835599999999999E-10</c:v>
                </c:pt>
                <c:pt idx="249">
                  <c:v>4.9858000000000005E-10</c:v>
                </c:pt>
                <c:pt idx="250">
                  <c:v>4.98803E-10</c:v>
                </c:pt>
                <c:pt idx="251">
                  <c:v>4.9902699999999996E-10</c:v>
                </c:pt>
                <c:pt idx="252">
                  <c:v>4.9925000000000001E-10</c:v>
                </c:pt>
                <c:pt idx="253">
                  <c:v>4.9947299999999996E-10</c:v>
                </c:pt>
                <c:pt idx="254">
                  <c:v>4.9969700000000002E-10</c:v>
                </c:pt>
                <c:pt idx="255">
                  <c:v>4.9991999999999997E-10</c:v>
                </c:pt>
                <c:pt idx="256">
                  <c:v>5.0014400000000003E-10</c:v>
                </c:pt>
                <c:pt idx="257">
                  <c:v>5.0036699999999997E-10</c:v>
                </c:pt>
                <c:pt idx="258">
                  <c:v>5.0059100000000003E-10</c:v>
                </c:pt>
                <c:pt idx="259">
                  <c:v>5.0081399999999998E-10</c:v>
                </c:pt>
                <c:pt idx="260">
                  <c:v>5.0103700000000003E-10</c:v>
                </c:pt>
                <c:pt idx="261">
                  <c:v>5.0126099999999999E-10</c:v>
                </c:pt>
                <c:pt idx="262">
                  <c:v>5.0148400000000004E-10</c:v>
                </c:pt>
                <c:pt idx="263">
                  <c:v>5.01708E-10</c:v>
                </c:pt>
                <c:pt idx="264">
                  <c:v>5.0193099999999995E-10</c:v>
                </c:pt>
                <c:pt idx="265">
                  <c:v>5.0215500000000001E-10</c:v>
                </c:pt>
                <c:pt idx="266">
                  <c:v>5.0237799999999996E-10</c:v>
                </c:pt>
                <c:pt idx="267">
                  <c:v>5.0260200000000002E-10</c:v>
                </c:pt>
                <c:pt idx="268">
                  <c:v>5.0282499999999997E-10</c:v>
                </c:pt>
                <c:pt idx="269">
                  <c:v>5.0304800000000002E-10</c:v>
                </c:pt>
                <c:pt idx="270">
                  <c:v>5.0327199999999998E-10</c:v>
                </c:pt>
                <c:pt idx="271">
                  <c:v>5.0349500000000003E-10</c:v>
                </c:pt>
                <c:pt idx="272">
                  <c:v>5.0371899999999998E-10</c:v>
                </c:pt>
                <c:pt idx="273">
                  <c:v>5.0394200000000004E-10</c:v>
                </c:pt>
                <c:pt idx="274">
                  <c:v>5.0416599999999999E-10</c:v>
                </c:pt>
                <c:pt idx="275">
                  <c:v>5.0438900000000005E-10</c:v>
                </c:pt>
                <c:pt idx="276">
                  <c:v>5.04613E-10</c:v>
                </c:pt>
                <c:pt idx="277">
                  <c:v>5.0483599999999995E-10</c:v>
                </c:pt>
                <c:pt idx="278">
                  <c:v>5.05059E-10</c:v>
                </c:pt>
                <c:pt idx="279">
                  <c:v>5.0528299999999996E-10</c:v>
                </c:pt>
                <c:pt idx="280">
                  <c:v>5.0550600000000001E-10</c:v>
                </c:pt>
                <c:pt idx="281">
                  <c:v>5.0572999999999997E-10</c:v>
                </c:pt>
                <c:pt idx="282">
                  <c:v>5.0595300000000002E-10</c:v>
                </c:pt>
                <c:pt idx="283">
                  <c:v>5.0617699999999998E-10</c:v>
                </c:pt>
                <c:pt idx="284">
                  <c:v>5.0640000000000003E-10</c:v>
                </c:pt>
                <c:pt idx="285">
                  <c:v>5.0662299999999998E-10</c:v>
                </c:pt>
                <c:pt idx="286">
                  <c:v>5.0684700000000004E-10</c:v>
                </c:pt>
                <c:pt idx="287">
                  <c:v>5.0706999999999999E-10</c:v>
                </c:pt>
                <c:pt idx="288">
                  <c:v>5.0729400000000005E-10</c:v>
                </c:pt>
                <c:pt idx="289">
                  <c:v>5.07517E-10</c:v>
                </c:pt>
                <c:pt idx="290">
                  <c:v>5.0774099999999995E-10</c:v>
                </c:pt>
                <c:pt idx="291">
                  <c:v>5.07964E-10</c:v>
                </c:pt>
                <c:pt idx="292">
                  <c:v>5.0818799999999996E-10</c:v>
                </c:pt>
                <c:pt idx="293">
                  <c:v>5.0841100000000001E-10</c:v>
                </c:pt>
                <c:pt idx="294">
                  <c:v>5.0863399999999996E-10</c:v>
                </c:pt>
                <c:pt idx="295">
                  <c:v>5.0885800000000002E-10</c:v>
                </c:pt>
                <c:pt idx="296">
                  <c:v>5.0908099999999997E-10</c:v>
                </c:pt>
                <c:pt idx="297">
                  <c:v>5.0930500000000003E-10</c:v>
                </c:pt>
                <c:pt idx="298">
                  <c:v>5.0952799999999998E-10</c:v>
                </c:pt>
                <c:pt idx="299">
                  <c:v>5.0975200000000004E-10</c:v>
                </c:pt>
                <c:pt idx="300">
                  <c:v>5.0997499999999999E-10</c:v>
                </c:pt>
                <c:pt idx="301">
                  <c:v>5.1019900000000005E-10</c:v>
                </c:pt>
                <c:pt idx="302">
                  <c:v>5.10422E-10</c:v>
                </c:pt>
                <c:pt idx="303">
                  <c:v>5.1064500000000005E-10</c:v>
                </c:pt>
                <c:pt idx="304">
                  <c:v>5.1086900000000001E-10</c:v>
                </c:pt>
                <c:pt idx="305">
                  <c:v>5.1109199999999996E-10</c:v>
                </c:pt>
                <c:pt idx="306">
                  <c:v>5.1131600000000002E-10</c:v>
                </c:pt>
                <c:pt idx="307">
                  <c:v>5.1153899999999996E-10</c:v>
                </c:pt>
                <c:pt idx="308">
                  <c:v>5.1176300000000002E-10</c:v>
                </c:pt>
                <c:pt idx="309">
                  <c:v>5.1198599999999997E-10</c:v>
                </c:pt>
                <c:pt idx="310">
                  <c:v>5.1221000000000003E-10</c:v>
                </c:pt>
                <c:pt idx="311">
                  <c:v>5.1243299999999998E-10</c:v>
                </c:pt>
                <c:pt idx="312">
                  <c:v>5.1265600000000003E-10</c:v>
                </c:pt>
                <c:pt idx="313">
                  <c:v>5.1287999999999999E-10</c:v>
                </c:pt>
                <c:pt idx="314">
                  <c:v>5.1310300000000004E-10</c:v>
                </c:pt>
                <c:pt idx="315">
                  <c:v>5.13327E-10</c:v>
                </c:pt>
                <c:pt idx="316">
                  <c:v>5.1355000000000005E-10</c:v>
                </c:pt>
                <c:pt idx="317">
                  <c:v>5.1377400000000001E-10</c:v>
                </c:pt>
                <c:pt idx="318">
                  <c:v>5.1399699999999996E-10</c:v>
                </c:pt>
                <c:pt idx="319">
                  <c:v>5.1422000000000001E-10</c:v>
                </c:pt>
                <c:pt idx="320">
                  <c:v>5.1444399999999997E-10</c:v>
                </c:pt>
                <c:pt idx="321">
                  <c:v>5.1466700000000002E-10</c:v>
                </c:pt>
                <c:pt idx="322">
                  <c:v>5.1489099999999997E-10</c:v>
                </c:pt>
                <c:pt idx="323">
                  <c:v>5.1511400000000003E-10</c:v>
                </c:pt>
                <c:pt idx="324">
                  <c:v>5.1533799999999998E-10</c:v>
                </c:pt>
                <c:pt idx="325">
                  <c:v>5.1556100000000004E-10</c:v>
                </c:pt>
                <c:pt idx="326">
                  <c:v>5.1578499999999999E-10</c:v>
                </c:pt>
                <c:pt idx="327">
                  <c:v>5.1600800000000004E-10</c:v>
                </c:pt>
                <c:pt idx="328">
                  <c:v>5.1623099999999999E-10</c:v>
                </c:pt>
                <c:pt idx="329">
                  <c:v>5.1645499999999995E-10</c:v>
                </c:pt>
                <c:pt idx="330">
                  <c:v>5.16678E-10</c:v>
                </c:pt>
                <c:pt idx="331">
                  <c:v>5.1690199999999996E-10</c:v>
                </c:pt>
                <c:pt idx="332">
                  <c:v>5.1712500000000001E-10</c:v>
                </c:pt>
                <c:pt idx="333">
                  <c:v>5.1734899999999997E-10</c:v>
                </c:pt>
                <c:pt idx="334">
                  <c:v>5.1757200000000002E-10</c:v>
                </c:pt>
                <c:pt idx="335">
                  <c:v>5.1779599999999998E-10</c:v>
                </c:pt>
                <c:pt idx="336">
                  <c:v>5.1801900000000003E-10</c:v>
                </c:pt>
                <c:pt idx="337">
                  <c:v>5.1824199999999998E-10</c:v>
                </c:pt>
                <c:pt idx="338">
                  <c:v>5.1846600000000004E-10</c:v>
                </c:pt>
                <c:pt idx="339">
                  <c:v>5.1868899999999999E-10</c:v>
                </c:pt>
                <c:pt idx="340">
                  <c:v>5.1891300000000005E-10</c:v>
                </c:pt>
                <c:pt idx="341">
                  <c:v>5.1913599999999999E-10</c:v>
                </c:pt>
                <c:pt idx="342">
                  <c:v>5.1935999999999995E-10</c:v>
                </c:pt>
                <c:pt idx="343">
                  <c:v>5.19583E-10</c:v>
                </c:pt>
                <c:pt idx="344">
                  <c:v>5.1980599999999995E-10</c:v>
                </c:pt>
                <c:pt idx="345">
                  <c:v>5.2003000000000001E-10</c:v>
                </c:pt>
                <c:pt idx="346">
                  <c:v>5.2025299999999996E-10</c:v>
                </c:pt>
                <c:pt idx="347">
                  <c:v>5.2047700000000002E-10</c:v>
                </c:pt>
                <c:pt idx="348">
                  <c:v>5.2069999999999997E-10</c:v>
                </c:pt>
                <c:pt idx="349">
                  <c:v>5.2092400000000003E-10</c:v>
                </c:pt>
                <c:pt idx="350">
                  <c:v>5.2114699999999998E-10</c:v>
                </c:pt>
                <c:pt idx="351">
                  <c:v>5.2137100000000004E-10</c:v>
                </c:pt>
                <c:pt idx="352">
                  <c:v>5.2159399999999999E-10</c:v>
                </c:pt>
                <c:pt idx="353">
                  <c:v>5.2181700000000004E-10</c:v>
                </c:pt>
                <c:pt idx="354">
                  <c:v>5.22041E-10</c:v>
                </c:pt>
                <c:pt idx="355">
                  <c:v>5.2226400000000005E-10</c:v>
                </c:pt>
                <c:pt idx="356">
                  <c:v>5.2248800000000001E-10</c:v>
                </c:pt>
                <c:pt idx="357">
                  <c:v>5.2271099999999995E-10</c:v>
                </c:pt>
                <c:pt idx="358">
                  <c:v>5.2293500000000001E-10</c:v>
                </c:pt>
                <c:pt idx="359">
                  <c:v>5.2315799999999996E-10</c:v>
                </c:pt>
                <c:pt idx="360">
                  <c:v>5.2338200000000002E-10</c:v>
                </c:pt>
                <c:pt idx="361">
                  <c:v>5.2360499999999997E-10</c:v>
                </c:pt>
                <c:pt idx="362">
                  <c:v>5.2382800000000002E-10</c:v>
                </c:pt>
                <c:pt idx="363">
                  <c:v>5.2405199999999998E-10</c:v>
                </c:pt>
                <c:pt idx="364">
                  <c:v>5.2427500000000003E-10</c:v>
                </c:pt>
                <c:pt idx="365">
                  <c:v>5.2449899999999999E-10</c:v>
                </c:pt>
                <c:pt idx="366">
                  <c:v>5.2472200000000004E-10</c:v>
                </c:pt>
                <c:pt idx="367">
                  <c:v>5.24946E-10</c:v>
                </c:pt>
                <c:pt idx="368">
                  <c:v>5.2516900000000005E-10</c:v>
                </c:pt>
                <c:pt idx="369">
                  <c:v>5.25392E-10</c:v>
                </c:pt>
                <c:pt idx="370">
                  <c:v>5.2561599999999996E-10</c:v>
                </c:pt>
                <c:pt idx="371">
                  <c:v>5.2583900000000001E-10</c:v>
                </c:pt>
                <c:pt idx="372">
                  <c:v>5.2606299999999996E-10</c:v>
                </c:pt>
                <c:pt idx="373">
                  <c:v>5.2628600000000002E-10</c:v>
                </c:pt>
                <c:pt idx="374">
                  <c:v>5.2650999999999997E-10</c:v>
                </c:pt>
                <c:pt idx="375">
                  <c:v>5.2673300000000003E-10</c:v>
                </c:pt>
                <c:pt idx="376">
                  <c:v>5.2695699999999998E-10</c:v>
                </c:pt>
                <c:pt idx="377">
                  <c:v>5.2718000000000003E-10</c:v>
                </c:pt>
                <c:pt idx="378">
                  <c:v>5.2740299999999998E-10</c:v>
                </c:pt>
                <c:pt idx="379">
                  <c:v>5.2762700000000004E-10</c:v>
                </c:pt>
                <c:pt idx="380">
                  <c:v>5.2784999999999999E-10</c:v>
                </c:pt>
                <c:pt idx="381">
                  <c:v>5.2807399999999995E-10</c:v>
                </c:pt>
                <c:pt idx="382">
                  <c:v>5.28297E-10</c:v>
                </c:pt>
                <c:pt idx="383">
                  <c:v>5.2852099999999996E-10</c:v>
                </c:pt>
                <c:pt idx="384">
                  <c:v>5.2874400000000001E-10</c:v>
                </c:pt>
                <c:pt idx="385">
                  <c:v>5.2896799999999997E-10</c:v>
                </c:pt>
                <c:pt idx="386">
                  <c:v>5.2919100000000002E-10</c:v>
                </c:pt>
                <c:pt idx="387">
                  <c:v>5.2941399999999997E-10</c:v>
                </c:pt>
                <c:pt idx="388">
                  <c:v>5.2963800000000003E-10</c:v>
                </c:pt>
                <c:pt idx="389">
                  <c:v>5.2986099999999998E-10</c:v>
                </c:pt>
                <c:pt idx="390">
                  <c:v>5.3008500000000004E-10</c:v>
                </c:pt>
                <c:pt idx="391">
                  <c:v>5.3030799999999998E-10</c:v>
                </c:pt>
                <c:pt idx="392">
                  <c:v>5.3053200000000005E-10</c:v>
                </c:pt>
                <c:pt idx="393">
                  <c:v>5.3075499999999999E-10</c:v>
                </c:pt>
                <c:pt idx="394">
                  <c:v>5.3097899999999995E-10</c:v>
                </c:pt>
                <c:pt idx="395">
                  <c:v>5.31202E-10</c:v>
                </c:pt>
                <c:pt idx="396">
                  <c:v>5.3142499999999995E-10</c:v>
                </c:pt>
                <c:pt idx="397">
                  <c:v>5.3164900000000001E-10</c:v>
                </c:pt>
                <c:pt idx="398">
                  <c:v>5.3187199999999996E-10</c:v>
                </c:pt>
                <c:pt idx="399">
                  <c:v>5.3209600000000002E-10</c:v>
                </c:pt>
                <c:pt idx="400">
                  <c:v>5.3231899999999997E-10</c:v>
                </c:pt>
                <c:pt idx="401">
                  <c:v>5.3254300000000003E-10</c:v>
                </c:pt>
                <c:pt idx="402">
                  <c:v>5.3276599999999998E-10</c:v>
                </c:pt>
                <c:pt idx="403">
                  <c:v>5.3298900000000003E-10</c:v>
                </c:pt>
                <c:pt idx="404">
                  <c:v>5.3321299999999999E-10</c:v>
                </c:pt>
                <c:pt idx="405">
                  <c:v>5.3343600000000004E-10</c:v>
                </c:pt>
                <c:pt idx="406">
                  <c:v>5.3366E-10</c:v>
                </c:pt>
                <c:pt idx="407">
                  <c:v>5.3388300000000005E-10</c:v>
                </c:pt>
                <c:pt idx="408">
                  <c:v>5.34107E-10</c:v>
                </c:pt>
                <c:pt idx="409">
                  <c:v>5.3432999999999995E-10</c:v>
                </c:pt>
                <c:pt idx="410">
                  <c:v>5.3455400000000001E-10</c:v>
                </c:pt>
                <c:pt idx="411">
                  <c:v>5.3477699999999996E-10</c:v>
                </c:pt>
                <c:pt idx="412">
                  <c:v>5.3500000000000001E-10</c:v>
                </c:pt>
                <c:pt idx="413">
                  <c:v>5.3522399999999997E-10</c:v>
                </c:pt>
                <c:pt idx="414">
                  <c:v>5.3544700000000002E-10</c:v>
                </c:pt>
                <c:pt idx="415">
                  <c:v>5.3567099999999998E-10</c:v>
                </c:pt>
                <c:pt idx="416">
                  <c:v>5.3589400000000003E-10</c:v>
                </c:pt>
                <c:pt idx="417">
                  <c:v>5.3611799999999999E-10</c:v>
                </c:pt>
                <c:pt idx="418">
                  <c:v>5.3634100000000004E-10</c:v>
                </c:pt>
                <c:pt idx="419">
                  <c:v>5.36565E-10</c:v>
                </c:pt>
                <c:pt idx="420">
                  <c:v>5.3678800000000005E-10</c:v>
                </c:pt>
                <c:pt idx="421">
                  <c:v>5.37011E-10</c:v>
                </c:pt>
                <c:pt idx="422">
                  <c:v>5.3723499999999995E-10</c:v>
                </c:pt>
                <c:pt idx="423">
                  <c:v>5.3745800000000001E-10</c:v>
                </c:pt>
                <c:pt idx="424">
                  <c:v>5.3768199999999996E-10</c:v>
                </c:pt>
                <c:pt idx="425">
                  <c:v>5.3790500000000002E-10</c:v>
                </c:pt>
                <c:pt idx="426">
                  <c:v>5.3812899999999997E-10</c:v>
                </c:pt>
                <c:pt idx="427">
                  <c:v>5.3835200000000002E-10</c:v>
                </c:pt>
                <c:pt idx="428">
                  <c:v>5.3857499999999997E-10</c:v>
                </c:pt>
                <c:pt idx="429">
                  <c:v>5.3879900000000003E-10</c:v>
                </c:pt>
                <c:pt idx="430">
                  <c:v>5.3902199999999998E-10</c:v>
                </c:pt>
                <c:pt idx="431">
                  <c:v>5.3924600000000004E-10</c:v>
                </c:pt>
                <c:pt idx="432">
                  <c:v>5.3946899999999999E-10</c:v>
                </c:pt>
                <c:pt idx="433">
                  <c:v>5.3969300000000005E-10</c:v>
                </c:pt>
                <c:pt idx="434">
                  <c:v>5.39916E-10</c:v>
                </c:pt>
                <c:pt idx="435">
                  <c:v>5.4013999999999996E-10</c:v>
                </c:pt>
                <c:pt idx="436">
                  <c:v>5.4036300000000001E-10</c:v>
                </c:pt>
                <c:pt idx="437">
                  <c:v>5.4058599999999996E-10</c:v>
                </c:pt>
                <c:pt idx="438">
                  <c:v>5.4081000000000002E-10</c:v>
                </c:pt>
                <c:pt idx="439">
                  <c:v>5.4103299999999997E-10</c:v>
                </c:pt>
                <c:pt idx="440">
                  <c:v>5.4125700000000003E-10</c:v>
                </c:pt>
                <c:pt idx="441">
                  <c:v>5.4147999999999997E-10</c:v>
                </c:pt>
                <c:pt idx="442">
                  <c:v>5.4170400000000004E-10</c:v>
                </c:pt>
                <c:pt idx="443">
                  <c:v>5.4192699999999998E-10</c:v>
                </c:pt>
                <c:pt idx="444">
                  <c:v>5.4215100000000004E-10</c:v>
                </c:pt>
                <c:pt idx="445">
                  <c:v>5.4237399999999999E-10</c:v>
                </c:pt>
                <c:pt idx="446">
                  <c:v>5.4259700000000004E-10</c:v>
                </c:pt>
                <c:pt idx="447">
                  <c:v>5.42821E-10</c:v>
                </c:pt>
                <c:pt idx="448">
                  <c:v>5.4304399999999995E-10</c:v>
                </c:pt>
                <c:pt idx="449">
                  <c:v>5.4326800000000001E-10</c:v>
                </c:pt>
                <c:pt idx="450">
                  <c:v>5.4349099999999996E-10</c:v>
                </c:pt>
                <c:pt idx="451">
                  <c:v>5.4371500000000002E-10</c:v>
                </c:pt>
                <c:pt idx="452">
                  <c:v>5.4393799999999997E-10</c:v>
                </c:pt>
                <c:pt idx="453">
                  <c:v>5.4416100000000002E-10</c:v>
                </c:pt>
                <c:pt idx="454">
                  <c:v>5.4438499999999998E-10</c:v>
                </c:pt>
                <c:pt idx="455">
                  <c:v>5.4460800000000003E-10</c:v>
                </c:pt>
                <c:pt idx="456">
                  <c:v>5.4483199999999999E-10</c:v>
                </c:pt>
                <c:pt idx="457">
                  <c:v>5.4505500000000004E-10</c:v>
                </c:pt>
                <c:pt idx="458">
                  <c:v>5.4527899999999999E-10</c:v>
                </c:pt>
                <c:pt idx="459">
                  <c:v>5.4550200000000005E-10</c:v>
                </c:pt>
                <c:pt idx="460">
                  <c:v>5.45726E-10</c:v>
                </c:pt>
                <c:pt idx="461">
                  <c:v>5.4594899999999995E-10</c:v>
                </c:pt>
                <c:pt idx="462">
                  <c:v>5.46172E-10</c:v>
                </c:pt>
                <c:pt idx="463">
                  <c:v>5.4639599999999996E-10</c:v>
                </c:pt>
                <c:pt idx="464">
                  <c:v>5.4661900000000001E-10</c:v>
                </c:pt>
                <c:pt idx="465">
                  <c:v>5.4684299999999997E-10</c:v>
                </c:pt>
                <c:pt idx="466">
                  <c:v>5.4706600000000002E-10</c:v>
                </c:pt>
                <c:pt idx="467">
                  <c:v>5.4728999999999998E-10</c:v>
                </c:pt>
                <c:pt idx="468">
                  <c:v>5.4751300000000003E-10</c:v>
                </c:pt>
                <c:pt idx="469">
                  <c:v>5.4773699999999999E-10</c:v>
                </c:pt>
                <c:pt idx="470">
                  <c:v>5.4796000000000004E-10</c:v>
                </c:pt>
                <c:pt idx="471">
                  <c:v>5.4818299999999999E-10</c:v>
                </c:pt>
                <c:pt idx="472">
                  <c:v>5.4840700000000005E-10</c:v>
                </c:pt>
                <c:pt idx="473">
                  <c:v>5.4863E-10</c:v>
                </c:pt>
                <c:pt idx="474">
                  <c:v>5.4885399999999995E-10</c:v>
                </c:pt>
                <c:pt idx="475">
                  <c:v>5.4907700000000001E-10</c:v>
                </c:pt>
                <c:pt idx="476">
                  <c:v>5.4930099999999996E-10</c:v>
                </c:pt>
                <c:pt idx="477">
                  <c:v>5.4952400000000001E-10</c:v>
                </c:pt>
                <c:pt idx="478">
                  <c:v>5.4974799999999997E-10</c:v>
                </c:pt>
                <c:pt idx="479">
                  <c:v>5.4997100000000002E-10</c:v>
                </c:pt>
                <c:pt idx="480">
                  <c:v>5.5019399999999997E-10</c:v>
                </c:pt>
                <c:pt idx="481">
                  <c:v>5.5041800000000003E-10</c:v>
                </c:pt>
                <c:pt idx="482">
                  <c:v>5.5064099999999998E-10</c:v>
                </c:pt>
                <c:pt idx="483">
                  <c:v>5.5086500000000004E-10</c:v>
                </c:pt>
                <c:pt idx="484">
                  <c:v>5.5108799999999999E-10</c:v>
                </c:pt>
                <c:pt idx="485">
                  <c:v>5.5131200000000005E-10</c:v>
                </c:pt>
                <c:pt idx="486">
                  <c:v>5.51535E-10</c:v>
                </c:pt>
                <c:pt idx="487">
                  <c:v>5.5175800000000005E-10</c:v>
                </c:pt>
                <c:pt idx="488">
                  <c:v>5.5198200000000001E-10</c:v>
                </c:pt>
                <c:pt idx="489">
                  <c:v>5.5220499999999996E-10</c:v>
                </c:pt>
                <c:pt idx="490">
                  <c:v>5.5242900000000002E-10</c:v>
                </c:pt>
                <c:pt idx="491">
                  <c:v>5.5265199999999996E-10</c:v>
                </c:pt>
                <c:pt idx="492">
                  <c:v>5.5287600000000003E-10</c:v>
                </c:pt>
                <c:pt idx="493">
                  <c:v>5.5309899999999997E-10</c:v>
                </c:pt>
                <c:pt idx="494">
                  <c:v>5.5332300000000003E-10</c:v>
                </c:pt>
                <c:pt idx="495">
                  <c:v>5.5354599999999998E-10</c:v>
                </c:pt>
                <c:pt idx="496">
                  <c:v>5.5376900000000003E-10</c:v>
                </c:pt>
                <c:pt idx="497">
                  <c:v>5.5399299999999999E-10</c:v>
                </c:pt>
                <c:pt idx="498">
                  <c:v>5.5421600000000004E-10</c:v>
                </c:pt>
                <c:pt idx="499">
                  <c:v>5.5444E-10</c:v>
                </c:pt>
                <c:pt idx="500">
                  <c:v>5.5466299999999995E-10</c:v>
                </c:pt>
                <c:pt idx="501">
                  <c:v>5.5488700000000001E-10</c:v>
                </c:pt>
                <c:pt idx="502">
                  <c:v>5.5510999999999996E-10</c:v>
                </c:pt>
                <c:pt idx="503">
                  <c:v>5.5533400000000002E-10</c:v>
                </c:pt>
                <c:pt idx="504">
                  <c:v>5.5555699999999997E-10</c:v>
                </c:pt>
                <c:pt idx="505">
                  <c:v>5.5578000000000002E-10</c:v>
                </c:pt>
                <c:pt idx="506">
                  <c:v>5.5600399999999998E-10</c:v>
                </c:pt>
                <c:pt idx="507">
                  <c:v>5.5622700000000003E-10</c:v>
                </c:pt>
                <c:pt idx="508">
                  <c:v>5.5645099999999998E-10</c:v>
                </c:pt>
                <c:pt idx="509">
                  <c:v>5.5667400000000004E-10</c:v>
                </c:pt>
                <c:pt idx="510">
                  <c:v>5.5689799999999999E-10</c:v>
                </c:pt>
                <c:pt idx="511">
                  <c:v>5.5712100000000005E-10</c:v>
                </c:pt>
                <c:pt idx="512">
                  <c:v>5.5734399999999999E-10</c:v>
                </c:pt>
                <c:pt idx="513">
                  <c:v>5.5756799999999995E-10</c:v>
                </c:pt>
                <c:pt idx="514">
                  <c:v>5.57791E-10</c:v>
                </c:pt>
                <c:pt idx="515">
                  <c:v>5.5801499999999996E-10</c:v>
                </c:pt>
                <c:pt idx="516">
                  <c:v>5.5823800000000001E-10</c:v>
                </c:pt>
                <c:pt idx="517">
                  <c:v>5.5846199999999997E-10</c:v>
                </c:pt>
                <c:pt idx="518">
                  <c:v>5.5868500000000002E-10</c:v>
                </c:pt>
                <c:pt idx="519">
                  <c:v>5.5890899999999998E-10</c:v>
                </c:pt>
                <c:pt idx="520">
                  <c:v>5.5913200000000003E-10</c:v>
                </c:pt>
                <c:pt idx="521">
                  <c:v>5.5935499999999998E-10</c:v>
                </c:pt>
                <c:pt idx="522">
                  <c:v>5.5957900000000004E-10</c:v>
                </c:pt>
                <c:pt idx="523">
                  <c:v>5.5980199999999999E-10</c:v>
                </c:pt>
                <c:pt idx="524">
                  <c:v>5.6002600000000005E-10</c:v>
                </c:pt>
                <c:pt idx="525">
                  <c:v>5.60249E-10</c:v>
                </c:pt>
                <c:pt idx="526">
                  <c:v>5.6047299999999995E-10</c:v>
                </c:pt>
                <c:pt idx="527">
                  <c:v>5.60696E-10</c:v>
                </c:pt>
                <c:pt idx="528">
                  <c:v>5.6091999999999996E-10</c:v>
                </c:pt>
                <c:pt idx="529">
                  <c:v>5.6114300000000001E-10</c:v>
                </c:pt>
                <c:pt idx="530">
                  <c:v>5.6136599999999996E-10</c:v>
                </c:pt>
                <c:pt idx="531">
                  <c:v>5.6159000000000002E-10</c:v>
                </c:pt>
                <c:pt idx="532">
                  <c:v>5.6181299999999997E-10</c:v>
                </c:pt>
                <c:pt idx="533">
                  <c:v>5.6203700000000003E-10</c:v>
                </c:pt>
                <c:pt idx="534">
                  <c:v>5.6225999999999998E-10</c:v>
                </c:pt>
                <c:pt idx="535">
                  <c:v>5.6248400000000004E-10</c:v>
                </c:pt>
                <c:pt idx="536">
                  <c:v>5.6270699999999999E-10</c:v>
                </c:pt>
                <c:pt idx="537">
                  <c:v>5.6293000000000004E-10</c:v>
                </c:pt>
                <c:pt idx="538">
                  <c:v>5.63154E-10</c:v>
                </c:pt>
                <c:pt idx="539">
                  <c:v>5.6337700000000005E-10</c:v>
                </c:pt>
                <c:pt idx="540">
                  <c:v>5.6360100000000001E-10</c:v>
                </c:pt>
                <c:pt idx="541">
                  <c:v>5.6382399999999995E-10</c:v>
                </c:pt>
                <c:pt idx="542">
                  <c:v>5.6404800000000002E-10</c:v>
                </c:pt>
                <c:pt idx="543">
                  <c:v>5.6427099999999996E-10</c:v>
                </c:pt>
                <c:pt idx="544">
                  <c:v>5.6449500000000002E-10</c:v>
                </c:pt>
                <c:pt idx="545">
                  <c:v>5.6471799999999997E-10</c:v>
                </c:pt>
                <c:pt idx="546">
                  <c:v>5.6494100000000002E-10</c:v>
                </c:pt>
                <c:pt idx="547">
                  <c:v>5.6516499999999998E-10</c:v>
                </c:pt>
                <c:pt idx="548">
                  <c:v>5.6538800000000003E-10</c:v>
                </c:pt>
                <c:pt idx="549">
                  <c:v>5.6561199999999999E-10</c:v>
                </c:pt>
                <c:pt idx="550">
                  <c:v>5.6583500000000004E-10</c:v>
                </c:pt>
                <c:pt idx="551">
                  <c:v>5.66059E-10</c:v>
                </c:pt>
                <c:pt idx="552">
                  <c:v>5.6628200000000005E-10</c:v>
                </c:pt>
                <c:pt idx="553">
                  <c:v>5.6650600000000001E-10</c:v>
                </c:pt>
                <c:pt idx="554">
                  <c:v>5.6672899999999996E-10</c:v>
                </c:pt>
                <c:pt idx="555">
                  <c:v>5.6695200000000001E-10</c:v>
                </c:pt>
                <c:pt idx="556">
                  <c:v>5.6717599999999997E-10</c:v>
                </c:pt>
                <c:pt idx="557">
                  <c:v>5.6739900000000002E-10</c:v>
                </c:pt>
                <c:pt idx="558">
                  <c:v>5.6762299999999997E-10</c:v>
                </c:pt>
                <c:pt idx="559">
                  <c:v>5.6784600000000003E-10</c:v>
                </c:pt>
                <c:pt idx="560">
                  <c:v>5.6806999999999998E-10</c:v>
                </c:pt>
                <c:pt idx="561">
                  <c:v>5.6829300000000004E-10</c:v>
                </c:pt>
                <c:pt idx="562">
                  <c:v>5.6851699999999999E-10</c:v>
                </c:pt>
                <c:pt idx="563">
                  <c:v>5.6874000000000004E-10</c:v>
                </c:pt>
                <c:pt idx="564">
                  <c:v>5.6896299999999999E-10</c:v>
                </c:pt>
                <c:pt idx="565">
                  <c:v>5.6918699999999995E-10</c:v>
                </c:pt>
                <c:pt idx="566">
                  <c:v>5.6941E-10</c:v>
                </c:pt>
                <c:pt idx="567">
                  <c:v>5.6963399999999996E-10</c:v>
                </c:pt>
                <c:pt idx="568">
                  <c:v>5.6985700000000001E-10</c:v>
                </c:pt>
                <c:pt idx="569">
                  <c:v>5.7008099999999997E-10</c:v>
                </c:pt>
                <c:pt idx="570">
                  <c:v>5.7030400000000002E-10</c:v>
                </c:pt>
                <c:pt idx="571">
                  <c:v>5.7052699999999997E-10</c:v>
                </c:pt>
                <c:pt idx="572">
                  <c:v>5.7075100000000003E-10</c:v>
                </c:pt>
                <c:pt idx="573">
                  <c:v>5.7097399999999998E-10</c:v>
                </c:pt>
                <c:pt idx="574">
                  <c:v>5.7119800000000004E-10</c:v>
                </c:pt>
                <c:pt idx="575">
                  <c:v>5.7142099999999999E-10</c:v>
                </c:pt>
                <c:pt idx="576">
                  <c:v>5.7164500000000005E-10</c:v>
                </c:pt>
                <c:pt idx="577">
                  <c:v>5.7186799999999999E-10</c:v>
                </c:pt>
                <c:pt idx="578">
                  <c:v>5.7209199999999995E-10</c:v>
                </c:pt>
                <c:pt idx="579">
                  <c:v>5.72315E-10</c:v>
                </c:pt>
                <c:pt idx="580">
                  <c:v>5.7253799999999995E-10</c:v>
                </c:pt>
                <c:pt idx="581">
                  <c:v>5.7276200000000001E-10</c:v>
                </c:pt>
                <c:pt idx="582">
                  <c:v>5.7298499999999996E-10</c:v>
                </c:pt>
                <c:pt idx="583">
                  <c:v>5.7320900000000002E-10</c:v>
                </c:pt>
                <c:pt idx="584">
                  <c:v>5.7343199999999997E-10</c:v>
                </c:pt>
                <c:pt idx="585">
                  <c:v>5.7365600000000003E-10</c:v>
                </c:pt>
                <c:pt idx="586">
                  <c:v>5.7387899999999998E-10</c:v>
                </c:pt>
                <c:pt idx="587">
                  <c:v>5.7410300000000004E-10</c:v>
                </c:pt>
                <c:pt idx="588">
                  <c:v>5.7432599999999999E-10</c:v>
                </c:pt>
                <c:pt idx="589">
                  <c:v>5.7454900000000004E-10</c:v>
                </c:pt>
                <c:pt idx="590">
                  <c:v>5.74773E-10</c:v>
                </c:pt>
                <c:pt idx="591">
                  <c:v>5.7499600000000005E-10</c:v>
                </c:pt>
                <c:pt idx="592">
                  <c:v>5.7522000000000001E-10</c:v>
                </c:pt>
                <c:pt idx="593">
                  <c:v>5.7544299999999995E-10</c:v>
                </c:pt>
                <c:pt idx="594">
                  <c:v>5.7566700000000001E-10</c:v>
                </c:pt>
                <c:pt idx="595">
                  <c:v>5.7588999999999996E-10</c:v>
                </c:pt>
                <c:pt idx="596">
                  <c:v>5.7611300000000001E-10</c:v>
                </c:pt>
                <c:pt idx="597">
                  <c:v>5.7633699999999997E-10</c:v>
                </c:pt>
                <c:pt idx="598">
                  <c:v>5.7656000000000002E-10</c:v>
                </c:pt>
                <c:pt idx="599">
                  <c:v>5.7678399999999998E-10</c:v>
                </c:pt>
                <c:pt idx="600">
                  <c:v>5.7700700000000003E-10</c:v>
                </c:pt>
                <c:pt idx="601">
                  <c:v>5.7723099999999999E-10</c:v>
                </c:pt>
                <c:pt idx="602">
                  <c:v>5.7745400000000004E-10</c:v>
                </c:pt>
                <c:pt idx="603">
                  <c:v>5.77678E-10</c:v>
                </c:pt>
                <c:pt idx="604">
                  <c:v>5.7790100000000005E-10</c:v>
                </c:pt>
                <c:pt idx="605">
                  <c:v>5.78124E-10</c:v>
                </c:pt>
                <c:pt idx="606">
                  <c:v>5.7834799999999996E-10</c:v>
                </c:pt>
                <c:pt idx="607">
                  <c:v>5.7857100000000001E-10</c:v>
                </c:pt>
                <c:pt idx="608">
                  <c:v>5.7879499999999996E-10</c:v>
                </c:pt>
                <c:pt idx="609">
                  <c:v>5.7901800000000002E-10</c:v>
                </c:pt>
                <c:pt idx="610">
                  <c:v>5.7924199999999997E-10</c:v>
                </c:pt>
                <c:pt idx="611">
                  <c:v>5.7946500000000003E-10</c:v>
                </c:pt>
                <c:pt idx="612">
                  <c:v>5.7968899999999998E-10</c:v>
                </c:pt>
                <c:pt idx="613">
                  <c:v>5.7991200000000003E-10</c:v>
                </c:pt>
                <c:pt idx="614">
                  <c:v>5.8013499999999998E-10</c:v>
                </c:pt>
                <c:pt idx="615">
                  <c:v>5.8035900000000004E-10</c:v>
                </c:pt>
                <c:pt idx="616">
                  <c:v>5.8058199999999999E-10</c:v>
                </c:pt>
                <c:pt idx="617">
                  <c:v>5.8080599999999995E-10</c:v>
                </c:pt>
                <c:pt idx="618">
                  <c:v>5.81029E-10</c:v>
                </c:pt>
                <c:pt idx="619">
                  <c:v>5.8125299999999996E-10</c:v>
                </c:pt>
                <c:pt idx="620">
                  <c:v>5.8147600000000001E-10</c:v>
                </c:pt>
                <c:pt idx="621">
                  <c:v>5.8169899999999996E-10</c:v>
                </c:pt>
                <c:pt idx="622">
                  <c:v>5.8192300000000002E-10</c:v>
                </c:pt>
                <c:pt idx="623">
                  <c:v>5.8214599999999997E-10</c:v>
                </c:pt>
                <c:pt idx="624">
                  <c:v>5.8237000000000003E-10</c:v>
                </c:pt>
                <c:pt idx="625">
                  <c:v>5.8259299999999998E-10</c:v>
                </c:pt>
                <c:pt idx="626">
                  <c:v>5.8281700000000004E-10</c:v>
                </c:pt>
                <c:pt idx="627">
                  <c:v>5.8303999999999998E-10</c:v>
                </c:pt>
                <c:pt idx="628">
                  <c:v>5.8326400000000004E-10</c:v>
                </c:pt>
                <c:pt idx="629">
                  <c:v>5.8348699999999999E-10</c:v>
                </c:pt>
                <c:pt idx="630">
                  <c:v>5.8371000000000005E-10</c:v>
                </c:pt>
                <c:pt idx="631">
                  <c:v>5.83934E-10</c:v>
                </c:pt>
                <c:pt idx="632">
                  <c:v>5.8415699999999995E-10</c:v>
                </c:pt>
                <c:pt idx="633">
                  <c:v>5.8438100000000001E-10</c:v>
                </c:pt>
                <c:pt idx="634">
                  <c:v>5.8460399999999996E-10</c:v>
                </c:pt>
                <c:pt idx="635">
                  <c:v>5.8482800000000002E-10</c:v>
                </c:pt>
                <c:pt idx="636">
                  <c:v>5.8505099999999997E-10</c:v>
                </c:pt>
                <c:pt idx="637">
                  <c:v>5.8527500000000003E-10</c:v>
                </c:pt>
                <c:pt idx="638">
                  <c:v>5.8549799999999998E-10</c:v>
                </c:pt>
                <c:pt idx="639">
                  <c:v>5.8572100000000003E-10</c:v>
                </c:pt>
                <c:pt idx="640">
                  <c:v>5.8594499999999999E-10</c:v>
                </c:pt>
                <c:pt idx="641">
                  <c:v>5.8616800000000004E-10</c:v>
                </c:pt>
                <c:pt idx="642">
                  <c:v>5.86392E-10</c:v>
                </c:pt>
                <c:pt idx="643">
                  <c:v>5.8661500000000005E-10</c:v>
                </c:pt>
                <c:pt idx="644">
                  <c:v>5.86839E-10</c:v>
                </c:pt>
                <c:pt idx="645">
                  <c:v>5.8706199999999995E-10</c:v>
                </c:pt>
                <c:pt idx="646">
                  <c:v>5.8728600000000001E-10</c:v>
                </c:pt>
                <c:pt idx="647">
                  <c:v>5.8750899999999996E-10</c:v>
                </c:pt>
                <c:pt idx="648">
                  <c:v>5.8773200000000001E-10</c:v>
                </c:pt>
                <c:pt idx="649">
                  <c:v>5.8795599999999997E-10</c:v>
                </c:pt>
                <c:pt idx="650">
                  <c:v>5.8817900000000002E-10</c:v>
                </c:pt>
                <c:pt idx="651">
                  <c:v>5.8840299999999998E-10</c:v>
                </c:pt>
                <c:pt idx="652">
                  <c:v>5.8862600000000003E-10</c:v>
                </c:pt>
                <c:pt idx="653">
                  <c:v>5.8884999999999999E-10</c:v>
                </c:pt>
                <c:pt idx="654">
                  <c:v>5.8907300000000004E-10</c:v>
                </c:pt>
                <c:pt idx="655">
                  <c:v>5.8929599999999999E-10</c:v>
                </c:pt>
                <c:pt idx="656">
                  <c:v>5.8952000000000005E-10</c:v>
                </c:pt>
                <c:pt idx="657">
                  <c:v>5.89743E-10</c:v>
                </c:pt>
                <c:pt idx="658">
                  <c:v>5.8996699999999995E-10</c:v>
                </c:pt>
                <c:pt idx="659">
                  <c:v>5.9019000000000001E-10</c:v>
                </c:pt>
                <c:pt idx="660">
                  <c:v>5.9041399999999996E-10</c:v>
                </c:pt>
                <c:pt idx="661">
                  <c:v>5.9063700000000002E-10</c:v>
                </c:pt>
                <c:pt idx="662">
                  <c:v>5.9086099999999997E-10</c:v>
                </c:pt>
                <c:pt idx="663">
                  <c:v>5.9108400000000002E-10</c:v>
                </c:pt>
                <c:pt idx="664">
                  <c:v>5.9130699999999997E-10</c:v>
                </c:pt>
                <c:pt idx="665">
                  <c:v>5.9153100000000003E-10</c:v>
                </c:pt>
                <c:pt idx="666">
                  <c:v>5.9175399999999998E-10</c:v>
                </c:pt>
                <c:pt idx="667">
                  <c:v>5.9197800000000004E-10</c:v>
                </c:pt>
                <c:pt idx="668">
                  <c:v>5.9220099999999999E-10</c:v>
                </c:pt>
                <c:pt idx="669">
                  <c:v>5.9242500000000005E-10</c:v>
                </c:pt>
                <c:pt idx="670">
                  <c:v>5.92648E-10</c:v>
                </c:pt>
                <c:pt idx="671">
                  <c:v>5.9287199999999996E-10</c:v>
                </c:pt>
                <c:pt idx="672">
                  <c:v>5.9309500000000001E-10</c:v>
                </c:pt>
                <c:pt idx="673">
                  <c:v>5.9331799999999996E-10</c:v>
                </c:pt>
                <c:pt idx="674">
                  <c:v>5.9354200000000002E-10</c:v>
                </c:pt>
                <c:pt idx="675">
                  <c:v>5.9376499999999997E-10</c:v>
                </c:pt>
                <c:pt idx="676">
                  <c:v>5.9398900000000003E-10</c:v>
                </c:pt>
                <c:pt idx="677">
                  <c:v>5.9421199999999997E-10</c:v>
                </c:pt>
                <c:pt idx="678">
                  <c:v>5.9443600000000003E-10</c:v>
                </c:pt>
                <c:pt idx="679">
                  <c:v>5.9465899999999998E-10</c:v>
                </c:pt>
                <c:pt idx="680">
                  <c:v>5.9488200000000003E-10</c:v>
                </c:pt>
                <c:pt idx="681">
                  <c:v>5.9510599999999999E-10</c:v>
                </c:pt>
                <c:pt idx="682">
                  <c:v>5.9532900000000004E-10</c:v>
                </c:pt>
                <c:pt idx="683">
                  <c:v>5.95553E-10</c:v>
                </c:pt>
                <c:pt idx="684">
                  <c:v>5.9577599999999995E-10</c:v>
                </c:pt>
                <c:pt idx="685">
                  <c:v>5.9600000000000001E-10</c:v>
                </c:pt>
                <c:pt idx="686">
                  <c:v>5.9622299999999996E-10</c:v>
                </c:pt>
                <c:pt idx="687">
                  <c:v>5.9644700000000002E-10</c:v>
                </c:pt>
                <c:pt idx="688">
                  <c:v>5.9666999999999997E-10</c:v>
                </c:pt>
                <c:pt idx="689">
                  <c:v>5.9689300000000002E-10</c:v>
                </c:pt>
                <c:pt idx="690">
                  <c:v>5.9711699999999998E-10</c:v>
                </c:pt>
                <c:pt idx="691">
                  <c:v>5.9734000000000003E-10</c:v>
                </c:pt>
                <c:pt idx="692">
                  <c:v>5.9756399999999998E-10</c:v>
                </c:pt>
                <c:pt idx="693">
                  <c:v>5.9778700000000004E-10</c:v>
                </c:pt>
                <c:pt idx="694">
                  <c:v>5.9801099999999999E-10</c:v>
                </c:pt>
                <c:pt idx="695">
                  <c:v>5.9823400000000005E-10</c:v>
                </c:pt>
                <c:pt idx="696">
                  <c:v>5.98458E-10</c:v>
                </c:pt>
                <c:pt idx="697">
                  <c:v>5.9868099999999995E-10</c:v>
                </c:pt>
                <c:pt idx="698">
                  <c:v>5.98904E-10</c:v>
                </c:pt>
                <c:pt idx="699">
                  <c:v>5.9912799999999996E-10</c:v>
                </c:pt>
                <c:pt idx="700">
                  <c:v>5.9935100000000001E-10</c:v>
                </c:pt>
                <c:pt idx="701">
                  <c:v>5.9957499999999997E-10</c:v>
                </c:pt>
                <c:pt idx="702">
                  <c:v>5.9979800000000002E-10</c:v>
                </c:pt>
                <c:pt idx="703">
                  <c:v>6.0002199999999998E-10</c:v>
                </c:pt>
                <c:pt idx="704">
                  <c:v>6.0024500000000003E-10</c:v>
                </c:pt>
                <c:pt idx="705">
                  <c:v>6.0046799999999998E-10</c:v>
                </c:pt>
                <c:pt idx="706">
                  <c:v>6.0069200000000004E-10</c:v>
                </c:pt>
                <c:pt idx="707">
                  <c:v>6.0091499999999999E-10</c:v>
                </c:pt>
                <c:pt idx="708">
                  <c:v>6.0113900000000005E-10</c:v>
                </c:pt>
                <c:pt idx="709">
                  <c:v>6.01362E-10</c:v>
                </c:pt>
                <c:pt idx="710">
                  <c:v>6.0158599999999995E-10</c:v>
                </c:pt>
                <c:pt idx="711">
                  <c:v>6.01809E-10</c:v>
                </c:pt>
                <c:pt idx="712">
                  <c:v>6.0203299999999996E-10</c:v>
                </c:pt>
                <c:pt idx="713">
                  <c:v>6.0225600000000001E-10</c:v>
                </c:pt>
                <c:pt idx="714">
                  <c:v>6.0247899999999996E-10</c:v>
                </c:pt>
                <c:pt idx="715">
                  <c:v>6.0270300000000002E-10</c:v>
                </c:pt>
                <c:pt idx="716">
                  <c:v>6.0292599999999997E-10</c:v>
                </c:pt>
                <c:pt idx="717">
                  <c:v>6.0315000000000003E-10</c:v>
                </c:pt>
                <c:pt idx="718">
                  <c:v>6.0337299999999998E-10</c:v>
                </c:pt>
                <c:pt idx="719">
                  <c:v>6.0359700000000004E-10</c:v>
                </c:pt>
                <c:pt idx="720">
                  <c:v>6.0381999999999999E-10</c:v>
                </c:pt>
                <c:pt idx="721">
                  <c:v>6.0404400000000005E-10</c:v>
                </c:pt>
                <c:pt idx="722">
                  <c:v>6.04267E-10</c:v>
                </c:pt>
                <c:pt idx="723">
                  <c:v>6.0449000000000005E-10</c:v>
                </c:pt>
                <c:pt idx="724">
                  <c:v>6.0471400000000001E-10</c:v>
                </c:pt>
                <c:pt idx="725">
                  <c:v>6.0493699999999996E-10</c:v>
                </c:pt>
                <c:pt idx="726">
                  <c:v>6.0516100000000002E-10</c:v>
                </c:pt>
                <c:pt idx="727">
                  <c:v>6.0538399999999996E-10</c:v>
                </c:pt>
                <c:pt idx="728">
                  <c:v>6.0560800000000002E-10</c:v>
                </c:pt>
                <c:pt idx="729">
                  <c:v>6.0583099999999997E-10</c:v>
                </c:pt>
                <c:pt idx="730">
                  <c:v>6.0605500000000003E-10</c:v>
                </c:pt>
                <c:pt idx="731">
                  <c:v>6.0627799999999998E-10</c:v>
                </c:pt>
                <c:pt idx="732">
                  <c:v>6.0650100000000003E-10</c:v>
                </c:pt>
                <c:pt idx="733">
                  <c:v>6.0672499999999999E-10</c:v>
                </c:pt>
                <c:pt idx="734">
                  <c:v>6.0694800000000004E-10</c:v>
                </c:pt>
                <c:pt idx="735">
                  <c:v>6.07172E-10</c:v>
                </c:pt>
                <c:pt idx="736">
                  <c:v>6.0739500000000005E-10</c:v>
                </c:pt>
                <c:pt idx="737">
                  <c:v>6.0761900000000001E-10</c:v>
                </c:pt>
                <c:pt idx="738">
                  <c:v>6.0784199999999996E-10</c:v>
                </c:pt>
                <c:pt idx="739">
                  <c:v>6.0806500000000001E-10</c:v>
                </c:pt>
                <c:pt idx="740">
                  <c:v>6.0828899999999997E-10</c:v>
                </c:pt>
                <c:pt idx="741">
                  <c:v>6.0851200000000002E-10</c:v>
                </c:pt>
                <c:pt idx="742">
                  <c:v>6.0873599999999997E-10</c:v>
                </c:pt>
                <c:pt idx="743">
                  <c:v>6.0895900000000003E-10</c:v>
                </c:pt>
                <c:pt idx="744">
                  <c:v>6.0918299999999998E-10</c:v>
                </c:pt>
                <c:pt idx="745">
                  <c:v>6.0940600000000004E-10</c:v>
                </c:pt>
                <c:pt idx="746">
                  <c:v>6.0962999999999999E-10</c:v>
                </c:pt>
                <c:pt idx="747">
                  <c:v>6.0985300000000004E-10</c:v>
                </c:pt>
                <c:pt idx="748">
                  <c:v>6.1007599999999999E-10</c:v>
                </c:pt>
                <c:pt idx="749">
                  <c:v>6.1029999999999995E-10</c:v>
                </c:pt>
                <c:pt idx="750">
                  <c:v>6.10523E-10</c:v>
                </c:pt>
                <c:pt idx="751">
                  <c:v>6.1074699999999996E-10</c:v>
                </c:pt>
                <c:pt idx="752">
                  <c:v>6.1097000000000001E-10</c:v>
                </c:pt>
                <c:pt idx="753">
                  <c:v>6.1119399999999997E-10</c:v>
                </c:pt>
                <c:pt idx="754">
                  <c:v>6.1141700000000002E-10</c:v>
                </c:pt>
                <c:pt idx="755">
                  <c:v>6.1164099999999998E-10</c:v>
                </c:pt>
                <c:pt idx="756">
                  <c:v>6.1186400000000003E-10</c:v>
                </c:pt>
                <c:pt idx="757">
                  <c:v>6.1208699999999998E-10</c:v>
                </c:pt>
                <c:pt idx="758">
                  <c:v>6.1231100000000004E-10</c:v>
                </c:pt>
                <c:pt idx="759">
                  <c:v>6.1253399999999999E-10</c:v>
                </c:pt>
                <c:pt idx="760">
                  <c:v>6.1275800000000005E-10</c:v>
                </c:pt>
                <c:pt idx="761">
                  <c:v>6.1298099999999999E-10</c:v>
                </c:pt>
                <c:pt idx="762">
                  <c:v>6.1320499999999995E-10</c:v>
                </c:pt>
                <c:pt idx="763">
                  <c:v>6.13428E-10</c:v>
                </c:pt>
                <c:pt idx="764">
                  <c:v>6.1365099999999995E-10</c:v>
                </c:pt>
                <c:pt idx="765">
                  <c:v>6.1387500000000001E-10</c:v>
                </c:pt>
                <c:pt idx="766">
                  <c:v>6.1409799999999996E-10</c:v>
                </c:pt>
                <c:pt idx="767">
                  <c:v>6.1432200000000002E-10</c:v>
                </c:pt>
                <c:pt idx="768">
                  <c:v>6.1454499999999997E-10</c:v>
                </c:pt>
                <c:pt idx="769">
                  <c:v>6.1476900000000003E-10</c:v>
                </c:pt>
                <c:pt idx="770">
                  <c:v>6.1499199999999998E-10</c:v>
                </c:pt>
                <c:pt idx="771">
                  <c:v>6.1521600000000004E-10</c:v>
                </c:pt>
                <c:pt idx="772">
                  <c:v>6.1543899999999999E-10</c:v>
                </c:pt>
                <c:pt idx="773">
                  <c:v>6.1566200000000004E-10</c:v>
                </c:pt>
                <c:pt idx="774">
                  <c:v>6.15886E-10</c:v>
                </c:pt>
                <c:pt idx="775">
                  <c:v>6.1610900000000005E-10</c:v>
                </c:pt>
                <c:pt idx="776">
                  <c:v>6.1633300000000001E-10</c:v>
                </c:pt>
                <c:pt idx="777">
                  <c:v>6.1655599999999995E-10</c:v>
                </c:pt>
                <c:pt idx="778">
                  <c:v>6.1678000000000001E-10</c:v>
                </c:pt>
                <c:pt idx="779">
                  <c:v>6.1700299999999996E-10</c:v>
                </c:pt>
                <c:pt idx="780">
                  <c:v>6.1722700000000002E-10</c:v>
                </c:pt>
                <c:pt idx="781">
                  <c:v>6.1744999999999997E-10</c:v>
                </c:pt>
                <c:pt idx="782">
                  <c:v>6.1767300000000002E-10</c:v>
                </c:pt>
                <c:pt idx="783">
                  <c:v>6.1789699999999998E-10</c:v>
                </c:pt>
                <c:pt idx="784">
                  <c:v>6.1812000000000003E-10</c:v>
                </c:pt>
                <c:pt idx="785">
                  <c:v>6.1834399999999999E-10</c:v>
                </c:pt>
                <c:pt idx="786">
                  <c:v>6.1856700000000004E-10</c:v>
                </c:pt>
                <c:pt idx="787">
                  <c:v>6.18791E-10</c:v>
                </c:pt>
                <c:pt idx="788">
                  <c:v>6.1901400000000005E-10</c:v>
                </c:pt>
                <c:pt idx="789">
                  <c:v>6.19237E-10</c:v>
                </c:pt>
                <c:pt idx="790">
                  <c:v>6.1946099999999996E-10</c:v>
                </c:pt>
                <c:pt idx="791">
                  <c:v>6.1968400000000001E-10</c:v>
                </c:pt>
                <c:pt idx="792">
                  <c:v>6.1990799999999996E-10</c:v>
                </c:pt>
                <c:pt idx="793">
                  <c:v>6.2013100000000002E-10</c:v>
                </c:pt>
                <c:pt idx="794">
                  <c:v>6.2035499999999997E-10</c:v>
                </c:pt>
                <c:pt idx="795">
                  <c:v>6.2057800000000003E-10</c:v>
                </c:pt>
                <c:pt idx="796">
                  <c:v>6.2080199999999998E-10</c:v>
                </c:pt>
                <c:pt idx="797">
                  <c:v>6.2102500000000003E-10</c:v>
                </c:pt>
                <c:pt idx="798">
                  <c:v>6.2124799999999998E-10</c:v>
                </c:pt>
                <c:pt idx="799">
                  <c:v>6.2147200000000004E-10</c:v>
                </c:pt>
                <c:pt idx="800">
                  <c:v>6.2169499999999999E-10</c:v>
                </c:pt>
                <c:pt idx="801">
                  <c:v>6.2191899999999995E-10</c:v>
                </c:pt>
                <c:pt idx="802">
                  <c:v>6.22142E-10</c:v>
                </c:pt>
                <c:pt idx="803">
                  <c:v>6.2236599999999996E-10</c:v>
                </c:pt>
                <c:pt idx="804">
                  <c:v>6.2258900000000001E-10</c:v>
                </c:pt>
                <c:pt idx="805">
                  <c:v>6.2281299999999997E-10</c:v>
                </c:pt>
                <c:pt idx="806">
                  <c:v>6.2303600000000002E-10</c:v>
                </c:pt>
                <c:pt idx="807">
                  <c:v>6.2325899999999997E-10</c:v>
                </c:pt>
                <c:pt idx="808">
                  <c:v>6.2348300000000003E-10</c:v>
                </c:pt>
                <c:pt idx="809">
                  <c:v>6.2370599999999998E-10</c:v>
                </c:pt>
                <c:pt idx="810">
                  <c:v>6.2393000000000004E-10</c:v>
                </c:pt>
                <c:pt idx="811">
                  <c:v>6.2415299999999998E-10</c:v>
                </c:pt>
                <c:pt idx="812">
                  <c:v>6.2437700000000005E-10</c:v>
                </c:pt>
                <c:pt idx="813">
                  <c:v>6.2459999999999999E-10</c:v>
                </c:pt>
                <c:pt idx="814">
                  <c:v>6.2482399999999995E-10</c:v>
                </c:pt>
                <c:pt idx="815">
                  <c:v>6.25047E-10</c:v>
                </c:pt>
                <c:pt idx="816">
                  <c:v>6.2526999999999995E-10</c:v>
                </c:pt>
                <c:pt idx="817">
                  <c:v>6.2549400000000001E-10</c:v>
                </c:pt>
                <c:pt idx="818">
                  <c:v>6.2571699999999996E-10</c:v>
                </c:pt>
                <c:pt idx="819">
                  <c:v>6.2594100000000002E-10</c:v>
                </c:pt>
                <c:pt idx="820">
                  <c:v>6.2616399999999997E-10</c:v>
                </c:pt>
                <c:pt idx="821">
                  <c:v>6.2638800000000003E-10</c:v>
                </c:pt>
                <c:pt idx="822">
                  <c:v>6.2661099999999998E-10</c:v>
                </c:pt>
                <c:pt idx="823">
                  <c:v>6.2683400000000003E-10</c:v>
                </c:pt>
                <c:pt idx="824">
                  <c:v>6.2705799999999999E-10</c:v>
                </c:pt>
                <c:pt idx="825">
                  <c:v>6.2728100000000004E-10</c:v>
                </c:pt>
                <c:pt idx="826">
                  <c:v>6.27505E-10</c:v>
                </c:pt>
                <c:pt idx="827">
                  <c:v>6.2772800000000005E-10</c:v>
                </c:pt>
                <c:pt idx="828">
                  <c:v>6.27952E-10</c:v>
                </c:pt>
                <c:pt idx="829">
                  <c:v>6.2817499999999995E-10</c:v>
                </c:pt>
                <c:pt idx="830">
                  <c:v>6.2839900000000001E-10</c:v>
                </c:pt>
                <c:pt idx="831">
                  <c:v>6.2862199999999996E-10</c:v>
                </c:pt>
                <c:pt idx="832">
                  <c:v>6.2884500000000001E-10</c:v>
                </c:pt>
                <c:pt idx="833">
                  <c:v>6.2906899999999997E-10</c:v>
                </c:pt>
                <c:pt idx="834">
                  <c:v>6.2929200000000002E-10</c:v>
                </c:pt>
                <c:pt idx="835">
                  <c:v>6.2951599999999998E-10</c:v>
                </c:pt>
                <c:pt idx="836">
                  <c:v>6.2973900000000003E-10</c:v>
                </c:pt>
                <c:pt idx="837">
                  <c:v>6.2996299999999999E-10</c:v>
                </c:pt>
                <c:pt idx="838">
                  <c:v>6.3018600000000004E-10</c:v>
                </c:pt>
                <c:pt idx="839">
                  <c:v>6.3041E-10</c:v>
                </c:pt>
                <c:pt idx="840">
                  <c:v>6.3063300000000005E-10</c:v>
                </c:pt>
                <c:pt idx="841">
                  <c:v>6.30856E-10</c:v>
                </c:pt>
                <c:pt idx="842">
                  <c:v>6.3107999999999995E-10</c:v>
                </c:pt>
                <c:pt idx="843">
                  <c:v>6.3130300000000001E-10</c:v>
                </c:pt>
                <c:pt idx="844">
                  <c:v>6.3152699999999996E-10</c:v>
                </c:pt>
                <c:pt idx="845">
                  <c:v>6.3175000000000002E-10</c:v>
                </c:pt>
                <c:pt idx="846">
                  <c:v>6.3197399999999997E-10</c:v>
                </c:pt>
                <c:pt idx="847">
                  <c:v>6.3219700000000002E-10</c:v>
                </c:pt>
                <c:pt idx="848">
                  <c:v>6.3241999999999997E-10</c:v>
                </c:pt>
                <c:pt idx="849">
                  <c:v>6.3264400000000003E-10</c:v>
                </c:pt>
                <c:pt idx="850">
                  <c:v>6.3286699999999998E-10</c:v>
                </c:pt>
                <c:pt idx="851">
                  <c:v>6.3309100000000004E-10</c:v>
                </c:pt>
                <c:pt idx="852">
                  <c:v>6.3331399999999999E-10</c:v>
                </c:pt>
                <c:pt idx="853">
                  <c:v>6.3353800000000005E-10</c:v>
                </c:pt>
                <c:pt idx="854">
                  <c:v>6.33761E-10</c:v>
                </c:pt>
                <c:pt idx="855">
                  <c:v>6.3398499999999996E-10</c:v>
                </c:pt>
                <c:pt idx="856">
                  <c:v>6.3420800000000001E-10</c:v>
                </c:pt>
                <c:pt idx="857">
                  <c:v>6.3443099999999996E-10</c:v>
                </c:pt>
                <c:pt idx="858">
                  <c:v>6.3465500000000002E-10</c:v>
                </c:pt>
                <c:pt idx="859">
                  <c:v>6.3487799999999997E-10</c:v>
                </c:pt>
                <c:pt idx="860">
                  <c:v>6.3510200000000003E-10</c:v>
                </c:pt>
                <c:pt idx="861">
                  <c:v>6.3532499999999997E-10</c:v>
                </c:pt>
                <c:pt idx="862">
                  <c:v>6.3554900000000004E-10</c:v>
                </c:pt>
                <c:pt idx="863">
                  <c:v>6.3577199999999998E-10</c:v>
                </c:pt>
                <c:pt idx="864">
                  <c:v>6.3599600000000004E-10</c:v>
                </c:pt>
                <c:pt idx="865">
                  <c:v>6.3621899999999999E-10</c:v>
                </c:pt>
                <c:pt idx="866">
                  <c:v>6.3644200000000004E-10</c:v>
                </c:pt>
                <c:pt idx="867">
                  <c:v>6.36666E-10</c:v>
                </c:pt>
                <c:pt idx="868">
                  <c:v>6.3688899999999995E-10</c:v>
                </c:pt>
                <c:pt idx="869">
                  <c:v>6.3711300000000001E-10</c:v>
                </c:pt>
                <c:pt idx="870">
                  <c:v>6.3733599999999996E-10</c:v>
                </c:pt>
                <c:pt idx="871">
                  <c:v>6.3756000000000002E-10</c:v>
                </c:pt>
                <c:pt idx="872">
                  <c:v>6.3778299999999997E-10</c:v>
                </c:pt>
                <c:pt idx="873">
                  <c:v>6.3800600000000002E-10</c:v>
                </c:pt>
                <c:pt idx="874">
                  <c:v>6.3822999999999998E-10</c:v>
                </c:pt>
                <c:pt idx="875">
                  <c:v>6.3845300000000003E-10</c:v>
                </c:pt>
                <c:pt idx="876">
                  <c:v>6.3867699999999999E-10</c:v>
                </c:pt>
                <c:pt idx="877">
                  <c:v>6.3890000000000004E-10</c:v>
                </c:pt>
                <c:pt idx="878">
                  <c:v>6.3912399999999999E-10</c:v>
                </c:pt>
                <c:pt idx="879">
                  <c:v>6.3934700000000005E-10</c:v>
                </c:pt>
                <c:pt idx="880">
                  <c:v>6.39571E-10</c:v>
                </c:pt>
                <c:pt idx="881">
                  <c:v>6.3979399999999995E-10</c:v>
                </c:pt>
                <c:pt idx="882">
                  <c:v>6.40017E-10</c:v>
                </c:pt>
                <c:pt idx="883">
                  <c:v>6.4024099999999996E-10</c:v>
                </c:pt>
                <c:pt idx="884">
                  <c:v>6.4046400000000001E-10</c:v>
                </c:pt>
                <c:pt idx="885">
                  <c:v>6.4068799999999997E-10</c:v>
                </c:pt>
                <c:pt idx="886">
                  <c:v>6.4091100000000002E-10</c:v>
                </c:pt>
                <c:pt idx="887">
                  <c:v>6.4113499999999998E-10</c:v>
                </c:pt>
                <c:pt idx="888">
                  <c:v>6.4135800000000003E-10</c:v>
                </c:pt>
                <c:pt idx="889">
                  <c:v>6.4158199999999999E-10</c:v>
                </c:pt>
                <c:pt idx="890">
                  <c:v>6.4180500000000004E-10</c:v>
                </c:pt>
                <c:pt idx="891">
                  <c:v>6.4202799999999999E-10</c:v>
                </c:pt>
                <c:pt idx="892">
                  <c:v>6.4225200000000005E-10</c:v>
                </c:pt>
                <c:pt idx="893">
                  <c:v>6.42475E-10</c:v>
                </c:pt>
                <c:pt idx="894">
                  <c:v>6.4269899999999995E-10</c:v>
                </c:pt>
                <c:pt idx="895">
                  <c:v>6.4292200000000001E-10</c:v>
                </c:pt>
                <c:pt idx="896">
                  <c:v>6.4314599999999996E-10</c:v>
                </c:pt>
                <c:pt idx="897">
                  <c:v>6.4336900000000001E-10</c:v>
                </c:pt>
                <c:pt idx="898">
                  <c:v>6.4359299999999997E-10</c:v>
                </c:pt>
                <c:pt idx="899">
                  <c:v>6.4381600000000002E-10</c:v>
                </c:pt>
                <c:pt idx="900">
                  <c:v>6.4403899999999997E-10</c:v>
                </c:pt>
                <c:pt idx="901">
                  <c:v>6.4426300000000003E-10</c:v>
                </c:pt>
                <c:pt idx="902">
                  <c:v>6.4448599999999998E-10</c:v>
                </c:pt>
                <c:pt idx="903">
                  <c:v>6.4471000000000004E-10</c:v>
                </c:pt>
                <c:pt idx="904">
                  <c:v>6.4493299999999999E-10</c:v>
                </c:pt>
                <c:pt idx="905">
                  <c:v>6.4515700000000005E-10</c:v>
                </c:pt>
                <c:pt idx="906">
                  <c:v>6.4538E-10</c:v>
                </c:pt>
                <c:pt idx="907">
                  <c:v>6.4560300000000005E-10</c:v>
                </c:pt>
                <c:pt idx="908">
                  <c:v>6.4582700000000001E-10</c:v>
                </c:pt>
                <c:pt idx="909">
                  <c:v>6.4604999999999996E-10</c:v>
                </c:pt>
                <c:pt idx="910">
                  <c:v>6.4627400000000002E-10</c:v>
                </c:pt>
                <c:pt idx="911">
                  <c:v>6.4649699999999996E-10</c:v>
                </c:pt>
                <c:pt idx="912">
                  <c:v>6.4672100000000003E-10</c:v>
                </c:pt>
                <c:pt idx="913">
                  <c:v>6.4694399999999997E-10</c:v>
                </c:pt>
                <c:pt idx="914">
                  <c:v>6.4716800000000003E-10</c:v>
                </c:pt>
                <c:pt idx="915">
                  <c:v>6.4739099999999998E-10</c:v>
                </c:pt>
                <c:pt idx="916">
                  <c:v>6.4761400000000003E-10</c:v>
                </c:pt>
                <c:pt idx="917">
                  <c:v>6.4783799999999999E-10</c:v>
                </c:pt>
                <c:pt idx="918">
                  <c:v>6.4806100000000004E-10</c:v>
                </c:pt>
                <c:pt idx="919">
                  <c:v>6.48285E-10</c:v>
                </c:pt>
                <c:pt idx="920">
                  <c:v>6.4850799999999995E-10</c:v>
                </c:pt>
                <c:pt idx="921">
                  <c:v>6.4873200000000001E-10</c:v>
                </c:pt>
                <c:pt idx="922">
                  <c:v>6.4895499999999996E-10</c:v>
                </c:pt>
                <c:pt idx="923">
                  <c:v>6.4917900000000002E-10</c:v>
                </c:pt>
                <c:pt idx="924">
                  <c:v>6.4940199999999997E-10</c:v>
                </c:pt>
                <c:pt idx="925">
                  <c:v>6.4962500000000002E-10</c:v>
                </c:pt>
                <c:pt idx="926">
                  <c:v>6.4984899999999998E-10</c:v>
                </c:pt>
                <c:pt idx="927">
                  <c:v>6.5007200000000003E-10</c:v>
                </c:pt>
                <c:pt idx="928">
                  <c:v>6.5029599999999998E-10</c:v>
                </c:pt>
                <c:pt idx="929">
                  <c:v>6.5051900000000004E-10</c:v>
                </c:pt>
                <c:pt idx="930">
                  <c:v>6.5074299999999999E-10</c:v>
                </c:pt>
                <c:pt idx="931">
                  <c:v>6.5096600000000005E-10</c:v>
                </c:pt>
                <c:pt idx="932">
                  <c:v>6.5118899999999999E-10</c:v>
                </c:pt>
                <c:pt idx="933">
                  <c:v>6.5141299999999995E-10</c:v>
                </c:pt>
                <c:pt idx="934">
                  <c:v>6.51636E-10</c:v>
                </c:pt>
                <c:pt idx="935">
                  <c:v>6.5185999999999996E-10</c:v>
                </c:pt>
                <c:pt idx="936">
                  <c:v>6.5208300000000001E-10</c:v>
                </c:pt>
                <c:pt idx="937">
                  <c:v>6.5230699999999997E-10</c:v>
                </c:pt>
                <c:pt idx="938">
                  <c:v>6.5253000000000002E-10</c:v>
                </c:pt>
                <c:pt idx="939">
                  <c:v>6.5275399999999998E-10</c:v>
                </c:pt>
                <c:pt idx="940">
                  <c:v>6.5297700000000003E-10</c:v>
                </c:pt>
                <c:pt idx="941">
                  <c:v>6.5319999999999998E-10</c:v>
                </c:pt>
                <c:pt idx="942">
                  <c:v>6.5342400000000004E-10</c:v>
                </c:pt>
                <c:pt idx="943">
                  <c:v>6.5364699999999999E-10</c:v>
                </c:pt>
                <c:pt idx="944">
                  <c:v>6.5387100000000005E-10</c:v>
                </c:pt>
                <c:pt idx="945">
                  <c:v>6.54094E-10</c:v>
                </c:pt>
                <c:pt idx="946">
                  <c:v>6.5431799999999995E-10</c:v>
                </c:pt>
                <c:pt idx="947">
                  <c:v>6.54541E-10</c:v>
                </c:pt>
                <c:pt idx="948">
                  <c:v>6.5476499999999996E-10</c:v>
                </c:pt>
                <c:pt idx="949">
                  <c:v>6.5498800000000001E-10</c:v>
                </c:pt>
                <c:pt idx="950">
                  <c:v>6.5521099999999996E-10</c:v>
                </c:pt>
                <c:pt idx="951">
                  <c:v>6.5543500000000002E-10</c:v>
                </c:pt>
                <c:pt idx="952">
                  <c:v>6.5565799999999997E-10</c:v>
                </c:pt>
                <c:pt idx="953">
                  <c:v>6.5588200000000003E-10</c:v>
                </c:pt>
                <c:pt idx="954">
                  <c:v>6.5610499999999998E-10</c:v>
                </c:pt>
                <c:pt idx="955">
                  <c:v>6.5632900000000004E-10</c:v>
                </c:pt>
                <c:pt idx="956">
                  <c:v>6.5655199999999999E-10</c:v>
                </c:pt>
                <c:pt idx="957">
                  <c:v>6.5677500000000004E-10</c:v>
                </c:pt>
                <c:pt idx="958">
                  <c:v>6.56999E-10</c:v>
                </c:pt>
                <c:pt idx="959">
                  <c:v>6.5722200000000005E-10</c:v>
                </c:pt>
                <c:pt idx="960">
                  <c:v>6.5744600000000001E-10</c:v>
                </c:pt>
                <c:pt idx="961">
                  <c:v>6.5766899999999995E-10</c:v>
                </c:pt>
                <c:pt idx="962">
                  <c:v>6.5789300000000002E-10</c:v>
                </c:pt>
                <c:pt idx="963">
                  <c:v>6.5811599999999996E-10</c:v>
                </c:pt>
                <c:pt idx="964">
                  <c:v>6.5834000000000002E-10</c:v>
                </c:pt>
                <c:pt idx="965">
                  <c:v>6.5856299999999997E-10</c:v>
                </c:pt>
                <c:pt idx="966">
                  <c:v>6.5878600000000002E-10</c:v>
                </c:pt>
                <c:pt idx="967">
                  <c:v>6.5900999999999998E-10</c:v>
                </c:pt>
                <c:pt idx="968">
                  <c:v>6.5923300000000003E-10</c:v>
                </c:pt>
                <c:pt idx="969">
                  <c:v>6.5945699999999999E-10</c:v>
                </c:pt>
                <c:pt idx="970">
                  <c:v>6.5968000000000004E-10</c:v>
                </c:pt>
                <c:pt idx="971">
                  <c:v>6.59904E-10</c:v>
                </c:pt>
                <c:pt idx="972">
                  <c:v>6.6012700000000005E-10</c:v>
                </c:pt>
                <c:pt idx="973">
                  <c:v>6.6035100000000001E-10</c:v>
                </c:pt>
                <c:pt idx="974">
                  <c:v>6.6057399999999996E-10</c:v>
                </c:pt>
                <c:pt idx="975">
                  <c:v>6.6079700000000001E-10</c:v>
                </c:pt>
                <c:pt idx="976">
                  <c:v>6.6102099999999997E-10</c:v>
                </c:pt>
                <c:pt idx="977">
                  <c:v>6.6124400000000002E-10</c:v>
                </c:pt>
                <c:pt idx="978">
                  <c:v>6.6146799999999997E-10</c:v>
                </c:pt>
                <c:pt idx="979">
                  <c:v>6.6169100000000003E-10</c:v>
                </c:pt>
                <c:pt idx="980">
                  <c:v>6.6191499999999998E-10</c:v>
                </c:pt>
                <c:pt idx="981">
                  <c:v>6.6213800000000004E-10</c:v>
                </c:pt>
                <c:pt idx="982">
                  <c:v>6.6236199999999999E-10</c:v>
                </c:pt>
                <c:pt idx="983">
                  <c:v>6.6258500000000004E-10</c:v>
                </c:pt>
                <c:pt idx="984">
                  <c:v>6.6280799999999999E-10</c:v>
                </c:pt>
                <c:pt idx="985">
                  <c:v>6.6303199999999995E-10</c:v>
                </c:pt>
                <c:pt idx="986">
                  <c:v>6.63255E-10</c:v>
                </c:pt>
                <c:pt idx="987">
                  <c:v>6.6347899999999996E-10</c:v>
                </c:pt>
                <c:pt idx="988">
                  <c:v>6.6370200000000001E-10</c:v>
                </c:pt>
                <c:pt idx="989">
                  <c:v>6.6392599999999997E-10</c:v>
                </c:pt>
                <c:pt idx="990">
                  <c:v>6.6414900000000002E-10</c:v>
                </c:pt>
                <c:pt idx="991">
                  <c:v>6.6437199999999997E-10</c:v>
                </c:pt>
                <c:pt idx="992">
                  <c:v>6.6459600000000003E-10</c:v>
                </c:pt>
                <c:pt idx="993">
                  <c:v>6.6481899999999998E-10</c:v>
                </c:pt>
                <c:pt idx="994">
                  <c:v>6.6504300000000004E-10</c:v>
                </c:pt>
                <c:pt idx="995">
                  <c:v>6.6526599999999999E-10</c:v>
                </c:pt>
                <c:pt idx="996">
                  <c:v>6.6549000000000005E-10</c:v>
                </c:pt>
                <c:pt idx="997">
                  <c:v>6.6571299999999999E-10</c:v>
                </c:pt>
                <c:pt idx="998">
                  <c:v>6.6593699999999995E-10</c:v>
                </c:pt>
                <c:pt idx="999">
                  <c:v>6.6616E-10</c:v>
                </c:pt>
              </c:numCache>
            </c:numRef>
          </c:xVal>
          <c:yVal>
            <c:numRef>
              <c:f>'APD2cat-APD1mesh'!$G$1:$G$1000</c:f>
              <c:numCache>
                <c:formatCode>General</c:formatCode>
                <c:ptCount val="10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1</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1</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1</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1</c:v>
                </c:pt>
                <c:pt idx="336">
                  <c:v>0</c:v>
                </c:pt>
                <c:pt idx="337">
                  <c:v>0</c:v>
                </c:pt>
                <c:pt idx="338">
                  <c:v>0</c:v>
                </c:pt>
                <c:pt idx="339">
                  <c:v>0</c:v>
                </c:pt>
                <c:pt idx="340">
                  <c:v>0</c:v>
                </c:pt>
                <c:pt idx="341">
                  <c:v>0</c:v>
                </c:pt>
                <c:pt idx="342">
                  <c:v>0</c:v>
                </c:pt>
                <c:pt idx="343">
                  <c:v>1</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1</c:v>
                </c:pt>
                <c:pt idx="364">
                  <c:v>0</c:v>
                </c:pt>
                <c:pt idx="365">
                  <c:v>0</c:v>
                </c:pt>
                <c:pt idx="366">
                  <c:v>0</c:v>
                </c:pt>
                <c:pt idx="367">
                  <c:v>0</c:v>
                </c:pt>
                <c:pt idx="368">
                  <c:v>0</c:v>
                </c:pt>
                <c:pt idx="369">
                  <c:v>0</c:v>
                </c:pt>
                <c:pt idx="370">
                  <c:v>0</c:v>
                </c:pt>
                <c:pt idx="371">
                  <c:v>0</c:v>
                </c:pt>
                <c:pt idx="372">
                  <c:v>0</c:v>
                </c:pt>
                <c:pt idx="373">
                  <c:v>0</c:v>
                </c:pt>
                <c:pt idx="374">
                  <c:v>1</c:v>
                </c:pt>
                <c:pt idx="375">
                  <c:v>0</c:v>
                </c:pt>
                <c:pt idx="376">
                  <c:v>0</c:v>
                </c:pt>
                <c:pt idx="377">
                  <c:v>1</c:v>
                </c:pt>
                <c:pt idx="378">
                  <c:v>0</c:v>
                </c:pt>
                <c:pt idx="379">
                  <c:v>0</c:v>
                </c:pt>
                <c:pt idx="380">
                  <c:v>0</c:v>
                </c:pt>
                <c:pt idx="381">
                  <c:v>0</c:v>
                </c:pt>
                <c:pt idx="382">
                  <c:v>0</c:v>
                </c:pt>
                <c:pt idx="383">
                  <c:v>1</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2</c:v>
                </c:pt>
                <c:pt idx="399">
                  <c:v>0</c:v>
                </c:pt>
                <c:pt idx="400">
                  <c:v>0</c:v>
                </c:pt>
                <c:pt idx="401">
                  <c:v>0</c:v>
                </c:pt>
                <c:pt idx="402">
                  <c:v>0</c:v>
                </c:pt>
                <c:pt idx="403">
                  <c:v>0</c:v>
                </c:pt>
                <c:pt idx="404">
                  <c:v>1</c:v>
                </c:pt>
                <c:pt idx="405">
                  <c:v>0</c:v>
                </c:pt>
                <c:pt idx="406">
                  <c:v>1</c:v>
                </c:pt>
                <c:pt idx="407">
                  <c:v>0</c:v>
                </c:pt>
                <c:pt idx="408">
                  <c:v>1</c:v>
                </c:pt>
                <c:pt idx="409">
                  <c:v>1</c:v>
                </c:pt>
                <c:pt idx="410">
                  <c:v>1</c:v>
                </c:pt>
                <c:pt idx="411">
                  <c:v>0</c:v>
                </c:pt>
                <c:pt idx="412">
                  <c:v>1</c:v>
                </c:pt>
                <c:pt idx="413">
                  <c:v>0</c:v>
                </c:pt>
                <c:pt idx="414">
                  <c:v>1</c:v>
                </c:pt>
                <c:pt idx="415">
                  <c:v>0</c:v>
                </c:pt>
                <c:pt idx="416">
                  <c:v>1</c:v>
                </c:pt>
                <c:pt idx="417">
                  <c:v>0</c:v>
                </c:pt>
                <c:pt idx="418">
                  <c:v>0</c:v>
                </c:pt>
                <c:pt idx="419">
                  <c:v>2</c:v>
                </c:pt>
                <c:pt idx="420">
                  <c:v>0</c:v>
                </c:pt>
                <c:pt idx="421">
                  <c:v>0</c:v>
                </c:pt>
                <c:pt idx="422">
                  <c:v>1</c:v>
                </c:pt>
                <c:pt idx="423">
                  <c:v>0</c:v>
                </c:pt>
                <c:pt idx="424">
                  <c:v>1</c:v>
                </c:pt>
                <c:pt idx="425">
                  <c:v>1</c:v>
                </c:pt>
                <c:pt idx="426">
                  <c:v>1</c:v>
                </c:pt>
                <c:pt idx="427">
                  <c:v>1</c:v>
                </c:pt>
                <c:pt idx="428">
                  <c:v>0</c:v>
                </c:pt>
                <c:pt idx="429">
                  <c:v>2</c:v>
                </c:pt>
                <c:pt idx="430">
                  <c:v>1</c:v>
                </c:pt>
                <c:pt idx="431">
                  <c:v>0</c:v>
                </c:pt>
                <c:pt idx="432">
                  <c:v>1</c:v>
                </c:pt>
                <c:pt idx="433">
                  <c:v>0</c:v>
                </c:pt>
                <c:pt idx="434">
                  <c:v>0</c:v>
                </c:pt>
                <c:pt idx="435">
                  <c:v>1</c:v>
                </c:pt>
                <c:pt idx="436">
                  <c:v>0</c:v>
                </c:pt>
                <c:pt idx="437">
                  <c:v>0</c:v>
                </c:pt>
                <c:pt idx="438">
                  <c:v>1</c:v>
                </c:pt>
                <c:pt idx="439">
                  <c:v>0</c:v>
                </c:pt>
                <c:pt idx="440">
                  <c:v>2</c:v>
                </c:pt>
                <c:pt idx="441">
                  <c:v>0</c:v>
                </c:pt>
                <c:pt idx="442">
                  <c:v>3</c:v>
                </c:pt>
                <c:pt idx="443">
                  <c:v>1</c:v>
                </c:pt>
                <c:pt idx="444">
                  <c:v>0</c:v>
                </c:pt>
                <c:pt idx="445">
                  <c:v>0</c:v>
                </c:pt>
                <c:pt idx="446">
                  <c:v>0</c:v>
                </c:pt>
                <c:pt idx="447">
                  <c:v>1</c:v>
                </c:pt>
                <c:pt idx="448">
                  <c:v>0</c:v>
                </c:pt>
                <c:pt idx="449">
                  <c:v>4</c:v>
                </c:pt>
                <c:pt idx="450">
                  <c:v>0</c:v>
                </c:pt>
                <c:pt idx="451">
                  <c:v>1</c:v>
                </c:pt>
                <c:pt idx="452">
                  <c:v>0</c:v>
                </c:pt>
                <c:pt idx="453">
                  <c:v>3</c:v>
                </c:pt>
                <c:pt idx="454">
                  <c:v>2</c:v>
                </c:pt>
                <c:pt idx="455">
                  <c:v>1</c:v>
                </c:pt>
                <c:pt idx="456">
                  <c:v>2</c:v>
                </c:pt>
                <c:pt idx="457">
                  <c:v>1</c:v>
                </c:pt>
                <c:pt idx="458">
                  <c:v>3</c:v>
                </c:pt>
                <c:pt idx="459">
                  <c:v>0</c:v>
                </c:pt>
                <c:pt idx="460">
                  <c:v>4</c:v>
                </c:pt>
                <c:pt idx="461">
                  <c:v>2</c:v>
                </c:pt>
                <c:pt idx="462">
                  <c:v>0</c:v>
                </c:pt>
                <c:pt idx="463">
                  <c:v>0</c:v>
                </c:pt>
                <c:pt idx="464">
                  <c:v>6</c:v>
                </c:pt>
                <c:pt idx="465">
                  <c:v>0</c:v>
                </c:pt>
                <c:pt idx="466">
                  <c:v>1</c:v>
                </c:pt>
                <c:pt idx="467">
                  <c:v>0</c:v>
                </c:pt>
                <c:pt idx="468">
                  <c:v>3</c:v>
                </c:pt>
                <c:pt idx="469">
                  <c:v>2</c:v>
                </c:pt>
                <c:pt idx="470">
                  <c:v>1</c:v>
                </c:pt>
                <c:pt idx="471">
                  <c:v>3</c:v>
                </c:pt>
                <c:pt idx="472">
                  <c:v>1</c:v>
                </c:pt>
                <c:pt idx="473">
                  <c:v>1</c:v>
                </c:pt>
                <c:pt idx="474">
                  <c:v>3</c:v>
                </c:pt>
                <c:pt idx="475">
                  <c:v>2</c:v>
                </c:pt>
                <c:pt idx="476">
                  <c:v>3</c:v>
                </c:pt>
                <c:pt idx="477">
                  <c:v>1</c:v>
                </c:pt>
                <c:pt idx="478">
                  <c:v>4</c:v>
                </c:pt>
                <c:pt idx="479">
                  <c:v>0</c:v>
                </c:pt>
                <c:pt idx="480">
                  <c:v>3</c:v>
                </c:pt>
                <c:pt idx="481">
                  <c:v>5</c:v>
                </c:pt>
                <c:pt idx="482">
                  <c:v>5</c:v>
                </c:pt>
                <c:pt idx="483">
                  <c:v>4</c:v>
                </c:pt>
                <c:pt idx="484">
                  <c:v>0</c:v>
                </c:pt>
                <c:pt idx="485">
                  <c:v>1</c:v>
                </c:pt>
                <c:pt idx="486">
                  <c:v>1</c:v>
                </c:pt>
                <c:pt idx="487">
                  <c:v>2</c:v>
                </c:pt>
                <c:pt idx="488">
                  <c:v>4</c:v>
                </c:pt>
                <c:pt idx="489">
                  <c:v>2</c:v>
                </c:pt>
                <c:pt idx="490">
                  <c:v>4</c:v>
                </c:pt>
                <c:pt idx="491">
                  <c:v>2</c:v>
                </c:pt>
                <c:pt idx="492">
                  <c:v>2</c:v>
                </c:pt>
                <c:pt idx="493">
                  <c:v>2</c:v>
                </c:pt>
                <c:pt idx="494">
                  <c:v>2</c:v>
                </c:pt>
                <c:pt idx="495">
                  <c:v>7</c:v>
                </c:pt>
                <c:pt idx="496">
                  <c:v>4</c:v>
                </c:pt>
                <c:pt idx="497">
                  <c:v>2</c:v>
                </c:pt>
                <c:pt idx="498">
                  <c:v>2</c:v>
                </c:pt>
                <c:pt idx="499">
                  <c:v>7</c:v>
                </c:pt>
                <c:pt idx="500">
                  <c:v>2</c:v>
                </c:pt>
                <c:pt idx="501">
                  <c:v>3</c:v>
                </c:pt>
                <c:pt idx="502">
                  <c:v>3</c:v>
                </c:pt>
                <c:pt idx="503">
                  <c:v>6</c:v>
                </c:pt>
                <c:pt idx="504">
                  <c:v>6</c:v>
                </c:pt>
                <c:pt idx="505">
                  <c:v>7</c:v>
                </c:pt>
                <c:pt idx="506">
                  <c:v>4</c:v>
                </c:pt>
                <c:pt idx="507">
                  <c:v>1</c:v>
                </c:pt>
                <c:pt idx="508">
                  <c:v>1</c:v>
                </c:pt>
                <c:pt idx="509">
                  <c:v>2</c:v>
                </c:pt>
                <c:pt idx="510">
                  <c:v>5</c:v>
                </c:pt>
                <c:pt idx="511">
                  <c:v>2</c:v>
                </c:pt>
                <c:pt idx="512">
                  <c:v>6</c:v>
                </c:pt>
                <c:pt idx="513">
                  <c:v>2</c:v>
                </c:pt>
                <c:pt idx="514">
                  <c:v>6</c:v>
                </c:pt>
                <c:pt idx="515">
                  <c:v>9</c:v>
                </c:pt>
                <c:pt idx="516">
                  <c:v>4</c:v>
                </c:pt>
                <c:pt idx="517">
                  <c:v>4</c:v>
                </c:pt>
                <c:pt idx="518">
                  <c:v>5</c:v>
                </c:pt>
                <c:pt idx="519">
                  <c:v>9</c:v>
                </c:pt>
                <c:pt idx="520">
                  <c:v>4</c:v>
                </c:pt>
                <c:pt idx="521">
                  <c:v>11</c:v>
                </c:pt>
                <c:pt idx="522">
                  <c:v>4</c:v>
                </c:pt>
                <c:pt idx="523">
                  <c:v>5</c:v>
                </c:pt>
                <c:pt idx="524">
                  <c:v>3</c:v>
                </c:pt>
                <c:pt idx="525">
                  <c:v>7</c:v>
                </c:pt>
                <c:pt idx="526">
                  <c:v>8</c:v>
                </c:pt>
                <c:pt idx="527">
                  <c:v>6</c:v>
                </c:pt>
                <c:pt idx="528">
                  <c:v>8</c:v>
                </c:pt>
                <c:pt idx="529">
                  <c:v>6</c:v>
                </c:pt>
                <c:pt idx="530">
                  <c:v>3</c:v>
                </c:pt>
                <c:pt idx="531">
                  <c:v>9</c:v>
                </c:pt>
                <c:pt idx="532">
                  <c:v>10</c:v>
                </c:pt>
                <c:pt idx="533">
                  <c:v>6</c:v>
                </c:pt>
                <c:pt idx="534">
                  <c:v>9</c:v>
                </c:pt>
                <c:pt idx="535">
                  <c:v>5</c:v>
                </c:pt>
                <c:pt idx="536">
                  <c:v>8</c:v>
                </c:pt>
                <c:pt idx="537">
                  <c:v>7</c:v>
                </c:pt>
                <c:pt idx="538">
                  <c:v>3</c:v>
                </c:pt>
                <c:pt idx="539">
                  <c:v>6</c:v>
                </c:pt>
                <c:pt idx="540">
                  <c:v>11</c:v>
                </c:pt>
                <c:pt idx="541">
                  <c:v>7</c:v>
                </c:pt>
                <c:pt idx="542">
                  <c:v>11</c:v>
                </c:pt>
                <c:pt idx="543">
                  <c:v>13</c:v>
                </c:pt>
                <c:pt idx="544">
                  <c:v>14</c:v>
                </c:pt>
                <c:pt idx="545">
                  <c:v>12</c:v>
                </c:pt>
                <c:pt idx="546">
                  <c:v>14</c:v>
                </c:pt>
                <c:pt idx="547">
                  <c:v>13</c:v>
                </c:pt>
                <c:pt idx="548">
                  <c:v>15</c:v>
                </c:pt>
                <c:pt idx="549">
                  <c:v>15</c:v>
                </c:pt>
                <c:pt idx="550">
                  <c:v>9</c:v>
                </c:pt>
                <c:pt idx="551">
                  <c:v>13</c:v>
                </c:pt>
                <c:pt idx="552">
                  <c:v>6</c:v>
                </c:pt>
                <c:pt idx="553">
                  <c:v>16</c:v>
                </c:pt>
                <c:pt idx="554">
                  <c:v>12</c:v>
                </c:pt>
                <c:pt idx="555">
                  <c:v>12</c:v>
                </c:pt>
                <c:pt idx="556">
                  <c:v>19</c:v>
                </c:pt>
                <c:pt idx="557">
                  <c:v>17</c:v>
                </c:pt>
                <c:pt idx="558">
                  <c:v>14</c:v>
                </c:pt>
                <c:pt idx="559">
                  <c:v>16</c:v>
                </c:pt>
                <c:pt idx="560">
                  <c:v>15</c:v>
                </c:pt>
                <c:pt idx="561">
                  <c:v>22</c:v>
                </c:pt>
                <c:pt idx="562">
                  <c:v>17</c:v>
                </c:pt>
                <c:pt idx="563">
                  <c:v>17</c:v>
                </c:pt>
                <c:pt idx="564">
                  <c:v>16</c:v>
                </c:pt>
                <c:pt idx="565">
                  <c:v>11</c:v>
                </c:pt>
                <c:pt idx="566">
                  <c:v>15</c:v>
                </c:pt>
                <c:pt idx="567">
                  <c:v>7</c:v>
                </c:pt>
                <c:pt idx="568">
                  <c:v>23</c:v>
                </c:pt>
                <c:pt idx="569">
                  <c:v>20</c:v>
                </c:pt>
                <c:pt idx="570">
                  <c:v>14</c:v>
                </c:pt>
                <c:pt idx="571">
                  <c:v>19</c:v>
                </c:pt>
                <c:pt idx="572">
                  <c:v>22</c:v>
                </c:pt>
                <c:pt idx="573">
                  <c:v>21</c:v>
                </c:pt>
                <c:pt idx="574">
                  <c:v>14</c:v>
                </c:pt>
                <c:pt idx="575">
                  <c:v>22</c:v>
                </c:pt>
                <c:pt idx="576">
                  <c:v>18</c:v>
                </c:pt>
                <c:pt idx="577">
                  <c:v>22</c:v>
                </c:pt>
                <c:pt idx="578">
                  <c:v>20</c:v>
                </c:pt>
                <c:pt idx="579">
                  <c:v>13</c:v>
                </c:pt>
                <c:pt idx="580">
                  <c:v>23</c:v>
                </c:pt>
                <c:pt idx="581">
                  <c:v>25</c:v>
                </c:pt>
                <c:pt idx="582">
                  <c:v>29</c:v>
                </c:pt>
                <c:pt idx="583">
                  <c:v>20</c:v>
                </c:pt>
                <c:pt idx="584">
                  <c:v>21</c:v>
                </c:pt>
                <c:pt idx="585">
                  <c:v>22</c:v>
                </c:pt>
                <c:pt idx="586">
                  <c:v>19</c:v>
                </c:pt>
                <c:pt idx="587">
                  <c:v>25</c:v>
                </c:pt>
                <c:pt idx="588">
                  <c:v>26</c:v>
                </c:pt>
                <c:pt idx="589">
                  <c:v>18</c:v>
                </c:pt>
                <c:pt idx="590">
                  <c:v>25</c:v>
                </c:pt>
                <c:pt idx="591">
                  <c:v>31</c:v>
                </c:pt>
                <c:pt idx="592">
                  <c:v>31</c:v>
                </c:pt>
                <c:pt idx="593">
                  <c:v>25</c:v>
                </c:pt>
                <c:pt idx="594">
                  <c:v>20</c:v>
                </c:pt>
                <c:pt idx="595">
                  <c:v>19</c:v>
                </c:pt>
                <c:pt idx="596">
                  <c:v>22</c:v>
                </c:pt>
                <c:pt idx="597">
                  <c:v>23</c:v>
                </c:pt>
                <c:pt idx="598">
                  <c:v>21</c:v>
                </c:pt>
                <c:pt idx="599">
                  <c:v>30</c:v>
                </c:pt>
                <c:pt idx="600">
                  <c:v>24</c:v>
                </c:pt>
                <c:pt idx="601">
                  <c:v>24</c:v>
                </c:pt>
                <c:pt idx="602">
                  <c:v>20</c:v>
                </c:pt>
                <c:pt idx="603">
                  <c:v>24</c:v>
                </c:pt>
                <c:pt idx="604">
                  <c:v>23</c:v>
                </c:pt>
                <c:pt idx="605">
                  <c:v>39</c:v>
                </c:pt>
                <c:pt idx="606">
                  <c:v>30</c:v>
                </c:pt>
                <c:pt idx="607">
                  <c:v>35</c:v>
                </c:pt>
                <c:pt idx="608">
                  <c:v>29</c:v>
                </c:pt>
                <c:pt idx="609">
                  <c:v>22</c:v>
                </c:pt>
                <c:pt idx="610">
                  <c:v>24</c:v>
                </c:pt>
                <c:pt idx="611">
                  <c:v>26</c:v>
                </c:pt>
                <c:pt idx="612">
                  <c:v>23</c:v>
                </c:pt>
                <c:pt idx="613">
                  <c:v>39</c:v>
                </c:pt>
                <c:pt idx="614">
                  <c:v>31</c:v>
                </c:pt>
                <c:pt idx="615">
                  <c:v>32</c:v>
                </c:pt>
                <c:pt idx="616">
                  <c:v>26</c:v>
                </c:pt>
                <c:pt idx="617">
                  <c:v>24</c:v>
                </c:pt>
                <c:pt idx="618">
                  <c:v>31</c:v>
                </c:pt>
                <c:pt idx="619">
                  <c:v>25</c:v>
                </c:pt>
                <c:pt idx="620">
                  <c:v>27</c:v>
                </c:pt>
                <c:pt idx="621">
                  <c:v>31</c:v>
                </c:pt>
                <c:pt idx="622">
                  <c:v>33</c:v>
                </c:pt>
                <c:pt idx="623">
                  <c:v>20</c:v>
                </c:pt>
                <c:pt idx="624">
                  <c:v>31</c:v>
                </c:pt>
                <c:pt idx="625">
                  <c:v>29</c:v>
                </c:pt>
                <c:pt idx="626">
                  <c:v>34</c:v>
                </c:pt>
                <c:pt idx="627">
                  <c:v>28</c:v>
                </c:pt>
                <c:pt idx="628">
                  <c:v>43</c:v>
                </c:pt>
                <c:pt idx="629">
                  <c:v>35</c:v>
                </c:pt>
                <c:pt idx="630">
                  <c:v>37</c:v>
                </c:pt>
                <c:pt idx="631">
                  <c:v>26</c:v>
                </c:pt>
                <c:pt idx="632">
                  <c:v>37</c:v>
                </c:pt>
                <c:pt idx="633">
                  <c:v>28</c:v>
                </c:pt>
                <c:pt idx="634">
                  <c:v>30</c:v>
                </c:pt>
                <c:pt idx="635">
                  <c:v>32</c:v>
                </c:pt>
                <c:pt idx="636">
                  <c:v>33</c:v>
                </c:pt>
                <c:pt idx="637">
                  <c:v>25</c:v>
                </c:pt>
                <c:pt idx="638">
                  <c:v>44</c:v>
                </c:pt>
                <c:pt idx="639">
                  <c:v>33</c:v>
                </c:pt>
                <c:pt idx="640">
                  <c:v>44</c:v>
                </c:pt>
                <c:pt idx="641">
                  <c:v>37</c:v>
                </c:pt>
                <c:pt idx="642">
                  <c:v>40</c:v>
                </c:pt>
                <c:pt idx="643">
                  <c:v>40</c:v>
                </c:pt>
                <c:pt idx="644">
                  <c:v>33</c:v>
                </c:pt>
                <c:pt idx="645">
                  <c:v>30</c:v>
                </c:pt>
                <c:pt idx="646">
                  <c:v>27</c:v>
                </c:pt>
                <c:pt idx="647">
                  <c:v>37</c:v>
                </c:pt>
                <c:pt idx="648">
                  <c:v>47</c:v>
                </c:pt>
                <c:pt idx="649">
                  <c:v>28</c:v>
                </c:pt>
                <c:pt idx="650">
                  <c:v>31</c:v>
                </c:pt>
                <c:pt idx="651">
                  <c:v>34</c:v>
                </c:pt>
                <c:pt idx="652">
                  <c:v>39</c:v>
                </c:pt>
                <c:pt idx="653">
                  <c:v>43</c:v>
                </c:pt>
                <c:pt idx="654">
                  <c:v>34</c:v>
                </c:pt>
                <c:pt idx="655">
                  <c:v>25</c:v>
                </c:pt>
                <c:pt idx="656">
                  <c:v>43</c:v>
                </c:pt>
                <c:pt idx="657">
                  <c:v>32</c:v>
                </c:pt>
                <c:pt idx="658">
                  <c:v>32</c:v>
                </c:pt>
                <c:pt idx="659">
                  <c:v>23</c:v>
                </c:pt>
                <c:pt idx="660">
                  <c:v>31</c:v>
                </c:pt>
                <c:pt idx="661">
                  <c:v>27</c:v>
                </c:pt>
                <c:pt idx="662">
                  <c:v>35</c:v>
                </c:pt>
                <c:pt idx="663">
                  <c:v>31</c:v>
                </c:pt>
                <c:pt idx="664">
                  <c:v>33</c:v>
                </c:pt>
                <c:pt idx="665">
                  <c:v>38</c:v>
                </c:pt>
                <c:pt idx="666">
                  <c:v>31</c:v>
                </c:pt>
                <c:pt idx="667">
                  <c:v>37</c:v>
                </c:pt>
                <c:pt idx="668">
                  <c:v>37</c:v>
                </c:pt>
                <c:pt idx="669">
                  <c:v>36</c:v>
                </c:pt>
                <c:pt idx="670">
                  <c:v>33</c:v>
                </c:pt>
                <c:pt idx="671">
                  <c:v>37</c:v>
                </c:pt>
                <c:pt idx="672">
                  <c:v>32</c:v>
                </c:pt>
                <c:pt idx="673">
                  <c:v>39</c:v>
                </c:pt>
                <c:pt idx="674">
                  <c:v>31</c:v>
                </c:pt>
                <c:pt idx="675">
                  <c:v>41</c:v>
                </c:pt>
                <c:pt idx="676">
                  <c:v>36</c:v>
                </c:pt>
                <c:pt idx="677">
                  <c:v>40</c:v>
                </c:pt>
                <c:pt idx="678">
                  <c:v>32</c:v>
                </c:pt>
                <c:pt idx="679">
                  <c:v>30</c:v>
                </c:pt>
                <c:pt idx="680">
                  <c:v>28</c:v>
                </c:pt>
                <c:pt idx="681">
                  <c:v>41</c:v>
                </c:pt>
                <c:pt idx="682">
                  <c:v>37</c:v>
                </c:pt>
                <c:pt idx="683">
                  <c:v>42</c:v>
                </c:pt>
                <c:pt idx="684">
                  <c:v>37</c:v>
                </c:pt>
                <c:pt idx="685">
                  <c:v>36</c:v>
                </c:pt>
                <c:pt idx="686">
                  <c:v>35</c:v>
                </c:pt>
                <c:pt idx="687">
                  <c:v>32</c:v>
                </c:pt>
                <c:pt idx="688">
                  <c:v>31</c:v>
                </c:pt>
                <c:pt idx="689">
                  <c:v>30</c:v>
                </c:pt>
                <c:pt idx="690">
                  <c:v>29</c:v>
                </c:pt>
                <c:pt idx="691">
                  <c:v>45</c:v>
                </c:pt>
                <c:pt idx="692">
                  <c:v>25</c:v>
                </c:pt>
                <c:pt idx="693">
                  <c:v>41</c:v>
                </c:pt>
                <c:pt idx="694">
                  <c:v>33</c:v>
                </c:pt>
                <c:pt idx="695">
                  <c:v>43</c:v>
                </c:pt>
                <c:pt idx="696">
                  <c:v>34</c:v>
                </c:pt>
                <c:pt idx="697">
                  <c:v>25</c:v>
                </c:pt>
                <c:pt idx="698">
                  <c:v>24</c:v>
                </c:pt>
                <c:pt idx="699">
                  <c:v>30</c:v>
                </c:pt>
                <c:pt idx="700">
                  <c:v>30</c:v>
                </c:pt>
                <c:pt idx="701">
                  <c:v>22</c:v>
                </c:pt>
                <c:pt idx="702">
                  <c:v>24</c:v>
                </c:pt>
                <c:pt idx="703">
                  <c:v>31</c:v>
                </c:pt>
                <c:pt idx="704">
                  <c:v>27</c:v>
                </c:pt>
                <c:pt idx="705">
                  <c:v>33</c:v>
                </c:pt>
                <c:pt idx="706">
                  <c:v>35</c:v>
                </c:pt>
                <c:pt idx="707">
                  <c:v>41</c:v>
                </c:pt>
                <c:pt idx="708">
                  <c:v>25</c:v>
                </c:pt>
                <c:pt idx="709">
                  <c:v>19</c:v>
                </c:pt>
                <c:pt idx="710">
                  <c:v>19</c:v>
                </c:pt>
                <c:pt idx="711">
                  <c:v>35</c:v>
                </c:pt>
                <c:pt idx="712">
                  <c:v>27</c:v>
                </c:pt>
                <c:pt idx="713">
                  <c:v>32</c:v>
                </c:pt>
                <c:pt idx="714">
                  <c:v>24</c:v>
                </c:pt>
                <c:pt idx="715">
                  <c:v>26</c:v>
                </c:pt>
                <c:pt idx="716">
                  <c:v>23</c:v>
                </c:pt>
                <c:pt idx="717">
                  <c:v>20</c:v>
                </c:pt>
                <c:pt idx="718">
                  <c:v>28</c:v>
                </c:pt>
                <c:pt idx="719">
                  <c:v>21</c:v>
                </c:pt>
                <c:pt idx="720">
                  <c:v>26</c:v>
                </c:pt>
                <c:pt idx="721">
                  <c:v>26</c:v>
                </c:pt>
                <c:pt idx="722">
                  <c:v>21</c:v>
                </c:pt>
                <c:pt idx="723">
                  <c:v>29</c:v>
                </c:pt>
                <c:pt idx="724">
                  <c:v>22</c:v>
                </c:pt>
                <c:pt idx="725">
                  <c:v>33</c:v>
                </c:pt>
                <c:pt idx="726">
                  <c:v>22</c:v>
                </c:pt>
                <c:pt idx="727">
                  <c:v>28</c:v>
                </c:pt>
                <c:pt idx="728">
                  <c:v>28</c:v>
                </c:pt>
                <c:pt idx="729">
                  <c:v>17</c:v>
                </c:pt>
                <c:pt idx="730">
                  <c:v>34</c:v>
                </c:pt>
                <c:pt idx="731">
                  <c:v>22</c:v>
                </c:pt>
                <c:pt idx="732">
                  <c:v>28</c:v>
                </c:pt>
                <c:pt idx="733">
                  <c:v>19</c:v>
                </c:pt>
                <c:pt idx="734">
                  <c:v>22</c:v>
                </c:pt>
                <c:pt idx="735">
                  <c:v>23</c:v>
                </c:pt>
                <c:pt idx="736">
                  <c:v>14</c:v>
                </c:pt>
                <c:pt idx="737">
                  <c:v>23</c:v>
                </c:pt>
                <c:pt idx="738">
                  <c:v>16</c:v>
                </c:pt>
                <c:pt idx="739">
                  <c:v>24</c:v>
                </c:pt>
                <c:pt idx="740">
                  <c:v>16</c:v>
                </c:pt>
                <c:pt idx="741">
                  <c:v>21</c:v>
                </c:pt>
                <c:pt idx="742">
                  <c:v>20</c:v>
                </c:pt>
                <c:pt idx="743">
                  <c:v>24</c:v>
                </c:pt>
                <c:pt idx="744">
                  <c:v>17</c:v>
                </c:pt>
                <c:pt idx="745">
                  <c:v>19</c:v>
                </c:pt>
                <c:pt idx="746">
                  <c:v>15</c:v>
                </c:pt>
                <c:pt idx="747">
                  <c:v>14</c:v>
                </c:pt>
                <c:pt idx="748">
                  <c:v>27</c:v>
                </c:pt>
                <c:pt idx="749">
                  <c:v>18</c:v>
                </c:pt>
                <c:pt idx="750">
                  <c:v>18</c:v>
                </c:pt>
                <c:pt idx="751">
                  <c:v>17</c:v>
                </c:pt>
                <c:pt idx="752">
                  <c:v>15</c:v>
                </c:pt>
                <c:pt idx="753">
                  <c:v>17</c:v>
                </c:pt>
                <c:pt idx="754">
                  <c:v>23</c:v>
                </c:pt>
                <c:pt idx="755">
                  <c:v>22</c:v>
                </c:pt>
                <c:pt idx="756">
                  <c:v>15</c:v>
                </c:pt>
                <c:pt idx="757">
                  <c:v>22</c:v>
                </c:pt>
                <c:pt idx="758">
                  <c:v>20</c:v>
                </c:pt>
                <c:pt idx="759">
                  <c:v>17</c:v>
                </c:pt>
                <c:pt idx="760">
                  <c:v>15</c:v>
                </c:pt>
                <c:pt idx="761">
                  <c:v>18</c:v>
                </c:pt>
                <c:pt idx="762">
                  <c:v>14</c:v>
                </c:pt>
                <c:pt idx="763">
                  <c:v>12</c:v>
                </c:pt>
                <c:pt idx="764">
                  <c:v>13</c:v>
                </c:pt>
                <c:pt idx="765">
                  <c:v>19</c:v>
                </c:pt>
                <c:pt idx="766">
                  <c:v>12</c:v>
                </c:pt>
                <c:pt idx="767">
                  <c:v>5</c:v>
                </c:pt>
                <c:pt idx="768">
                  <c:v>6</c:v>
                </c:pt>
                <c:pt idx="769">
                  <c:v>18</c:v>
                </c:pt>
                <c:pt idx="770">
                  <c:v>9</c:v>
                </c:pt>
                <c:pt idx="771">
                  <c:v>9</c:v>
                </c:pt>
                <c:pt idx="772">
                  <c:v>11</c:v>
                </c:pt>
                <c:pt idx="773">
                  <c:v>12</c:v>
                </c:pt>
                <c:pt idx="774">
                  <c:v>6</c:v>
                </c:pt>
                <c:pt idx="775">
                  <c:v>14</c:v>
                </c:pt>
                <c:pt idx="776">
                  <c:v>16</c:v>
                </c:pt>
                <c:pt idx="777">
                  <c:v>14</c:v>
                </c:pt>
                <c:pt idx="778">
                  <c:v>6</c:v>
                </c:pt>
                <c:pt idx="779">
                  <c:v>14</c:v>
                </c:pt>
                <c:pt idx="780">
                  <c:v>6</c:v>
                </c:pt>
                <c:pt idx="781">
                  <c:v>9</c:v>
                </c:pt>
                <c:pt idx="782">
                  <c:v>7</c:v>
                </c:pt>
                <c:pt idx="783">
                  <c:v>7</c:v>
                </c:pt>
                <c:pt idx="784">
                  <c:v>12</c:v>
                </c:pt>
                <c:pt idx="785">
                  <c:v>10</c:v>
                </c:pt>
                <c:pt idx="786">
                  <c:v>7</c:v>
                </c:pt>
                <c:pt idx="787">
                  <c:v>8</c:v>
                </c:pt>
                <c:pt idx="788">
                  <c:v>10</c:v>
                </c:pt>
                <c:pt idx="789">
                  <c:v>6</c:v>
                </c:pt>
                <c:pt idx="790">
                  <c:v>6</c:v>
                </c:pt>
                <c:pt idx="791">
                  <c:v>11</c:v>
                </c:pt>
                <c:pt idx="792">
                  <c:v>11</c:v>
                </c:pt>
                <c:pt idx="793">
                  <c:v>5</c:v>
                </c:pt>
                <c:pt idx="794">
                  <c:v>10</c:v>
                </c:pt>
                <c:pt idx="795">
                  <c:v>9</c:v>
                </c:pt>
                <c:pt idx="796">
                  <c:v>4</c:v>
                </c:pt>
                <c:pt idx="797">
                  <c:v>6</c:v>
                </c:pt>
                <c:pt idx="798">
                  <c:v>5</c:v>
                </c:pt>
                <c:pt idx="799">
                  <c:v>6</c:v>
                </c:pt>
                <c:pt idx="800">
                  <c:v>7</c:v>
                </c:pt>
                <c:pt idx="801">
                  <c:v>7</c:v>
                </c:pt>
                <c:pt idx="802">
                  <c:v>7</c:v>
                </c:pt>
                <c:pt idx="803">
                  <c:v>4</c:v>
                </c:pt>
                <c:pt idx="804">
                  <c:v>7</c:v>
                </c:pt>
                <c:pt idx="805">
                  <c:v>6</c:v>
                </c:pt>
                <c:pt idx="806">
                  <c:v>6</c:v>
                </c:pt>
                <c:pt idx="807">
                  <c:v>8</c:v>
                </c:pt>
                <c:pt idx="808">
                  <c:v>6</c:v>
                </c:pt>
                <c:pt idx="809">
                  <c:v>10</c:v>
                </c:pt>
                <c:pt idx="810">
                  <c:v>4</c:v>
                </c:pt>
                <c:pt idx="811">
                  <c:v>7</c:v>
                </c:pt>
                <c:pt idx="812">
                  <c:v>6</c:v>
                </c:pt>
                <c:pt idx="813">
                  <c:v>6</c:v>
                </c:pt>
                <c:pt idx="814">
                  <c:v>6</c:v>
                </c:pt>
                <c:pt idx="815">
                  <c:v>4</c:v>
                </c:pt>
                <c:pt idx="816">
                  <c:v>9</c:v>
                </c:pt>
                <c:pt idx="817">
                  <c:v>9</c:v>
                </c:pt>
                <c:pt idx="818">
                  <c:v>8</c:v>
                </c:pt>
                <c:pt idx="819">
                  <c:v>9</c:v>
                </c:pt>
                <c:pt idx="820">
                  <c:v>8</c:v>
                </c:pt>
                <c:pt idx="821">
                  <c:v>4</c:v>
                </c:pt>
                <c:pt idx="822">
                  <c:v>3</c:v>
                </c:pt>
                <c:pt idx="823">
                  <c:v>8</c:v>
                </c:pt>
                <c:pt idx="824">
                  <c:v>6</c:v>
                </c:pt>
                <c:pt idx="825">
                  <c:v>3</c:v>
                </c:pt>
                <c:pt idx="826">
                  <c:v>7</c:v>
                </c:pt>
                <c:pt idx="827">
                  <c:v>1</c:v>
                </c:pt>
                <c:pt idx="828">
                  <c:v>7</c:v>
                </c:pt>
                <c:pt idx="829">
                  <c:v>5</c:v>
                </c:pt>
                <c:pt idx="830">
                  <c:v>8</c:v>
                </c:pt>
                <c:pt idx="831">
                  <c:v>7</c:v>
                </c:pt>
                <c:pt idx="832">
                  <c:v>3</c:v>
                </c:pt>
                <c:pt idx="833">
                  <c:v>5</c:v>
                </c:pt>
                <c:pt idx="834">
                  <c:v>2</c:v>
                </c:pt>
                <c:pt idx="835">
                  <c:v>4</c:v>
                </c:pt>
                <c:pt idx="836">
                  <c:v>2</c:v>
                </c:pt>
                <c:pt idx="837">
                  <c:v>6</c:v>
                </c:pt>
                <c:pt idx="838">
                  <c:v>6</c:v>
                </c:pt>
                <c:pt idx="839">
                  <c:v>2</c:v>
                </c:pt>
                <c:pt idx="840">
                  <c:v>8</c:v>
                </c:pt>
                <c:pt idx="841">
                  <c:v>1</c:v>
                </c:pt>
                <c:pt idx="842">
                  <c:v>4</c:v>
                </c:pt>
                <c:pt idx="843">
                  <c:v>5</c:v>
                </c:pt>
                <c:pt idx="844">
                  <c:v>6</c:v>
                </c:pt>
                <c:pt idx="845">
                  <c:v>2</c:v>
                </c:pt>
                <c:pt idx="846">
                  <c:v>4</c:v>
                </c:pt>
                <c:pt idx="847">
                  <c:v>3</c:v>
                </c:pt>
                <c:pt idx="848">
                  <c:v>3</c:v>
                </c:pt>
                <c:pt idx="849">
                  <c:v>1</c:v>
                </c:pt>
                <c:pt idx="850">
                  <c:v>4</c:v>
                </c:pt>
                <c:pt idx="851">
                  <c:v>3</c:v>
                </c:pt>
                <c:pt idx="852">
                  <c:v>5</c:v>
                </c:pt>
                <c:pt idx="853">
                  <c:v>1</c:v>
                </c:pt>
                <c:pt idx="854">
                  <c:v>2</c:v>
                </c:pt>
                <c:pt idx="855">
                  <c:v>7</c:v>
                </c:pt>
                <c:pt idx="856">
                  <c:v>2</c:v>
                </c:pt>
                <c:pt idx="857">
                  <c:v>2</c:v>
                </c:pt>
                <c:pt idx="858">
                  <c:v>2</c:v>
                </c:pt>
                <c:pt idx="859">
                  <c:v>1</c:v>
                </c:pt>
                <c:pt idx="860">
                  <c:v>1</c:v>
                </c:pt>
                <c:pt idx="861">
                  <c:v>2</c:v>
                </c:pt>
                <c:pt idx="862">
                  <c:v>2</c:v>
                </c:pt>
                <c:pt idx="863">
                  <c:v>1</c:v>
                </c:pt>
                <c:pt idx="864">
                  <c:v>3</c:v>
                </c:pt>
                <c:pt idx="865">
                  <c:v>0</c:v>
                </c:pt>
                <c:pt idx="866">
                  <c:v>1</c:v>
                </c:pt>
                <c:pt idx="867">
                  <c:v>0</c:v>
                </c:pt>
                <c:pt idx="868">
                  <c:v>1</c:v>
                </c:pt>
                <c:pt idx="869">
                  <c:v>3</c:v>
                </c:pt>
                <c:pt idx="870">
                  <c:v>1</c:v>
                </c:pt>
                <c:pt idx="871">
                  <c:v>0</c:v>
                </c:pt>
                <c:pt idx="872">
                  <c:v>1</c:v>
                </c:pt>
                <c:pt idx="873">
                  <c:v>3</c:v>
                </c:pt>
                <c:pt idx="874">
                  <c:v>1</c:v>
                </c:pt>
                <c:pt idx="875">
                  <c:v>1</c:v>
                </c:pt>
                <c:pt idx="876">
                  <c:v>2</c:v>
                </c:pt>
                <c:pt idx="877">
                  <c:v>3</c:v>
                </c:pt>
                <c:pt idx="878">
                  <c:v>1</c:v>
                </c:pt>
                <c:pt idx="879">
                  <c:v>4</c:v>
                </c:pt>
                <c:pt idx="880">
                  <c:v>1</c:v>
                </c:pt>
                <c:pt idx="881">
                  <c:v>0</c:v>
                </c:pt>
                <c:pt idx="882">
                  <c:v>0</c:v>
                </c:pt>
                <c:pt idx="883">
                  <c:v>3</c:v>
                </c:pt>
                <c:pt idx="884">
                  <c:v>0</c:v>
                </c:pt>
                <c:pt idx="885">
                  <c:v>2</c:v>
                </c:pt>
                <c:pt idx="886">
                  <c:v>0</c:v>
                </c:pt>
                <c:pt idx="887">
                  <c:v>3</c:v>
                </c:pt>
                <c:pt idx="888">
                  <c:v>1</c:v>
                </c:pt>
                <c:pt idx="889">
                  <c:v>3</c:v>
                </c:pt>
                <c:pt idx="890">
                  <c:v>2</c:v>
                </c:pt>
                <c:pt idx="891">
                  <c:v>0</c:v>
                </c:pt>
                <c:pt idx="892">
                  <c:v>1</c:v>
                </c:pt>
                <c:pt idx="893">
                  <c:v>0</c:v>
                </c:pt>
                <c:pt idx="894">
                  <c:v>1</c:v>
                </c:pt>
                <c:pt idx="895">
                  <c:v>1</c:v>
                </c:pt>
                <c:pt idx="896">
                  <c:v>0</c:v>
                </c:pt>
                <c:pt idx="897">
                  <c:v>2</c:v>
                </c:pt>
                <c:pt idx="898">
                  <c:v>0</c:v>
                </c:pt>
                <c:pt idx="899">
                  <c:v>1</c:v>
                </c:pt>
                <c:pt idx="900">
                  <c:v>1</c:v>
                </c:pt>
                <c:pt idx="901">
                  <c:v>1</c:v>
                </c:pt>
                <c:pt idx="902">
                  <c:v>0</c:v>
                </c:pt>
                <c:pt idx="903">
                  <c:v>1</c:v>
                </c:pt>
                <c:pt idx="904">
                  <c:v>0</c:v>
                </c:pt>
                <c:pt idx="905">
                  <c:v>1</c:v>
                </c:pt>
                <c:pt idx="906">
                  <c:v>1</c:v>
                </c:pt>
                <c:pt idx="907">
                  <c:v>2</c:v>
                </c:pt>
                <c:pt idx="908">
                  <c:v>0</c:v>
                </c:pt>
                <c:pt idx="909">
                  <c:v>0</c:v>
                </c:pt>
                <c:pt idx="910">
                  <c:v>0</c:v>
                </c:pt>
                <c:pt idx="911">
                  <c:v>0</c:v>
                </c:pt>
                <c:pt idx="912">
                  <c:v>1</c:v>
                </c:pt>
                <c:pt idx="913">
                  <c:v>1</c:v>
                </c:pt>
                <c:pt idx="914">
                  <c:v>1</c:v>
                </c:pt>
                <c:pt idx="915">
                  <c:v>0</c:v>
                </c:pt>
                <c:pt idx="916">
                  <c:v>0</c:v>
                </c:pt>
                <c:pt idx="917">
                  <c:v>0</c:v>
                </c:pt>
                <c:pt idx="918">
                  <c:v>0</c:v>
                </c:pt>
                <c:pt idx="919">
                  <c:v>0</c:v>
                </c:pt>
                <c:pt idx="920">
                  <c:v>2</c:v>
                </c:pt>
                <c:pt idx="921">
                  <c:v>0</c:v>
                </c:pt>
                <c:pt idx="922">
                  <c:v>1</c:v>
                </c:pt>
                <c:pt idx="923">
                  <c:v>0</c:v>
                </c:pt>
                <c:pt idx="924">
                  <c:v>0</c:v>
                </c:pt>
                <c:pt idx="925">
                  <c:v>1</c:v>
                </c:pt>
                <c:pt idx="926">
                  <c:v>1</c:v>
                </c:pt>
                <c:pt idx="927">
                  <c:v>0</c:v>
                </c:pt>
                <c:pt idx="928">
                  <c:v>1</c:v>
                </c:pt>
                <c:pt idx="929">
                  <c:v>0</c:v>
                </c:pt>
                <c:pt idx="930">
                  <c:v>0</c:v>
                </c:pt>
                <c:pt idx="931">
                  <c:v>1</c:v>
                </c:pt>
                <c:pt idx="932">
                  <c:v>2</c:v>
                </c:pt>
                <c:pt idx="933">
                  <c:v>0</c:v>
                </c:pt>
                <c:pt idx="934">
                  <c:v>0</c:v>
                </c:pt>
                <c:pt idx="935">
                  <c:v>0</c:v>
                </c:pt>
                <c:pt idx="936">
                  <c:v>1</c:v>
                </c:pt>
                <c:pt idx="937">
                  <c:v>0</c:v>
                </c:pt>
                <c:pt idx="938">
                  <c:v>1</c:v>
                </c:pt>
                <c:pt idx="939">
                  <c:v>0</c:v>
                </c:pt>
                <c:pt idx="940">
                  <c:v>0</c:v>
                </c:pt>
                <c:pt idx="941">
                  <c:v>1</c:v>
                </c:pt>
                <c:pt idx="942">
                  <c:v>2</c:v>
                </c:pt>
                <c:pt idx="943">
                  <c:v>0</c:v>
                </c:pt>
                <c:pt idx="944">
                  <c:v>0</c:v>
                </c:pt>
                <c:pt idx="945">
                  <c:v>1</c:v>
                </c:pt>
                <c:pt idx="946">
                  <c:v>0</c:v>
                </c:pt>
                <c:pt idx="947">
                  <c:v>0</c:v>
                </c:pt>
                <c:pt idx="948">
                  <c:v>0</c:v>
                </c:pt>
                <c:pt idx="949">
                  <c:v>1</c:v>
                </c:pt>
                <c:pt idx="950">
                  <c:v>0</c:v>
                </c:pt>
                <c:pt idx="951">
                  <c:v>0</c:v>
                </c:pt>
                <c:pt idx="952">
                  <c:v>1</c:v>
                </c:pt>
                <c:pt idx="953">
                  <c:v>0</c:v>
                </c:pt>
                <c:pt idx="954">
                  <c:v>0</c:v>
                </c:pt>
                <c:pt idx="955">
                  <c:v>0</c:v>
                </c:pt>
                <c:pt idx="956">
                  <c:v>0</c:v>
                </c:pt>
                <c:pt idx="957">
                  <c:v>0</c:v>
                </c:pt>
                <c:pt idx="958">
                  <c:v>0</c:v>
                </c:pt>
                <c:pt idx="959">
                  <c:v>0</c:v>
                </c:pt>
                <c:pt idx="960">
                  <c:v>0</c:v>
                </c:pt>
                <c:pt idx="961">
                  <c:v>0</c:v>
                </c:pt>
                <c:pt idx="962">
                  <c:v>1</c:v>
                </c:pt>
                <c:pt idx="963">
                  <c:v>0</c:v>
                </c:pt>
                <c:pt idx="964">
                  <c:v>0</c:v>
                </c:pt>
                <c:pt idx="965">
                  <c:v>0</c:v>
                </c:pt>
                <c:pt idx="966">
                  <c:v>0</c:v>
                </c:pt>
                <c:pt idx="967">
                  <c:v>0</c:v>
                </c:pt>
                <c:pt idx="968">
                  <c:v>0</c:v>
                </c:pt>
                <c:pt idx="969">
                  <c:v>0</c:v>
                </c:pt>
                <c:pt idx="970">
                  <c:v>0</c:v>
                </c:pt>
                <c:pt idx="971">
                  <c:v>1</c:v>
                </c:pt>
                <c:pt idx="972">
                  <c:v>0</c:v>
                </c:pt>
                <c:pt idx="973">
                  <c:v>0</c:v>
                </c:pt>
                <c:pt idx="974">
                  <c:v>0</c:v>
                </c:pt>
                <c:pt idx="975">
                  <c:v>0</c:v>
                </c:pt>
                <c:pt idx="976">
                  <c:v>0</c:v>
                </c:pt>
                <c:pt idx="977">
                  <c:v>0</c:v>
                </c:pt>
                <c:pt idx="978">
                  <c:v>0</c:v>
                </c:pt>
                <c:pt idx="979">
                  <c:v>0</c:v>
                </c:pt>
                <c:pt idx="980">
                  <c:v>0</c:v>
                </c:pt>
                <c:pt idx="981">
                  <c:v>0</c:v>
                </c:pt>
                <c:pt idx="982">
                  <c:v>1</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1</c:v>
                </c:pt>
                <c:pt idx="998">
                  <c:v>0</c:v>
                </c:pt>
                <c:pt idx="999">
                  <c:v>0</c:v>
                </c:pt>
              </c:numCache>
            </c:numRef>
          </c:yVal>
          <c:smooth val="0"/>
        </c:ser>
        <c:dLbls>
          <c:showLegendKey val="0"/>
          <c:showVal val="0"/>
          <c:showCatName val="0"/>
          <c:showSerName val="0"/>
          <c:showPercent val="0"/>
          <c:showBubbleSize val="0"/>
        </c:dLbls>
        <c:axId val="333361424"/>
        <c:axId val="333361984"/>
      </c:scatterChart>
      <c:valAx>
        <c:axId val="333361424"/>
        <c:scaling>
          <c:orientation val="minMax"/>
          <c:min val="4.0000000000000022E-10"/>
        </c:scaling>
        <c:delete val="0"/>
        <c:axPos val="b"/>
        <c:numFmt formatCode="0.0E+00" sourceLinked="0"/>
        <c:majorTickMark val="out"/>
        <c:minorTickMark val="none"/>
        <c:tickLblPos val="nextTo"/>
        <c:crossAx val="333361984"/>
        <c:crosses val="autoZero"/>
        <c:crossBetween val="midCat"/>
        <c:majorUnit val="1.0000000000000006E-10"/>
      </c:valAx>
      <c:valAx>
        <c:axId val="333361984"/>
        <c:scaling>
          <c:orientation val="minMax"/>
        </c:scaling>
        <c:delete val="0"/>
        <c:axPos val="l"/>
        <c:majorGridlines/>
        <c:numFmt formatCode="#,##0" sourceLinked="0"/>
        <c:majorTickMark val="out"/>
        <c:minorTickMark val="none"/>
        <c:tickLblPos val="nextTo"/>
        <c:crossAx val="333361424"/>
        <c:crosses val="autoZero"/>
        <c:crossBetween val="midCat"/>
      </c:valAx>
    </c:plotArea>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3881889763779535E-2"/>
          <c:y val="5.1400554097404488E-2"/>
          <c:w val="0.88537510936132979"/>
          <c:h val="0.8326195683872849"/>
        </c:manualLayout>
      </c:layout>
      <c:scatterChart>
        <c:scatterStyle val="smoothMarker"/>
        <c:varyColors val="0"/>
        <c:ser>
          <c:idx val="0"/>
          <c:order val="0"/>
          <c:marker>
            <c:symbol val="none"/>
          </c:marker>
          <c:xVal>
            <c:numRef>
              <c:f>'GoodAPD-cathode50ohm'!$A$1:$A$2048</c:f>
              <c:numCache>
                <c:formatCode>0.00E+00</c:formatCode>
                <c:ptCount val="2048"/>
                <c:pt idx="0">
                  <c:v>-0.27689399999999997</c:v>
                </c:pt>
                <c:pt idx="1">
                  <c:v>-0.27673900000000001</c:v>
                </c:pt>
                <c:pt idx="2">
                  <c:v>-0.27658500000000003</c:v>
                </c:pt>
                <c:pt idx="3">
                  <c:v>-0.27643000000000001</c:v>
                </c:pt>
                <c:pt idx="4">
                  <c:v>-0.27627499999999999</c:v>
                </c:pt>
                <c:pt idx="5">
                  <c:v>-0.27612100000000001</c:v>
                </c:pt>
                <c:pt idx="6">
                  <c:v>-0.27596599999999999</c:v>
                </c:pt>
                <c:pt idx="7">
                  <c:v>-0.27581099999999997</c:v>
                </c:pt>
                <c:pt idx="8">
                  <c:v>-0.27565699999999999</c:v>
                </c:pt>
                <c:pt idx="9">
                  <c:v>-0.27550200000000002</c:v>
                </c:pt>
                <c:pt idx="10">
                  <c:v>-0.27534700000000001</c:v>
                </c:pt>
                <c:pt idx="11">
                  <c:v>-0.27519300000000002</c:v>
                </c:pt>
                <c:pt idx="12">
                  <c:v>-0.275038</c:v>
                </c:pt>
                <c:pt idx="13">
                  <c:v>-0.27488299999999999</c:v>
                </c:pt>
                <c:pt idx="14">
                  <c:v>-0.274729</c:v>
                </c:pt>
                <c:pt idx="15">
                  <c:v>-0.27457399999999998</c:v>
                </c:pt>
                <c:pt idx="16">
                  <c:v>-0.27441900000000002</c:v>
                </c:pt>
                <c:pt idx="17">
                  <c:v>-0.27426400000000001</c:v>
                </c:pt>
                <c:pt idx="18">
                  <c:v>-0.27411000000000002</c:v>
                </c:pt>
                <c:pt idx="19">
                  <c:v>-0.273955</c:v>
                </c:pt>
                <c:pt idx="20">
                  <c:v>-0.27379999999999999</c:v>
                </c:pt>
                <c:pt idx="21">
                  <c:v>-0.273646</c:v>
                </c:pt>
                <c:pt idx="22">
                  <c:v>-0.27349099999999998</c:v>
                </c:pt>
                <c:pt idx="23">
                  <c:v>-0.27333600000000002</c:v>
                </c:pt>
                <c:pt idx="24">
                  <c:v>-0.27318199999999998</c:v>
                </c:pt>
                <c:pt idx="25">
                  <c:v>-0.27302700000000002</c:v>
                </c:pt>
                <c:pt idx="26">
                  <c:v>-0.272872</c:v>
                </c:pt>
                <c:pt idx="27">
                  <c:v>-0.27271800000000002</c:v>
                </c:pt>
                <c:pt idx="28">
                  <c:v>-0.272563</c:v>
                </c:pt>
                <c:pt idx="29">
                  <c:v>-0.27240799999999998</c:v>
                </c:pt>
                <c:pt idx="30">
                  <c:v>-0.272254</c:v>
                </c:pt>
                <c:pt idx="31">
                  <c:v>-0.27209899999999998</c:v>
                </c:pt>
                <c:pt idx="32">
                  <c:v>-0.27194400000000002</c:v>
                </c:pt>
                <c:pt idx="33">
                  <c:v>-0.27178999999999998</c:v>
                </c:pt>
                <c:pt idx="34">
                  <c:v>-0.27163500000000002</c:v>
                </c:pt>
                <c:pt idx="35">
                  <c:v>-0.27148</c:v>
                </c:pt>
                <c:pt idx="36">
                  <c:v>-0.27132600000000001</c:v>
                </c:pt>
                <c:pt idx="37">
                  <c:v>-0.271171</c:v>
                </c:pt>
                <c:pt idx="38">
                  <c:v>-0.27101599999999998</c:v>
                </c:pt>
                <c:pt idx="39">
                  <c:v>-0.27086199999999999</c:v>
                </c:pt>
                <c:pt idx="40">
                  <c:v>-0.27070699999999998</c:v>
                </c:pt>
                <c:pt idx="41">
                  <c:v>-0.27055200000000001</c:v>
                </c:pt>
                <c:pt idx="42">
                  <c:v>-0.27039800000000003</c:v>
                </c:pt>
                <c:pt idx="43">
                  <c:v>-0.27024300000000001</c:v>
                </c:pt>
                <c:pt idx="44">
                  <c:v>-0.27008799999999999</c:v>
                </c:pt>
                <c:pt idx="45">
                  <c:v>-0.26993400000000001</c:v>
                </c:pt>
                <c:pt idx="46">
                  <c:v>-0.26977899999999999</c:v>
                </c:pt>
                <c:pt idx="47">
                  <c:v>-0.26962399999999997</c:v>
                </c:pt>
                <c:pt idx="48">
                  <c:v>-0.26946999999999999</c:v>
                </c:pt>
                <c:pt idx="49">
                  <c:v>-0.26931500000000003</c:v>
                </c:pt>
                <c:pt idx="50">
                  <c:v>-0.26916000000000001</c:v>
                </c:pt>
                <c:pt idx="51">
                  <c:v>-0.26900600000000002</c:v>
                </c:pt>
                <c:pt idx="52">
                  <c:v>-0.26885100000000001</c:v>
                </c:pt>
                <c:pt idx="53">
                  <c:v>-0.26869599999999999</c:v>
                </c:pt>
                <c:pt idx="54">
                  <c:v>-0.268542</c:v>
                </c:pt>
                <c:pt idx="55">
                  <c:v>-0.26838699999999999</c:v>
                </c:pt>
                <c:pt idx="56">
                  <c:v>-0.26823200000000003</c:v>
                </c:pt>
                <c:pt idx="57">
                  <c:v>-0.26807799999999998</c:v>
                </c:pt>
                <c:pt idx="58">
                  <c:v>-0.26792300000000002</c:v>
                </c:pt>
                <c:pt idx="59">
                  <c:v>-0.26776800000000001</c:v>
                </c:pt>
                <c:pt idx="60">
                  <c:v>-0.26761400000000002</c:v>
                </c:pt>
                <c:pt idx="61">
                  <c:v>-0.267459</c:v>
                </c:pt>
                <c:pt idx="62">
                  <c:v>-0.26730399999999999</c:v>
                </c:pt>
                <c:pt idx="63">
                  <c:v>-0.26715</c:v>
                </c:pt>
                <c:pt idx="64">
                  <c:v>-0.26699499999999998</c:v>
                </c:pt>
                <c:pt idx="65">
                  <c:v>-0.26684000000000002</c:v>
                </c:pt>
                <c:pt idx="66">
                  <c:v>-0.26668599999999998</c:v>
                </c:pt>
                <c:pt idx="67">
                  <c:v>-0.26653100000000002</c:v>
                </c:pt>
                <c:pt idx="68">
                  <c:v>-0.266376</c:v>
                </c:pt>
                <c:pt idx="69">
                  <c:v>-0.26622200000000001</c:v>
                </c:pt>
                <c:pt idx="70">
                  <c:v>-0.266067</c:v>
                </c:pt>
                <c:pt idx="71">
                  <c:v>-0.26591199999999998</c:v>
                </c:pt>
                <c:pt idx="72">
                  <c:v>-0.26575799999999999</c:v>
                </c:pt>
                <c:pt idx="73">
                  <c:v>-0.26560299999999998</c:v>
                </c:pt>
                <c:pt idx="74">
                  <c:v>-0.26544800000000002</c:v>
                </c:pt>
                <c:pt idx="75">
                  <c:v>-0.26529399999999997</c:v>
                </c:pt>
                <c:pt idx="76">
                  <c:v>-0.26513900000000001</c:v>
                </c:pt>
                <c:pt idx="77">
                  <c:v>-0.264984</c:v>
                </c:pt>
                <c:pt idx="78">
                  <c:v>-0.26483000000000001</c:v>
                </c:pt>
                <c:pt idx="79">
                  <c:v>-0.26467499999999999</c:v>
                </c:pt>
                <c:pt idx="80">
                  <c:v>-0.26451999999999998</c:v>
                </c:pt>
                <c:pt idx="81">
                  <c:v>-0.26436599999999999</c:v>
                </c:pt>
                <c:pt idx="82">
                  <c:v>-0.26421099999999997</c:v>
                </c:pt>
                <c:pt idx="83">
                  <c:v>-0.26405600000000001</c:v>
                </c:pt>
                <c:pt idx="84">
                  <c:v>-0.26390200000000003</c:v>
                </c:pt>
                <c:pt idx="85">
                  <c:v>-0.26374700000000001</c:v>
                </c:pt>
                <c:pt idx="86">
                  <c:v>-0.26359199999999999</c:v>
                </c:pt>
                <c:pt idx="87">
                  <c:v>-0.26343800000000001</c:v>
                </c:pt>
                <c:pt idx="88">
                  <c:v>-0.26328299999999999</c:v>
                </c:pt>
                <c:pt idx="89">
                  <c:v>-0.26312799999999997</c:v>
                </c:pt>
                <c:pt idx="90">
                  <c:v>-0.26297399999999999</c:v>
                </c:pt>
                <c:pt idx="91">
                  <c:v>-0.26281900000000002</c:v>
                </c:pt>
                <c:pt idx="92">
                  <c:v>-0.26266400000000001</c:v>
                </c:pt>
                <c:pt idx="93">
                  <c:v>-0.26250899999999999</c:v>
                </c:pt>
                <c:pt idx="94">
                  <c:v>-0.262355</c:v>
                </c:pt>
                <c:pt idx="95">
                  <c:v>-0.26219999999999999</c:v>
                </c:pt>
                <c:pt idx="96">
                  <c:v>-0.26204499999999997</c:v>
                </c:pt>
                <c:pt idx="97">
                  <c:v>-0.26189099999999998</c:v>
                </c:pt>
                <c:pt idx="98">
                  <c:v>-0.26173600000000002</c:v>
                </c:pt>
                <c:pt idx="99">
                  <c:v>-0.26158100000000001</c:v>
                </c:pt>
                <c:pt idx="100">
                  <c:v>-0.26142700000000002</c:v>
                </c:pt>
                <c:pt idx="101">
                  <c:v>-0.261272</c:v>
                </c:pt>
                <c:pt idx="102">
                  <c:v>-0.26111699999999999</c:v>
                </c:pt>
                <c:pt idx="103">
                  <c:v>-0.260963</c:v>
                </c:pt>
                <c:pt idx="104">
                  <c:v>-0.26080799999999998</c:v>
                </c:pt>
                <c:pt idx="105">
                  <c:v>-0.26065300000000002</c:v>
                </c:pt>
                <c:pt idx="106">
                  <c:v>-0.26049899999999998</c:v>
                </c:pt>
                <c:pt idx="107">
                  <c:v>-0.26034400000000002</c:v>
                </c:pt>
                <c:pt idx="108">
                  <c:v>-0.260189</c:v>
                </c:pt>
                <c:pt idx="109">
                  <c:v>-0.26003500000000002</c:v>
                </c:pt>
                <c:pt idx="110">
                  <c:v>-0.25988</c:v>
                </c:pt>
                <c:pt idx="111">
                  <c:v>-0.25972499999999998</c:v>
                </c:pt>
                <c:pt idx="112">
                  <c:v>-0.259571</c:v>
                </c:pt>
                <c:pt idx="113">
                  <c:v>-0.25941599999999998</c:v>
                </c:pt>
                <c:pt idx="114">
                  <c:v>-0.25926100000000002</c:v>
                </c:pt>
                <c:pt idx="115">
                  <c:v>-0.25910699999999998</c:v>
                </c:pt>
                <c:pt idx="116">
                  <c:v>-0.25895200000000002</c:v>
                </c:pt>
                <c:pt idx="117">
                  <c:v>-0.258797</c:v>
                </c:pt>
                <c:pt idx="118">
                  <c:v>-0.25864300000000001</c:v>
                </c:pt>
                <c:pt idx="119">
                  <c:v>-0.258488</c:v>
                </c:pt>
                <c:pt idx="120">
                  <c:v>-0.25833299999999998</c:v>
                </c:pt>
                <c:pt idx="121">
                  <c:v>-0.25817899999999999</c:v>
                </c:pt>
                <c:pt idx="122">
                  <c:v>-0.25802399999999998</c:v>
                </c:pt>
                <c:pt idx="123">
                  <c:v>-0.25786900000000001</c:v>
                </c:pt>
                <c:pt idx="124">
                  <c:v>-0.25771500000000003</c:v>
                </c:pt>
                <c:pt idx="125">
                  <c:v>-0.25756000000000001</c:v>
                </c:pt>
                <c:pt idx="126">
                  <c:v>-0.25740499999999999</c:v>
                </c:pt>
                <c:pt idx="127">
                  <c:v>-0.25725100000000001</c:v>
                </c:pt>
                <c:pt idx="128">
                  <c:v>-0.25709599999999999</c:v>
                </c:pt>
                <c:pt idx="129">
                  <c:v>-0.25694099999999997</c:v>
                </c:pt>
                <c:pt idx="130">
                  <c:v>-0.25678699999999999</c:v>
                </c:pt>
                <c:pt idx="131">
                  <c:v>-0.25663200000000003</c:v>
                </c:pt>
                <c:pt idx="132">
                  <c:v>-0.25647700000000001</c:v>
                </c:pt>
                <c:pt idx="133">
                  <c:v>-0.25632300000000002</c:v>
                </c:pt>
                <c:pt idx="134">
                  <c:v>-0.25616800000000001</c:v>
                </c:pt>
                <c:pt idx="135">
                  <c:v>-0.25601299999999999</c:v>
                </c:pt>
                <c:pt idx="136">
                  <c:v>-0.255859</c:v>
                </c:pt>
                <c:pt idx="137">
                  <c:v>-0.25570399999999999</c:v>
                </c:pt>
                <c:pt idx="138">
                  <c:v>-0.25554900000000003</c:v>
                </c:pt>
                <c:pt idx="139">
                  <c:v>-0.25539499999999998</c:v>
                </c:pt>
                <c:pt idx="140">
                  <c:v>-0.25524000000000002</c:v>
                </c:pt>
                <c:pt idx="141">
                  <c:v>-0.25508500000000001</c:v>
                </c:pt>
                <c:pt idx="142">
                  <c:v>-0.25493100000000002</c:v>
                </c:pt>
                <c:pt idx="143">
                  <c:v>-0.254776</c:v>
                </c:pt>
                <c:pt idx="144">
                  <c:v>-0.25462099999999999</c:v>
                </c:pt>
                <c:pt idx="145">
                  <c:v>-0.254467</c:v>
                </c:pt>
                <c:pt idx="146">
                  <c:v>-0.25431199999999998</c:v>
                </c:pt>
                <c:pt idx="147">
                  <c:v>-0.25415700000000002</c:v>
                </c:pt>
                <c:pt idx="148">
                  <c:v>-0.25400299999999998</c:v>
                </c:pt>
                <c:pt idx="149">
                  <c:v>-0.25384800000000002</c:v>
                </c:pt>
                <c:pt idx="150">
                  <c:v>-0.253693</c:v>
                </c:pt>
                <c:pt idx="151">
                  <c:v>-0.25353900000000001</c:v>
                </c:pt>
                <c:pt idx="152">
                  <c:v>-0.253384</c:v>
                </c:pt>
                <c:pt idx="153">
                  <c:v>-0.25322899999999998</c:v>
                </c:pt>
                <c:pt idx="154">
                  <c:v>-0.25307499999999999</c:v>
                </c:pt>
                <c:pt idx="155">
                  <c:v>-0.25291999999999998</c:v>
                </c:pt>
                <c:pt idx="156">
                  <c:v>-0.25276500000000002</c:v>
                </c:pt>
                <c:pt idx="157">
                  <c:v>-0.25261099999999997</c:v>
                </c:pt>
                <c:pt idx="158">
                  <c:v>-0.25245600000000001</c:v>
                </c:pt>
                <c:pt idx="159">
                  <c:v>-0.252301</c:v>
                </c:pt>
                <c:pt idx="160">
                  <c:v>-0.25214700000000001</c:v>
                </c:pt>
                <c:pt idx="161">
                  <c:v>-0.25199199999999999</c:v>
                </c:pt>
                <c:pt idx="162">
                  <c:v>-0.25183699999999998</c:v>
                </c:pt>
                <c:pt idx="163">
                  <c:v>-0.25168299999999999</c:v>
                </c:pt>
                <c:pt idx="164">
                  <c:v>-0.25152799999999997</c:v>
                </c:pt>
                <c:pt idx="165">
                  <c:v>-0.25137300000000001</c:v>
                </c:pt>
                <c:pt idx="166">
                  <c:v>-0.251218</c:v>
                </c:pt>
                <c:pt idx="167">
                  <c:v>-0.25106400000000001</c:v>
                </c:pt>
                <c:pt idx="168">
                  <c:v>-0.25090899999999999</c:v>
                </c:pt>
                <c:pt idx="169">
                  <c:v>-0.25075399999999998</c:v>
                </c:pt>
                <c:pt idx="170">
                  <c:v>-0.25059999999999999</c:v>
                </c:pt>
                <c:pt idx="171">
                  <c:v>-0.25044499999999997</c:v>
                </c:pt>
                <c:pt idx="172">
                  <c:v>-0.25029000000000001</c:v>
                </c:pt>
                <c:pt idx="173">
                  <c:v>-0.25013600000000002</c:v>
                </c:pt>
                <c:pt idx="174">
                  <c:v>-0.24998100000000001</c:v>
                </c:pt>
                <c:pt idx="175">
                  <c:v>-0.24982599999999999</c:v>
                </c:pt>
                <c:pt idx="176">
                  <c:v>-0.24967200000000001</c:v>
                </c:pt>
                <c:pt idx="177">
                  <c:v>-0.24951699999999999</c:v>
                </c:pt>
                <c:pt idx="178">
                  <c:v>-0.249362</c:v>
                </c:pt>
                <c:pt idx="179">
                  <c:v>-0.24920800000000001</c:v>
                </c:pt>
                <c:pt idx="180">
                  <c:v>-0.249053</c:v>
                </c:pt>
                <c:pt idx="181">
                  <c:v>-0.24889800000000001</c:v>
                </c:pt>
                <c:pt idx="182">
                  <c:v>-0.24874399999999999</c:v>
                </c:pt>
                <c:pt idx="183">
                  <c:v>-0.248589</c:v>
                </c:pt>
                <c:pt idx="184">
                  <c:v>-0.24843399999999999</c:v>
                </c:pt>
                <c:pt idx="185">
                  <c:v>-0.24828</c:v>
                </c:pt>
                <c:pt idx="186">
                  <c:v>-0.24812500000000001</c:v>
                </c:pt>
                <c:pt idx="187">
                  <c:v>-0.24797</c:v>
                </c:pt>
                <c:pt idx="188">
                  <c:v>-0.24781600000000001</c:v>
                </c:pt>
                <c:pt idx="189">
                  <c:v>-0.24766099999999999</c:v>
                </c:pt>
                <c:pt idx="190">
                  <c:v>-0.247506</c:v>
                </c:pt>
                <c:pt idx="191">
                  <c:v>-0.24735199999999999</c:v>
                </c:pt>
                <c:pt idx="192">
                  <c:v>-0.247197</c:v>
                </c:pt>
                <c:pt idx="193">
                  <c:v>-0.24704200000000001</c:v>
                </c:pt>
                <c:pt idx="194">
                  <c:v>-0.246888</c:v>
                </c:pt>
                <c:pt idx="195">
                  <c:v>-0.24673300000000001</c:v>
                </c:pt>
                <c:pt idx="196">
                  <c:v>-0.24657799999999999</c:v>
                </c:pt>
                <c:pt idx="197">
                  <c:v>-0.246424</c:v>
                </c:pt>
                <c:pt idx="198">
                  <c:v>-0.24626899999999999</c:v>
                </c:pt>
                <c:pt idx="199">
                  <c:v>-0.246114</c:v>
                </c:pt>
                <c:pt idx="200">
                  <c:v>-0.24596000000000001</c:v>
                </c:pt>
                <c:pt idx="201">
                  <c:v>-0.245805</c:v>
                </c:pt>
                <c:pt idx="202">
                  <c:v>-0.24565000000000001</c:v>
                </c:pt>
                <c:pt idx="203">
                  <c:v>-0.24549599999999999</c:v>
                </c:pt>
                <c:pt idx="204">
                  <c:v>-0.245341</c:v>
                </c:pt>
                <c:pt idx="205">
                  <c:v>-0.24518599999999999</c:v>
                </c:pt>
                <c:pt idx="206">
                  <c:v>-0.245032</c:v>
                </c:pt>
                <c:pt idx="207">
                  <c:v>-0.24487700000000001</c:v>
                </c:pt>
                <c:pt idx="208">
                  <c:v>-0.244722</c:v>
                </c:pt>
                <c:pt idx="209">
                  <c:v>-0.24456800000000001</c:v>
                </c:pt>
                <c:pt idx="210">
                  <c:v>-0.24441299999999999</c:v>
                </c:pt>
                <c:pt idx="211">
                  <c:v>-0.244258</c:v>
                </c:pt>
                <c:pt idx="212">
                  <c:v>-0.24410399999999999</c:v>
                </c:pt>
                <c:pt idx="213">
                  <c:v>-0.243949</c:v>
                </c:pt>
                <c:pt idx="214">
                  <c:v>-0.24379400000000001</c:v>
                </c:pt>
                <c:pt idx="215">
                  <c:v>-0.24364</c:v>
                </c:pt>
                <c:pt idx="216">
                  <c:v>-0.24348500000000001</c:v>
                </c:pt>
                <c:pt idx="217">
                  <c:v>-0.24332999999999999</c:v>
                </c:pt>
                <c:pt idx="218">
                  <c:v>-0.243176</c:v>
                </c:pt>
                <c:pt idx="219">
                  <c:v>-0.24302099999999999</c:v>
                </c:pt>
                <c:pt idx="220">
                  <c:v>-0.242866</c:v>
                </c:pt>
                <c:pt idx="221">
                  <c:v>-0.24271200000000001</c:v>
                </c:pt>
                <c:pt idx="222">
                  <c:v>-0.24255699999999999</c:v>
                </c:pt>
                <c:pt idx="223">
                  <c:v>-0.24240200000000001</c:v>
                </c:pt>
                <c:pt idx="224">
                  <c:v>-0.24224799999999999</c:v>
                </c:pt>
                <c:pt idx="225">
                  <c:v>-0.242093</c:v>
                </c:pt>
                <c:pt idx="226">
                  <c:v>-0.24193799999999999</c:v>
                </c:pt>
                <c:pt idx="227">
                  <c:v>-0.241784</c:v>
                </c:pt>
                <c:pt idx="228">
                  <c:v>-0.24162900000000001</c:v>
                </c:pt>
                <c:pt idx="229">
                  <c:v>-0.24147399999999999</c:v>
                </c:pt>
                <c:pt idx="230">
                  <c:v>-0.24132000000000001</c:v>
                </c:pt>
                <c:pt idx="231">
                  <c:v>-0.24116499999999999</c:v>
                </c:pt>
                <c:pt idx="232">
                  <c:v>-0.24101</c:v>
                </c:pt>
                <c:pt idx="233">
                  <c:v>-0.24085599999999999</c:v>
                </c:pt>
                <c:pt idx="234">
                  <c:v>-0.240701</c:v>
                </c:pt>
                <c:pt idx="235">
                  <c:v>-0.24054600000000001</c:v>
                </c:pt>
                <c:pt idx="236">
                  <c:v>-0.24039199999999999</c:v>
                </c:pt>
                <c:pt idx="237">
                  <c:v>-0.24023700000000001</c:v>
                </c:pt>
                <c:pt idx="238">
                  <c:v>-0.24008199999999999</c:v>
                </c:pt>
                <c:pt idx="239">
                  <c:v>-0.239928</c:v>
                </c:pt>
                <c:pt idx="240">
                  <c:v>-0.23977299999999999</c:v>
                </c:pt>
                <c:pt idx="241">
                  <c:v>-0.239618</c:v>
                </c:pt>
                <c:pt idx="242">
                  <c:v>-0.23946300000000001</c:v>
                </c:pt>
                <c:pt idx="243">
                  <c:v>-0.23930899999999999</c:v>
                </c:pt>
                <c:pt idx="244">
                  <c:v>-0.23915400000000001</c:v>
                </c:pt>
                <c:pt idx="245">
                  <c:v>-0.23899899999999999</c:v>
                </c:pt>
                <c:pt idx="246">
                  <c:v>-0.238845</c:v>
                </c:pt>
                <c:pt idx="247">
                  <c:v>-0.23869000000000001</c:v>
                </c:pt>
                <c:pt idx="248">
                  <c:v>-0.238535</c:v>
                </c:pt>
                <c:pt idx="249">
                  <c:v>-0.23838100000000001</c:v>
                </c:pt>
                <c:pt idx="250">
                  <c:v>-0.23822599999999999</c:v>
                </c:pt>
                <c:pt idx="251">
                  <c:v>-0.238071</c:v>
                </c:pt>
                <c:pt idx="252">
                  <c:v>-0.23791699999999999</c:v>
                </c:pt>
                <c:pt idx="253">
                  <c:v>-0.237762</c:v>
                </c:pt>
                <c:pt idx="254">
                  <c:v>-0.23760700000000001</c:v>
                </c:pt>
                <c:pt idx="255">
                  <c:v>-0.237453</c:v>
                </c:pt>
                <c:pt idx="256">
                  <c:v>-0.23729800000000001</c:v>
                </c:pt>
                <c:pt idx="257">
                  <c:v>-0.23714299999999999</c:v>
                </c:pt>
                <c:pt idx="258">
                  <c:v>-0.23698900000000001</c:v>
                </c:pt>
                <c:pt idx="259">
                  <c:v>-0.23683399999999999</c:v>
                </c:pt>
                <c:pt idx="260">
                  <c:v>-0.236679</c:v>
                </c:pt>
                <c:pt idx="261">
                  <c:v>-0.23652500000000001</c:v>
                </c:pt>
                <c:pt idx="262">
                  <c:v>-0.23637</c:v>
                </c:pt>
                <c:pt idx="263">
                  <c:v>-0.23621500000000001</c:v>
                </c:pt>
                <c:pt idx="264">
                  <c:v>-0.23606099999999999</c:v>
                </c:pt>
                <c:pt idx="265">
                  <c:v>-0.235906</c:v>
                </c:pt>
                <c:pt idx="266">
                  <c:v>-0.23575099999999999</c:v>
                </c:pt>
                <c:pt idx="267">
                  <c:v>-0.235597</c:v>
                </c:pt>
                <c:pt idx="268">
                  <c:v>-0.23544200000000001</c:v>
                </c:pt>
                <c:pt idx="269">
                  <c:v>-0.235287</c:v>
                </c:pt>
                <c:pt idx="270">
                  <c:v>-0.23513300000000001</c:v>
                </c:pt>
                <c:pt idx="271">
                  <c:v>-0.23497799999999999</c:v>
                </c:pt>
                <c:pt idx="272">
                  <c:v>-0.234823</c:v>
                </c:pt>
                <c:pt idx="273">
                  <c:v>-0.23466899999999999</c:v>
                </c:pt>
                <c:pt idx="274">
                  <c:v>-0.234514</c:v>
                </c:pt>
                <c:pt idx="275">
                  <c:v>-0.23435900000000001</c:v>
                </c:pt>
                <c:pt idx="276">
                  <c:v>-0.234205</c:v>
                </c:pt>
                <c:pt idx="277">
                  <c:v>-0.23405000000000001</c:v>
                </c:pt>
                <c:pt idx="278">
                  <c:v>-0.23389499999999999</c:v>
                </c:pt>
                <c:pt idx="279">
                  <c:v>-0.233741</c:v>
                </c:pt>
                <c:pt idx="280">
                  <c:v>-0.23358599999999999</c:v>
                </c:pt>
                <c:pt idx="281">
                  <c:v>-0.233431</c:v>
                </c:pt>
                <c:pt idx="282">
                  <c:v>-0.23327700000000001</c:v>
                </c:pt>
                <c:pt idx="283">
                  <c:v>-0.233122</c:v>
                </c:pt>
                <c:pt idx="284">
                  <c:v>-0.23296700000000001</c:v>
                </c:pt>
                <c:pt idx="285">
                  <c:v>-0.23281299999999999</c:v>
                </c:pt>
                <c:pt idx="286">
                  <c:v>-0.232658</c:v>
                </c:pt>
                <c:pt idx="287">
                  <c:v>-0.23250299999999999</c:v>
                </c:pt>
                <c:pt idx="288">
                  <c:v>-0.232349</c:v>
                </c:pt>
                <c:pt idx="289">
                  <c:v>-0.23219400000000001</c:v>
                </c:pt>
                <c:pt idx="290">
                  <c:v>-0.232039</c:v>
                </c:pt>
                <c:pt idx="291">
                  <c:v>-0.23188500000000001</c:v>
                </c:pt>
                <c:pt idx="292">
                  <c:v>-0.23172999999999999</c:v>
                </c:pt>
                <c:pt idx="293">
                  <c:v>-0.231575</c:v>
                </c:pt>
                <c:pt idx="294">
                  <c:v>-0.23142099999999999</c:v>
                </c:pt>
                <c:pt idx="295">
                  <c:v>-0.231266</c:v>
                </c:pt>
                <c:pt idx="296">
                  <c:v>-0.23111100000000001</c:v>
                </c:pt>
                <c:pt idx="297">
                  <c:v>-0.230957</c:v>
                </c:pt>
                <c:pt idx="298">
                  <c:v>-0.23080200000000001</c:v>
                </c:pt>
                <c:pt idx="299">
                  <c:v>-0.23064699999999999</c:v>
                </c:pt>
                <c:pt idx="300">
                  <c:v>-0.230493</c:v>
                </c:pt>
                <c:pt idx="301">
                  <c:v>-0.23033799999999999</c:v>
                </c:pt>
                <c:pt idx="302">
                  <c:v>-0.230183</c:v>
                </c:pt>
                <c:pt idx="303">
                  <c:v>-0.23002900000000001</c:v>
                </c:pt>
                <c:pt idx="304">
                  <c:v>-0.229874</c:v>
                </c:pt>
                <c:pt idx="305">
                  <c:v>-0.22971900000000001</c:v>
                </c:pt>
                <c:pt idx="306">
                  <c:v>-0.22956499999999999</c:v>
                </c:pt>
                <c:pt idx="307">
                  <c:v>-0.22941</c:v>
                </c:pt>
                <c:pt idx="308">
                  <c:v>-0.22925499999999999</c:v>
                </c:pt>
                <c:pt idx="309">
                  <c:v>-0.229101</c:v>
                </c:pt>
                <c:pt idx="310">
                  <c:v>-0.22894600000000001</c:v>
                </c:pt>
                <c:pt idx="311">
                  <c:v>-0.22879099999999999</c:v>
                </c:pt>
                <c:pt idx="312">
                  <c:v>-0.22863700000000001</c:v>
                </c:pt>
                <c:pt idx="313">
                  <c:v>-0.22848199999999999</c:v>
                </c:pt>
                <c:pt idx="314">
                  <c:v>-0.228327</c:v>
                </c:pt>
                <c:pt idx="315">
                  <c:v>-0.22817299999999999</c:v>
                </c:pt>
                <c:pt idx="316">
                  <c:v>-0.228018</c:v>
                </c:pt>
                <c:pt idx="317">
                  <c:v>-0.22786300000000001</c:v>
                </c:pt>
                <c:pt idx="318">
                  <c:v>-0.22770799999999999</c:v>
                </c:pt>
                <c:pt idx="319">
                  <c:v>-0.22755400000000001</c:v>
                </c:pt>
                <c:pt idx="320">
                  <c:v>-0.22739899999999999</c:v>
                </c:pt>
                <c:pt idx="321">
                  <c:v>-0.227244</c:v>
                </c:pt>
                <c:pt idx="322">
                  <c:v>-0.22708999999999999</c:v>
                </c:pt>
                <c:pt idx="323">
                  <c:v>-0.226935</c:v>
                </c:pt>
                <c:pt idx="324">
                  <c:v>-0.22678000000000001</c:v>
                </c:pt>
                <c:pt idx="325">
                  <c:v>-0.22662599999999999</c:v>
                </c:pt>
                <c:pt idx="326">
                  <c:v>-0.22647100000000001</c:v>
                </c:pt>
                <c:pt idx="327">
                  <c:v>-0.22631599999999999</c:v>
                </c:pt>
                <c:pt idx="328">
                  <c:v>-0.226162</c:v>
                </c:pt>
                <c:pt idx="329">
                  <c:v>-0.22600700000000001</c:v>
                </c:pt>
                <c:pt idx="330">
                  <c:v>-0.225852</c:v>
                </c:pt>
                <c:pt idx="331">
                  <c:v>-0.22569800000000001</c:v>
                </c:pt>
                <c:pt idx="332">
                  <c:v>-0.22554299999999999</c:v>
                </c:pt>
                <c:pt idx="333">
                  <c:v>-0.22538800000000001</c:v>
                </c:pt>
                <c:pt idx="334">
                  <c:v>-0.22523399999999999</c:v>
                </c:pt>
                <c:pt idx="335">
                  <c:v>-0.225079</c:v>
                </c:pt>
                <c:pt idx="336">
                  <c:v>-0.22492400000000001</c:v>
                </c:pt>
                <c:pt idx="337">
                  <c:v>-0.22477</c:v>
                </c:pt>
                <c:pt idx="338">
                  <c:v>-0.22461500000000001</c:v>
                </c:pt>
                <c:pt idx="339">
                  <c:v>-0.22445999999999999</c:v>
                </c:pt>
                <c:pt idx="340">
                  <c:v>-0.22430600000000001</c:v>
                </c:pt>
                <c:pt idx="341">
                  <c:v>-0.22415099999999999</c:v>
                </c:pt>
                <c:pt idx="342">
                  <c:v>-0.223996</c:v>
                </c:pt>
                <c:pt idx="343">
                  <c:v>-0.22384200000000001</c:v>
                </c:pt>
                <c:pt idx="344">
                  <c:v>-0.223687</c:v>
                </c:pt>
                <c:pt idx="345">
                  <c:v>-0.22353200000000001</c:v>
                </c:pt>
                <c:pt idx="346">
                  <c:v>-0.22337799999999999</c:v>
                </c:pt>
                <c:pt idx="347">
                  <c:v>-0.223223</c:v>
                </c:pt>
                <c:pt idx="348">
                  <c:v>-0.22306799999999999</c:v>
                </c:pt>
                <c:pt idx="349">
                  <c:v>-0.222914</c:v>
                </c:pt>
                <c:pt idx="350">
                  <c:v>-0.22275900000000001</c:v>
                </c:pt>
                <c:pt idx="351">
                  <c:v>-0.222604</c:v>
                </c:pt>
                <c:pt idx="352">
                  <c:v>-0.22245000000000001</c:v>
                </c:pt>
                <c:pt idx="353">
                  <c:v>-0.22229499999999999</c:v>
                </c:pt>
                <c:pt idx="354">
                  <c:v>-0.22214</c:v>
                </c:pt>
                <c:pt idx="355">
                  <c:v>-0.22198599999999999</c:v>
                </c:pt>
                <c:pt idx="356">
                  <c:v>-0.221831</c:v>
                </c:pt>
                <c:pt idx="357">
                  <c:v>-0.22167600000000001</c:v>
                </c:pt>
                <c:pt idx="358">
                  <c:v>-0.221522</c:v>
                </c:pt>
                <c:pt idx="359">
                  <c:v>-0.22136700000000001</c:v>
                </c:pt>
                <c:pt idx="360">
                  <c:v>-0.22121199999999999</c:v>
                </c:pt>
                <c:pt idx="361">
                  <c:v>-0.221058</c:v>
                </c:pt>
                <c:pt idx="362">
                  <c:v>-0.22090299999999999</c:v>
                </c:pt>
                <c:pt idx="363">
                  <c:v>-0.220748</c:v>
                </c:pt>
                <c:pt idx="364">
                  <c:v>-0.22059400000000001</c:v>
                </c:pt>
                <c:pt idx="365">
                  <c:v>-0.220439</c:v>
                </c:pt>
                <c:pt idx="366">
                  <c:v>-0.22028400000000001</c:v>
                </c:pt>
                <c:pt idx="367">
                  <c:v>-0.22012999999999999</c:v>
                </c:pt>
                <c:pt idx="368">
                  <c:v>-0.219975</c:v>
                </c:pt>
                <c:pt idx="369">
                  <c:v>-0.21981999999999999</c:v>
                </c:pt>
                <c:pt idx="370">
                  <c:v>-0.219666</c:v>
                </c:pt>
                <c:pt idx="371">
                  <c:v>-0.21951100000000001</c:v>
                </c:pt>
                <c:pt idx="372">
                  <c:v>-0.219356</c:v>
                </c:pt>
                <c:pt idx="373">
                  <c:v>-0.21920200000000001</c:v>
                </c:pt>
                <c:pt idx="374">
                  <c:v>-0.21904699999999999</c:v>
                </c:pt>
                <c:pt idx="375">
                  <c:v>-0.218892</c:v>
                </c:pt>
                <c:pt idx="376">
                  <c:v>-0.21873799999999999</c:v>
                </c:pt>
                <c:pt idx="377">
                  <c:v>-0.218583</c:v>
                </c:pt>
                <c:pt idx="378">
                  <c:v>-0.21842800000000001</c:v>
                </c:pt>
                <c:pt idx="379">
                  <c:v>-0.218274</c:v>
                </c:pt>
                <c:pt idx="380">
                  <c:v>-0.21811900000000001</c:v>
                </c:pt>
                <c:pt idx="381">
                  <c:v>-0.21796399999999999</c:v>
                </c:pt>
                <c:pt idx="382">
                  <c:v>-0.21781</c:v>
                </c:pt>
                <c:pt idx="383">
                  <c:v>-0.21765499999999999</c:v>
                </c:pt>
                <c:pt idx="384">
                  <c:v>-0.2175</c:v>
                </c:pt>
                <c:pt idx="385">
                  <c:v>-0.21734600000000001</c:v>
                </c:pt>
                <c:pt idx="386">
                  <c:v>-0.217191</c:v>
                </c:pt>
                <c:pt idx="387">
                  <c:v>-0.21703600000000001</c:v>
                </c:pt>
                <c:pt idx="388">
                  <c:v>-0.21688199999999999</c:v>
                </c:pt>
                <c:pt idx="389">
                  <c:v>-0.216727</c:v>
                </c:pt>
                <c:pt idx="390">
                  <c:v>-0.21657199999999999</c:v>
                </c:pt>
                <c:pt idx="391">
                  <c:v>-0.216418</c:v>
                </c:pt>
                <c:pt idx="392">
                  <c:v>-0.21626300000000001</c:v>
                </c:pt>
                <c:pt idx="393">
                  <c:v>-0.21610799999999999</c:v>
                </c:pt>
                <c:pt idx="394">
                  <c:v>-0.21595300000000001</c:v>
                </c:pt>
                <c:pt idx="395">
                  <c:v>-0.21579899999999999</c:v>
                </c:pt>
                <c:pt idx="396">
                  <c:v>-0.215644</c:v>
                </c:pt>
                <c:pt idx="397">
                  <c:v>-0.21548900000000001</c:v>
                </c:pt>
                <c:pt idx="398">
                  <c:v>-0.215335</c:v>
                </c:pt>
                <c:pt idx="399">
                  <c:v>-0.21518000000000001</c:v>
                </c:pt>
                <c:pt idx="400">
                  <c:v>-0.21502499999999999</c:v>
                </c:pt>
                <c:pt idx="401">
                  <c:v>-0.21487100000000001</c:v>
                </c:pt>
                <c:pt idx="402">
                  <c:v>-0.21471599999999999</c:v>
                </c:pt>
                <c:pt idx="403">
                  <c:v>-0.214561</c:v>
                </c:pt>
                <c:pt idx="404">
                  <c:v>-0.21440699999999999</c:v>
                </c:pt>
                <c:pt idx="405">
                  <c:v>-0.214252</c:v>
                </c:pt>
                <c:pt idx="406">
                  <c:v>-0.21409700000000001</c:v>
                </c:pt>
                <c:pt idx="407">
                  <c:v>-0.21394299999999999</c:v>
                </c:pt>
                <c:pt idx="408">
                  <c:v>-0.21378800000000001</c:v>
                </c:pt>
                <c:pt idx="409">
                  <c:v>-0.21363299999999999</c:v>
                </c:pt>
                <c:pt idx="410">
                  <c:v>-0.213479</c:v>
                </c:pt>
                <c:pt idx="411">
                  <c:v>-0.21332400000000001</c:v>
                </c:pt>
                <c:pt idx="412">
                  <c:v>-0.213169</c:v>
                </c:pt>
                <c:pt idx="413">
                  <c:v>-0.21301500000000001</c:v>
                </c:pt>
                <c:pt idx="414">
                  <c:v>-0.21285999999999999</c:v>
                </c:pt>
                <c:pt idx="415">
                  <c:v>-0.21270500000000001</c:v>
                </c:pt>
                <c:pt idx="416">
                  <c:v>-0.21255099999999999</c:v>
                </c:pt>
                <c:pt idx="417">
                  <c:v>-0.212396</c:v>
                </c:pt>
                <c:pt idx="418">
                  <c:v>-0.21224100000000001</c:v>
                </c:pt>
                <c:pt idx="419">
                  <c:v>-0.212087</c:v>
                </c:pt>
                <c:pt idx="420">
                  <c:v>-0.21193200000000001</c:v>
                </c:pt>
                <c:pt idx="421">
                  <c:v>-0.21177699999999999</c:v>
                </c:pt>
                <c:pt idx="422">
                  <c:v>-0.21162300000000001</c:v>
                </c:pt>
                <c:pt idx="423">
                  <c:v>-0.21146799999999999</c:v>
                </c:pt>
                <c:pt idx="424">
                  <c:v>-0.211313</c:v>
                </c:pt>
                <c:pt idx="425">
                  <c:v>-0.21115900000000001</c:v>
                </c:pt>
                <c:pt idx="426">
                  <c:v>-0.211004</c:v>
                </c:pt>
                <c:pt idx="427">
                  <c:v>-0.21084900000000001</c:v>
                </c:pt>
                <c:pt idx="428">
                  <c:v>-0.21069499999999999</c:v>
                </c:pt>
                <c:pt idx="429">
                  <c:v>-0.21054</c:v>
                </c:pt>
                <c:pt idx="430">
                  <c:v>-0.21038499999999999</c:v>
                </c:pt>
                <c:pt idx="431">
                  <c:v>-0.210231</c:v>
                </c:pt>
                <c:pt idx="432">
                  <c:v>-0.21007600000000001</c:v>
                </c:pt>
                <c:pt idx="433">
                  <c:v>-0.209921</c:v>
                </c:pt>
                <c:pt idx="434">
                  <c:v>-0.20976700000000001</c:v>
                </c:pt>
                <c:pt idx="435">
                  <c:v>-0.20961199999999999</c:v>
                </c:pt>
                <c:pt idx="436">
                  <c:v>-0.209457</c:v>
                </c:pt>
                <c:pt idx="437">
                  <c:v>-0.20930299999999999</c:v>
                </c:pt>
                <c:pt idx="438">
                  <c:v>-0.209148</c:v>
                </c:pt>
                <c:pt idx="439">
                  <c:v>-0.20899300000000001</c:v>
                </c:pt>
                <c:pt idx="440">
                  <c:v>-0.208839</c:v>
                </c:pt>
                <c:pt idx="441">
                  <c:v>-0.20868400000000001</c:v>
                </c:pt>
                <c:pt idx="442">
                  <c:v>-0.20852899999999999</c:v>
                </c:pt>
                <c:pt idx="443">
                  <c:v>-0.208375</c:v>
                </c:pt>
                <c:pt idx="444">
                  <c:v>-0.20821999999999999</c:v>
                </c:pt>
                <c:pt idx="445">
                  <c:v>-0.208065</c:v>
                </c:pt>
                <c:pt idx="446">
                  <c:v>-0.20791100000000001</c:v>
                </c:pt>
                <c:pt idx="447">
                  <c:v>-0.207756</c:v>
                </c:pt>
                <c:pt idx="448">
                  <c:v>-0.20760100000000001</c:v>
                </c:pt>
                <c:pt idx="449">
                  <c:v>-0.20744699999999999</c:v>
                </c:pt>
                <c:pt idx="450">
                  <c:v>-0.207292</c:v>
                </c:pt>
                <c:pt idx="451">
                  <c:v>-0.20713699999999999</c:v>
                </c:pt>
                <c:pt idx="452">
                  <c:v>-0.206983</c:v>
                </c:pt>
                <c:pt idx="453">
                  <c:v>-0.20682800000000001</c:v>
                </c:pt>
                <c:pt idx="454">
                  <c:v>-0.206673</c:v>
                </c:pt>
                <c:pt idx="455">
                  <c:v>-0.20651900000000001</c:v>
                </c:pt>
                <c:pt idx="456">
                  <c:v>-0.20636399999999999</c:v>
                </c:pt>
                <c:pt idx="457">
                  <c:v>-0.206209</c:v>
                </c:pt>
                <c:pt idx="458">
                  <c:v>-0.20605499999999999</c:v>
                </c:pt>
                <c:pt idx="459">
                  <c:v>-0.2059</c:v>
                </c:pt>
                <c:pt idx="460">
                  <c:v>-0.20574500000000001</c:v>
                </c:pt>
                <c:pt idx="461">
                  <c:v>-0.205591</c:v>
                </c:pt>
                <c:pt idx="462">
                  <c:v>-0.20543600000000001</c:v>
                </c:pt>
                <c:pt idx="463">
                  <c:v>-0.20528099999999999</c:v>
                </c:pt>
                <c:pt idx="464">
                  <c:v>-0.205127</c:v>
                </c:pt>
                <c:pt idx="465">
                  <c:v>-0.20497199999999999</c:v>
                </c:pt>
                <c:pt idx="466">
                  <c:v>-0.204817</c:v>
                </c:pt>
                <c:pt idx="467">
                  <c:v>-0.20466200000000001</c:v>
                </c:pt>
                <c:pt idx="468">
                  <c:v>-0.204508</c:v>
                </c:pt>
                <c:pt idx="469">
                  <c:v>-0.20435300000000001</c:v>
                </c:pt>
                <c:pt idx="470">
                  <c:v>-0.20419799999999999</c:v>
                </c:pt>
                <c:pt idx="471">
                  <c:v>-0.204044</c:v>
                </c:pt>
                <c:pt idx="472">
                  <c:v>-0.20388899999999999</c:v>
                </c:pt>
                <c:pt idx="473">
                  <c:v>-0.203734</c:v>
                </c:pt>
                <c:pt idx="474">
                  <c:v>-0.20358000000000001</c:v>
                </c:pt>
                <c:pt idx="475">
                  <c:v>-0.20342499999999999</c:v>
                </c:pt>
                <c:pt idx="476">
                  <c:v>-0.20327000000000001</c:v>
                </c:pt>
                <c:pt idx="477">
                  <c:v>-0.20311599999999999</c:v>
                </c:pt>
                <c:pt idx="478">
                  <c:v>-0.202961</c:v>
                </c:pt>
                <c:pt idx="479">
                  <c:v>-0.20280599999999999</c:v>
                </c:pt>
                <c:pt idx="480">
                  <c:v>-0.202652</c:v>
                </c:pt>
                <c:pt idx="481">
                  <c:v>-0.20249700000000001</c:v>
                </c:pt>
                <c:pt idx="482">
                  <c:v>-0.20234199999999999</c:v>
                </c:pt>
                <c:pt idx="483">
                  <c:v>-0.20218800000000001</c:v>
                </c:pt>
                <c:pt idx="484">
                  <c:v>-0.20203299999999999</c:v>
                </c:pt>
                <c:pt idx="485">
                  <c:v>-0.201878</c:v>
                </c:pt>
                <c:pt idx="486">
                  <c:v>-0.20172399999999999</c:v>
                </c:pt>
                <c:pt idx="487">
                  <c:v>-0.201569</c:v>
                </c:pt>
                <c:pt idx="488">
                  <c:v>-0.20141400000000001</c:v>
                </c:pt>
                <c:pt idx="489">
                  <c:v>-0.20125999999999999</c:v>
                </c:pt>
                <c:pt idx="490">
                  <c:v>-0.20110500000000001</c:v>
                </c:pt>
                <c:pt idx="491">
                  <c:v>-0.20094999999999999</c:v>
                </c:pt>
                <c:pt idx="492">
                  <c:v>-0.200796</c:v>
                </c:pt>
                <c:pt idx="493">
                  <c:v>-0.20064100000000001</c:v>
                </c:pt>
                <c:pt idx="494">
                  <c:v>-0.200486</c:v>
                </c:pt>
                <c:pt idx="495">
                  <c:v>-0.20033200000000001</c:v>
                </c:pt>
                <c:pt idx="496">
                  <c:v>-0.20017699999999999</c:v>
                </c:pt>
                <c:pt idx="497">
                  <c:v>-0.20002200000000001</c:v>
                </c:pt>
                <c:pt idx="498">
                  <c:v>-0.19986799999999999</c:v>
                </c:pt>
                <c:pt idx="499">
                  <c:v>-0.199713</c:v>
                </c:pt>
                <c:pt idx="500">
                  <c:v>-0.19955800000000001</c:v>
                </c:pt>
                <c:pt idx="501">
                  <c:v>-0.199404</c:v>
                </c:pt>
                <c:pt idx="502">
                  <c:v>-0.19924900000000001</c:v>
                </c:pt>
                <c:pt idx="503">
                  <c:v>-0.19909399999999999</c:v>
                </c:pt>
                <c:pt idx="504">
                  <c:v>-0.19894000000000001</c:v>
                </c:pt>
                <c:pt idx="505">
                  <c:v>-0.19878499999999999</c:v>
                </c:pt>
                <c:pt idx="506">
                  <c:v>-0.19863</c:v>
                </c:pt>
                <c:pt idx="507">
                  <c:v>-0.19847600000000001</c:v>
                </c:pt>
                <c:pt idx="508">
                  <c:v>-0.198321</c:v>
                </c:pt>
                <c:pt idx="509">
                  <c:v>-0.19816600000000001</c:v>
                </c:pt>
                <c:pt idx="510">
                  <c:v>-0.19801199999999999</c:v>
                </c:pt>
                <c:pt idx="511">
                  <c:v>-0.19785700000000001</c:v>
                </c:pt>
                <c:pt idx="512">
                  <c:v>-0.19770199999999999</c:v>
                </c:pt>
                <c:pt idx="513">
                  <c:v>-0.197548</c:v>
                </c:pt>
                <c:pt idx="514">
                  <c:v>-0.19739300000000001</c:v>
                </c:pt>
                <c:pt idx="515">
                  <c:v>-0.197238</c:v>
                </c:pt>
                <c:pt idx="516">
                  <c:v>-0.19708400000000001</c:v>
                </c:pt>
                <c:pt idx="517">
                  <c:v>-0.19692899999999999</c:v>
                </c:pt>
                <c:pt idx="518">
                  <c:v>-0.196774</c:v>
                </c:pt>
                <c:pt idx="519">
                  <c:v>-0.19661999999999999</c:v>
                </c:pt>
                <c:pt idx="520">
                  <c:v>-0.196465</c:v>
                </c:pt>
                <c:pt idx="521">
                  <c:v>-0.19631000000000001</c:v>
                </c:pt>
                <c:pt idx="522">
                  <c:v>-0.196156</c:v>
                </c:pt>
                <c:pt idx="523">
                  <c:v>-0.19600100000000001</c:v>
                </c:pt>
                <c:pt idx="524">
                  <c:v>-0.19584599999999999</c:v>
                </c:pt>
                <c:pt idx="525">
                  <c:v>-0.195692</c:v>
                </c:pt>
                <c:pt idx="526">
                  <c:v>-0.19553699999999999</c:v>
                </c:pt>
                <c:pt idx="527">
                  <c:v>-0.195382</c:v>
                </c:pt>
                <c:pt idx="528">
                  <c:v>-0.19522800000000001</c:v>
                </c:pt>
                <c:pt idx="529">
                  <c:v>-0.195073</c:v>
                </c:pt>
                <c:pt idx="530">
                  <c:v>-0.19491800000000001</c:v>
                </c:pt>
                <c:pt idx="531">
                  <c:v>-0.19476399999999999</c:v>
                </c:pt>
                <c:pt idx="532">
                  <c:v>-0.194609</c:v>
                </c:pt>
                <c:pt idx="533">
                  <c:v>-0.19445399999999999</c:v>
                </c:pt>
                <c:pt idx="534">
                  <c:v>-0.1943</c:v>
                </c:pt>
                <c:pt idx="535">
                  <c:v>-0.19414500000000001</c:v>
                </c:pt>
                <c:pt idx="536">
                  <c:v>-0.19399</c:v>
                </c:pt>
                <c:pt idx="537">
                  <c:v>-0.19383600000000001</c:v>
                </c:pt>
                <c:pt idx="538">
                  <c:v>-0.19368099999999999</c:v>
                </c:pt>
                <c:pt idx="539">
                  <c:v>-0.193526</c:v>
                </c:pt>
                <c:pt idx="540">
                  <c:v>-0.19337199999999999</c:v>
                </c:pt>
                <c:pt idx="541">
                  <c:v>-0.193217</c:v>
                </c:pt>
                <c:pt idx="542">
                  <c:v>-0.19306200000000001</c:v>
                </c:pt>
                <c:pt idx="543">
                  <c:v>-0.192907</c:v>
                </c:pt>
                <c:pt idx="544">
                  <c:v>-0.19275300000000001</c:v>
                </c:pt>
                <c:pt idx="545">
                  <c:v>-0.19259799999999999</c:v>
                </c:pt>
                <c:pt idx="546">
                  <c:v>-0.192443</c:v>
                </c:pt>
                <c:pt idx="547">
                  <c:v>-0.19228899999999999</c:v>
                </c:pt>
                <c:pt idx="548">
                  <c:v>-0.192134</c:v>
                </c:pt>
                <c:pt idx="549">
                  <c:v>-0.19197900000000001</c:v>
                </c:pt>
                <c:pt idx="550">
                  <c:v>-0.191825</c:v>
                </c:pt>
                <c:pt idx="551">
                  <c:v>-0.19167000000000001</c:v>
                </c:pt>
                <c:pt idx="552">
                  <c:v>-0.19151499999999999</c:v>
                </c:pt>
                <c:pt idx="553">
                  <c:v>-0.191361</c:v>
                </c:pt>
                <c:pt idx="554">
                  <c:v>-0.19120599999999999</c:v>
                </c:pt>
                <c:pt idx="555">
                  <c:v>-0.191051</c:v>
                </c:pt>
                <c:pt idx="556">
                  <c:v>-0.19089700000000001</c:v>
                </c:pt>
                <c:pt idx="557">
                  <c:v>-0.19074199999999999</c:v>
                </c:pt>
                <c:pt idx="558">
                  <c:v>-0.19058700000000001</c:v>
                </c:pt>
                <c:pt idx="559">
                  <c:v>-0.19043299999999999</c:v>
                </c:pt>
                <c:pt idx="560">
                  <c:v>-0.190278</c:v>
                </c:pt>
                <c:pt idx="561">
                  <c:v>-0.19012299999999999</c:v>
                </c:pt>
                <c:pt idx="562">
                  <c:v>-0.189969</c:v>
                </c:pt>
                <c:pt idx="563">
                  <c:v>-0.18981400000000001</c:v>
                </c:pt>
                <c:pt idx="564">
                  <c:v>-0.18965899999999999</c:v>
                </c:pt>
                <c:pt idx="565">
                  <c:v>-0.18950500000000001</c:v>
                </c:pt>
                <c:pt idx="566">
                  <c:v>-0.18934999999999999</c:v>
                </c:pt>
                <c:pt idx="567">
                  <c:v>-0.189195</c:v>
                </c:pt>
                <c:pt idx="568">
                  <c:v>-0.18904099999999999</c:v>
                </c:pt>
                <c:pt idx="569">
                  <c:v>-0.188886</c:v>
                </c:pt>
                <c:pt idx="570">
                  <c:v>-0.18873100000000001</c:v>
                </c:pt>
                <c:pt idx="571">
                  <c:v>-0.18857699999999999</c:v>
                </c:pt>
                <c:pt idx="572">
                  <c:v>-0.18842200000000001</c:v>
                </c:pt>
                <c:pt idx="573">
                  <c:v>-0.18826699999999999</c:v>
                </c:pt>
                <c:pt idx="574">
                  <c:v>-0.188113</c:v>
                </c:pt>
                <c:pt idx="575">
                  <c:v>-0.18795799999999999</c:v>
                </c:pt>
                <c:pt idx="576">
                  <c:v>-0.187803</c:v>
                </c:pt>
                <c:pt idx="577">
                  <c:v>-0.18764900000000001</c:v>
                </c:pt>
                <c:pt idx="578">
                  <c:v>-0.18749399999999999</c:v>
                </c:pt>
                <c:pt idx="579">
                  <c:v>-0.18733900000000001</c:v>
                </c:pt>
                <c:pt idx="580">
                  <c:v>-0.18718499999999999</c:v>
                </c:pt>
                <c:pt idx="581">
                  <c:v>-0.18703</c:v>
                </c:pt>
                <c:pt idx="582">
                  <c:v>-0.18687500000000001</c:v>
                </c:pt>
                <c:pt idx="583">
                  <c:v>-0.186721</c:v>
                </c:pt>
                <c:pt idx="584">
                  <c:v>-0.18656600000000001</c:v>
                </c:pt>
                <c:pt idx="585">
                  <c:v>-0.18641099999999999</c:v>
                </c:pt>
                <c:pt idx="586">
                  <c:v>-0.18625700000000001</c:v>
                </c:pt>
                <c:pt idx="587">
                  <c:v>-0.18610199999999999</c:v>
                </c:pt>
                <c:pt idx="588">
                  <c:v>-0.185947</c:v>
                </c:pt>
                <c:pt idx="589">
                  <c:v>-0.18579300000000001</c:v>
                </c:pt>
                <c:pt idx="590">
                  <c:v>-0.185638</c:v>
                </c:pt>
                <c:pt idx="591">
                  <c:v>-0.18548300000000001</c:v>
                </c:pt>
                <c:pt idx="592">
                  <c:v>-0.18532899999999999</c:v>
                </c:pt>
                <c:pt idx="593">
                  <c:v>-0.18517400000000001</c:v>
                </c:pt>
                <c:pt idx="594">
                  <c:v>-0.18501899999999999</c:v>
                </c:pt>
                <c:pt idx="595">
                  <c:v>-0.184865</c:v>
                </c:pt>
                <c:pt idx="596">
                  <c:v>-0.18471000000000001</c:v>
                </c:pt>
                <c:pt idx="597">
                  <c:v>-0.184555</c:v>
                </c:pt>
                <c:pt idx="598">
                  <c:v>-0.18440100000000001</c:v>
                </c:pt>
                <c:pt idx="599">
                  <c:v>-0.18424599999999999</c:v>
                </c:pt>
                <c:pt idx="600">
                  <c:v>-0.184091</c:v>
                </c:pt>
                <c:pt idx="601">
                  <c:v>-0.18393699999999999</c:v>
                </c:pt>
                <c:pt idx="602">
                  <c:v>-0.183782</c:v>
                </c:pt>
                <c:pt idx="603">
                  <c:v>-0.18362700000000001</c:v>
                </c:pt>
                <c:pt idx="604">
                  <c:v>-0.183473</c:v>
                </c:pt>
                <c:pt idx="605">
                  <c:v>-0.18331800000000001</c:v>
                </c:pt>
                <c:pt idx="606">
                  <c:v>-0.18316299999999999</c:v>
                </c:pt>
                <c:pt idx="607">
                  <c:v>-0.18300900000000001</c:v>
                </c:pt>
                <c:pt idx="608">
                  <c:v>-0.18285399999999999</c:v>
                </c:pt>
                <c:pt idx="609">
                  <c:v>-0.182699</c:v>
                </c:pt>
                <c:pt idx="610">
                  <c:v>-0.18254500000000001</c:v>
                </c:pt>
                <c:pt idx="611">
                  <c:v>-0.18239</c:v>
                </c:pt>
                <c:pt idx="612">
                  <c:v>-0.18223500000000001</c:v>
                </c:pt>
                <c:pt idx="613">
                  <c:v>-0.18208099999999999</c:v>
                </c:pt>
                <c:pt idx="614">
                  <c:v>-0.181926</c:v>
                </c:pt>
                <c:pt idx="615">
                  <c:v>-0.18177099999999999</c:v>
                </c:pt>
                <c:pt idx="616">
                  <c:v>-0.181617</c:v>
                </c:pt>
                <c:pt idx="617">
                  <c:v>-0.18146200000000001</c:v>
                </c:pt>
                <c:pt idx="618">
                  <c:v>-0.181307</c:v>
                </c:pt>
                <c:pt idx="619">
                  <c:v>-0.18115200000000001</c:v>
                </c:pt>
                <c:pt idx="620">
                  <c:v>-0.18099799999999999</c:v>
                </c:pt>
                <c:pt idx="621">
                  <c:v>-0.180843</c:v>
                </c:pt>
                <c:pt idx="622">
                  <c:v>-0.18068799999999999</c:v>
                </c:pt>
                <c:pt idx="623">
                  <c:v>-0.180534</c:v>
                </c:pt>
                <c:pt idx="624">
                  <c:v>-0.18037900000000001</c:v>
                </c:pt>
                <c:pt idx="625">
                  <c:v>-0.180224</c:v>
                </c:pt>
                <c:pt idx="626">
                  <c:v>-0.18007000000000001</c:v>
                </c:pt>
                <c:pt idx="627">
                  <c:v>-0.17991499999999999</c:v>
                </c:pt>
                <c:pt idx="628">
                  <c:v>-0.17976</c:v>
                </c:pt>
                <c:pt idx="629">
                  <c:v>-0.17960599999999999</c:v>
                </c:pt>
                <c:pt idx="630">
                  <c:v>-0.179451</c:v>
                </c:pt>
                <c:pt idx="631">
                  <c:v>-0.17929600000000001</c:v>
                </c:pt>
                <c:pt idx="632">
                  <c:v>-0.179142</c:v>
                </c:pt>
                <c:pt idx="633">
                  <c:v>-0.17898700000000001</c:v>
                </c:pt>
                <c:pt idx="634">
                  <c:v>-0.17883199999999999</c:v>
                </c:pt>
                <c:pt idx="635">
                  <c:v>-0.178678</c:v>
                </c:pt>
                <c:pt idx="636">
                  <c:v>-0.17852299999999999</c:v>
                </c:pt>
                <c:pt idx="637">
                  <c:v>-0.178368</c:v>
                </c:pt>
                <c:pt idx="638">
                  <c:v>-0.17821400000000001</c:v>
                </c:pt>
                <c:pt idx="639">
                  <c:v>-0.178059</c:v>
                </c:pt>
                <c:pt idx="640">
                  <c:v>-0.17790400000000001</c:v>
                </c:pt>
                <c:pt idx="641">
                  <c:v>-0.17774999999999999</c:v>
                </c:pt>
                <c:pt idx="642">
                  <c:v>-0.177595</c:v>
                </c:pt>
                <c:pt idx="643">
                  <c:v>-0.17743999999999999</c:v>
                </c:pt>
                <c:pt idx="644">
                  <c:v>-0.177286</c:v>
                </c:pt>
                <c:pt idx="645">
                  <c:v>-0.17713100000000001</c:v>
                </c:pt>
                <c:pt idx="646">
                  <c:v>-0.17697599999999999</c:v>
                </c:pt>
                <c:pt idx="647">
                  <c:v>-0.17682200000000001</c:v>
                </c:pt>
                <c:pt idx="648">
                  <c:v>-0.17666699999999999</c:v>
                </c:pt>
                <c:pt idx="649">
                  <c:v>-0.176512</c:v>
                </c:pt>
                <c:pt idx="650">
                  <c:v>-0.17635799999999999</c:v>
                </c:pt>
                <c:pt idx="651">
                  <c:v>-0.176203</c:v>
                </c:pt>
                <c:pt idx="652">
                  <c:v>-0.17604800000000001</c:v>
                </c:pt>
                <c:pt idx="653">
                  <c:v>-0.17589399999999999</c:v>
                </c:pt>
                <c:pt idx="654">
                  <c:v>-0.17573900000000001</c:v>
                </c:pt>
                <c:pt idx="655">
                  <c:v>-0.17558399999999999</c:v>
                </c:pt>
                <c:pt idx="656">
                  <c:v>-0.17543</c:v>
                </c:pt>
                <c:pt idx="657">
                  <c:v>-0.17527499999999999</c:v>
                </c:pt>
                <c:pt idx="658">
                  <c:v>-0.17512</c:v>
                </c:pt>
                <c:pt idx="659">
                  <c:v>-0.17496600000000001</c:v>
                </c:pt>
                <c:pt idx="660">
                  <c:v>-0.17481099999999999</c:v>
                </c:pt>
                <c:pt idx="661">
                  <c:v>-0.17465600000000001</c:v>
                </c:pt>
                <c:pt idx="662">
                  <c:v>-0.17450199999999999</c:v>
                </c:pt>
                <c:pt idx="663">
                  <c:v>-0.174347</c:v>
                </c:pt>
                <c:pt idx="664">
                  <c:v>-0.17419200000000001</c:v>
                </c:pt>
                <c:pt idx="665">
                  <c:v>-0.174038</c:v>
                </c:pt>
                <c:pt idx="666">
                  <c:v>-0.17388300000000001</c:v>
                </c:pt>
                <c:pt idx="667">
                  <c:v>-0.17372799999999999</c:v>
                </c:pt>
                <c:pt idx="668">
                  <c:v>-0.17357400000000001</c:v>
                </c:pt>
                <c:pt idx="669">
                  <c:v>-0.17341899999999999</c:v>
                </c:pt>
                <c:pt idx="670">
                  <c:v>-0.173264</c:v>
                </c:pt>
                <c:pt idx="671">
                  <c:v>-0.17311000000000001</c:v>
                </c:pt>
                <c:pt idx="672">
                  <c:v>-0.172955</c:v>
                </c:pt>
                <c:pt idx="673">
                  <c:v>-0.17280000000000001</c:v>
                </c:pt>
                <c:pt idx="674">
                  <c:v>-0.17264599999999999</c:v>
                </c:pt>
                <c:pt idx="675">
                  <c:v>-0.17249100000000001</c:v>
                </c:pt>
                <c:pt idx="676">
                  <c:v>-0.17233599999999999</c:v>
                </c:pt>
                <c:pt idx="677">
                  <c:v>-0.172182</c:v>
                </c:pt>
                <c:pt idx="678">
                  <c:v>-0.17202700000000001</c:v>
                </c:pt>
                <c:pt idx="679">
                  <c:v>-0.171872</c:v>
                </c:pt>
                <c:pt idx="680">
                  <c:v>-0.17171800000000001</c:v>
                </c:pt>
                <c:pt idx="681">
                  <c:v>-0.17156299999999999</c:v>
                </c:pt>
                <c:pt idx="682">
                  <c:v>-0.171408</c:v>
                </c:pt>
                <c:pt idx="683">
                  <c:v>-0.17125399999999999</c:v>
                </c:pt>
                <c:pt idx="684">
                  <c:v>-0.171099</c:v>
                </c:pt>
                <c:pt idx="685">
                  <c:v>-0.17094400000000001</c:v>
                </c:pt>
                <c:pt idx="686">
                  <c:v>-0.17079</c:v>
                </c:pt>
                <c:pt idx="687">
                  <c:v>-0.17063500000000001</c:v>
                </c:pt>
                <c:pt idx="688">
                  <c:v>-0.17047999999999999</c:v>
                </c:pt>
                <c:pt idx="689">
                  <c:v>-0.17032600000000001</c:v>
                </c:pt>
                <c:pt idx="690">
                  <c:v>-0.17017099999999999</c:v>
                </c:pt>
                <c:pt idx="691">
                  <c:v>-0.170016</c:v>
                </c:pt>
                <c:pt idx="692">
                  <c:v>-0.16986100000000001</c:v>
                </c:pt>
                <c:pt idx="693">
                  <c:v>-0.169707</c:v>
                </c:pt>
                <c:pt idx="694">
                  <c:v>-0.16955200000000001</c:v>
                </c:pt>
                <c:pt idx="695">
                  <c:v>-0.16939699999999999</c:v>
                </c:pt>
                <c:pt idx="696">
                  <c:v>-0.169243</c:v>
                </c:pt>
                <c:pt idx="697">
                  <c:v>-0.16908799999999999</c:v>
                </c:pt>
                <c:pt idx="698">
                  <c:v>-0.168933</c:v>
                </c:pt>
                <c:pt idx="699">
                  <c:v>-0.16877900000000001</c:v>
                </c:pt>
                <c:pt idx="700">
                  <c:v>-0.168624</c:v>
                </c:pt>
                <c:pt idx="701">
                  <c:v>-0.16846900000000001</c:v>
                </c:pt>
                <c:pt idx="702">
                  <c:v>-0.16831499999999999</c:v>
                </c:pt>
                <c:pt idx="703">
                  <c:v>-0.16816</c:v>
                </c:pt>
                <c:pt idx="704">
                  <c:v>-0.16800499999999999</c:v>
                </c:pt>
                <c:pt idx="705">
                  <c:v>-0.167851</c:v>
                </c:pt>
                <c:pt idx="706">
                  <c:v>-0.16769600000000001</c:v>
                </c:pt>
                <c:pt idx="707">
                  <c:v>-0.167541</c:v>
                </c:pt>
                <c:pt idx="708">
                  <c:v>-0.16738700000000001</c:v>
                </c:pt>
                <c:pt idx="709">
                  <c:v>-0.16723199999999999</c:v>
                </c:pt>
                <c:pt idx="710">
                  <c:v>-0.167077</c:v>
                </c:pt>
                <c:pt idx="711">
                  <c:v>-0.16692299999999999</c:v>
                </c:pt>
                <c:pt idx="712">
                  <c:v>-0.166768</c:v>
                </c:pt>
                <c:pt idx="713">
                  <c:v>-0.16661300000000001</c:v>
                </c:pt>
                <c:pt idx="714">
                  <c:v>-0.166459</c:v>
                </c:pt>
                <c:pt idx="715">
                  <c:v>-0.16630400000000001</c:v>
                </c:pt>
                <c:pt idx="716">
                  <c:v>-0.16614899999999999</c:v>
                </c:pt>
                <c:pt idx="717">
                  <c:v>-0.165995</c:v>
                </c:pt>
                <c:pt idx="718">
                  <c:v>-0.16583999999999999</c:v>
                </c:pt>
                <c:pt idx="719">
                  <c:v>-0.165685</c:v>
                </c:pt>
                <c:pt idx="720">
                  <c:v>-0.16553100000000001</c:v>
                </c:pt>
                <c:pt idx="721">
                  <c:v>-0.165376</c:v>
                </c:pt>
                <c:pt idx="722">
                  <c:v>-0.16522100000000001</c:v>
                </c:pt>
                <c:pt idx="723">
                  <c:v>-0.16506699999999999</c:v>
                </c:pt>
                <c:pt idx="724">
                  <c:v>-0.164912</c:v>
                </c:pt>
                <c:pt idx="725">
                  <c:v>-0.16475699999999999</c:v>
                </c:pt>
                <c:pt idx="726">
                  <c:v>-0.164603</c:v>
                </c:pt>
                <c:pt idx="727">
                  <c:v>-0.16444800000000001</c:v>
                </c:pt>
                <c:pt idx="728">
                  <c:v>-0.16429299999999999</c:v>
                </c:pt>
                <c:pt idx="729">
                  <c:v>-0.16413900000000001</c:v>
                </c:pt>
                <c:pt idx="730">
                  <c:v>-0.16398399999999999</c:v>
                </c:pt>
                <c:pt idx="731">
                  <c:v>-0.163829</c:v>
                </c:pt>
                <c:pt idx="732">
                  <c:v>-0.16367499999999999</c:v>
                </c:pt>
                <c:pt idx="733">
                  <c:v>-0.16352</c:v>
                </c:pt>
                <c:pt idx="734">
                  <c:v>-0.16336500000000001</c:v>
                </c:pt>
                <c:pt idx="735">
                  <c:v>-0.16321099999999999</c:v>
                </c:pt>
                <c:pt idx="736">
                  <c:v>-0.16305600000000001</c:v>
                </c:pt>
                <c:pt idx="737">
                  <c:v>-0.16290099999999999</c:v>
                </c:pt>
                <c:pt idx="738">
                  <c:v>-0.162747</c:v>
                </c:pt>
                <c:pt idx="739">
                  <c:v>-0.16259199999999999</c:v>
                </c:pt>
                <c:pt idx="740">
                  <c:v>-0.162437</c:v>
                </c:pt>
                <c:pt idx="741">
                  <c:v>-0.16228300000000001</c:v>
                </c:pt>
                <c:pt idx="742">
                  <c:v>-0.16212799999999999</c:v>
                </c:pt>
                <c:pt idx="743">
                  <c:v>-0.16197300000000001</c:v>
                </c:pt>
                <c:pt idx="744">
                  <c:v>-0.16181899999999999</c:v>
                </c:pt>
                <c:pt idx="745">
                  <c:v>-0.161664</c:v>
                </c:pt>
                <c:pt idx="746">
                  <c:v>-0.16150900000000001</c:v>
                </c:pt>
                <c:pt idx="747">
                  <c:v>-0.161355</c:v>
                </c:pt>
                <c:pt idx="748">
                  <c:v>-0.16120000000000001</c:v>
                </c:pt>
                <c:pt idx="749">
                  <c:v>-0.16104499999999999</c:v>
                </c:pt>
                <c:pt idx="750">
                  <c:v>-0.16089100000000001</c:v>
                </c:pt>
                <c:pt idx="751">
                  <c:v>-0.16073599999999999</c:v>
                </c:pt>
                <c:pt idx="752">
                  <c:v>-0.160581</c:v>
                </c:pt>
                <c:pt idx="753">
                  <c:v>-0.16042699999999999</c:v>
                </c:pt>
                <c:pt idx="754">
                  <c:v>-0.160272</c:v>
                </c:pt>
                <c:pt idx="755">
                  <c:v>-0.16011700000000001</c:v>
                </c:pt>
                <c:pt idx="756">
                  <c:v>-0.15996299999999999</c:v>
                </c:pt>
                <c:pt idx="757">
                  <c:v>-0.15980800000000001</c:v>
                </c:pt>
                <c:pt idx="758">
                  <c:v>-0.15965299999999999</c:v>
                </c:pt>
                <c:pt idx="759">
                  <c:v>-0.159499</c:v>
                </c:pt>
                <c:pt idx="760">
                  <c:v>-0.15934400000000001</c:v>
                </c:pt>
                <c:pt idx="761">
                  <c:v>-0.159189</c:v>
                </c:pt>
                <c:pt idx="762">
                  <c:v>-0.15903500000000001</c:v>
                </c:pt>
                <c:pt idx="763">
                  <c:v>-0.15887999999999999</c:v>
                </c:pt>
                <c:pt idx="764">
                  <c:v>-0.158725</c:v>
                </c:pt>
                <c:pt idx="765">
                  <c:v>-0.15857099999999999</c:v>
                </c:pt>
                <c:pt idx="766">
                  <c:v>-0.158416</c:v>
                </c:pt>
                <c:pt idx="767">
                  <c:v>-0.15826100000000001</c:v>
                </c:pt>
                <c:pt idx="768">
                  <c:v>-0.158106</c:v>
                </c:pt>
                <c:pt idx="769">
                  <c:v>-0.15795200000000001</c:v>
                </c:pt>
                <c:pt idx="770">
                  <c:v>-0.15779699999999999</c:v>
                </c:pt>
                <c:pt idx="771">
                  <c:v>-0.157642</c:v>
                </c:pt>
                <c:pt idx="772">
                  <c:v>-0.15748799999999999</c:v>
                </c:pt>
                <c:pt idx="773">
                  <c:v>-0.157333</c:v>
                </c:pt>
                <c:pt idx="774">
                  <c:v>-0.15717800000000001</c:v>
                </c:pt>
                <c:pt idx="775">
                  <c:v>-0.157024</c:v>
                </c:pt>
                <c:pt idx="776">
                  <c:v>-0.15686900000000001</c:v>
                </c:pt>
                <c:pt idx="777">
                  <c:v>-0.15671399999999999</c:v>
                </c:pt>
                <c:pt idx="778">
                  <c:v>-0.15656</c:v>
                </c:pt>
                <c:pt idx="779">
                  <c:v>-0.15640499999999999</c:v>
                </c:pt>
                <c:pt idx="780">
                  <c:v>-0.15625</c:v>
                </c:pt>
                <c:pt idx="781">
                  <c:v>-0.15609600000000001</c:v>
                </c:pt>
                <c:pt idx="782">
                  <c:v>-0.155941</c:v>
                </c:pt>
                <c:pt idx="783">
                  <c:v>-0.15578600000000001</c:v>
                </c:pt>
                <c:pt idx="784">
                  <c:v>-0.15563199999999999</c:v>
                </c:pt>
                <c:pt idx="785">
                  <c:v>-0.155477</c:v>
                </c:pt>
                <c:pt idx="786">
                  <c:v>-0.15532199999999999</c:v>
                </c:pt>
                <c:pt idx="787">
                  <c:v>-0.155168</c:v>
                </c:pt>
                <c:pt idx="788">
                  <c:v>-0.15501300000000001</c:v>
                </c:pt>
                <c:pt idx="789">
                  <c:v>-0.154858</c:v>
                </c:pt>
                <c:pt idx="790">
                  <c:v>-0.15470400000000001</c:v>
                </c:pt>
                <c:pt idx="791">
                  <c:v>-0.15454899999999999</c:v>
                </c:pt>
                <c:pt idx="792">
                  <c:v>-0.154394</c:v>
                </c:pt>
                <c:pt idx="793">
                  <c:v>-0.15423999999999999</c:v>
                </c:pt>
                <c:pt idx="794">
                  <c:v>-0.154085</c:v>
                </c:pt>
                <c:pt idx="795">
                  <c:v>-0.15393000000000001</c:v>
                </c:pt>
                <c:pt idx="796">
                  <c:v>-0.153776</c:v>
                </c:pt>
                <c:pt idx="797">
                  <c:v>-0.15362100000000001</c:v>
                </c:pt>
                <c:pt idx="798">
                  <c:v>-0.15346599999999999</c:v>
                </c:pt>
                <c:pt idx="799">
                  <c:v>-0.153312</c:v>
                </c:pt>
                <c:pt idx="800">
                  <c:v>-0.15315699999999999</c:v>
                </c:pt>
                <c:pt idx="801">
                  <c:v>-0.153002</c:v>
                </c:pt>
                <c:pt idx="802">
                  <c:v>-0.15284800000000001</c:v>
                </c:pt>
                <c:pt idx="803">
                  <c:v>-0.152693</c:v>
                </c:pt>
                <c:pt idx="804">
                  <c:v>-0.15253800000000001</c:v>
                </c:pt>
                <c:pt idx="805">
                  <c:v>-0.15238399999999999</c:v>
                </c:pt>
                <c:pt idx="806">
                  <c:v>-0.152229</c:v>
                </c:pt>
                <c:pt idx="807">
                  <c:v>-0.15207399999999999</c:v>
                </c:pt>
                <c:pt idx="808">
                  <c:v>-0.15192</c:v>
                </c:pt>
                <c:pt idx="809">
                  <c:v>-0.15176500000000001</c:v>
                </c:pt>
                <c:pt idx="810">
                  <c:v>-0.15160999999999999</c:v>
                </c:pt>
                <c:pt idx="811">
                  <c:v>-0.15145600000000001</c:v>
                </c:pt>
                <c:pt idx="812">
                  <c:v>-0.15130099999999999</c:v>
                </c:pt>
                <c:pt idx="813">
                  <c:v>-0.151146</c:v>
                </c:pt>
                <c:pt idx="814">
                  <c:v>-0.15099199999999999</c:v>
                </c:pt>
                <c:pt idx="815">
                  <c:v>-0.150837</c:v>
                </c:pt>
                <c:pt idx="816">
                  <c:v>-0.15068200000000001</c:v>
                </c:pt>
                <c:pt idx="817">
                  <c:v>-0.150528</c:v>
                </c:pt>
                <c:pt idx="818">
                  <c:v>-0.15037300000000001</c:v>
                </c:pt>
                <c:pt idx="819">
                  <c:v>-0.15021799999999999</c:v>
                </c:pt>
                <c:pt idx="820">
                  <c:v>-0.150064</c:v>
                </c:pt>
                <c:pt idx="821">
                  <c:v>-0.14990899999999999</c:v>
                </c:pt>
                <c:pt idx="822">
                  <c:v>-0.149754</c:v>
                </c:pt>
                <c:pt idx="823">
                  <c:v>-0.14960000000000001</c:v>
                </c:pt>
                <c:pt idx="824">
                  <c:v>-0.14944499999999999</c:v>
                </c:pt>
                <c:pt idx="825">
                  <c:v>-0.14929000000000001</c:v>
                </c:pt>
                <c:pt idx="826">
                  <c:v>-0.14913599999999999</c:v>
                </c:pt>
                <c:pt idx="827">
                  <c:v>-0.148981</c:v>
                </c:pt>
                <c:pt idx="828">
                  <c:v>-0.14882600000000001</c:v>
                </c:pt>
                <c:pt idx="829">
                  <c:v>-0.148672</c:v>
                </c:pt>
                <c:pt idx="830">
                  <c:v>-0.14851700000000001</c:v>
                </c:pt>
                <c:pt idx="831">
                  <c:v>-0.14836199999999999</c:v>
                </c:pt>
                <c:pt idx="832">
                  <c:v>-0.14820800000000001</c:v>
                </c:pt>
                <c:pt idx="833">
                  <c:v>-0.14805299999999999</c:v>
                </c:pt>
                <c:pt idx="834">
                  <c:v>-0.147898</c:v>
                </c:pt>
                <c:pt idx="835">
                  <c:v>-0.14774399999999999</c:v>
                </c:pt>
                <c:pt idx="836">
                  <c:v>-0.147589</c:v>
                </c:pt>
                <c:pt idx="837">
                  <c:v>-0.14743400000000001</c:v>
                </c:pt>
                <c:pt idx="838">
                  <c:v>-0.14727999999999999</c:v>
                </c:pt>
                <c:pt idx="839">
                  <c:v>-0.14712500000000001</c:v>
                </c:pt>
                <c:pt idx="840">
                  <c:v>-0.14696999999999999</c:v>
                </c:pt>
                <c:pt idx="841">
                  <c:v>-0.146816</c:v>
                </c:pt>
                <c:pt idx="842">
                  <c:v>-0.14666100000000001</c:v>
                </c:pt>
                <c:pt idx="843">
                  <c:v>-0.146506</c:v>
                </c:pt>
                <c:pt idx="844">
                  <c:v>-0.14635100000000001</c:v>
                </c:pt>
                <c:pt idx="845">
                  <c:v>-0.14619699999999999</c:v>
                </c:pt>
                <c:pt idx="846">
                  <c:v>-0.14604200000000001</c:v>
                </c:pt>
                <c:pt idx="847">
                  <c:v>-0.14588699999999999</c:v>
                </c:pt>
                <c:pt idx="848">
                  <c:v>-0.145733</c:v>
                </c:pt>
                <c:pt idx="849">
                  <c:v>-0.14557800000000001</c:v>
                </c:pt>
                <c:pt idx="850">
                  <c:v>-0.145423</c:v>
                </c:pt>
                <c:pt idx="851">
                  <c:v>-0.14526900000000001</c:v>
                </c:pt>
                <c:pt idx="852">
                  <c:v>-0.14511399999999999</c:v>
                </c:pt>
                <c:pt idx="853">
                  <c:v>-0.144959</c:v>
                </c:pt>
                <c:pt idx="854">
                  <c:v>-0.14480499999999999</c:v>
                </c:pt>
                <c:pt idx="855">
                  <c:v>-0.14465</c:v>
                </c:pt>
                <c:pt idx="856">
                  <c:v>-0.14449500000000001</c:v>
                </c:pt>
                <c:pt idx="857">
                  <c:v>-0.144341</c:v>
                </c:pt>
                <c:pt idx="858">
                  <c:v>-0.14418600000000001</c:v>
                </c:pt>
                <c:pt idx="859">
                  <c:v>-0.14403099999999999</c:v>
                </c:pt>
                <c:pt idx="860">
                  <c:v>-0.143877</c:v>
                </c:pt>
                <c:pt idx="861">
                  <c:v>-0.14372199999999999</c:v>
                </c:pt>
                <c:pt idx="862">
                  <c:v>-0.143567</c:v>
                </c:pt>
                <c:pt idx="863">
                  <c:v>-0.14341300000000001</c:v>
                </c:pt>
                <c:pt idx="864">
                  <c:v>-0.143258</c:v>
                </c:pt>
                <c:pt idx="865">
                  <c:v>-0.14310300000000001</c:v>
                </c:pt>
                <c:pt idx="866">
                  <c:v>-0.14294899999999999</c:v>
                </c:pt>
                <c:pt idx="867">
                  <c:v>-0.142794</c:v>
                </c:pt>
                <c:pt idx="868">
                  <c:v>-0.14263899999999999</c:v>
                </c:pt>
                <c:pt idx="869">
                  <c:v>-0.142485</c:v>
                </c:pt>
                <c:pt idx="870">
                  <c:v>-0.14233000000000001</c:v>
                </c:pt>
                <c:pt idx="871">
                  <c:v>-0.142175</c:v>
                </c:pt>
                <c:pt idx="872">
                  <c:v>-0.14202100000000001</c:v>
                </c:pt>
                <c:pt idx="873">
                  <c:v>-0.14186599999999999</c:v>
                </c:pt>
                <c:pt idx="874">
                  <c:v>-0.141711</c:v>
                </c:pt>
                <c:pt idx="875">
                  <c:v>-0.14155699999999999</c:v>
                </c:pt>
                <c:pt idx="876">
                  <c:v>-0.141402</c:v>
                </c:pt>
                <c:pt idx="877">
                  <c:v>-0.14124700000000001</c:v>
                </c:pt>
                <c:pt idx="878">
                  <c:v>-0.141093</c:v>
                </c:pt>
                <c:pt idx="879">
                  <c:v>-0.14093800000000001</c:v>
                </c:pt>
                <c:pt idx="880">
                  <c:v>-0.14078299999999999</c:v>
                </c:pt>
                <c:pt idx="881">
                  <c:v>-0.140629</c:v>
                </c:pt>
                <c:pt idx="882">
                  <c:v>-0.14047399999999999</c:v>
                </c:pt>
                <c:pt idx="883">
                  <c:v>-0.140319</c:v>
                </c:pt>
                <c:pt idx="884">
                  <c:v>-0.14016500000000001</c:v>
                </c:pt>
                <c:pt idx="885">
                  <c:v>-0.14001</c:v>
                </c:pt>
                <c:pt idx="886">
                  <c:v>-0.13985500000000001</c:v>
                </c:pt>
                <c:pt idx="887">
                  <c:v>-0.13970099999999999</c:v>
                </c:pt>
                <c:pt idx="888">
                  <c:v>-0.139546</c:v>
                </c:pt>
                <c:pt idx="889">
                  <c:v>-0.13939099999999999</c:v>
                </c:pt>
                <c:pt idx="890">
                  <c:v>-0.139237</c:v>
                </c:pt>
                <c:pt idx="891">
                  <c:v>-0.13908200000000001</c:v>
                </c:pt>
                <c:pt idx="892">
                  <c:v>-0.13892699999999999</c:v>
                </c:pt>
                <c:pt idx="893">
                  <c:v>-0.13877300000000001</c:v>
                </c:pt>
                <c:pt idx="894">
                  <c:v>-0.13861799999999999</c:v>
                </c:pt>
                <c:pt idx="895">
                  <c:v>-0.138463</c:v>
                </c:pt>
                <c:pt idx="896">
                  <c:v>-0.13830899999999999</c:v>
                </c:pt>
                <c:pt idx="897">
                  <c:v>-0.138154</c:v>
                </c:pt>
                <c:pt idx="898">
                  <c:v>-0.13799900000000001</c:v>
                </c:pt>
                <c:pt idx="899">
                  <c:v>-0.137845</c:v>
                </c:pt>
                <c:pt idx="900">
                  <c:v>-0.13769000000000001</c:v>
                </c:pt>
                <c:pt idx="901">
                  <c:v>-0.13753499999999999</c:v>
                </c:pt>
                <c:pt idx="902">
                  <c:v>-0.137381</c:v>
                </c:pt>
                <c:pt idx="903">
                  <c:v>-0.13722599999999999</c:v>
                </c:pt>
                <c:pt idx="904">
                  <c:v>-0.137071</c:v>
                </c:pt>
                <c:pt idx="905">
                  <c:v>-0.13691700000000001</c:v>
                </c:pt>
                <c:pt idx="906">
                  <c:v>-0.13676199999999999</c:v>
                </c:pt>
                <c:pt idx="907">
                  <c:v>-0.13660700000000001</c:v>
                </c:pt>
                <c:pt idx="908">
                  <c:v>-0.13645299999999999</c:v>
                </c:pt>
                <c:pt idx="909">
                  <c:v>-0.136298</c:v>
                </c:pt>
                <c:pt idx="910">
                  <c:v>-0.13614299999999999</c:v>
                </c:pt>
                <c:pt idx="911">
                  <c:v>-0.135989</c:v>
                </c:pt>
                <c:pt idx="912">
                  <c:v>-0.13583400000000001</c:v>
                </c:pt>
                <c:pt idx="913">
                  <c:v>-0.13567899999999999</c:v>
                </c:pt>
                <c:pt idx="914">
                  <c:v>-0.13552500000000001</c:v>
                </c:pt>
                <c:pt idx="915">
                  <c:v>-0.13536999999999999</c:v>
                </c:pt>
                <c:pt idx="916">
                  <c:v>-0.135215</c:v>
                </c:pt>
                <c:pt idx="917">
                  <c:v>-0.13506099999999999</c:v>
                </c:pt>
                <c:pt idx="918">
                  <c:v>-0.134906</c:v>
                </c:pt>
                <c:pt idx="919">
                  <c:v>-0.13475100000000001</c:v>
                </c:pt>
                <c:pt idx="920">
                  <c:v>-0.13459599999999999</c:v>
                </c:pt>
                <c:pt idx="921">
                  <c:v>-0.13444200000000001</c:v>
                </c:pt>
                <c:pt idx="922">
                  <c:v>-0.13428699999999999</c:v>
                </c:pt>
                <c:pt idx="923">
                  <c:v>-0.134132</c:v>
                </c:pt>
                <c:pt idx="924">
                  <c:v>-0.13397800000000001</c:v>
                </c:pt>
                <c:pt idx="925">
                  <c:v>-0.133823</c:v>
                </c:pt>
                <c:pt idx="926">
                  <c:v>-0.13366800000000001</c:v>
                </c:pt>
                <c:pt idx="927">
                  <c:v>-0.13351399999999999</c:v>
                </c:pt>
                <c:pt idx="928">
                  <c:v>-0.13335900000000001</c:v>
                </c:pt>
                <c:pt idx="929">
                  <c:v>-0.13320399999999999</c:v>
                </c:pt>
                <c:pt idx="930">
                  <c:v>-0.13305</c:v>
                </c:pt>
                <c:pt idx="931">
                  <c:v>-0.13289500000000001</c:v>
                </c:pt>
                <c:pt idx="932">
                  <c:v>-0.13274</c:v>
                </c:pt>
                <c:pt idx="933">
                  <c:v>-0.13258600000000001</c:v>
                </c:pt>
                <c:pt idx="934">
                  <c:v>-0.13243099999999999</c:v>
                </c:pt>
                <c:pt idx="935">
                  <c:v>-0.132276</c:v>
                </c:pt>
                <c:pt idx="936">
                  <c:v>-0.13212199999999999</c:v>
                </c:pt>
                <c:pt idx="937">
                  <c:v>-0.131967</c:v>
                </c:pt>
                <c:pt idx="938">
                  <c:v>-0.13181200000000001</c:v>
                </c:pt>
                <c:pt idx="939">
                  <c:v>-0.131658</c:v>
                </c:pt>
                <c:pt idx="940">
                  <c:v>-0.13150300000000001</c:v>
                </c:pt>
                <c:pt idx="941">
                  <c:v>-0.13134799999999999</c:v>
                </c:pt>
                <c:pt idx="942">
                  <c:v>-0.13119400000000001</c:v>
                </c:pt>
                <c:pt idx="943">
                  <c:v>-0.13103899999999999</c:v>
                </c:pt>
                <c:pt idx="944">
                  <c:v>-0.130884</c:v>
                </c:pt>
                <c:pt idx="945">
                  <c:v>-0.13073000000000001</c:v>
                </c:pt>
                <c:pt idx="946">
                  <c:v>-0.130575</c:v>
                </c:pt>
                <c:pt idx="947">
                  <c:v>-0.13042000000000001</c:v>
                </c:pt>
                <c:pt idx="948">
                  <c:v>-0.13026599999999999</c:v>
                </c:pt>
                <c:pt idx="949">
                  <c:v>-0.130111</c:v>
                </c:pt>
                <c:pt idx="950">
                  <c:v>-0.12995599999999999</c:v>
                </c:pt>
                <c:pt idx="951">
                  <c:v>-0.129802</c:v>
                </c:pt>
                <c:pt idx="952">
                  <c:v>-0.12964700000000001</c:v>
                </c:pt>
                <c:pt idx="953">
                  <c:v>-0.129492</c:v>
                </c:pt>
                <c:pt idx="954">
                  <c:v>-0.12933800000000001</c:v>
                </c:pt>
                <c:pt idx="955">
                  <c:v>-0.12918299999999999</c:v>
                </c:pt>
                <c:pt idx="956">
                  <c:v>-0.129028</c:v>
                </c:pt>
                <c:pt idx="957">
                  <c:v>-0.12887399999999999</c:v>
                </c:pt>
                <c:pt idx="958">
                  <c:v>-0.128719</c:v>
                </c:pt>
                <c:pt idx="959">
                  <c:v>-0.12856400000000001</c:v>
                </c:pt>
                <c:pt idx="960">
                  <c:v>-0.12841</c:v>
                </c:pt>
                <c:pt idx="961">
                  <c:v>-0.12825500000000001</c:v>
                </c:pt>
                <c:pt idx="962">
                  <c:v>-0.12809999999999999</c:v>
                </c:pt>
                <c:pt idx="963">
                  <c:v>-0.127946</c:v>
                </c:pt>
                <c:pt idx="964">
                  <c:v>-0.12779099999999999</c:v>
                </c:pt>
                <c:pt idx="965">
                  <c:v>-0.127636</c:v>
                </c:pt>
                <c:pt idx="966">
                  <c:v>-0.12748200000000001</c:v>
                </c:pt>
                <c:pt idx="967">
                  <c:v>-0.127327</c:v>
                </c:pt>
                <c:pt idx="968">
                  <c:v>-0.12717200000000001</c:v>
                </c:pt>
                <c:pt idx="969">
                  <c:v>-0.12701799999999999</c:v>
                </c:pt>
                <c:pt idx="970">
                  <c:v>-0.126863</c:v>
                </c:pt>
                <c:pt idx="971">
                  <c:v>-0.12670799999999999</c:v>
                </c:pt>
                <c:pt idx="972">
                  <c:v>-0.126554</c:v>
                </c:pt>
                <c:pt idx="973">
                  <c:v>-0.12639900000000001</c:v>
                </c:pt>
                <c:pt idx="974">
                  <c:v>-0.126244</c:v>
                </c:pt>
                <c:pt idx="975">
                  <c:v>-0.12609000000000001</c:v>
                </c:pt>
                <c:pt idx="976">
                  <c:v>-0.12593499999999999</c:v>
                </c:pt>
                <c:pt idx="977">
                  <c:v>-0.12578</c:v>
                </c:pt>
                <c:pt idx="978">
                  <c:v>-0.12562599999999999</c:v>
                </c:pt>
                <c:pt idx="979">
                  <c:v>-0.125471</c:v>
                </c:pt>
                <c:pt idx="980">
                  <c:v>-0.12531600000000001</c:v>
                </c:pt>
                <c:pt idx="981">
                  <c:v>-0.125162</c:v>
                </c:pt>
                <c:pt idx="982">
                  <c:v>-0.12500700000000001</c:v>
                </c:pt>
                <c:pt idx="983">
                  <c:v>-0.124852</c:v>
                </c:pt>
                <c:pt idx="984">
                  <c:v>-0.124698</c:v>
                </c:pt>
                <c:pt idx="985">
                  <c:v>-0.124543</c:v>
                </c:pt>
                <c:pt idx="986">
                  <c:v>-0.124388</c:v>
                </c:pt>
                <c:pt idx="987">
                  <c:v>-0.124234</c:v>
                </c:pt>
                <c:pt idx="988">
                  <c:v>-0.12407899999999999</c:v>
                </c:pt>
                <c:pt idx="989">
                  <c:v>-0.12392400000000001</c:v>
                </c:pt>
                <c:pt idx="990">
                  <c:v>-0.12377000000000001</c:v>
                </c:pt>
                <c:pt idx="991">
                  <c:v>-0.123615</c:v>
                </c:pt>
                <c:pt idx="992">
                  <c:v>-0.12346</c:v>
                </c:pt>
                <c:pt idx="993">
                  <c:v>-0.123305</c:v>
                </c:pt>
                <c:pt idx="994">
                  <c:v>-0.123151</c:v>
                </c:pt>
                <c:pt idx="995">
                  <c:v>-0.12299599999999999</c:v>
                </c:pt>
                <c:pt idx="996">
                  <c:v>-0.12284100000000001</c:v>
                </c:pt>
                <c:pt idx="997">
                  <c:v>-0.122687</c:v>
                </c:pt>
                <c:pt idx="998">
                  <c:v>-0.122532</c:v>
                </c:pt>
                <c:pt idx="999">
                  <c:v>-0.122377</c:v>
                </c:pt>
                <c:pt idx="1000">
                  <c:v>-0.122223</c:v>
                </c:pt>
                <c:pt idx="1001">
                  <c:v>-0.122068</c:v>
                </c:pt>
                <c:pt idx="1002">
                  <c:v>-0.12191299999999999</c:v>
                </c:pt>
                <c:pt idx="1003">
                  <c:v>-0.12175900000000001</c:v>
                </c:pt>
                <c:pt idx="1004">
                  <c:v>-0.121604</c:v>
                </c:pt>
                <c:pt idx="1005">
                  <c:v>-0.121449</c:v>
                </c:pt>
                <c:pt idx="1006">
                  <c:v>-0.121295</c:v>
                </c:pt>
                <c:pt idx="1007">
                  <c:v>-0.12114</c:v>
                </c:pt>
                <c:pt idx="1008">
                  <c:v>-0.120985</c:v>
                </c:pt>
                <c:pt idx="1009">
                  <c:v>-0.12083099999999999</c:v>
                </c:pt>
                <c:pt idx="1010">
                  <c:v>-0.12067600000000001</c:v>
                </c:pt>
                <c:pt idx="1011">
                  <c:v>-0.120521</c:v>
                </c:pt>
                <c:pt idx="1012">
                  <c:v>-0.120367</c:v>
                </c:pt>
                <c:pt idx="1013">
                  <c:v>-0.120212</c:v>
                </c:pt>
                <c:pt idx="1014">
                  <c:v>-0.120057</c:v>
                </c:pt>
                <c:pt idx="1015">
                  <c:v>-0.119903</c:v>
                </c:pt>
                <c:pt idx="1016">
                  <c:v>-0.11974799999999999</c:v>
                </c:pt>
                <c:pt idx="1017">
                  <c:v>-0.119593</c:v>
                </c:pt>
                <c:pt idx="1018">
                  <c:v>-0.119439</c:v>
                </c:pt>
                <c:pt idx="1019">
                  <c:v>-0.119284</c:v>
                </c:pt>
                <c:pt idx="1020">
                  <c:v>-0.119129</c:v>
                </c:pt>
                <c:pt idx="1021">
                  <c:v>-0.118975</c:v>
                </c:pt>
                <c:pt idx="1022">
                  <c:v>-0.11882</c:v>
                </c:pt>
                <c:pt idx="1023">
                  <c:v>-0.11866500000000001</c:v>
                </c:pt>
                <c:pt idx="1024">
                  <c:v>-0.11851100000000001</c:v>
                </c:pt>
                <c:pt idx="1025">
                  <c:v>-0.118356</c:v>
                </c:pt>
                <c:pt idx="1026">
                  <c:v>-0.118201</c:v>
                </c:pt>
                <c:pt idx="1027">
                  <c:v>-0.118047</c:v>
                </c:pt>
                <c:pt idx="1028">
                  <c:v>-0.117892</c:v>
                </c:pt>
                <c:pt idx="1029">
                  <c:v>-0.11773699999999999</c:v>
                </c:pt>
                <c:pt idx="1030">
                  <c:v>-0.11758299999999999</c:v>
                </c:pt>
                <c:pt idx="1031">
                  <c:v>-0.117428</c:v>
                </c:pt>
                <c:pt idx="1032">
                  <c:v>-0.117273</c:v>
                </c:pt>
                <c:pt idx="1033">
                  <c:v>-0.117119</c:v>
                </c:pt>
                <c:pt idx="1034">
                  <c:v>-0.116964</c:v>
                </c:pt>
                <c:pt idx="1035">
                  <c:v>-0.116809</c:v>
                </c:pt>
                <c:pt idx="1036">
                  <c:v>-0.11665499999999999</c:v>
                </c:pt>
                <c:pt idx="1037">
                  <c:v>-0.11650000000000001</c:v>
                </c:pt>
                <c:pt idx="1038">
                  <c:v>-0.116345</c:v>
                </c:pt>
                <c:pt idx="1039">
                  <c:v>-0.116191</c:v>
                </c:pt>
                <c:pt idx="1040">
                  <c:v>-0.116036</c:v>
                </c:pt>
                <c:pt idx="1041">
                  <c:v>-0.115881</c:v>
                </c:pt>
                <c:pt idx="1042">
                  <c:v>-0.115727</c:v>
                </c:pt>
                <c:pt idx="1043">
                  <c:v>-0.11557199999999999</c:v>
                </c:pt>
                <c:pt idx="1044">
                  <c:v>-0.11541700000000001</c:v>
                </c:pt>
                <c:pt idx="1045">
                  <c:v>-0.115263</c:v>
                </c:pt>
                <c:pt idx="1046">
                  <c:v>-0.115108</c:v>
                </c:pt>
                <c:pt idx="1047">
                  <c:v>-0.114953</c:v>
                </c:pt>
                <c:pt idx="1048">
                  <c:v>-0.114799</c:v>
                </c:pt>
                <c:pt idx="1049">
                  <c:v>-0.114644</c:v>
                </c:pt>
                <c:pt idx="1050">
                  <c:v>-0.11448899999999999</c:v>
                </c:pt>
                <c:pt idx="1051">
                  <c:v>-0.11433500000000001</c:v>
                </c:pt>
                <c:pt idx="1052">
                  <c:v>-0.11418</c:v>
                </c:pt>
                <c:pt idx="1053">
                  <c:v>-0.114025</c:v>
                </c:pt>
                <c:pt idx="1054">
                  <c:v>-0.113871</c:v>
                </c:pt>
                <c:pt idx="1055">
                  <c:v>-0.113716</c:v>
                </c:pt>
                <c:pt idx="1056">
                  <c:v>-0.113561</c:v>
                </c:pt>
                <c:pt idx="1057">
                  <c:v>-0.11340699999999999</c:v>
                </c:pt>
                <c:pt idx="1058">
                  <c:v>-0.11325200000000001</c:v>
                </c:pt>
                <c:pt idx="1059">
                  <c:v>-0.113097</c:v>
                </c:pt>
                <c:pt idx="1060">
                  <c:v>-0.112943</c:v>
                </c:pt>
                <c:pt idx="1061">
                  <c:v>-0.112788</c:v>
                </c:pt>
                <c:pt idx="1062">
                  <c:v>-0.112633</c:v>
                </c:pt>
                <c:pt idx="1063">
                  <c:v>-0.112479</c:v>
                </c:pt>
                <c:pt idx="1064">
                  <c:v>-0.11232399999999999</c:v>
                </c:pt>
                <c:pt idx="1065">
                  <c:v>-0.112169</c:v>
                </c:pt>
                <c:pt idx="1066">
                  <c:v>-0.112015</c:v>
                </c:pt>
                <c:pt idx="1067">
                  <c:v>-0.11186</c:v>
                </c:pt>
                <c:pt idx="1068">
                  <c:v>-0.111705</c:v>
                </c:pt>
                <c:pt idx="1069">
                  <c:v>-0.11155</c:v>
                </c:pt>
                <c:pt idx="1070">
                  <c:v>-0.111396</c:v>
                </c:pt>
                <c:pt idx="1071">
                  <c:v>-0.11124100000000001</c:v>
                </c:pt>
                <c:pt idx="1072">
                  <c:v>-0.111086</c:v>
                </c:pt>
                <c:pt idx="1073">
                  <c:v>-0.110932</c:v>
                </c:pt>
                <c:pt idx="1074">
                  <c:v>-0.110777</c:v>
                </c:pt>
                <c:pt idx="1075">
                  <c:v>-0.110622</c:v>
                </c:pt>
                <c:pt idx="1076">
                  <c:v>-0.110468</c:v>
                </c:pt>
                <c:pt idx="1077">
                  <c:v>-0.11031299999999999</c:v>
                </c:pt>
                <c:pt idx="1078">
                  <c:v>-0.11015800000000001</c:v>
                </c:pt>
                <c:pt idx="1079">
                  <c:v>-0.110004</c:v>
                </c:pt>
                <c:pt idx="1080">
                  <c:v>-0.109849</c:v>
                </c:pt>
                <c:pt idx="1081">
                  <c:v>-0.109694</c:v>
                </c:pt>
                <c:pt idx="1082">
                  <c:v>-0.10954</c:v>
                </c:pt>
                <c:pt idx="1083">
                  <c:v>-0.109385</c:v>
                </c:pt>
                <c:pt idx="1084">
                  <c:v>-0.10922999999999999</c:v>
                </c:pt>
                <c:pt idx="1085">
                  <c:v>-0.10907600000000001</c:v>
                </c:pt>
                <c:pt idx="1086">
                  <c:v>-0.108921</c:v>
                </c:pt>
                <c:pt idx="1087">
                  <c:v>-0.108766</c:v>
                </c:pt>
                <c:pt idx="1088">
                  <c:v>-0.108612</c:v>
                </c:pt>
                <c:pt idx="1089">
                  <c:v>-0.108457</c:v>
                </c:pt>
                <c:pt idx="1090">
                  <c:v>-0.108302</c:v>
                </c:pt>
                <c:pt idx="1091">
                  <c:v>-0.10814799999999999</c:v>
                </c:pt>
                <c:pt idx="1092">
                  <c:v>-0.10799300000000001</c:v>
                </c:pt>
                <c:pt idx="1093">
                  <c:v>-0.107838</c:v>
                </c:pt>
                <c:pt idx="1094">
                  <c:v>-0.107684</c:v>
                </c:pt>
                <c:pt idx="1095">
                  <c:v>-0.107529</c:v>
                </c:pt>
                <c:pt idx="1096">
                  <c:v>-0.107374</c:v>
                </c:pt>
                <c:pt idx="1097">
                  <c:v>-0.10722</c:v>
                </c:pt>
                <c:pt idx="1098">
                  <c:v>-0.10706499999999999</c:v>
                </c:pt>
                <c:pt idx="1099">
                  <c:v>-0.10691000000000001</c:v>
                </c:pt>
                <c:pt idx="1100">
                  <c:v>-0.106756</c:v>
                </c:pt>
                <c:pt idx="1101">
                  <c:v>-0.106601</c:v>
                </c:pt>
                <c:pt idx="1102">
                  <c:v>-0.106446</c:v>
                </c:pt>
                <c:pt idx="1103">
                  <c:v>-0.106292</c:v>
                </c:pt>
                <c:pt idx="1104">
                  <c:v>-0.106137</c:v>
                </c:pt>
                <c:pt idx="1105">
                  <c:v>-0.10598200000000001</c:v>
                </c:pt>
                <c:pt idx="1106">
                  <c:v>-0.10582800000000001</c:v>
                </c:pt>
                <c:pt idx="1107">
                  <c:v>-0.105673</c:v>
                </c:pt>
                <c:pt idx="1108">
                  <c:v>-0.105518</c:v>
                </c:pt>
                <c:pt idx="1109">
                  <c:v>-0.105364</c:v>
                </c:pt>
                <c:pt idx="1110">
                  <c:v>-0.105209</c:v>
                </c:pt>
                <c:pt idx="1111">
                  <c:v>-0.10505399999999999</c:v>
                </c:pt>
                <c:pt idx="1112">
                  <c:v>-0.10489999999999999</c:v>
                </c:pt>
                <c:pt idx="1113">
                  <c:v>-0.104745</c:v>
                </c:pt>
                <c:pt idx="1114">
                  <c:v>-0.10459</c:v>
                </c:pt>
                <c:pt idx="1115">
                  <c:v>-0.104436</c:v>
                </c:pt>
                <c:pt idx="1116">
                  <c:v>-0.104281</c:v>
                </c:pt>
                <c:pt idx="1117">
                  <c:v>-0.104126</c:v>
                </c:pt>
                <c:pt idx="1118">
                  <c:v>-0.10397199999999999</c:v>
                </c:pt>
                <c:pt idx="1119">
                  <c:v>-0.10381700000000001</c:v>
                </c:pt>
                <c:pt idx="1120">
                  <c:v>-0.103662</c:v>
                </c:pt>
                <c:pt idx="1121">
                  <c:v>-0.103508</c:v>
                </c:pt>
                <c:pt idx="1122">
                  <c:v>-0.103353</c:v>
                </c:pt>
                <c:pt idx="1123">
                  <c:v>-0.103198</c:v>
                </c:pt>
                <c:pt idx="1124">
                  <c:v>-0.103044</c:v>
                </c:pt>
                <c:pt idx="1125">
                  <c:v>-0.10288899999999999</c:v>
                </c:pt>
                <c:pt idx="1126">
                  <c:v>-0.10273400000000001</c:v>
                </c:pt>
                <c:pt idx="1127">
                  <c:v>-0.10258</c:v>
                </c:pt>
                <c:pt idx="1128">
                  <c:v>-0.102425</c:v>
                </c:pt>
                <c:pt idx="1129">
                  <c:v>-0.10227</c:v>
                </c:pt>
                <c:pt idx="1130">
                  <c:v>-0.102116</c:v>
                </c:pt>
                <c:pt idx="1131">
                  <c:v>-0.101961</c:v>
                </c:pt>
                <c:pt idx="1132">
                  <c:v>-0.10180599999999999</c:v>
                </c:pt>
                <c:pt idx="1133">
                  <c:v>-0.10165200000000001</c:v>
                </c:pt>
                <c:pt idx="1134">
                  <c:v>-0.101497</c:v>
                </c:pt>
                <c:pt idx="1135">
                  <c:v>-0.101342</c:v>
                </c:pt>
                <c:pt idx="1136">
                  <c:v>-0.101188</c:v>
                </c:pt>
                <c:pt idx="1137">
                  <c:v>-0.101033</c:v>
                </c:pt>
                <c:pt idx="1138">
                  <c:v>-0.100878</c:v>
                </c:pt>
                <c:pt idx="1139">
                  <c:v>-0.10072399999999999</c:v>
                </c:pt>
                <c:pt idx="1140">
                  <c:v>-0.10056900000000001</c:v>
                </c:pt>
                <c:pt idx="1141">
                  <c:v>-0.100414</c:v>
                </c:pt>
                <c:pt idx="1142">
                  <c:v>-0.10026</c:v>
                </c:pt>
                <c:pt idx="1143">
                  <c:v>-0.100105</c:v>
                </c:pt>
                <c:pt idx="1144">
                  <c:v>-9.9949999999999997E-2</c:v>
                </c:pt>
                <c:pt idx="1145">
                  <c:v>-9.9794999999999995E-2</c:v>
                </c:pt>
                <c:pt idx="1146">
                  <c:v>-9.9640999999999993E-2</c:v>
                </c:pt>
                <c:pt idx="1147">
                  <c:v>-9.9486000000000005E-2</c:v>
                </c:pt>
                <c:pt idx="1148">
                  <c:v>-9.9331000000000003E-2</c:v>
                </c:pt>
                <c:pt idx="1149">
                  <c:v>-9.9177000000000001E-2</c:v>
                </c:pt>
                <c:pt idx="1150">
                  <c:v>-9.9021999999999999E-2</c:v>
                </c:pt>
                <c:pt idx="1151">
                  <c:v>-9.8866999999999997E-2</c:v>
                </c:pt>
                <c:pt idx="1152">
                  <c:v>-9.8712999999999995E-2</c:v>
                </c:pt>
                <c:pt idx="1153">
                  <c:v>-9.8558000000000007E-2</c:v>
                </c:pt>
                <c:pt idx="1154">
                  <c:v>-9.8403000000000004E-2</c:v>
                </c:pt>
                <c:pt idx="1155">
                  <c:v>-9.8249000000000003E-2</c:v>
                </c:pt>
                <c:pt idx="1156">
                  <c:v>-9.8094000000000001E-2</c:v>
                </c:pt>
                <c:pt idx="1157">
                  <c:v>-9.7938999999999998E-2</c:v>
                </c:pt>
                <c:pt idx="1158">
                  <c:v>-9.7784999999999997E-2</c:v>
                </c:pt>
                <c:pt idx="1159">
                  <c:v>-9.7629999999999995E-2</c:v>
                </c:pt>
                <c:pt idx="1160">
                  <c:v>-9.7475000000000006E-2</c:v>
                </c:pt>
                <c:pt idx="1161">
                  <c:v>-9.7321000000000005E-2</c:v>
                </c:pt>
                <c:pt idx="1162">
                  <c:v>-9.7166000000000002E-2</c:v>
                </c:pt>
                <c:pt idx="1163">
                  <c:v>-9.7011E-2</c:v>
                </c:pt>
                <c:pt idx="1164">
                  <c:v>-9.6856999999999999E-2</c:v>
                </c:pt>
                <c:pt idx="1165">
                  <c:v>-9.6701999999999996E-2</c:v>
                </c:pt>
                <c:pt idx="1166">
                  <c:v>-9.6546999999999994E-2</c:v>
                </c:pt>
                <c:pt idx="1167">
                  <c:v>-9.6393000000000006E-2</c:v>
                </c:pt>
                <c:pt idx="1168">
                  <c:v>-9.6238000000000004E-2</c:v>
                </c:pt>
                <c:pt idx="1169">
                  <c:v>-9.6083000000000002E-2</c:v>
                </c:pt>
                <c:pt idx="1170">
                  <c:v>-9.5929E-2</c:v>
                </c:pt>
                <c:pt idx="1171">
                  <c:v>-9.5773999999999998E-2</c:v>
                </c:pt>
                <c:pt idx="1172">
                  <c:v>-9.5618999999999996E-2</c:v>
                </c:pt>
                <c:pt idx="1173">
                  <c:v>-9.5464999999999994E-2</c:v>
                </c:pt>
                <c:pt idx="1174">
                  <c:v>-9.5310000000000006E-2</c:v>
                </c:pt>
                <c:pt idx="1175">
                  <c:v>-9.5155000000000003E-2</c:v>
                </c:pt>
                <c:pt idx="1176">
                  <c:v>-9.5001000000000002E-2</c:v>
                </c:pt>
                <c:pt idx="1177">
                  <c:v>-9.4846E-2</c:v>
                </c:pt>
                <c:pt idx="1178">
                  <c:v>-9.4690999999999997E-2</c:v>
                </c:pt>
                <c:pt idx="1179">
                  <c:v>-9.4536999999999996E-2</c:v>
                </c:pt>
                <c:pt idx="1180">
                  <c:v>-9.4381999999999994E-2</c:v>
                </c:pt>
                <c:pt idx="1181">
                  <c:v>-9.4227000000000005E-2</c:v>
                </c:pt>
                <c:pt idx="1182">
                  <c:v>-9.4073000000000004E-2</c:v>
                </c:pt>
                <c:pt idx="1183">
                  <c:v>-9.3918000000000001E-2</c:v>
                </c:pt>
                <c:pt idx="1184">
                  <c:v>-9.3762999999999999E-2</c:v>
                </c:pt>
                <c:pt idx="1185">
                  <c:v>-9.3608999999999998E-2</c:v>
                </c:pt>
                <c:pt idx="1186">
                  <c:v>-9.3453999999999995E-2</c:v>
                </c:pt>
                <c:pt idx="1187">
                  <c:v>-9.3299000000000007E-2</c:v>
                </c:pt>
                <c:pt idx="1188">
                  <c:v>-9.3145000000000006E-2</c:v>
                </c:pt>
                <c:pt idx="1189">
                  <c:v>-9.2990000000000003E-2</c:v>
                </c:pt>
                <c:pt idx="1190">
                  <c:v>-9.2835000000000001E-2</c:v>
                </c:pt>
                <c:pt idx="1191">
                  <c:v>-9.2680999999999999E-2</c:v>
                </c:pt>
                <c:pt idx="1192">
                  <c:v>-9.2525999999999997E-2</c:v>
                </c:pt>
                <c:pt idx="1193">
                  <c:v>-9.2370999999999995E-2</c:v>
                </c:pt>
                <c:pt idx="1194">
                  <c:v>-9.2216999999999993E-2</c:v>
                </c:pt>
                <c:pt idx="1195">
                  <c:v>-9.2062000000000005E-2</c:v>
                </c:pt>
                <c:pt idx="1196">
                  <c:v>-9.1907000000000003E-2</c:v>
                </c:pt>
                <c:pt idx="1197">
                  <c:v>-9.1753000000000001E-2</c:v>
                </c:pt>
                <c:pt idx="1198">
                  <c:v>-9.1597999999999999E-2</c:v>
                </c:pt>
                <c:pt idx="1199">
                  <c:v>-9.1442999999999997E-2</c:v>
                </c:pt>
                <c:pt idx="1200">
                  <c:v>-9.1288999999999995E-2</c:v>
                </c:pt>
                <c:pt idx="1201">
                  <c:v>-9.1134000000000007E-2</c:v>
                </c:pt>
                <c:pt idx="1202">
                  <c:v>-9.0979000000000004E-2</c:v>
                </c:pt>
                <c:pt idx="1203">
                  <c:v>-9.0825000000000003E-2</c:v>
                </c:pt>
                <c:pt idx="1204">
                  <c:v>-9.0670000000000001E-2</c:v>
                </c:pt>
                <c:pt idx="1205">
                  <c:v>-9.0514999999999998E-2</c:v>
                </c:pt>
                <c:pt idx="1206">
                  <c:v>-9.0360999999999997E-2</c:v>
                </c:pt>
                <c:pt idx="1207">
                  <c:v>-9.0205999999999995E-2</c:v>
                </c:pt>
                <c:pt idx="1208">
                  <c:v>-9.0051000000000006E-2</c:v>
                </c:pt>
                <c:pt idx="1209">
                  <c:v>-8.9897000000000005E-2</c:v>
                </c:pt>
                <c:pt idx="1210">
                  <c:v>-8.9742000000000002E-2</c:v>
                </c:pt>
                <c:pt idx="1211">
                  <c:v>-8.9587E-2</c:v>
                </c:pt>
                <c:pt idx="1212">
                  <c:v>-8.9432999999999999E-2</c:v>
                </c:pt>
                <c:pt idx="1213">
                  <c:v>-8.9277999999999996E-2</c:v>
                </c:pt>
                <c:pt idx="1214">
                  <c:v>-8.9122999999999994E-2</c:v>
                </c:pt>
                <c:pt idx="1215">
                  <c:v>-8.8969000000000006E-2</c:v>
                </c:pt>
                <c:pt idx="1216">
                  <c:v>-8.8814000000000004E-2</c:v>
                </c:pt>
                <c:pt idx="1217">
                  <c:v>-8.8659000000000002E-2</c:v>
                </c:pt>
                <c:pt idx="1218">
                  <c:v>-8.8503999999999999E-2</c:v>
                </c:pt>
                <c:pt idx="1219">
                  <c:v>-8.8349999999999998E-2</c:v>
                </c:pt>
                <c:pt idx="1220">
                  <c:v>-8.8194999999999996E-2</c:v>
                </c:pt>
                <c:pt idx="1221">
                  <c:v>-8.8039999999999993E-2</c:v>
                </c:pt>
                <c:pt idx="1222">
                  <c:v>-8.7886000000000006E-2</c:v>
                </c:pt>
                <c:pt idx="1223">
                  <c:v>-8.7731000000000003E-2</c:v>
                </c:pt>
                <c:pt idx="1224">
                  <c:v>-8.7576000000000001E-2</c:v>
                </c:pt>
                <c:pt idx="1225">
                  <c:v>-8.7422E-2</c:v>
                </c:pt>
                <c:pt idx="1226">
                  <c:v>-8.7266999999999997E-2</c:v>
                </c:pt>
                <c:pt idx="1227">
                  <c:v>-8.7111999999999995E-2</c:v>
                </c:pt>
                <c:pt idx="1228">
                  <c:v>-8.6957999999999994E-2</c:v>
                </c:pt>
                <c:pt idx="1229">
                  <c:v>-8.6803000000000005E-2</c:v>
                </c:pt>
                <c:pt idx="1230">
                  <c:v>-8.6648000000000003E-2</c:v>
                </c:pt>
                <c:pt idx="1231">
                  <c:v>-8.6494000000000001E-2</c:v>
                </c:pt>
                <c:pt idx="1232">
                  <c:v>-8.6338999999999999E-2</c:v>
                </c:pt>
                <c:pt idx="1233">
                  <c:v>-8.6183999999999997E-2</c:v>
                </c:pt>
                <c:pt idx="1234">
                  <c:v>-8.6029999999999995E-2</c:v>
                </c:pt>
                <c:pt idx="1235">
                  <c:v>-8.5875000000000007E-2</c:v>
                </c:pt>
                <c:pt idx="1236">
                  <c:v>-8.5720000000000005E-2</c:v>
                </c:pt>
                <c:pt idx="1237">
                  <c:v>-8.5566000000000003E-2</c:v>
                </c:pt>
                <c:pt idx="1238">
                  <c:v>-8.5411000000000001E-2</c:v>
                </c:pt>
                <c:pt idx="1239">
                  <c:v>-8.5255999999999998E-2</c:v>
                </c:pt>
                <c:pt idx="1240">
                  <c:v>-8.5101999999999997E-2</c:v>
                </c:pt>
                <c:pt idx="1241">
                  <c:v>-8.4946999999999995E-2</c:v>
                </c:pt>
                <c:pt idx="1242">
                  <c:v>-8.4792000000000006E-2</c:v>
                </c:pt>
                <c:pt idx="1243">
                  <c:v>-8.4638000000000005E-2</c:v>
                </c:pt>
                <c:pt idx="1244">
                  <c:v>-8.4483000000000003E-2</c:v>
                </c:pt>
                <c:pt idx="1245">
                  <c:v>-8.4328E-2</c:v>
                </c:pt>
                <c:pt idx="1246">
                  <c:v>-8.4173999999999999E-2</c:v>
                </c:pt>
                <c:pt idx="1247">
                  <c:v>-8.4018999999999996E-2</c:v>
                </c:pt>
                <c:pt idx="1248">
                  <c:v>-8.3863999999999994E-2</c:v>
                </c:pt>
                <c:pt idx="1249">
                  <c:v>-8.3710000000000007E-2</c:v>
                </c:pt>
                <c:pt idx="1250">
                  <c:v>-8.3555000000000004E-2</c:v>
                </c:pt>
                <c:pt idx="1251">
                  <c:v>-8.3400000000000002E-2</c:v>
                </c:pt>
                <c:pt idx="1252">
                  <c:v>-8.3246000000000001E-2</c:v>
                </c:pt>
                <c:pt idx="1253">
                  <c:v>-8.3090999999999998E-2</c:v>
                </c:pt>
                <c:pt idx="1254">
                  <c:v>-8.2935999999999996E-2</c:v>
                </c:pt>
                <c:pt idx="1255">
                  <c:v>-8.2781999999999994E-2</c:v>
                </c:pt>
                <c:pt idx="1256">
                  <c:v>-8.2627000000000006E-2</c:v>
                </c:pt>
                <c:pt idx="1257">
                  <c:v>-8.2472000000000004E-2</c:v>
                </c:pt>
                <c:pt idx="1258">
                  <c:v>-8.2318000000000002E-2</c:v>
                </c:pt>
                <c:pt idx="1259">
                  <c:v>-8.2163E-2</c:v>
                </c:pt>
                <c:pt idx="1260">
                  <c:v>-8.2007999999999998E-2</c:v>
                </c:pt>
                <c:pt idx="1261">
                  <c:v>-8.1853999999999996E-2</c:v>
                </c:pt>
                <c:pt idx="1262">
                  <c:v>-8.1698999999999994E-2</c:v>
                </c:pt>
                <c:pt idx="1263">
                  <c:v>-8.1544000000000005E-2</c:v>
                </c:pt>
                <c:pt idx="1264">
                  <c:v>-8.1390000000000004E-2</c:v>
                </c:pt>
                <c:pt idx="1265">
                  <c:v>-8.1235000000000002E-2</c:v>
                </c:pt>
                <c:pt idx="1266">
                  <c:v>-8.1079999999999999E-2</c:v>
                </c:pt>
                <c:pt idx="1267">
                  <c:v>-8.0925999999999998E-2</c:v>
                </c:pt>
                <c:pt idx="1268">
                  <c:v>-8.0770999999999996E-2</c:v>
                </c:pt>
                <c:pt idx="1269">
                  <c:v>-8.0615999999999993E-2</c:v>
                </c:pt>
                <c:pt idx="1270">
                  <c:v>-8.0462000000000006E-2</c:v>
                </c:pt>
                <c:pt idx="1271">
                  <c:v>-8.0307000000000003E-2</c:v>
                </c:pt>
                <c:pt idx="1272">
                  <c:v>-8.0152000000000001E-2</c:v>
                </c:pt>
                <c:pt idx="1273">
                  <c:v>-7.9998E-2</c:v>
                </c:pt>
                <c:pt idx="1274">
                  <c:v>-7.9842999999999997E-2</c:v>
                </c:pt>
                <c:pt idx="1275">
                  <c:v>-7.9687999999999995E-2</c:v>
                </c:pt>
                <c:pt idx="1276">
                  <c:v>-7.9533999999999994E-2</c:v>
                </c:pt>
                <c:pt idx="1277">
                  <c:v>-7.9379000000000005E-2</c:v>
                </c:pt>
                <c:pt idx="1278">
                  <c:v>-7.9224000000000003E-2</c:v>
                </c:pt>
                <c:pt idx="1279">
                  <c:v>-7.9070000000000001E-2</c:v>
                </c:pt>
                <c:pt idx="1280">
                  <c:v>-7.8914999999999999E-2</c:v>
                </c:pt>
                <c:pt idx="1281">
                  <c:v>-7.8759999999999997E-2</c:v>
                </c:pt>
                <c:pt idx="1282">
                  <c:v>-7.8605999999999995E-2</c:v>
                </c:pt>
                <c:pt idx="1283">
                  <c:v>-7.8451000000000007E-2</c:v>
                </c:pt>
                <c:pt idx="1284">
                  <c:v>-7.8296000000000004E-2</c:v>
                </c:pt>
                <c:pt idx="1285">
                  <c:v>-7.8142000000000003E-2</c:v>
                </c:pt>
                <c:pt idx="1286">
                  <c:v>-7.7987000000000001E-2</c:v>
                </c:pt>
                <c:pt idx="1287">
                  <c:v>-7.7831999999999998E-2</c:v>
                </c:pt>
                <c:pt idx="1288">
                  <c:v>-7.7677999999999997E-2</c:v>
                </c:pt>
                <c:pt idx="1289">
                  <c:v>-7.7522999999999995E-2</c:v>
                </c:pt>
                <c:pt idx="1290">
                  <c:v>-7.7368000000000006E-2</c:v>
                </c:pt>
                <c:pt idx="1291">
                  <c:v>-7.7214000000000005E-2</c:v>
                </c:pt>
                <c:pt idx="1292">
                  <c:v>-7.7059000000000002E-2</c:v>
                </c:pt>
                <c:pt idx="1293">
                  <c:v>-7.6904E-2</c:v>
                </c:pt>
                <c:pt idx="1294">
                  <c:v>-7.6748999999999998E-2</c:v>
                </c:pt>
                <c:pt idx="1295">
                  <c:v>-7.6594999999999996E-2</c:v>
                </c:pt>
                <c:pt idx="1296">
                  <c:v>-7.6439999999999994E-2</c:v>
                </c:pt>
                <c:pt idx="1297">
                  <c:v>-7.6285000000000006E-2</c:v>
                </c:pt>
                <c:pt idx="1298">
                  <c:v>-7.6131000000000004E-2</c:v>
                </c:pt>
                <c:pt idx="1299">
                  <c:v>-7.5976000000000002E-2</c:v>
                </c:pt>
                <c:pt idx="1300">
                  <c:v>-7.5821E-2</c:v>
                </c:pt>
                <c:pt idx="1301">
                  <c:v>-7.5666999999999998E-2</c:v>
                </c:pt>
                <c:pt idx="1302">
                  <c:v>-7.5511999999999996E-2</c:v>
                </c:pt>
                <c:pt idx="1303">
                  <c:v>-7.5356999999999993E-2</c:v>
                </c:pt>
                <c:pt idx="1304">
                  <c:v>-7.5203000000000006E-2</c:v>
                </c:pt>
                <c:pt idx="1305">
                  <c:v>-7.5048000000000004E-2</c:v>
                </c:pt>
                <c:pt idx="1306">
                  <c:v>-7.4893000000000001E-2</c:v>
                </c:pt>
                <c:pt idx="1307">
                  <c:v>-7.4739E-2</c:v>
                </c:pt>
                <c:pt idx="1308">
                  <c:v>-7.4583999999999998E-2</c:v>
                </c:pt>
                <c:pt idx="1309">
                  <c:v>-7.4428999999999995E-2</c:v>
                </c:pt>
                <c:pt idx="1310">
                  <c:v>-7.4274999999999994E-2</c:v>
                </c:pt>
                <c:pt idx="1311">
                  <c:v>-7.4120000000000005E-2</c:v>
                </c:pt>
                <c:pt idx="1312">
                  <c:v>-7.3965000000000003E-2</c:v>
                </c:pt>
                <c:pt idx="1313">
                  <c:v>-7.3811000000000002E-2</c:v>
                </c:pt>
                <c:pt idx="1314">
                  <c:v>-7.3655999999999999E-2</c:v>
                </c:pt>
                <c:pt idx="1315">
                  <c:v>-7.3500999999999997E-2</c:v>
                </c:pt>
                <c:pt idx="1316">
                  <c:v>-7.3346999999999996E-2</c:v>
                </c:pt>
                <c:pt idx="1317">
                  <c:v>-7.3191999999999993E-2</c:v>
                </c:pt>
                <c:pt idx="1318">
                  <c:v>-7.3037000000000005E-2</c:v>
                </c:pt>
                <c:pt idx="1319">
                  <c:v>-7.2883000000000003E-2</c:v>
                </c:pt>
                <c:pt idx="1320">
                  <c:v>-7.2728000000000001E-2</c:v>
                </c:pt>
                <c:pt idx="1321">
                  <c:v>-7.2572999999999999E-2</c:v>
                </c:pt>
                <c:pt idx="1322">
                  <c:v>-7.2418999999999997E-2</c:v>
                </c:pt>
                <c:pt idx="1323">
                  <c:v>-7.2263999999999995E-2</c:v>
                </c:pt>
                <c:pt idx="1324">
                  <c:v>-7.2109000000000006E-2</c:v>
                </c:pt>
                <c:pt idx="1325">
                  <c:v>-7.1955000000000005E-2</c:v>
                </c:pt>
                <c:pt idx="1326">
                  <c:v>-7.1800000000000003E-2</c:v>
                </c:pt>
                <c:pt idx="1327">
                  <c:v>-7.1645E-2</c:v>
                </c:pt>
                <c:pt idx="1328">
                  <c:v>-7.1490999999999999E-2</c:v>
                </c:pt>
                <c:pt idx="1329">
                  <c:v>-7.1335999999999997E-2</c:v>
                </c:pt>
                <c:pt idx="1330">
                  <c:v>-7.1180999999999994E-2</c:v>
                </c:pt>
                <c:pt idx="1331">
                  <c:v>-7.1027000000000007E-2</c:v>
                </c:pt>
                <c:pt idx="1332">
                  <c:v>-7.0872000000000004E-2</c:v>
                </c:pt>
                <c:pt idx="1333">
                  <c:v>-7.0717000000000002E-2</c:v>
                </c:pt>
                <c:pt idx="1334">
                  <c:v>-7.0563000000000001E-2</c:v>
                </c:pt>
                <c:pt idx="1335">
                  <c:v>-7.0407999999999998E-2</c:v>
                </c:pt>
                <c:pt idx="1336">
                  <c:v>-7.0252999999999996E-2</c:v>
                </c:pt>
                <c:pt idx="1337">
                  <c:v>-7.0098999999999995E-2</c:v>
                </c:pt>
                <c:pt idx="1338">
                  <c:v>-6.9944000000000006E-2</c:v>
                </c:pt>
                <c:pt idx="1339">
                  <c:v>-6.9789000000000004E-2</c:v>
                </c:pt>
                <c:pt idx="1340">
                  <c:v>-6.9635000000000002E-2</c:v>
                </c:pt>
                <c:pt idx="1341">
                  <c:v>-6.948E-2</c:v>
                </c:pt>
                <c:pt idx="1342">
                  <c:v>-6.9324999999999998E-2</c:v>
                </c:pt>
                <c:pt idx="1343">
                  <c:v>-6.9170999999999996E-2</c:v>
                </c:pt>
                <c:pt idx="1344">
                  <c:v>-6.9015999999999994E-2</c:v>
                </c:pt>
                <c:pt idx="1345">
                  <c:v>-6.8861000000000006E-2</c:v>
                </c:pt>
                <c:pt idx="1346">
                  <c:v>-6.8707000000000004E-2</c:v>
                </c:pt>
                <c:pt idx="1347">
                  <c:v>-6.8552000000000002E-2</c:v>
                </c:pt>
                <c:pt idx="1348">
                  <c:v>-6.8396999999999999E-2</c:v>
                </c:pt>
                <c:pt idx="1349">
                  <c:v>-6.8242999999999998E-2</c:v>
                </c:pt>
                <c:pt idx="1350">
                  <c:v>-6.8087999999999996E-2</c:v>
                </c:pt>
                <c:pt idx="1351">
                  <c:v>-6.7932999999999993E-2</c:v>
                </c:pt>
                <c:pt idx="1352">
                  <c:v>-6.7779000000000006E-2</c:v>
                </c:pt>
                <c:pt idx="1353">
                  <c:v>-6.7624000000000004E-2</c:v>
                </c:pt>
                <c:pt idx="1354">
                  <c:v>-6.7469000000000001E-2</c:v>
                </c:pt>
                <c:pt idx="1355">
                  <c:v>-6.7315E-2</c:v>
                </c:pt>
                <c:pt idx="1356">
                  <c:v>-6.7159999999999997E-2</c:v>
                </c:pt>
                <c:pt idx="1357">
                  <c:v>-6.7004999999999995E-2</c:v>
                </c:pt>
                <c:pt idx="1358">
                  <c:v>-6.6850999999999994E-2</c:v>
                </c:pt>
                <c:pt idx="1359">
                  <c:v>-6.6696000000000005E-2</c:v>
                </c:pt>
                <c:pt idx="1360">
                  <c:v>-6.6541000000000003E-2</c:v>
                </c:pt>
                <c:pt idx="1361">
                  <c:v>-6.6387000000000002E-2</c:v>
                </c:pt>
                <c:pt idx="1362">
                  <c:v>-6.6231999999999999E-2</c:v>
                </c:pt>
                <c:pt idx="1363">
                  <c:v>-6.6076999999999997E-2</c:v>
                </c:pt>
                <c:pt idx="1364">
                  <c:v>-6.5922999999999995E-2</c:v>
                </c:pt>
                <c:pt idx="1365">
                  <c:v>-6.5767999999999993E-2</c:v>
                </c:pt>
                <c:pt idx="1366">
                  <c:v>-6.5613000000000005E-2</c:v>
                </c:pt>
                <c:pt idx="1367">
                  <c:v>-6.5459000000000003E-2</c:v>
                </c:pt>
                <c:pt idx="1368">
                  <c:v>-6.5304000000000001E-2</c:v>
                </c:pt>
                <c:pt idx="1369">
                  <c:v>-6.5148999999999999E-2</c:v>
                </c:pt>
                <c:pt idx="1370">
                  <c:v>-6.4993999999999996E-2</c:v>
                </c:pt>
                <c:pt idx="1371">
                  <c:v>-6.4839999999999995E-2</c:v>
                </c:pt>
                <c:pt idx="1372">
                  <c:v>-6.4685000000000006E-2</c:v>
                </c:pt>
                <c:pt idx="1373">
                  <c:v>-6.4530000000000004E-2</c:v>
                </c:pt>
                <c:pt idx="1374">
                  <c:v>-6.4376000000000003E-2</c:v>
                </c:pt>
                <c:pt idx="1375">
                  <c:v>-6.4221E-2</c:v>
                </c:pt>
                <c:pt idx="1376">
                  <c:v>-6.4065999999999998E-2</c:v>
                </c:pt>
                <c:pt idx="1377">
                  <c:v>-6.3911999999999997E-2</c:v>
                </c:pt>
                <c:pt idx="1378">
                  <c:v>-6.3756999999999994E-2</c:v>
                </c:pt>
                <c:pt idx="1379">
                  <c:v>-6.3602000000000006E-2</c:v>
                </c:pt>
                <c:pt idx="1380">
                  <c:v>-6.3448000000000004E-2</c:v>
                </c:pt>
                <c:pt idx="1381">
                  <c:v>-6.3293000000000002E-2</c:v>
                </c:pt>
                <c:pt idx="1382">
                  <c:v>-6.3138E-2</c:v>
                </c:pt>
                <c:pt idx="1383">
                  <c:v>-6.2983999999999998E-2</c:v>
                </c:pt>
                <c:pt idx="1384">
                  <c:v>-6.2828999999999996E-2</c:v>
                </c:pt>
                <c:pt idx="1385">
                  <c:v>-6.2673999999999994E-2</c:v>
                </c:pt>
                <c:pt idx="1386">
                  <c:v>-6.2520000000000006E-2</c:v>
                </c:pt>
                <c:pt idx="1387">
                  <c:v>-6.2364999999999997E-2</c:v>
                </c:pt>
                <c:pt idx="1388">
                  <c:v>-6.2210000000000001E-2</c:v>
                </c:pt>
                <c:pt idx="1389">
                  <c:v>-6.2056E-2</c:v>
                </c:pt>
                <c:pt idx="1390">
                  <c:v>-6.1900999999999998E-2</c:v>
                </c:pt>
                <c:pt idx="1391">
                  <c:v>-6.1746000000000002E-2</c:v>
                </c:pt>
                <c:pt idx="1392">
                  <c:v>-6.1592000000000001E-2</c:v>
                </c:pt>
                <c:pt idx="1393">
                  <c:v>-6.1436999999999999E-2</c:v>
                </c:pt>
                <c:pt idx="1394">
                  <c:v>-6.1282000000000003E-2</c:v>
                </c:pt>
                <c:pt idx="1395">
                  <c:v>-6.1128000000000002E-2</c:v>
                </c:pt>
                <c:pt idx="1396">
                  <c:v>-6.0972999999999999E-2</c:v>
                </c:pt>
                <c:pt idx="1397">
                  <c:v>-6.0817999999999997E-2</c:v>
                </c:pt>
                <c:pt idx="1398">
                  <c:v>-6.0664000000000003E-2</c:v>
                </c:pt>
                <c:pt idx="1399">
                  <c:v>-6.0509E-2</c:v>
                </c:pt>
                <c:pt idx="1400">
                  <c:v>-6.0353999999999998E-2</c:v>
                </c:pt>
                <c:pt idx="1401">
                  <c:v>-6.0199999999999997E-2</c:v>
                </c:pt>
                <c:pt idx="1402">
                  <c:v>-6.0045000000000001E-2</c:v>
                </c:pt>
                <c:pt idx="1403">
                  <c:v>-5.9889999999999999E-2</c:v>
                </c:pt>
                <c:pt idx="1404">
                  <c:v>-5.9735999999999997E-2</c:v>
                </c:pt>
                <c:pt idx="1405">
                  <c:v>-5.9581000000000002E-2</c:v>
                </c:pt>
                <c:pt idx="1406">
                  <c:v>-5.9426E-2</c:v>
                </c:pt>
                <c:pt idx="1407">
                  <c:v>-5.9271999999999998E-2</c:v>
                </c:pt>
                <c:pt idx="1408">
                  <c:v>-5.9117000000000003E-2</c:v>
                </c:pt>
                <c:pt idx="1409">
                  <c:v>-5.8962000000000001E-2</c:v>
                </c:pt>
                <c:pt idx="1410">
                  <c:v>-5.8807999999999999E-2</c:v>
                </c:pt>
                <c:pt idx="1411">
                  <c:v>-5.8652999999999997E-2</c:v>
                </c:pt>
                <c:pt idx="1412">
                  <c:v>-5.8498000000000001E-2</c:v>
                </c:pt>
                <c:pt idx="1413">
                  <c:v>-5.8344E-2</c:v>
                </c:pt>
                <c:pt idx="1414">
                  <c:v>-5.8188999999999998E-2</c:v>
                </c:pt>
                <c:pt idx="1415">
                  <c:v>-5.8034000000000002E-2</c:v>
                </c:pt>
                <c:pt idx="1416">
                  <c:v>-5.7880000000000001E-2</c:v>
                </c:pt>
                <c:pt idx="1417">
                  <c:v>-5.7724999999999999E-2</c:v>
                </c:pt>
                <c:pt idx="1418">
                  <c:v>-5.7570000000000003E-2</c:v>
                </c:pt>
                <c:pt idx="1419">
                  <c:v>-5.7416000000000002E-2</c:v>
                </c:pt>
                <c:pt idx="1420">
                  <c:v>-5.7260999999999999E-2</c:v>
                </c:pt>
                <c:pt idx="1421">
                  <c:v>-5.7105999999999997E-2</c:v>
                </c:pt>
                <c:pt idx="1422">
                  <c:v>-5.6952000000000003E-2</c:v>
                </c:pt>
                <c:pt idx="1423">
                  <c:v>-5.6797E-2</c:v>
                </c:pt>
                <c:pt idx="1424">
                  <c:v>-5.6641999999999998E-2</c:v>
                </c:pt>
                <c:pt idx="1425">
                  <c:v>-5.6487999999999997E-2</c:v>
                </c:pt>
                <c:pt idx="1426">
                  <c:v>-5.6333000000000001E-2</c:v>
                </c:pt>
                <c:pt idx="1427">
                  <c:v>-5.6177999999999999E-2</c:v>
                </c:pt>
                <c:pt idx="1428">
                  <c:v>-5.6023999999999997E-2</c:v>
                </c:pt>
                <c:pt idx="1429">
                  <c:v>-5.5869000000000002E-2</c:v>
                </c:pt>
                <c:pt idx="1430">
                  <c:v>-5.5714E-2</c:v>
                </c:pt>
                <c:pt idx="1431">
                  <c:v>-5.5559999999999998E-2</c:v>
                </c:pt>
                <c:pt idx="1432">
                  <c:v>-5.5405000000000003E-2</c:v>
                </c:pt>
                <c:pt idx="1433">
                  <c:v>-5.525E-2</c:v>
                </c:pt>
                <c:pt idx="1434">
                  <c:v>-5.5095999999999999E-2</c:v>
                </c:pt>
                <c:pt idx="1435">
                  <c:v>-5.4940999999999997E-2</c:v>
                </c:pt>
                <c:pt idx="1436">
                  <c:v>-5.4786000000000001E-2</c:v>
                </c:pt>
                <c:pt idx="1437">
                  <c:v>-5.4632E-2</c:v>
                </c:pt>
                <c:pt idx="1438">
                  <c:v>-5.4476999999999998E-2</c:v>
                </c:pt>
                <c:pt idx="1439">
                  <c:v>-5.4322000000000002E-2</c:v>
                </c:pt>
                <c:pt idx="1440">
                  <c:v>-5.4168000000000001E-2</c:v>
                </c:pt>
                <c:pt idx="1441">
                  <c:v>-5.4012999999999999E-2</c:v>
                </c:pt>
                <c:pt idx="1442">
                  <c:v>-5.3858000000000003E-2</c:v>
                </c:pt>
                <c:pt idx="1443">
                  <c:v>-5.3704000000000002E-2</c:v>
                </c:pt>
                <c:pt idx="1444">
                  <c:v>-5.3548999999999999E-2</c:v>
                </c:pt>
                <c:pt idx="1445">
                  <c:v>-5.3393999999999997E-2</c:v>
                </c:pt>
                <c:pt idx="1446">
                  <c:v>-5.3239000000000002E-2</c:v>
                </c:pt>
                <c:pt idx="1447">
                  <c:v>-5.3085E-2</c:v>
                </c:pt>
                <c:pt idx="1448">
                  <c:v>-5.2929999999999998E-2</c:v>
                </c:pt>
                <c:pt idx="1449">
                  <c:v>-5.2775000000000002E-2</c:v>
                </c:pt>
                <c:pt idx="1450">
                  <c:v>-5.2621000000000001E-2</c:v>
                </c:pt>
                <c:pt idx="1451">
                  <c:v>-5.2465999999999999E-2</c:v>
                </c:pt>
                <c:pt idx="1452">
                  <c:v>-5.2311000000000003E-2</c:v>
                </c:pt>
                <c:pt idx="1453">
                  <c:v>-5.2157000000000002E-2</c:v>
                </c:pt>
                <c:pt idx="1454">
                  <c:v>-5.2002E-2</c:v>
                </c:pt>
                <c:pt idx="1455">
                  <c:v>-5.1846999999999997E-2</c:v>
                </c:pt>
                <c:pt idx="1456">
                  <c:v>-5.1693000000000003E-2</c:v>
                </c:pt>
                <c:pt idx="1457">
                  <c:v>-5.1538E-2</c:v>
                </c:pt>
                <c:pt idx="1458">
                  <c:v>-5.1382999999999998E-2</c:v>
                </c:pt>
                <c:pt idx="1459">
                  <c:v>-5.1228999999999997E-2</c:v>
                </c:pt>
                <c:pt idx="1460">
                  <c:v>-5.1074000000000001E-2</c:v>
                </c:pt>
                <c:pt idx="1461">
                  <c:v>-5.0918999999999999E-2</c:v>
                </c:pt>
                <c:pt idx="1462">
                  <c:v>-5.0764999999999998E-2</c:v>
                </c:pt>
                <c:pt idx="1463">
                  <c:v>-5.0610000000000002E-2</c:v>
                </c:pt>
                <c:pt idx="1464">
                  <c:v>-5.0455E-2</c:v>
                </c:pt>
                <c:pt idx="1465">
                  <c:v>-5.0300999999999998E-2</c:v>
                </c:pt>
                <c:pt idx="1466">
                  <c:v>-5.0146000000000003E-2</c:v>
                </c:pt>
                <c:pt idx="1467">
                  <c:v>-4.9991000000000001E-2</c:v>
                </c:pt>
                <c:pt idx="1468">
                  <c:v>-4.9836999999999999E-2</c:v>
                </c:pt>
                <c:pt idx="1469">
                  <c:v>-4.9681999999999997E-2</c:v>
                </c:pt>
                <c:pt idx="1470">
                  <c:v>-4.9527000000000002E-2</c:v>
                </c:pt>
                <c:pt idx="1471">
                  <c:v>-4.9373E-2</c:v>
                </c:pt>
                <c:pt idx="1472">
                  <c:v>-4.9217999999999998E-2</c:v>
                </c:pt>
                <c:pt idx="1473">
                  <c:v>-4.9063000000000002E-2</c:v>
                </c:pt>
                <c:pt idx="1474">
                  <c:v>-4.8909000000000001E-2</c:v>
                </c:pt>
                <c:pt idx="1475">
                  <c:v>-4.8753999999999999E-2</c:v>
                </c:pt>
                <c:pt idx="1476">
                  <c:v>-4.8599000000000003E-2</c:v>
                </c:pt>
                <c:pt idx="1477">
                  <c:v>-4.8445000000000002E-2</c:v>
                </c:pt>
                <c:pt idx="1478">
                  <c:v>-4.829E-2</c:v>
                </c:pt>
                <c:pt idx="1479">
                  <c:v>-4.8134999999999997E-2</c:v>
                </c:pt>
                <c:pt idx="1480">
                  <c:v>-4.7981000000000003E-2</c:v>
                </c:pt>
                <c:pt idx="1481">
                  <c:v>-4.7826E-2</c:v>
                </c:pt>
                <c:pt idx="1482">
                  <c:v>-4.7670999999999998E-2</c:v>
                </c:pt>
                <c:pt idx="1483">
                  <c:v>-4.7516999999999997E-2</c:v>
                </c:pt>
                <c:pt idx="1484">
                  <c:v>-4.7362000000000001E-2</c:v>
                </c:pt>
                <c:pt idx="1485">
                  <c:v>-4.7206999999999999E-2</c:v>
                </c:pt>
                <c:pt idx="1486">
                  <c:v>-4.7052999999999998E-2</c:v>
                </c:pt>
                <c:pt idx="1487">
                  <c:v>-4.6898000000000002E-2</c:v>
                </c:pt>
                <c:pt idx="1488">
                  <c:v>-4.6743E-2</c:v>
                </c:pt>
                <c:pt idx="1489">
                  <c:v>-4.6588999999999998E-2</c:v>
                </c:pt>
                <c:pt idx="1490">
                  <c:v>-4.6434000000000003E-2</c:v>
                </c:pt>
                <c:pt idx="1491">
                  <c:v>-4.6279000000000001E-2</c:v>
                </c:pt>
                <c:pt idx="1492">
                  <c:v>-4.6124999999999999E-2</c:v>
                </c:pt>
                <c:pt idx="1493">
                  <c:v>-4.5969999999999997E-2</c:v>
                </c:pt>
                <c:pt idx="1494">
                  <c:v>-4.5815000000000002E-2</c:v>
                </c:pt>
                <c:pt idx="1495">
                  <c:v>-4.5661E-2</c:v>
                </c:pt>
                <c:pt idx="1496">
                  <c:v>-4.5505999999999998E-2</c:v>
                </c:pt>
                <c:pt idx="1497">
                  <c:v>-4.5351000000000002E-2</c:v>
                </c:pt>
                <c:pt idx="1498">
                  <c:v>-4.5197000000000001E-2</c:v>
                </c:pt>
                <c:pt idx="1499">
                  <c:v>-4.5041999999999999E-2</c:v>
                </c:pt>
                <c:pt idx="1500">
                  <c:v>-4.4887000000000003E-2</c:v>
                </c:pt>
                <c:pt idx="1501">
                  <c:v>-4.4733000000000002E-2</c:v>
                </c:pt>
                <c:pt idx="1502">
                  <c:v>-4.4578E-2</c:v>
                </c:pt>
                <c:pt idx="1503">
                  <c:v>-4.4422999999999997E-2</c:v>
                </c:pt>
                <c:pt idx="1504">
                  <c:v>-4.4269000000000003E-2</c:v>
                </c:pt>
                <c:pt idx="1505">
                  <c:v>-4.4114E-2</c:v>
                </c:pt>
                <c:pt idx="1506">
                  <c:v>-4.3958999999999998E-2</c:v>
                </c:pt>
                <c:pt idx="1507">
                  <c:v>-4.3804999999999997E-2</c:v>
                </c:pt>
                <c:pt idx="1508">
                  <c:v>-4.3650000000000001E-2</c:v>
                </c:pt>
                <c:pt idx="1509">
                  <c:v>-4.3494999999999999E-2</c:v>
                </c:pt>
                <c:pt idx="1510">
                  <c:v>-4.3340999999999998E-2</c:v>
                </c:pt>
                <c:pt idx="1511">
                  <c:v>-4.3186000000000002E-2</c:v>
                </c:pt>
                <c:pt idx="1512">
                  <c:v>-4.3031E-2</c:v>
                </c:pt>
                <c:pt idx="1513">
                  <c:v>-4.2876999999999998E-2</c:v>
                </c:pt>
                <c:pt idx="1514">
                  <c:v>-4.2722000000000003E-2</c:v>
                </c:pt>
                <c:pt idx="1515">
                  <c:v>-4.2567000000000001E-2</c:v>
                </c:pt>
                <c:pt idx="1516">
                  <c:v>-4.2412999999999999E-2</c:v>
                </c:pt>
                <c:pt idx="1517">
                  <c:v>-4.2257999999999997E-2</c:v>
                </c:pt>
                <c:pt idx="1518">
                  <c:v>-4.2103000000000002E-2</c:v>
                </c:pt>
                <c:pt idx="1519">
                  <c:v>-4.1947999999999999E-2</c:v>
                </c:pt>
                <c:pt idx="1520">
                  <c:v>-4.1793999999999998E-2</c:v>
                </c:pt>
                <c:pt idx="1521">
                  <c:v>-4.1639000000000002E-2</c:v>
                </c:pt>
                <c:pt idx="1522">
                  <c:v>-4.1484E-2</c:v>
                </c:pt>
                <c:pt idx="1523">
                  <c:v>-4.1329999999999999E-2</c:v>
                </c:pt>
                <c:pt idx="1524">
                  <c:v>-4.1175000000000003E-2</c:v>
                </c:pt>
                <c:pt idx="1525">
                  <c:v>-4.1020000000000001E-2</c:v>
                </c:pt>
                <c:pt idx="1526">
                  <c:v>-4.0866E-2</c:v>
                </c:pt>
                <c:pt idx="1527">
                  <c:v>-4.0710999999999997E-2</c:v>
                </c:pt>
                <c:pt idx="1528">
                  <c:v>-4.0556000000000002E-2</c:v>
                </c:pt>
                <c:pt idx="1529">
                  <c:v>-4.0402E-2</c:v>
                </c:pt>
                <c:pt idx="1530">
                  <c:v>-4.0246999999999998E-2</c:v>
                </c:pt>
                <c:pt idx="1531">
                  <c:v>-4.0092000000000003E-2</c:v>
                </c:pt>
                <c:pt idx="1532">
                  <c:v>-3.9938000000000001E-2</c:v>
                </c:pt>
                <c:pt idx="1533">
                  <c:v>-3.9782999999999999E-2</c:v>
                </c:pt>
                <c:pt idx="1534">
                  <c:v>-3.9627999999999997E-2</c:v>
                </c:pt>
                <c:pt idx="1535">
                  <c:v>-3.9474000000000002E-2</c:v>
                </c:pt>
                <c:pt idx="1536">
                  <c:v>-3.9319E-2</c:v>
                </c:pt>
                <c:pt idx="1537">
                  <c:v>-3.9163999999999997E-2</c:v>
                </c:pt>
                <c:pt idx="1538">
                  <c:v>-3.9010000000000003E-2</c:v>
                </c:pt>
                <c:pt idx="1539">
                  <c:v>-3.8855000000000001E-2</c:v>
                </c:pt>
                <c:pt idx="1540">
                  <c:v>-3.8699999999999998E-2</c:v>
                </c:pt>
                <c:pt idx="1541">
                  <c:v>-3.8545999999999997E-2</c:v>
                </c:pt>
                <c:pt idx="1542">
                  <c:v>-3.8391000000000002E-2</c:v>
                </c:pt>
                <c:pt idx="1543">
                  <c:v>-3.8235999999999999E-2</c:v>
                </c:pt>
                <c:pt idx="1544">
                  <c:v>-3.8081999999999998E-2</c:v>
                </c:pt>
                <c:pt idx="1545">
                  <c:v>-3.7927000000000002E-2</c:v>
                </c:pt>
                <c:pt idx="1546">
                  <c:v>-3.7772E-2</c:v>
                </c:pt>
                <c:pt idx="1547">
                  <c:v>-3.7617999999999999E-2</c:v>
                </c:pt>
                <c:pt idx="1548">
                  <c:v>-3.7463000000000003E-2</c:v>
                </c:pt>
                <c:pt idx="1549">
                  <c:v>-3.7308000000000001E-2</c:v>
                </c:pt>
                <c:pt idx="1550">
                  <c:v>-3.7154E-2</c:v>
                </c:pt>
                <c:pt idx="1551">
                  <c:v>-3.6998999999999997E-2</c:v>
                </c:pt>
                <c:pt idx="1552">
                  <c:v>-3.6844000000000002E-2</c:v>
                </c:pt>
                <c:pt idx="1553">
                  <c:v>-3.669E-2</c:v>
                </c:pt>
                <c:pt idx="1554">
                  <c:v>-3.6534999999999998E-2</c:v>
                </c:pt>
                <c:pt idx="1555">
                  <c:v>-3.6380000000000003E-2</c:v>
                </c:pt>
                <c:pt idx="1556">
                  <c:v>-3.6226000000000001E-2</c:v>
                </c:pt>
                <c:pt idx="1557">
                  <c:v>-3.6070999999999999E-2</c:v>
                </c:pt>
                <c:pt idx="1558">
                  <c:v>-3.5915999999999997E-2</c:v>
                </c:pt>
                <c:pt idx="1559">
                  <c:v>-3.5762000000000002E-2</c:v>
                </c:pt>
                <c:pt idx="1560">
                  <c:v>-3.5607E-2</c:v>
                </c:pt>
                <c:pt idx="1561">
                  <c:v>-3.5451999999999997E-2</c:v>
                </c:pt>
                <c:pt idx="1562">
                  <c:v>-3.5298000000000003E-2</c:v>
                </c:pt>
                <c:pt idx="1563">
                  <c:v>-3.5143000000000001E-2</c:v>
                </c:pt>
                <c:pt idx="1564">
                  <c:v>-3.4987999999999998E-2</c:v>
                </c:pt>
                <c:pt idx="1565">
                  <c:v>-3.4833999999999997E-2</c:v>
                </c:pt>
                <c:pt idx="1566">
                  <c:v>-3.4679000000000001E-2</c:v>
                </c:pt>
                <c:pt idx="1567">
                  <c:v>-3.4523999999999999E-2</c:v>
                </c:pt>
                <c:pt idx="1568">
                  <c:v>-3.4369999999999998E-2</c:v>
                </c:pt>
                <c:pt idx="1569">
                  <c:v>-3.4215000000000002E-2</c:v>
                </c:pt>
                <c:pt idx="1570">
                  <c:v>-3.406E-2</c:v>
                </c:pt>
                <c:pt idx="1571">
                  <c:v>-3.3905999999999999E-2</c:v>
                </c:pt>
                <c:pt idx="1572">
                  <c:v>-3.3751000000000003E-2</c:v>
                </c:pt>
                <c:pt idx="1573">
                  <c:v>-3.3596000000000001E-2</c:v>
                </c:pt>
                <c:pt idx="1574">
                  <c:v>-3.3442E-2</c:v>
                </c:pt>
                <c:pt idx="1575">
                  <c:v>-3.3286999999999997E-2</c:v>
                </c:pt>
                <c:pt idx="1576">
                  <c:v>-3.3132000000000002E-2</c:v>
                </c:pt>
                <c:pt idx="1577">
                  <c:v>-3.2978E-2</c:v>
                </c:pt>
                <c:pt idx="1578">
                  <c:v>-3.2822999999999998E-2</c:v>
                </c:pt>
                <c:pt idx="1579">
                  <c:v>-3.2668000000000003E-2</c:v>
                </c:pt>
                <c:pt idx="1580">
                  <c:v>-3.2514000000000001E-2</c:v>
                </c:pt>
                <c:pt idx="1581">
                  <c:v>-3.2358999999999999E-2</c:v>
                </c:pt>
                <c:pt idx="1582">
                  <c:v>-3.2204000000000003E-2</c:v>
                </c:pt>
                <c:pt idx="1583">
                  <c:v>-3.2050000000000002E-2</c:v>
                </c:pt>
                <c:pt idx="1584">
                  <c:v>-3.1895E-2</c:v>
                </c:pt>
                <c:pt idx="1585">
                  <c:v>-3.1739999999999997E-2</c:v>
                </c:pt>
                <c:pt idx="1586">
                  <c:v>-3.1586000000000003E-2</c:v>
                </c:pt>
                <c:pt idx="1587">
                  <c:v>-3.1431000000000001E-2</c:v>
                </c:pt>
                <c:pt idx="1588">
                  <c:v>-3.1275999999999998E-2</c:v>
                </c:pt>
                <c:pt idx="1589">
                  <c:v>-3.1122E-2</c:v>
                </c:pt>
                <c:pt idx="1590">
                  <c:v>-3.0967000000000001E-2</c:v>
                </c:pt>
                <c:pt idx="1591">
                  <c:v>-3.0811999999999999E-2</c:v>
                </c:pt>
                <c:pt idx="1592">
                  <c:v>-3.0658000000000001E-2</c:v>
                </c:pt>
                <c:pt idx="1593">
                  <c:v>-3.0502999999999999E-2</c:v>
                </c:pt>
                <c:pt idx="1594">
                  <c:v>-3.0348E-2</c:v>
                </c:pt>
                <c:pt idx="1595">
                  <c:v>-3.0193000000000001E-2</c:v>
                </c:pt>
                <c:pt idx="1596">
                  <c:v>-3.0039E-2</c:v>
                </c:pt>
                <c:pt idx="1597">
                  <c:v>-2.9884000000000001E-2</c:v>
                </c:pt>
                <c:pt idx="1598">
                  <c:v>-2.9728999999999998E-2</c:v>
                </c:pt>
                <c:pt idx="1599">
                  <c:v>-2.9575000000000001E-2</c:v>
                </c:pt>
                <c:pt idx="1600">
                  <c:v>-2.9420000000000002E-2</c:v>
                </c:pt>
                <c:pt idx="1601">
                  <c:v>-2.9264999999999999E-2</c:v>
                </c:pt>
                <c:pt idx="1602">
                  <c:v>-2.9111000000000001E-2</c:v>
                </c:pt>
                <c:pt idx="1603">
                  <c:v>-2.8955999999999999E-2</c:v>
                </c:pt>
                <c:pt idx="1604">
                  <c:v>-2.8801E-2</c:v>
                </c:pt>
                <c:pt idx="1605">
                  <c:v>-2.8646999999999999E-2</c:v>
                </c:pt>
                <c:pt idx="1606">
                  <c:v>-2.8492E-2</c:v>
                </c:pt>
                <c:pt idx="1607">
                  <c:v>-2.8337000000000001E-2</c:v>
                </c:pt>
                <c:pt idx="1608">
                  <c:v>-2.8183E-2</c:v>
                </c:pt>
                <c:pt idx="1609">
                  <c:v>-2.8028000000000001E-2</c:v>
                </c:pt>
                <c:pt idx="1610">
                  <c:v>-2.7872999999999998E-2</c:v>
                </c:pt>
                <c:pt idx="1611">
                  <c:v>-2.7719000000000001E-2</c:v>
                </c:pt>
                <c:pt idx="1612">
                  <c:v>-2.7564000000000002E-2</c:v>
                </c:pt>
                <c:pt idx="1613">
                  <c:v>-2.7408999999999999E-2</c:v>
                </c:pt>
                <c:pt idx="1614">
                  <c:v>-2.7255000000000001E-2</c:v>
                </c:pt>
                <c:pt idx="1615">
                  <c:v>-2.7099999999999999E-2</c:v>
                </c:pt>
                <c:pt idx="1616">
                  <c:v>-2.6945E-2</c:v>
                </c:pt>
                <c:pt idx="1617">
                  <c:v>-2.6790999999999999E-2</c:v>
                </c:pt>
                <c:pt idx="1618">
                  <c:v>-2.6636E-2</c:v>
                </c:pt>
                <c:pt idx="1619">
                  <c:v>-2.6481000000000001E-2</c:v>
                </c:pt>
                <c:pt idx="1620">
                  <c:v>-2.6327E-2</c:v>
                </c:pt>
                <c:pt idx="1621">
                  <c:v>-2.6172000000000001E-2</c:v>
                </c:pt>
                <c:pt idx="1622">
                  <c:v>-2.6016999999999998E-2</c:v>
                </c:pt>
                <c:pt idx="1623">
                  <c:v>-2.5863000000000001E-2</c:v>
                </c:pt>
                <c:pt idx="1624">
                  <c:v>-2.5708000000000002E-2</c:v>
                </c:pt>
                <c:pt idx="1625">
                  <c:v>-2.5552999999999999E-2</c:v>
                </c:pt>
                <c:pt idx="1626">
                  <c:v>-2.5399000000000001E-2</c:v>
                </c:pt>
                <c:pt idx="1627">
                  <c:v>-2.5243999999999999E-2</c:v>
                </c:pt>
                <c:pt idx="1628">
                  <c:v>-2.5089E-2</c:v>
                </c:pt>
                <c:pt idx="1629">
                  <c:v>-2.4934999999999999E-2</c:v>
                </c:pt>
                <c:pt idx="1630">
                  <c:v>-2.478E-2</c:v>
                </c:pt>
                <c:pt idx="1631">
                  <c:v>-2.4625000000000001E-2</c:v>
                </c:pt>
                <c:pt idx="1632">
                  <c:v>-2.4471E-2</c:v>
                </c:pt>
                <c:pt idx="1633">
                  <c:v>-2.4316000000000001E-2</c:v>
                </c:pt>
                <c:pt idx="1634">
                  <c:v>-2.4160999999999998E-2</c:v>
                </c:pt>
                <c:pt idx="1635">
                  <c:v>-2.4007000000000001E-2</c:v>
                </c:pt>
                <c:pt idx="1636">
                  <c:v>-2.3852000000000002E-2</c:v>
                </c:pt>
                <c:pt idx="1637">
                  <c:v>-2.3696999999999999E-2</c:v>
                </c:pt>
                <c:pt idx="1638">
                  <c:v>-2.3543000000000001E-2</c:v>
                </c:pt>
                <c:pt idx="1639">
                  <c:v>-2.3387999999999999E-2</c:v>
                </c:pt>
                <c:pt idx="1640">
                  <c:v>-2.3233E-2</c:v>
                </c:pt>
                <c:pt idx="1641">
                  <c:v>-2.3078999999999999E-2</c:v>
                </c:pt>
                <c:pt idx="1642">
                  <c:v>-2.2924E-2</c:v>
                </c:pt>
                <c:pt idx="1643">
                  <c:v>-2.2769000000000001E-2</c:v>
                </c:pt>
                <c:pt idx="1644">
                  <c:v>-2.2615E-2</c:v>
                </c:pt>
                <c:pt idx="1645">
                  <c:v>-2.2460000000000001E-2</c:v>
                </c:pt>
                <c:pt idx="1646">
                  <c:v>-2.2304999999999998E-2</c:v>
                </c:pt>
                <c:pt idx="1647">
                  <c:v>-2.2151000000000001E-2</c:v>
                </c:pt>
                <c:pt idx="1648">
                  <c:v>-2.1996000000000002E-2</c:v>
                </c:pt>
                <c:pt idx="1649">
                  <c:v>-2.1840999999999999E-2</c:v>
                </c:pt>
                <c:pt idx="1650">
                  <c:v>-2.1687000000000001E-2</c:v>
                </c:pt>
                <c:pt idx="1651">
                  <c:v>-2.1531999999999999E-2</c:v>
                </c:pt>
                <c:pt idx="1652">
                  <c:v>-2.1377E-2</c:v>
                </c:pt>
                <c:pt idx="1653">
                  <c:v>-2.1222999999999999E-2</c:v>
                </c:pt>
                <c:pt idx="1654">
                  <c:v>-2.1068E-2</c:v>
                </c:pt>
                <c:pt idx="1655">
                  <c:v>-2.0913000000000001E-2</c:v>
                </c:pt>
                <c:pt idx="1656">
                  <c:v>-2.0759E-2</c:v>
                </c:pt>
                <c:pt idx="1657">
                  <c:v>-2.0604000000000001E-2</c:v>
                </c:pt>
                <c:pt idx="1658">
                  <c:v>-2.0448999999999998E-2</c:v>
                </c:pt>
                <c:pt idx="1659">
                  <c:v>-2.0295000000000001E-2</c:v>
                </c:pt>
                <c:pt idx="1660">
                  <c:v>-2.0140000000000002E-2</c:v>
                </c:pt>
                <c:pt idx="1661">
                  <c:v>-1.9984999999999999E-2</c:v>
                </c:pt>
                <c:pt idx="1662">
                  <c:v>-1.9831000000000001E-2</c:v>
                </c:pt>
                <c:pt idx="1663">
                  <c:v>-1.9675999999999999E-2</c:v>
                </c:pt>
                <c:pt idx="1664">
                  <c:v>-1.9521E-2</c:v>
                </c:pt>
                <c:pt idx="1665">
                  <c:v>-1.9366999999999999E-2</c:v>
                </c:pt>
                <c:pt idx="1666">
                  <c:v>-1.9212E-2</c:v>
                </c:pt>
                <c:pt idx="1667">
                  <c:v>-1.9057000000000001E-2</c:v>
                </c:pt>
                <c:pt idx="1668">
                  <c:v>-1.8903E-2</c:v>
                </c:pt>
                <c:pt idx="1669">
                  <c:v>-1.8748000000000001E-2</c:v>
                </c:pt>
                <c:pt idx="1670">
                  <c:v>-1.8592999999999998E-2</c:v>
                </c:pt>
                <c:pt idx="1671">
                  <c:v>-1.8438E-2</c:v>
                </c:pt>
                <c:pt idx="1672">
                  <c:v>-1.8284000000000002E-2</c:v>
                </c:pt>
                <c:pt idx="1673">
                  <c:v>-1.8128999999999999E-2</c:v>
                </c:pt>
                <c:pt idx="1674">
                  <c:v>-1.7974E-2</c:v>
                </c:pt>
                <c:pt idx="1675">
                  <c:v>-1.7819999999999999E-2</c:v>
                </c:pt>
                <c:pt idx="1676">
                  <c:v>-1.7665E-2</c:v>
                </c:pt>
                <c:pt idx="1677">
                  <c:v>-1.7510000000000001E-2</c:v>
                </c:pt>
                <c:pt idx="1678">
                  <c:v>-1.7356E-2</c:v>
                </c:pt>
                <c:pt idx="1679">
                  <c:v>-1.7201000000000001E-2</c:v>
                </c:pt>
                <c:pt idx="1680">
                  <c:v>-1.7045999999999999E-2</c:v>
                </c:pt>
                <c:pt idx="1681">
                  <c:v>-1.6892000000000001E-2</c:v>
                </c:pt>
                <c:pt idx="1682">
                  <c:v>-1.6736999999999998E-2</c:v>
                </c:pt>
                <c:pt idx="1683">
                  <c:v>-1.6582E-2</c:v>
                </c:pt>
                <c:pt idx="1684">
                  <c:v>-1.6428000000000002E-2</c:v>
                </c:pt>
                <c:pt idx="1685">
                  <c:v>-1.6272999999999999E-2</c:v>
                </c:pt>
                <c:pt idx="1686">
                  <c:v>-1.6118E-2</c:v>
                </c:pt>
                <c:pt idx="1687">
                  <c:v>-1.5963999999999999E-2</c:v>
                </c:pt>
                <c:pt idx="1688">
                  <c:v>-1.5809E-2</c:v>
                </c:pt>
                <c:pt idx="1689">
                  <c:v>-1.5654000000000001E-2</c:v>
                </c:pt>
                <c:pt idx="1690">
                  <c:v>-1.55E-2</c:v>
                </c:pt>
                <c:pt idx="1691">
                  <c:v>-1.5344999999999999E-2</c:v>
                </c:pt>
                <c:pt idx="1692">
                  <c:v>-1.519E-2</c:v>
                </c:pt>
                <c:pt idx="1693">
                  <c:v>-1.5036000000000001E-2</c:v>
                </c:pt>
                <c:pt idx="1694">
                  <c:v>-1.4881E-2</c:v>
                </c:pt>
                <c:pt idx="1695">
                  <c:v>-1.4726E-2</c:v>
                </c:pt>
                <c:pt idx="1696">
                  <c:v>-1.4572E-2</c:v>
                </c:pt>
                <c:pt idx="1697">
                  <c:v>-1.4416999999999999E-2</c:v>
                </c:pt>
                <c:pt idx="1698">
                  <c:v>-1.4262E-2</c:v>
                </c:pt>
                <c:pt idx="1699">
                  <c:v>-1.4108000000000001E-2</c:v>
                </c:pt>
                <c:pt idx="1700">
                  <c:v>-1.3953E-2</c:v>
                </c:pt>
                <c:pt idx="1701">
                  <c:v>-1.3798E-2</c:v>
                </c:pt>
                <c:pt idx="1702">
                  <c:v>-1.3644E-2</c:v>
                </c:pt>
                <c:pt idx="1703">
                  <c:v>-1.3488999999999999E-2</c:v>
                </c:pt>
                <c:pt idx="1704">
                  <c:v>-1.3334E-2</c:v>
                </c:pt>
                <c:pt idx="1705">
                  <c:v>-1.3180000000000001E-2</c:v>
                </c:pt>
                <c:pt idx="1706">
                  <c:v>-1.3025E-2</c:v>
                </c:pt>
                <c:pt idx="1707">
                  <c:v>-1.2869999999999999E-2</c:v>
                </c:pt>
                <c:pt idx="1708">
                  <c:v>-1.2716E-2</c:v>
                </c:pt>
                <c:pt idx="1709">
                  <c:v>-1.2560999999999999E-2</c:v>
                </c:pt>
                <c:pt idx="1710">
                  <c:v>-1.2406E-2</c:v>
                </c:pt>
                <c:pt idx="1711">
                  <c:v>-1.2252000000000001E-2</c:v>
                </c:pt>
                <c:pt idx="1712">
                  <c:v>-1.2097E-2</c:v>
                </c:pt>
                <c:pt idx="1713">
                  <c:v>-1.1941999999999999E-2</c:v>
                </c:pt>
                <c:pt idx="1714">
                  <c:v>-1.1788E-2</c:v>
                </c:pt>
                <c:pt idx="1715">
                  <c:v>-1.1632999999999999E-2</c:v>
                </c:pt>
                <c:pt idx="1716">
                  <c:v>-1.1478E-2</c:v>
                </c:pt>
                <c:pt idx="1717">
                  <c:v>-1.1324000000000001E-2</c:v>
                </c:pt>
                <c:pt idx="1718">
                  <c:v>-1.1169E-2</c:v>
                </c:pt>
                <c:pt idx="1719">
                  <c:v>-1.1013999999999999E-2</c:v>
                </c:pt>
                <c:pt idx="1720">
                  <c:v>-1.086E-2</c:v>
                </c:pt>
                <c:pt idx="1721">
                  <c:v>-1.0704999999999999E-2</c:v>
                </c:pt>
                <c:pt idx="1722">
                  <c:v>-1.055E-2</c:v>
                </c:pt>
                <c:pt idx="1723">
                  <c:v>-1.0396000000000001E-2</c:v>
                </c:pt>
                <c:pt idx="1724">
                  <c:v>-1.0241E-2</c:v>
                </c:pt>
                <c:pt idx="1725">
                  <c:v>-1.0085999999999999E-2</c:v>
                </c:pt>
                <c:pt idx="1726">
                  <c:v>-9.9319999999999999E-3</c:v>
                </c:pt>
                <c:pt idx="1727">
                  <c:v>-9.7769999999999992E-3</c:v>
                </c:pt>
                <c:pt idx="1728">
                  <c:v>-9.6220000000000003E-3</c:v>
                </c:pt>
                <c:pt idx="1729">
                  <c:v>-9.4680000000000007E-3</c:v>
                </c:pt>
                <c:pt idx="1730">
                  <c:v>-9.3130000000000001E-3</c:v>
                </c:pt>
                <c:pt idx="1731">
                  <c:v>-9.1579999999999995E-3</c:v>
                </c:pt>
                <c:pt idx="1732">
                  <c:v>-9.0039999999999999E-3</c:v>
                </c:pt>
                <c:pt idx="1733">
                  <c:v>-8.8489999999999992E-3</c:v>
                </c:pt>
                <c:pt idx="1734">
                  <c:v>-8.6940000000000003E-3</c:v>
                </c:pt>
                <c:pt idx="1735">
                  <c:v>-8.5400000000000007E-3</c:v>
                </c:pt>
                <c:pt idx="1736">
                  <c:v>-8.3850000000000001E-3</c:v>
                </c:pt>
                <c:pt idx="1737">
                  <c:v>-8.2299999999999995E-3</c:v>
                </c:pt>
                <c:pt idx="1738">
                  <c:v>-8.0759999999999998E-3</c:v>
                </c:pt>
                <c:pt idx="1739">
                  <c:v>-7.9209999999999992E-3</c:v>
                </c:pt>
                <c:pt idx="1740">
                  <c:v>-7.7660000000000003E-3</c:v>
                </c:pt>
                <c:pt idx="1741">
                  <c:v>-7.6119999999999998E-3</c:v>
                </c:pt>
                <c:pt idx="1742">
                  <c:v>-7.4570000000000001E-3</c:v>
                </c:pt>
                <c:pt idx="1743">
                  <c:v>-7.3020000000000003E-3</c:v>
                </c:pt>
                <c:pt idx="1744">
                  <c:v>-7.1469999999999997E-3</c:v>
                </c:pt>
                <c:pt idx="1745">
                  <c:v>-6.9930000000000001E-3</c:v>
                </c:pt>
                <c:pt idx="1746">
                  <c:v>-6.8380000000000003E-3</c:v>
                </c:pt>
                <c:pt idx="1747">
                  <c:v>-6.6829999999999997E-3</c:v>
                </c:pt>
                <c:pt idx="1748">
                  <c:v>-6.5290000000000001E-3</c:v>
                </c:pt>
                <c:pt idx="1749">
                  <c:v>-6.3740000000000003E-3</c:v>
                </c:pt>
                <c:pt idx="1750">
                  <c:v>-6.2189999999999997E-3</c:v>
                </c:pt>
                <c:pt idx="1751">
                  <c:v>-6.0650000000000001E-3</c:v>
                </c:pt>
                <c:pt idx="1752">
                  <c:v>-5.9100000000000003E-3</c:v>
                </c:pt>
                <c:pt idx="1753">
                  <c:v>-5.7549999999999997E-3</c:v>
                </c:pt>
                <c:pt idx="1754">
                  <c:v>-5.6010000000000001E-3</c:v>
                </c:pt>
                <c:pt idx="1755">
                  <c:v>-5.4460000000000003E-3</c:v>
                </c:pt>
                <c:pt idx="1756">
                  <c:v>-5.2909999999999997E-3</c:v>
                </c:pt>
                <c:pt idx="1757">
                  <c:v>-5.1370000000000001E-3</c:v>
                </c:pt>
                <c:pt idx="1758">
                  <c:v>-4.9820000000000003E-3</c:v>
                </c:pt>
                <c:pt idx="1759">
                  <c:v>-4.8269999999999997E-3</c:v>
                </c:pt>
                <c:pt idx="1760">
                  <c:v>-4.6730000000000001E-3</c:v>
                </c:pt>
                <c:pt idx="1761">
                  <c:v>-4.5180000000000003E-3</c:v>
                </c:pt>
                <c:pt idx="1762">
                  <c:v>-4.3629999999999997E-3</c:v>
                </c:pt>
                <c:pt idx="1763">
                  <c:v>-4.2090000000000001E-3</c:v>
                </c:pt>
                <c:pt idx="1764">
                  <c:v>-4.0540000000000003E-3</c:v>
                </c:pt>
                <c:pt idx="1765">
                  <c:v>-3.8990000000000001E-3</c:v>
                </c:pt>
                <c:pt idx="1766">
                  <c:v>-3.7450000000000001E-3</c:v>
                </c:pt>
                <c:pt idx="1767">
                  <c:v>-3.5899999999999999E-3</c:v>
                </c:pt>
                <c:pt idx="1768">
                  <c:v>-3.4350000000000001E-3</c:v>
                </c:pt>
                <c:pt idx="1769">
                  <c:v>-3.2810000000000001E-3</c:v>
                </c:pt>
                <c:pt idx="1770">
                  <c:v>-3.1259999999999999E-3</c:v>
                </c:pt>
                <c:pt idx="1771">
                  <c:v>-2.9710000000000001E-3</c:v>
                </c:pt>
                <c:pt idx="1772">
                  <c:v>-2.8170000000000001E-3</c:v>
                </c:pt>
                <c:pt idx="1773">
                  <c:v>-2.6619999999999999E-3</c:v>
                </c:pt>
                <c:pt idx="1774">
                  <c:v>-2.5070000000000001E-3</c:v>
                </c:pt>
                <c:pt idx="1775">
                  <c:v>-2.3530000000000001E-3</c:v>
                </c:pt>
                <c:pt idx="1776">
                  <c:v>-2.1979999999999999E-3</c:v>
                </c:pt>
                <c:pt idx="1777">
                  <c:v>-2.0430000000000001E-3</c:v>
                </c:pt>
                <c:pt idx="1778">
                  <c:v>-1.8890000000000001E-3</c:v>
                </c:pt>
                <c:pt idx="1779">
                  <c:v>-1.7340000000000001E-3</c:v>
                </c:pt>
                <c:pt idx="1780">
                  <c:v>-1.5790000000000001E-3</c:v>
                </c:pt>
                <c:pt idx="1781">
                  <c:v>-1.4250000000000001E-3</c:v>
                </c:pt>
                <c:pt idx="1782">
                  <c:v>-1.2700000000000001E-3</c:v>
                </c:pt>
                <c:pt idx="1783">
                  <c:v>-1.1150000000000001E-3</c:v>
                </c:pt>
                <c:pt idx="1784">
                  <c:v>-9.6100000000000005E-4</c:v>
                </c:pt>
                <c:pt idx="1785">
                  <c:v>-8.0599999999999997E-4</c:v>
                </c:pt>
                <c:pt idx="1786">
                  <c:v>-6.5099999999999999E-4</c:v>
                </c:pt>
                <c:pt idx="1787">
                  <c:v>-4.9700000000000005E-4</c:v>
                </c:pt>
                <c:pt idx="1788">
                  <c:v>-3.4200000000000002E-4</c:v>
                </c:pt>
                <c:pt idx="1789">
                  <c:v>-1.8699999999999999E-4</c:v>
                </c:pt>
                <c:pt idx="1790">
                  <c:v>-3.3000000000000003E-5</c:v>
                </c:pt>
                <c:pt idx="1791">
                  <c:v>1.22E-4</c:v>
                </c:pt>
                <c:pt idx="1792">
                  <c:v>2.7700000000000001E-4</c:v>
                </c:pt>
                <c:pt idx="1793">
                  <c:v>4.3100000000000001E-4</c:v>
                </c:pt>
                <c:pt idx="1794">
                  <c:v>5.8600000000000004E-4</c:v>
                </c:pt>
                <c:pt idx="1795">
                  <c:v>7.4100000000000001E-4</c:v>
                </c:pt>
                <c:pt idx="1796">
                  <c:v>8.9499999999999996E-4</c:v>
                </c:pt>
                <c:pt idx="1797">
                  <c:v>1.0499999999999999E-3</c:v>
                </c:pt>
                <c:pt idx="1798">
                  <c:v>1.2049999999999999E-3</c:v>
                </c:pt>
                <c:pt idx="1799">
                  <c:v>1.359E-3</c:v>
                </c:pt>
                <c:pt idx="1800">
                  <c:v>1.5139999999999999E-3</c:v>
                </c:pt>
                <c:pt idx="1801">
                  <c:v>1.6689999999999999E-3</c:v>
                </c:pt>
                <c:pt idx="1802">
                  <c:v>1.823E-3</c:v>
                </c:pt>
                <c:pt idx="1803">
                  <c:v>1.9780000000000002E-3</c:v>
                </c:pt>
                <c:pt idx="1804">
                  <c:v>2.1329999999999999E-3</c:v>
                </c:pt>
                <c:pt idx="1805">
                  <c:v>2.287E-3</c:v>
                </c:pt>
                <c:pt idx="1806">
                  <c:v>2.4420000000000002E-3</c:v>
                </c:pt>
                <c:pt idx="1807">
                  <c:v>2.5969999999999999E-3</c:v>
                </c:pt>
                <c:pt idx="1808">
                  <c:v>2.751E-3</c:v>
                </c:pt>
                <c:pt idx="1809">
                  <c:v>2.9060000000000002E-3</c:v>
                </c:pt>
                <c:pt idx="1810">
                  <c:v>3.0609999999999999E-3</c:v>
                </c:pt>
                <c:pt idx="1811">
                  <c:v>3.215E-3</c:v>
                </c:pt>
                <c:pt idx="1812">
                  <c:v>3.3700000000000002E-3</c:v>
                </c:pt>
                <c:pt idx="1813">
                  <c:v>3.5249999999999999E-3</c:v>
                </c:pt>
                <c:pt idx="1814">
                  <c:v>3.679E-3</c:v>
                </c:pt>
                <c:pt idx="1815">
                  <c:v>3.8340000000000002E-3</c:v>
                </c:pt>
                <c:pt idx="1816">
                  <c:v>3.9890000000000004E-3</c:v>
                </c:pt>
                <c:pt idx="1817">
                  <c:v>4.143E-3</c:v>
                </c:pt>
                <c:pt idx="1818">
                  <c:v>4.2979999999999997E-3</c:v>
                </c:pt>
                <c:pt idx="1819">
                  <c:v>4.4530000000000004E-3</c:v>
                </c:pt>
                <c:pt idx="1820">
                  <c:v>4.6080000000000001E-3</c:v>
                </c:pt>
                <c:pt idx="1821">
                  <c:v>4.7619999999999997E-3</c:v>
                </c:pt>
                <c:pt idx="1822">
                  <c:v>4.9170000000000004E-3</c:v>
                </c:pt>
                <c:pt idx="1823">
                  <c:v>5.0720000000000001E-3</c:v>
                </c:pt>
                <c:pt idx="1824">
                  <c:v>5.2259999999999997E-3</c:v>
                </c:pt>
                <c:pt idx="1825">
                  <c:v>5.3810000000000004E-3</c:v>
                </c:pt>
                <c:pt idx="1826">
                  <c:v>5.5360000000000001E-3</c:v>
                </c:pt>
                <c:pt idx="1827">
                  <c:v>5.6899999999999997E-3</c:v>
                </c:pt>
                <c:pt idx="1828">
                  <c:v>5.8450000000000004E-3</c:v>
                </c:pt>
                <c:pt idx="1829">
                  <c:v>6.0000000000000001E-3</c:v>
                </c:pt>
                <c:pt idx="1830">
                  <c:v>6.1539999999999997E-3</c:v>
                </c:pt>
                <c:pt idx="1831">
                  <c:v>6.3090000000000004E-3</c:v>
                </c:pt>
                <c:pt idx="1832">
                  <c:v>6.4640000000000001E-3</c:v>
                </c:pt>
                <c:pt idx="1833">
                  <c:v>6.6179999999999998E-3</c:v>
                </c:pt>
                <c:pt idx="1834">
                  <c:v>6.7730000000000004E-3</c:v>
                </c:pt>
                <c:pt idx="1835">
                  <c:v>6.9280000000000001E-3</c:v>
                </c:pt>
                <c:pt idx="1836">
                  <c:v>7.0819999999999998E-3</c:v>
                </c:pt>
                <c:pt idx="1837">
                  <c:v>7.2370000000000004E-3</c:v>
                </c:pt>
                <c:pt idx="1838">
                  <c:v>7.3920000000000001E-3</c:v>
                </c:pt>
                <c:pt idx="1839">
                  <c:v>7.5459999999999998E-3</c:v>
                </c:pt>
                <c:pt idx="1840">
                  <c:v>7.7010000000000004E-3</c:v>
                </c:pt>
                <c:pt idx="1841">
                  <c:v>7.8560000000000001E-3</c:v>
                </c:pt>
                <c:pt idx="1842">
                  <c:v>8.0099999999999998E-3</c:v>
                </c:pt>
                <c:pt idx="1843">
                  <c:v>8.1650000000000004E-3</c:v>
                </c:pt>
                <c:pt idx="1844">
                  <c:v>8.3199999999999993E-3</c:v>
                </c:pt>
                <c:pt idx="1845">
                  <c:v>8.4740000000000006E-3</c:v>
                </c:pt>
                <c:pt idx="1846">
                  <c:v>8.6289999999999995E-3</c:v>
                </c:pt>
                <c:pt idx="1847">
                  <c:v>8.7840000000000001E-3</c:v>
                </c:pt>
                <c:pt idx="1848">
                  <c:v>8.9379999999999998E-3</c:v>
                </c:pt>
                <c:pt idx="1849">
                  <c:v>9.0930000000000004E-3</c:v>
                </c:pt>
                <c:pt idx="1850">
                  <c:v>9.2479999999999993E-3</c:v>
                </c:pt>
                <c:pt idx="1851">
                  <c:v>9.4020000000000006E-3</c:v>
                </c:pt>
                <c:pt idx="1852">
                  <c:v>9.5569999999999995E-3</c:v>
                </c:pt>
                <c:pt idx="1853">
                  <c:v>9.7120000000000001E-3</c:v>
                </c:pt>
                <c:pt idx="1854">
                  <c:v>9.8659999999999998E-3</c:v>
                </c:pt>
                <c:pt idx="1855">
                  <c:v>1.0021E-2</c:v>
                </c:pt>
                <c:pt idx="1856">
                  <c:v>1.0175999999999999E-2</c:v>
                </c:pt>
                <c:pt idx="1857">
                  <c:v>1.0330000000000001E-2</c:v>
                </c:pt>
                <c:pt idx="1858">
                  <c:v>1.0485E-2</c:v>
                </c:pt>
                <c:pt idx="1859">
                  <c:v>1.064E-2</c:v>
                </c:pt>
                <c:pt idx="1860">
                  <c:v>1.0794E-2</c:v>
                </c:pt>
                <c:pt idx="1861">
                  <c:v>1.0949E-2</c:v>
                </c:pt>
                <c:pt idx="1862">
                  <c:v>1.1103999999999999E-2</c:v>
                </c:pt>
                <c:pt idx="1863">
                  <c:v>1.1258000000000001E-2</c:v>
                </c:pt>
                <c:pt idx="1864">
                  <c:v>1.1413E-2</c:v>
                </c:pt>
                <c:pt idx="1865">
                  <c:v>1.1568E-2</c:v>
                </c:pt>
                <c:pt idx="1866">
                  <c:v>1.1722E-2</c:v>
                </c:pt>
                <c:pt idx="1867">
                  <c:v>1.1877E-2</c:v>
                </c:pt>
                <c:pt idx="1868">
                  <c:v>1.2031999999999999E-2</c:v>
                </c:pt>
                <c:pt idx="1869">
                  <c:v>1.2186000000000001E-2</c:v>
                </c:pt>
                <c:pt idx="1870">
                  <c:v>1.2341E-2</c:v>
                </c:pt>
                <c:pt idx="1871">
                  <c:v>1.2496E-2</c:v>
                </c:pt>
                <c:pt idx="1872">
                  <c:v>1.265E-2</c:v>
                </c:pt>
                <c:pt idx="1873">
                  <c:v>1.2805E-2</c:v>
                </c:pt>
                <c:pt idx="1874">
                  <c:v>1.2959999999999999E-2</c:v>
                </c:pt>
                <c:pt idx="1875">
                  <c:v>1.3114000000000001E-2</c:v>
                </c:pt>
                <c:pt idx="1876">
                  <c:v>1.3269E-2</c:v>
                </c:pt>
                <c:pt idx="1877">
                  <c:v>1.3424E-2</c:v>
                </c:pt>
                <c:pt idx="1878">
                  <c:v>1.3578E-2</c:v>
                </c:pt>
                <c:pt idx="1879">
                  <c:v>1.3733E-2</c:v>
                </c:pt>
                <c:pt idx="1880">
                  <c:v>1.3887999999999999E-2</c:v>
                </c:pt>
                <c:pt idx="1881">
                  <c:v>1.4042000000000001E-2</c:v>
                </c:pt>
                <c:pt idx="1882">
                  <c:v>1.4197E-2</c:v>
                </c:pt>
                <c:pt idx="1883">
                  <c:v>1.4352E-2</c:v>
                </c:pt>
                <c:pt idx="1884">
                  <c:v>1.4506E-2</c:v>
                </c:pt>
                <c:pt idx="1885">
                  <c:v>1.4661E-2</c:v>
                </c:pt>
                <c:pt idx="1886">
                  <c:v>1.4815999999999999E-2</c:v>
                </c:pt>
                <c:pt idx="1887">
                  <c:v>1.4970000000000001E-2</c:v>
                </c:pt>
                <c:pt idx="1888">
                  <c:v>1.5125E-2</c:v>
                </c:pt>
                <c:pt idx="1889">
                  <c:v>1.528E-2</c:v>
                </c:pt>
                <c:pt idx="1890">
                  <c:v>1.5434E-2</c:v>
                </c:pt>
                <c:pt idx="1891">
                  <c:v>1.5589E-2</c:v>
                </c:pt>
                <c:pt idx="1892">
                  <c:v>1.5744000000000001E-2</c:v>
                </c:pt>
                <c:pt idx="1893">
                  <c:v>1.5897999999999999E-2</c:v>
                </c:pt>
                <c:pt idx="1894">
                  <c:v>1.6053000000000001E-2</c:v>
                </c:pt>
                <c:pt idx="1895">
                  <c:v>1.6208E-2</c:v>
                </c:pt>
                <c:pt idx="1896">
                  <c:v>1.6362999999999999E-2</c:v>
                </c:pt>
                <c:pt idx="1897">
                  <c:v>1.6517E-2</c:v>
                </c:pt>
                <c:pt idx="1898">
                  <c:v>1.6671999999999999E-2</c:v>
                </c:pt>
                <c:pt idx="1899">
                  <c:v>1.6827000000000002E-2</c:v>
                </c:pt>
                <c:pt idx="1900">
                  <c:v>1.6981E-2</c:v>
                </c:pt>
                <c:pt idx="1901">
                  <c:v>1.7135999999999998E-2</c:v>
                </c:pt>
                <c:pt idx="1902">
                  <c:v>1.7291000000000001E-2</c:v>
                </c:pt>
                <c:pt idx="1903">
                  <c:v>1.7444999999999999E-2</c:v>
                </c:pt>
                <c:pt idx="1904">
                  <c:v>1.7600000000000001E-2</c:v>
                </c:pt>
                <c:pt idx="1905">
                  <c:v>1.7755E-2</c:v>
                </c:pt>
                <c:pt idx="1906">
                  <c:v>1.7909000000000001E-2</c:v>
                </c:pt>
                <c:pt idx="1907">
                  <c:v>1.8064E-2</c:v>
                </c:pt>
                <c:pt idx="1908">
                  <c:v>1.8218999999999999E-2</c:v>
                </c:pt>
                <c:pt idx="1909">
                  <c:v>1.8373E-2</c:v>
                </c:pt>
                <c:pt idx="1910">
                  <c:v>1.8527999999999999E-2</c:v>
                </c:pt>
                <c:pt idx="1911">
                  <c:v>1.8683000000000002E-2</c:v>
                </c:pt>
                <c:pt idx="1912">
                  <c:v>1.8837E-2</c:v>
                </c:pt>
                <c:pt idx="1913">
                  <c:v>1.8991999999999998E-2</c:v>
                </c:pt>
                <c:pt idx="1914">
                  <c:v>1.9147000000000001E-2</c:v>
                </c:pt>
                <c:pt idx="1915">
                  <c:v>1.9300999999999999E-2</c:v>
                </c:pt>
                <c:pt idx="1916">
                  <c:v>1.9456000000000001E-2</c:v>
                </c:pt>
                <c:pt idx="1917">
                  <c:v>1.9611E-2</c:v>
                </c:pt>
                <c:pt idx="1918">
                  <c:v>1.9765000000000001E-2</c:v>
                </c:pt>
                <c:pt idx="1919">
                  <c:v>1.992E-2</c:v>
                </c:pt>
                <c:pt idx="1920">
                  <c:v>2.0074999999999999E-2</c:v>
                </c:pt>
                <c:pt idx="1921">
                  <c:v>2.0229E-2</c:v>
                </c:pt>
                <c:pt idx="1922">
                  <c:v>2.0383999999999999E-2</c:v>
                </c:pt>
                <c:pt idx="1923">
                  <c:v>2.0539000000000002E-2</c:v>
                </c:pt>
                <c:pt idx="1924">
                  <c:v>2.0693E-2</c:v>
                </c:pt>
                <c:pt idx="1925">
                  <c:v>2.0847999999999998E-2</c:v>
                </c:pt>
                <c:pt idx="1926">
                  <c:v>2.1003000000000001E-2</c:v>
                </c:pt>
                <c:pt idx="1927">
                  <c:v>2.1156999999999999E-2</c:v>
                </c:pt>
                <c:pt idx="1928">
                  <c:v>2.1312000000000001E-2</c:v>
                </c:pt>
                <c:pt idx="1929">
                  <c:v>2.1467E-2</c:v>
                </c:pt>
                <c:pt idx="1930">
                  <c:v>2.1621000000000001E-2</c:v>
                </c:pt>
                <c:pt idx="1931">
                  <c:v>2.1776E-2</c:v>
                </c:pt>
                <c:pt idx="1932">
                  <c:v>2.1930999999999999E-2</c:v>
                </c:pt>
                <c:pt idx="1933">
                  <c:v>2.2085E-2</c:v>
                </c:pt>
                <c:pt idx="1934">
                  <c:v>2.2239999999999999E-2</c:v>
                </c:pt>
                <c:pt idx="1935">
                  <c:v>2.2395000000000002E-2</c:v>
                </c:pt>
                <c:pt idx="1936">
                  <c:v>2.2549E-2</c:v>
                </c:pt>
                <c:pt idx="1937">
                  <c:v>2.2703999999999998E-2</c:v>
                </c:pt>
                <c:pt idx="1938">
                  <c:v>2.2859000000000001E-2</c:v>
                </c:pt>
                <c:pt idx="1939">
                  <c:v>2.3012999999999999E-2</c:v>
                </c:pt>
                <c:pt idx="1940">
                  <c:v>2.3168000000000001E-2</c:v>
                </c:pt>
                <c:pt idx="1941">
                  <c:v>2.3323E-2</c:v>
                </c:pt>
                <c:pt idx="1942">
                  <c:v>2.3477000000000001E-2</c:v>
                </c:pt>
                <c:pt idx="1943">
                  <c:v>2.3632E-2</c:v>
                </c:pt>
                <c:pt idx="1944">
                  <c:v>2.3786999999999999E-2</c:v>
                </c:pt>
                <c:pt idx="1945">
                  <c:v>2.3941E-2</c:v>
                </c:pt>
                <c:pt idx="1946">
                  <c:v>2.4095999999999999E-2</c:v>
                </c:pt>
                <c:pt idx="1947">
                  <c:v>2.4251000000000002E-2</c:v>
                </c:pt>
                <c:pt idx="1948">
                  <c:v>2.4405E-2</c:v>
                </c:pt>
                <c:pt idx="1949">
                  <c:v>2.4559999999999998E-2</c:v>
                </c:pt>
                <c:pt idx="1950">
                  <c:v>2.4715000000000001E-2</c:v>
                </c:pt>
                <c:pt idx="1951">
                  <c:v>2.4868999999999999E-2</c:v>
                </c:pt>
                <c:pt idx="1952">
                  <c:v>2.5024000000000001E-2</c:v>
                </c:pt>
                <c:pt idx="1953">
                  <c:v>2.5179E-2</c:v>
                </c:pt>
                <c:pt idx="1954">
                  <c:v>2.5333000000000001E-2</c:v>
                </c:pt>
                <c:pt idx="1955">
                  <c:v>2.5488E-2</c:v>
                </c:pt>
                <c:pt idx="1956">
                  <c:v>2.5642999999999999E-2</c:v>
                </c:pt>
                <c:pt idx="1957">
                  <c:v>2.5797E-2</c:v>
                </c:pt>
                <c:pt idx="1958">
                  <c:v>2.5951999999999999E-2</c:v>
                </c:pt>
                <c:pt idx="1959">
                  <c:v>2.6107000000000002E-2</c:v>
                </c:pt>
                <c:pt idx="1960">
                  <c:v>2.6261E-2</c:v>
                </c:pt>
                <c:pt idx="1961">
                  <c:v>2.6415999999999999E-2</c:v>
                </c:pt>
                <c:pt idx="1962">
                  <c:v>2.6571000000000001E-2</c:v>
                </c:pt>
                <c:pt idx="1963">
                  <c:v>2.6724999999999999E-2</c:v>
                </c:pt>
                <c:pt idx="1964">
                  <c:v>2.6880000000000001E-2</c:v>
                </c:pt>
                <c:pt idx="1965">
                  <c:v>2.7035E-2</c:v>
                </c:pt>
                <c:pt idx="1966">
                  <c:v>2.7189000000000001E-2</c:v>
                </c:pt>
                <c:pt idx="1967">
                  <c:v>2.7344E-2</c:v>
                </c:pt>
                <c:pt idx="1968">
                  <c:v>2.7498999999999999E-2</c:v>
                </c:pt>
                <c:pt idx="1969">
                  <c:v>2.7654000000000001E-2</c:v>
                </c:pt>
                <c:pt idx="1970">
                  <c:v>2.7807999999999999E-2</c:v>
                </c:pt>
                <c:pt idx="1971">
                  <c:v>2.7962999999999998E-2</c:v>
                </c:pt>
                <c:pt idx="1972">
                  <c:v>2.8118000000000001E-2</c:v>
                </c:pt>
                <c:pt idx="1973">
                  <c:v>2.8271999999999999E-2</c:v>
                </c:pt>
                <c:pt idx="1974">
                  <c:v>2.8427000000000001E-2</c:v>
                </c:pt>
                <c:pt idx="1975">
                  <c:v>2.8582E-2</c:v>
                </c:pt>
                <c:pt idx="1976">
                  <c:v>2.8736000000000001E-2</c:v>
                </c:pt>
                <c:pt idx="1977">
                  <c:v>2.8891E-2</c:v>
                </c:pt>
                <c:pt idx="1978">
                  <c:v>2.9045999999999999E-2</c:v>
                </c:pt>
                <c:pt idx="1979">
                  <c:v>2.92E-2</c:v>
                </c:pt>
                <c:pt idx="1980">
                  <c:v>2.9354999999999999E-2</c:v>
                </c:pt>
                <c:pt idx="1981">
                  <c:v>2.9510000000000002E-2</c:v>
                </c:pt>
                <c:pt idx="1982">
                  <c:v>2.9663999999999999E-2</c:v>
                </c:pt>
                <c:pt idx="1983">
                  <c:v>2.9818999999999998E-2</c:v>
                </c:pt>
                <c:pt idx="1984">
                  <c:v>2.9974000000000001E-2</c:v>
                </c:pt>
                <c:pt idx="1985">
                  <c:v>3.0127999999999999E-2</c:v>
                </c:pt>
                <c:pt idx="1986">
                  <c:v>3.0283000000000001E-2</c:v>
                </c:pt>
                <c:pt idx="1987">
                  <c:v>3.0438E-2</c:v>
                </c:pt>
                <c:pt idx="1988">
                  <c:v>3.0592000000000001E-2</c:v>
                </c:pt>
                <c:pt idx="1989">
                  <c:v>3.0747E-2</c:v>
                </c:pt>
                <c:pt idx="1990">
                  <c:v>3.0901999999999999E-2</c:v>
                </c:pt>
                <c:pt idx="1991">
                  <c:v>3.1056E-2</c:v>
                </c:pt>
                <c:pt idx="1992">
                  <c:v>3.1210999999999999E-2</c:v>
                </c:pt>
                <c:pt idx="1993">
                  <c:v>3.1365999999999998E-2</c:v>
                </c:pt>
                <c:pt idx="1994">
                  <c:v>3.1519999999999999E-2</c:v>
                </c:pt>
                <c:pt idx="1995">
                  <c:v>3.1675000000000002E-2</c:v>
                </c:pt>
                <c:pt idx="1996">
                  <c:v>3.1829999999999997E-2</c:v>
                </c:pt>
                <c:pt idx="1997">
                  <c:v>3.1983999999999999E-2</c:v>
                </c:pt>
                <c:pt idx="1998">
                  <c:v>3.2139000000000001E-2</c:v>
                </c:pt>
                <c:pt idx="1999">
                  <c:v>3.2294000000000003E-2</c:v>
                </c:pt>
                <c:pt idx="2000">
                  <c:v>3.2447999999999998E-2</c:v>
                </c:pt>
                <c:pt idx="2001">
                  <c:v>3.2603E-2</c:v>
                </c:pt>
                <c:pt idx="2002">
                  <c:v>3.2758000000000002E-2</c:v>
                </c:pt>
                <c:pt idx="2003">
                  <c:v>3.2911999999999997E-2</c:v>
                </c:pt>
                <c:pt idx="2004">
                  <c:v>3.3066999999999999E-2</c:v>
                </c:pt>
                <c:pt idx="2005">
                  <c:v>3.3222000000000002E-2</c:v>
                </c:pt>
                <c:pt idx="2006">
                  <c:v>3.3376000000000003E-2</c:v>
                </c:pt>
                <c:pt idx="2007">
                  <c:v>3.3530999999999998E-2</c:v>
                </c:pt>
                <c:pt idx="2008">
                  <c:v>3.3686000000000001E-2</c:v>
                </c:pt>
                <c:pt idx="2009">
                  <c:v>3.3840000000000002E-2</c:v>
                </c:pt>
                <c:pt idx="2010">
                  <c:v>3.3994999999999997E-2</c:v>
                </c:pt>
                <c:pt idx="2011">
                  <c:v>3.415E-2</c:v>
                </c:pt>
                <c:pt idx="2012">
                  <c:v>3.4304000000000001E-2</c:v>
                </c:pt>
                <c:pt idx="2013">
                  <c:v>3.4458999999999997E-2</c:v>
                </c:pt>
                <c:pt idx="2014">
                  <c:v>3.4613999999999999E-2</c:v>
                </c:pt>
                <c:pt idx="2015">
                  <c:v>3.4768E-2</c:v>
                </c:pt>
                <c:pt idx="2016">
                  <c:v>3.4923000000000003E-2</c:v>
                </c:pt>
                <c:pt idx="2017">
                  <c:v>3.5077999999999998E-2</c:v>
                </c:pt>
                <c:pt idx="2018">
                  <c:v>3.5231999999999999E-2</c:v>
                </c:pt>
                <c:pt idx="2019">
                  <c:v>3.5387000000000002E-2</c:v>
                </c:pt>
                <c:pt idx="2020">
                  <c:v>3.5541999999999997E-2</c:v>
                </c:pt>
                <c:pt idx="2021">
                  <c:v>3.5695999999999999E-2</c:v>
                </c:pt>
                <c:pt idx="2022">
                  <c:v>3.5851000000000001E-2</c:v>
                </c:pt>
                <c:pt idx="2023">
                  <c:v>3.6006000000000003E-2</c:v>
                </c:pt>
                <c:pt idx="2024">
                  <c:v>3.6159999999999998E-2</c:v>
                </c:pt>
                <c:pt idx="2025">
                  <c:v>3.6315E-2</c:v>
                </c:pt>
                <c:pt idx="2026">
                  <c:v>3.6470000000000002E-2</c:v>
                </c:pt>
                <c:pt idx="2027">
                  <c:v>3.6623999999999997E-2</c:v>
                </c:pt>
                <c:pt idx="2028">
                  <c:v>3.6778999999999999E-2</c:v>
                </c:pt>
                <c:pt idx="2029">
                  <c:v>3.6934000000000002E-2</c:v>
                </c:pt>
                <c:pt idx="2030">
                  <c:v>3.7088000000000003E-2</c:v>
                </c:pt>
                <c:pt idx="2031">
                  <c:v>3.7242999999999998E-2</c:v>
                </c:pt>
                <c:pt idx="2032">
                  <c:v>3.7398000000000001E-2</c:v>
                </c:pt>
                <c:pt idx="2033">
                  <c:v>3.7552000000000002E-2</c:v>
                </c:pt>
                <c:pt idx="2034">
                  <c:v>3.7706999999999997E-2</c:v>
                </c:pt>
                <c:pt idx="2035">
                  <c:v>3.7862E-2</c:v>
                </c:pt>
                <c:pt idx="2036">
                  <c:v>3.8016000000000001E-2</c:v>
                </c:pt>
                <c:pt idx="2037">
                  <c:v>3.8170999999999997E-2</c:v>
                </c:pt>
                <c:pt idx="2038">
                  <c:v>3.8325999999999999E-2</c:v>
                </c:pt>
                <c:pt idx="2039">
                  <c:v>3.848E-2</c:v>
                </c:pt>
                <c:pt idx="2040">
                  <c:v>3.8635000000000003E-2</c:v>
                </c:pt>
                <c:pt idx="2041">
                  <c:v>3.8789999999999998E-2</c:v>
                </c:pt>
                <c:pt idx="2042">
                  <c:v>3.8943999999999999E-2</c:v>
                </c:pt>
                <c:pt idx="2043">
                  <c:v>3.9099000000000002E-2</c:v>
                </c:pt>
                <c:pt idx="2044">
                  <c:v>3.9253999999999997E-2</c:v>
                </c:pt>
                <c:pt idx="2045">
                  <c:v>3.9409E-2</c:v>
                </c:pt>
                <c:pt idx="2046">
                  <c:v>3.9563000000000001E-2</c:v>
                </c:pt>
                <c:pt idx="2047">
                  <c:v>3.9718000000000003E-2</c:v>
                </c:pt>
              </c:numCache>
            </c:numRef>
          </c:xVal>
          <c:yVal>
            <c:numRef>
              <c:f>'GoodAPD-cathode50ohm'!$B$1:$B$2048</c:f>
              <c:numCache>
                <c:formatCode>General</c:formatCode>
                <c:ptCount val="20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1</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1</c:v>
                </c:pt>
                <c:pt idx="588">
                  <c:v>0</c:v>
                </c:pt>
                <c:pt idx="589">
                  <c:v>0</c:v>
                </c:pt>
                <c:pt idx="590">
                  <c:v>0</c:v>
                </c:pt>
                <c:pt idx="591">
                  <c:v>0</c:v>
                </c:pt>
                <c:pt idx="592">
                  <c:v>0</c:v>
                </c:pt>
                <c:pt idx="593">
                  <c:v>0</c:v>
                </c:pt>
                <c:pt idx="594">
                  <c:v>0</c:v>
                </c:pt>
                <c:pt idx="595">
                  <c:v>1</c:v>
                </c:pt>
                <c:pt idx="596">
                  <c:v>0</c:v>
                </c:pt>
                <c:pt idx="597">
                  <c:v>0</c:v>
                </c:pt>
                <c:pt idx="598">
                  <c:v>0</c:v>
                </c:pt>
                <c:pt idx="599">
                  <c:v>0</c:v>
                </c:pt>
                <c:pt idx="600">
                  <c:v>0</c:v>
                </c:pt>
                <c:pt idx="601">
                  <c:v>0</c:v>
                </c:pt>
                <c:pt idx="602">
                  <c:v>0</c:v>
                </c:pt>
                <c:pt idx="603">
                  <c:v>0</c:v>
                </c:pt>
                <c:pt idx="604">
                  <c:v>0</c:v>
                </c:pt>
                <c:pt idx="605">
                  <c:v>0</c:v>
                </c:pt>
                <c:pt idx="606">
                  <c:v>1</c:v>
                </c:pt>
                <c:pt idx="607">
                  <c:v>0</c:v>
                </c:pt>
                <c:pt idx="608">
                  <c:v>0</c:v>
                </c:pt>
                <c:pt idx="609">
                  <c:v>0</c:v>
                </c:pt>
                <c:pt idx="610">
                  <c:v>0</c:v>
                </c:pt>
                <c:pt idx="611">
                  <c:v>0</c:v>
                </c:pt>
                <c:pt idx="612">
                  <c:v>0</c:v>
                </c:pt>
                <c:pt idx="613">
                  <c:v>0</c:v>
                </c:pt>
                <c:pt idx="614">
                  <c:v>0</c:v>
                </c:pt>
                <c:pt idx="615">
                  <c:v>0</c:v>
                </c:pt>
                <c:pt idx="616">
                  <c:v>0</c:v>
                </c:pt>
                <c:pt idx="617">
                  <c:v>0</c:v>
                </c:pt>
                <c:pt idx="618">
                  <c:v>0</c:v>
                </c:pt>
                <c:pt idx="619">
                  <c:v>1</c:v>
                </c:pt>
                <c:pt idx="620">
                  <c:v>0</c:v>
                </c:pt>
                <c:pt idx="621">
                  <c:v>0</c:v>
                </c:pt>
                <c:pt idx="622">
                  <c:v>0</c:v>
                </c:pt>
                <c:pt idx="623">
                  <c:v>1</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1</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1</c:v>
                </c:pt>
                <c:pt idx="667">
                  <c:v>0</c:v>
                </c:pt>
                <c:pt idx="668">
                  <c:v>0</c:v>
                </c:pt>
                <c:pt idx="669">
                  <c:v>0</c:v>
                </c:pt>
                <c:pt idx="670">
                  <c:v>0</c:v>
                </c:pt>
                <c:pt idx="671">
                  <c:v>0</c:v>
                </c:pt>
                <c:pt idx="672">
                  <c:v>0</c:v>
                </c:pt>
                <c:pt idx="673">
                  <c:v>0</c:v>
                </c:pt>
                <c:pt idx="674">
                  <c:v>0</c:v>
                </c:pt>
                <c:pt idx="675">
                  <c:v>0</c:v>
                </c:pt>
                <c:pt idx="676">
                  <c:v>0</c:v>
                </c:pt>
                <c:pt idx="677">
                  <c:v>0</c:v>
                </c:pt>
                <c:pt idx="678">
                  <c:v>1</c:v>
                </c:pt>
                <c:pt idx="679">
                  <c:v>0</c:v>
                </c:pt>
                <c:pt idx="680">
                  <c:v>2</c:v>
                </c:pt>
                <c:pt idx="681">
                  <c:v>0</c:v>
                </c:pt>
                <c:pt idx="682">
                  <c:v>0</c:v>
                </c:pt>
                <c:pt idx="683">
                  <c:v>1</c:v>
                </c:pt>
                <c:pt idx="684">
                  <c:v>1</c:v>
                </c:pt>
                <c:pt idx="685">
                  <c:v>0</c:v>
                </c:pt>
                <c:pt idx="686">
                  <c:v>0</c:v>
                </c:pt>
                <c:pt idx="687">
                  <c:v>1</c:v>
                </c:pt>
                <c:pt idx="688">
                  <c:v>0</c:v>
                </c:pt>
                <c:pt idx="689">
                  <c:v>0</c:v>
                </c:pt>
                <c:pt idx="690">
                  <c:v>0</c:v>
                </c:pt>
                <c:pt idx="691">
                  <c:v>1</c:v>
                </c:pt>
                <c:pt idx="692">
                  <c:v>0</c:v>
                </c:pt>
                <c:pt idx="693">
                  <c:v>0</c:v>
                </c:pt>
                <c:pt idx="694">
                  <c:v>0</c:v>
                </c:pt>
                <c:pt idx="695">
                  <c:v>0</c:v>
                </c:pt>
                <c:pt idx="696">
                  <c:v>2</c:v>
                </c:pt>
                <c:pt idx="697">
                  <c:v>0</c:v>
                </c:pt>
                <c:pt idx="698">
                  <c:v>3</c:v>
                </c:pt>
                <c:pt idx="699">
                  <c:v>0</c:v>
                </c:pt>
                <c:pt idx="700">
                  <c:v>0</c:v>
                </c:pt>
                <c:pt idx="701">
                  <c:v>1</c:v>
                </c:pt>
                <c:pt idx="702">
                  <c:v>0</c:v>
                </c:pt>
                <c:pt idx="703">
                  <c:v>0</c:v>
                </c:pt>
                <c:pt idx="704">
                  <c:v>2</c:v>
                </c:pt>
                <c:pt idx="705">
                  <c:v>0</c:v>
                </c:pt>
                <c:pt idx="706">
                  <c:v>0</c:v>
                </c:pt>
                <c:pt idx="707">
                  <c:v>0</c:v>
                </c:pt>
                <c:pt idx="708">
                  <c:v>1</c:v>
                </c:pt>
                <c:pt idx="709">
                  <c:v>0</c:v>
                </c:pt>
                <c:pt idx="710">
                  <c:v>2</c:v>
                </c:pt>
                <c:pt idx="711">
                  <c:v>0</c:v>
                </c:pt>
                <c:pt idx="712">
                  <c:v>1</c:v>
                </c:pt>
                <c:pt idx="713">
                  <c:v>0</c:v>
                </c:pt>
                <c:pt idx="714">
                  <c:v>1</c:v>
                </c:pt>
                <c:pt idx="715">
                  <c:v>1</c:v>
                </c:pt>
                <c:pt idx="716">
                  <c:v>1</c:v>
                </c:pt>
                <c:pt idx="717">
                  <c:v>0</c:v>
                </c:pt>
                <c:pt idx="718">
                  <c:v>1</c:v>
                </c:pt>
                <c:pt idx="719">
                  <c:v>0</c:v>
                </c:pt>
                <c:pt idx="720">
                  <c:v>1</c:v>
                </c:pt>
                <c:pt idx="721">
                  <c:v>1</c:v>
                </c:pt>
                <c:pt idx="722">
                  <c:v>1</c:v>
                </c:pt>
                <c:pt idx="723">
                  <c:v>2</c:v>
                </c:pt>
                <c:pt idx="724">
                  <c:v>2</c:v>
                </c:pt>
                <c:pt idx="725">
                  <c:v>0</c:v>
                </c:pt>
                <c:pt idx="726">
                  <c:v>0</c:v>
                </c:pt>
                <c:pt idx="727">
                  <c:v>0</c:v>
                </c:pt>
                <c:pt idx="728">
                  <c:v>0</c:v>
                </c:pt>
                <c:pt idx="729">
                  <c:v>2</c:v>
                </c:pt>
                <c:pt idx="730">
                  <c:v>0</c:v>
                </c:pt>
                <c:pt idx="731">
                  <c:v>0</c:v>
                </c:pt>
                <c:pt idx="732">
                  <c:v>1</c:v>
                </c:pt>
                <c:pt idx="733">
                  <c:v>0</c:v>
                </c:pt>
                <c:pt idx="734">
                  <c:v>1</c:v>
                </c:pt>
                <c:pt idx="735">
                  <c:v>4</c:v>
                </c:pt>
                <c:pt idx="736">
                  <c:v>1</c:v>
                </c:pt>
                <c:pt idx="737">
                  <c:v>1</c:v>
                </c:pt>
                <c:pt idx="738">
                  <c:v>1</c:v>
                </c:pt>
                <c:pt idx="739">
                  <c:v>2</c:v>
                </c:pt>
                <c:pt idx="740">
                  <c:v>2</c:v>
                </c:pt>
                <c:pt idx="741">
                  <c:v>0</c:v>
                </c:pt>
                <c:pt idx="742">
                  <c:v>0</c:v>
                </c:pt>
                <c:pt idx="743">
                  <c:v>0</c:v>
                </c:pt>
                <c:pt idx="744">
                  <c:v>0</c:v>
                </c:pt>
                <c:pt idx="745">
                  <c:v>0</c:v>
                </c:pt>
                <c:pt idx="746">
                  <c:v>0</c:v>
                </c:pt>
                <c:pt idx="747">
                  <c:v>2</c:v>
                </c:pt>
                <c:pt idx="748">
                  <c:v>1</c:v>
                </c:pt>
                <c:pt idx="749">
                  <c:v>1</c:v>
                </c:pt>
                <c:pt idx="750">
                  <c:v>3</c:v>
                </c:pt>
                <c:pt idx="751">
                  <c:v>2</c:v>
                </c:pt>
                <c:pt idx="752">
                  <c:v>1</c:v>
                </c:pt>
                <c:pt idx="753">
                  <c:v>1</c:v>
                </c:pt>
                <c:pt idx="754">
                  <c:v>0</c:v>
                </c:pt>
                <c:pt idx="755">
                  <c:v>2</c:v>
                </c:pt>
                <c:pt idx="756">
                  <c:v>0</c:v>
                </c:pt>
                <c:pt idx="757">
                  <c:v>1</c:v>
                </c:pt>
                <c:pt idx="758">
                  <c:v>0</c:v>
                </c:pt>
                <c:pt idx="759">
                  <c:v>5</c:v>
                </c:pt>
                <c:pt idx="760">
                  <c:v>1</c:v>
                </c:pt>
                <c:pt idx="761">
                  <c:v>1</c:v>
                </c:pt>
                <c:pt idx="762">
                  <c:v>5</c:v>
                </c:pt>
                <c:pt idx="763">
                  <c:v>1</c:v>
                </c:pt>
                <c:pt idx="764">
                  <c:v>1</c:v>
                </c:pt>
                <c:pt idx="765">
                  <c:v>1</c:v>
                </c:pt>
                <c:pt idx="766">
                  <c:v>4</c:v>
                </c:pt>
                <c:pt idx="767">
                  <c:v>1</c:v>
                </c:pt>
                <c:pt idx="768">
                  <c:v>2</c:v>
                </c:pt>
                <c:pt idx="769">
                  <c:v>1</c:v>
                </c:pt>
                <c:pt idx="770">
                  <c:v>4</c:v>
                </c:pt>
                <c:pt idx="771">
                  <c:v>3</c:v>
                </c:pt>
                <c:pt idx="772">
                  <c:v>1</c:v>
                </c:pt>
                <c:pt idx="773">
                  <c:v>1</c:v>
                </c:pt>
                <c:pt idx="774">
                  <c:v>4</c:v>
                </c:pt>
                <c:pt idx="775">
                  <c:v>1</c:v>
                </c:pt>
                <c:pt idx="776">
                  <c:v>1</c:v>
                </c:pt>
                <c:pt idx="777">
                  <c:v>2</c:v>
                </c:pt>
                <c:pt idx="778">
                  <c:v>1</c:v>
                </c:pt>
                <c:pt idx="779">
                  <c:v>2</c:v>
                </c:pt>
                <c:pt idx="780">
                  <c:v>1</c:v>
                </c:pt>
                <c:pt idx="781">
                  <c:v>0</c:v>
                </c:pt>
                <c:pt idx="782">
                  <c:v>4</c:v>
                </c:pt>
                <c:pt idx="783">
                  <c:v>5</c:v>
                </c:pt>
                <c:pt idx="784">
                  <c:v>2</c:v>
                </c:pt>
                <c:pt idx="785">
                  <c:v>1</c:v>
                </c:pt>
                <c:pt idx="786">
                  <c:v>2</c:v>
                </c:pt>
                <c:pt idx="787">
                  <c:v>3</c:v>
                </c:pt>
                <c:pt idx="788">
                  <c:v>3</c:v>
                </c:pt>
                <c:pt idx="789">
                  <c:v>3</c:v>
                </c:pt>
                <c:pt idx="790">
                  <c:v>3</c:v>
                </c:pt>
                <c:pt idx="791">
                  <c:v>3</c:v>
                </c:pt>
                <c:pt idx="792">
                  <c:v>3</c:v>
                </c:pt>
                <c:pt idx="793">
                  <c:v>3</c:v>
                </c:pt>
                <c:pt idx="794">
                  <c:v>3</c:v>
                </c:pt>
                <c:pt idx="795">
                  <c:v>3</c:v>
                </c:pt>
                <c:pt idx="796">
                  <c:v>1</c:v>
                </c:pt>
                <c:pt idx="797">
                  <c:v>4</c:v>
                </c:pt>
                <c:pt idx="798">
                  <c:v>2</c:v>
                </c:pt>
                <c:pt idx="799">
                  <c:v>3</c:v>
                </c:pt>
                <c:pt idx="800">
                  <c:v>3</c:v>
                </c:pt>
                <c:pt idx="801">
                  <c:v>4</c:v>
                </c:pt>
                <c:pt idx="802">
                  <c:v>2</c:v>
                </c:pt>
                <c:pt idx="803">
                  <c:v>1</c:v>
                </c:pt>
                <c:pt idx="804">
                  <c:v>5</c:v>
                </c:pt>
                <c:pt idx="805">
                  <c:v>2</c:v>
                </c:pt>
                <c:pt idx="806">
                  <c:v>4</c:v>
                </c:pt>
                <c:pt idx="807">
                  <c:v>7</c:v>
                </c:pt>
                <c:pt idx="808">
                  <c:v>3</c:v>
                </c:pt>
                <c:pt idx="809">
                  <c:v>5</c:v>
                </c:pt>
                <c:pt idx="810">
                  <c:v>5</c:v>
                </c:pt>
                <c:pt idx="811">
                  <c:v>3</c:v>
                </c:pt>
                <c:pt idx="812">
                  <c:v>1</c:v>
                </c:pt>
                <c:pt idx="813">
                  <c:v>4</c:v>
                </c:pt>
                <c:pt idx="814">
                  <c:v>1</c:v>
                </c:pt>
                <c:pt idx="815">
                  <c:v>6</c:v>
                </c:pt>
                <c:pt idx="816">
                  <c:v>3</c:v>
                </c:pt>
                <c:pt idx="817">
                  <c:v>5</c:v>
                </c:pt>
                <c:pt idx="818">
                  <c:v>1</c:v>
                </c:pt>
                <c:pt idx="819">
                  <c:v>2</c:v>
                </c:pt>
                <c:pt idx="820">
                  <c:v>4</c:v>
                </c:pt>
                <c:pt idx="821">
                  <c:v>4</c:v>
                </c:pt>
                <c:pt idx="822">
                  <c:v>5</c:v>
                </c:pt>
                <c:pt idx="823">
                  <c:v>4</c:v>
                </c:pt>
                <c:pt idx="824">
                  <c:v>4</c:v>
                </c:pt>
                <c:pt idx="825">
                  <c:v>1</c:v>
                </c:pt>
                <c:pt idx="826">
                  <c:v>5</c:v>
                </c:pt>
                <c:pt idx="827">
                  <c:v>3</c:v>
                </c:pt>
                <c:pt idx="828">
                  <c:v>10</c:v>
                </c:pt>
                <c:pt idx="829">
                  <c:v>4</c:v>
                </c:pt>
                <c:pt idx="830">
                  <c:v>4</c:v>
                </c:pt>
                <c:pt idx="831">
                  <c:v>7</c:v>
                </c:pt>
                <c:pt idx="832">
                  <c:v>2</c:v>
                </c:pt>
                <c:pt idx="833">
                  <c:v>10</c:v>
                </c:pt>
                <c:pt idx="834">
                  <c:v>10</c:v>
                </c:pt>
                <c:pt idx="835">
                  <c:v>5</c:v>
                </c:pt>
                <c:pt idx="836">
                  <c:v>9</c:v>
                </c:pt>
                <c:pt idx="837">
                  <c:v>5</c:v>
                </c:pt>
                <c:pt idx="838">
                  <c:v>5</c:v>
                </c:pt>
                <c:pt idx="839">
                  <c:v>6</c:v>
                </c:pt>
                <c:pt idx="840">
                  <c:v>5</c:v>
                </c:pt>
                <c:pt idx="841">
                  <c:v>6</c:v>
                </c:pt>
                <c:pt idx="842">
                  <c:v>7</c:v>
                </c:pt>
                <c:pt idx="843">
                  <c:v>2</c:v>
                </c:pt>
                <c:pt idx="844">
                  <c:v>7</c:v>
                </c:pt>
                <c:pt idx="845">
                  <c:v>8</c:v>
                </c:pt>
                <c:pt idx="846">
                  <c:v>5</c:v>
                </c:pt>
                <c:pt idx="847">
                  <c:v>6</c:v>
                </c:pt>
                <c:pt idx="848">
                  <c:v>3</c:v>
                </c:pt>
                <c:pt idx="849">
                  <c:v>3</c:v>
                </c:pt>
                <c:pt idx="850">
                  <c:v>8</c:v>
                </c:pt>
                <c:pt idx="851">
                  <c:v>3</c:v>
                </c:pt>
                <c:pt idx="852">
                  <c:v>4</c:v>
                </c:pt>
                <c:pt idx="853">
                  <c:v>6</c:v>
                </c:pt>
                <c:pt idx="854">
                  <c:v>7</c:v>
                </c:pt>
                <c:pt idx="855">
                  <c:v>5</c:v>
                </c:pt>
                <c:pt idx="856">
                  <c:v>5</c:v>
                </c:pt>
                <c:pt idx="857">
                  <c:v>13</c:v>
                </c:pt>
                <c:pt idx="858">
                  <c:v>0</c:v>
                </c:pt>
                <c:pt idx="859">
                  <c:v>8</c:v>
                </c:pt>
                <c:pt idx="860">
                  <c:v>9</c:v>
                </c:pt>
                <c:pt idx="861">
                  <c:v>7</c:v>
                </c:pt>
                <c:pt idx="862">
                  <c:v>5</c:v>
                </c:pt>
                <c:pt idx="863">
                  <c:v>8</c:v>
                </c:pt>
                <c:pt idx="864">
                  <c:v>8</c:v>
                </c:pt>
                <c:pt idx="865">
                  <c:v>5</c:v>
                </c:pt>
                <c:pt idx="866">
                  <c:v>12</c:v>
                </c:pt>
                <c:pt idx="867">
                  <c:v>4</c:v>
                </c:pt>
                <c:pt idx="868">
                  <c:v>9</c:v>
                </c:pt>
                <c:pt idx="869">
                  <c:v>8</c:v>
                </c:pt>
                <c:pt idx="870">
                  <c:v>7</c:v>
                </c:pt>
                <c:pt idx="871">
                  <c:v>10</c:v>
                </c:pt>
                <c:pt idx="872">
                  <c:v>5</c:v>
                </c:pt>
                <c:pt idx="873">
                  <c:v>11</c:v>
                </c:pt>
                <c:pt idx="874">
                  <c:v>6</c:v>
                </c:pt>
                <c:pt idx="875">
                  <c:v>10</c:v>
                </c:pt>
                <c:pt idx="876">
                  <c:v>10</c:v>
                </c:pt>
                <c:pt idx="877">
                  <c:v>8</c:v>
                </c:pt>
                <c:pt idx="878">
                  <c:v>11</c:v>
                </c:pt>
                <c:pt idx="879">
                  <c:v>11</c:v>
                </c:pt>
                <c:pt idx="880">
                  <c:v>5</c:v>
                </c:pt>
                <c:pt idx="881">
                  <c:v>7</c:v>
                </c:pt>
                <c:pt idx="882">
                  <c:v>10</c:v>
                </c:pt>
                <c:pt idx="883">
                  <c:v>9</c:v>
                </c:pt>
                <c:pt idx="884">
                  <c:v>6</c:v>
                </c:pt>
                <c:pt idx="885">
                  <c:v>5</c:v>
                </c:pt>
                <c:pt idx="886">
                  <c:v>8</c:v>
                </c:pt>
                <c:pt idx="887">
                  <c:v>9</c:v>
                </c:pt>
                <c:pt idx="888">
                  <c:v>14</c:v>
                </c:pt>
                <c:pt idx="889">
                  <c:v>16</c:v>
                </c:pt>
                <c:pt idx="890">
                  <c:v>11</c:v>
                </c:pt>
                <c:pt idx="891">
                  <c:v>9</c:v>
                </c:pt>
                <c:pt idx="892">
                  <c:v>4</c:v>
                </c:pt>
                <c:pt idx="893">
                  <c:v>10</c:v>
                </c:pt>
                <c:pt idx="894">
                  <c:v>14</c:v>
                </c:pt>
                <c:pt idx="895">
                  <c:v>12</c:v>
                </c:pt>
                <c:pt idx="896">
                  <c:v>8</c:v>
                </c:pt>
                <c:pt idx="897">
                  <c:v>6</c:v>
                </c:pt>
                <c:pt idx="898">
                  <c:v>5</c:v>
                </c:pt>
                <c:pt idx="899">
                  <c:v>7</c:v>
                </c:pt>
                <c:pt idx="900">
                  <c:v>11</c:v>
                </c:pt>
                <c:pt idx="901">
                  <c:v>16</c:v>
                </c:pt>
                <c:pt idx="902">
                  <c:v>11</c:v>
                </c:pt>
                <c:pt idx="903">
                  <c:v>17</c:v>
                </c:pt>
                <c:pt idx="904">
                  <c:v>13</c:v>
                </c:pt>
                <c:pt idx="905">
                  <c:v>3</c:v>
                </c:pt>
                <c:pt idx="906">
                  <c:v>10</c:v>
                </c:pt>
                <c:pt idx="907">
                  <c:v>9</c:v>
                </c:pt>
                <c:pt idx="908">
                  <c:v>17</c:v>
                </c:pt>
                <c:pt idx="909">
                  <c:v>20</c:v>
                </c:pt>
                <c:pt idx="910">
                  <c:v>14</c:v>
                </c:pt>
                <c:pt idx="911">
                  <c:v>8</c:v>
                </c:pt>
                <c:pt idx="912">
                  <c:v>14</c:v>
                </c:pt>
                <c:pt idx="913">
                  <c:v>19</c:v>
                </c:pt>
                <c:pt idx="914">
                  <c:v>14</c:v>
                </c:pt>
                <c:pt idx="915">
                  <c:v>16</c:v>
                </c:pt>
                <c:pt idx="916">
                  <c:v>11</c:v>
                </c:pt>
                <c:pt idx="917">
                  <c:v>10</c:v>
                </c:pt>
                <c:pt idx="918">
                  <c:v>9</c:v>
                </c:pt>
                <c:pt idx="919">
                  <c:v>13</c:v>
                </c:pt>
                <c:pt idx="920">
                  <c:v>14</c:v>
                </c:pt>
                <c:pt idx="921">
                  <c:v>11</c:v>
                </c:pt>
                <c:pt idx="922">
                  <c:v>14</c:v>
                </c:pt>
                <c:pt idx="923">
                  <c:v>17</c:v>
                </c:pt>
                <c:pt idx="924">
                  <c:v>9</c:v>
                </c:pt>
                <c:pt idx="925">
                  <c:v>6</c:v>
                </c:pt>
                <c:pt idx="926">
                  <c:v>17</c:v>
                </c:pt>
                <c:pt idx="927">
                  <c:v>17</c:v>
                </c:pt>
                <c:pt idx="928">
                  <c:v>9</c:v>
                </c:pt>
                <c:pt idx="929">
                  <c:v>14</c:v>
                </c:pt>
                <c:pt idx="930">
                  <c:v>19</c:v>
                </c:pt>
                <c:pt idx="931">
                  <c:v>6</c:v>
                </c:pt>
                <c:pt idx="932">
                  <c:v>8</c:v>
                </c:pt>
                <c:pt idx="933">
                  <c:v>19</c:v>
                </c:pt>
                <c:pt idx="934">
                  <c:v>12</c:v>
                </c:pt>
                <c:pt idx="935">
                  <c:v>8</c:v>
                </c:pt>
                <c:pt idx="936">
                  <c:v>12</c:v>
                </c:pt>
                <c:pt idx="937">
                  <c:v>12</c:v>
                </c:pt>
                <c:pt idx="938">
                  <c:v>14</c:v>
                </c:pt>
                <c:pt idx="939">
                  <c:v>19</c:v>
                </c:pt>
                <c:pt idx="940">
                  <c:v>16</c:v>
                </c:pt>
                <c:pt idx="941">
                  <c:v>16</c:v>
                </c:pt>
                <c:pt idx="942">
                  <c:v>13</c:v>
                </c:pt>
                <c:pt idx="943">
                  <c:v>15</c:v>
                </c:pt>
                <c:pt idx="944">
                  <c:v>15</c:v>
                </c:pt>
                <c:pt idx="945">
                  <c:v>7</c:v>
                </c:pt>
                <c:pt idx="946">
                  <c:v>16</c:v>
                </c:pt>
                <c:pt idx="947">
                  <c:v>15</c:v>
                </c:pt>
                <c:pt idx="948">
                  <c:v>13</c:v>
                </c:pt>
                <c:pt idx="949">
                  <c:v>6</c:v>
                </c:pt>
                <c:pt idx="950">
                  <c:v>11</c:v>
                </c:pt>
                <c:pt idx="951">
                  <c:v>6</c:v>
                </c:pt>
                <c:pt idx="952">
                  <c:v>15</c:v>
                </c:pt>
                <c:pt idx="953">
                  <c:v>15</c:v>
                </c:pt>
                <c:pt idx="954">
                  <c:v>10</c:v>
                </c:pt>
                <c:pt idx="955">
                  <c:v>14</c:v>
                </c:pt>
                <c:pt idx="956">
                  <c:v>15</c:v>
                </c:pt>
                <c:pt idx="957">
                  <c:v>20</c:v>
                </c:pt>
                <c:pt idx="958">
                  <c:v>13</c:v>
                </c:pt>
                <c:pt idx="959">
                  <c:v>18</c:v>
                </c:pt>
                <c:pt idx="960">
                  <c:v>15</c:v>
                </c:pt>
                <c:pt idx="961">
                  <c:v>18</c:v>
                </c:pt>
                <c:pt idx="962">
                  <c:v>20</c:v>
                </c:pt>
                <c:pt idx="963">
                  <c:v>17</c:v>
                </c:pt>
                <c:pt idx="964">
                  <c:v>11</c:v>
                </c:pt>
                <c:pt idx="965">
                  <c:v>9</c:v>
                </c:pt>
                <c:pt idx="966">
                  <c:v>16</c:v>
                </c:pt>
                <c:pt idx="967">
                  <c:v>16</c:v>
                </c:pt>
                <c:pt idx="968">
                  <c:v>26</c:v>
                </c:pt>
                <c:pt idx="969">
                  <c:v>15</c:v>
                </c:pt>
                <c:pt idx="970">
                  <c:v>17</c:v>
                </c:pt>
                <c:pt idx="971">
                  <c:v>10</c:v>
                </c:pt>
                <c:pt idx="972">
                  <c:v>11</c:v>
                </c:pt>
                <c:pt idx="973">
                  <c:v>17</c:v>
                </c:pt>
                <c:pt idx="974">
                  <c:v>25</c:v>
                </c:pt>
                <c:pt idx="975">
                  <c:v>15</c:v>
                </c:pt>
                <c:pt idx="976">
                  <c:v>19</c:v>
                </c:pt>
                <c:pt idx="977">
                  <c:v>20</c:v>
                </c:pt>
                <c:pt idx="978">
                  <c:v>10</c:v>
                </c:pt>
                <c:pt idx="979">
                  <c:v>17</c:v>
                </c:pt>
                <c:pt idx="980">
                  <c:v>19</c:v>
                </c:pt>
                <c:pt idx="981">
                  <c:v>19</c:v>
                </c:pt>
                <c:pt idx="982">
                  <c:v>11</c:v>
                </c:pt>
                <c:pt idx="983">
                  <c:v>9</c:v>
                </c:pt>
                <c:pt idx="984">
                  <c:v>18</c:v>
                </c:pt>
                <c:pt idx="985">
                  <c:v>10</c:v>
                </c:pt>
                <c:pt idx="986">
                  <c:v>15</c:v>
                </c:pt>
                <c:pt idx="987">
                  <c:v>23</c:v>
                </c:pt>
                <c:pt idx="988">
                  <c:v>21</c:v>
                </c:pt>
                <c:pt idx="989">
                  <c:v>15</c:v>
                </c:pt>
                <c:pt idx="990">
                  <c:v>19</c:v>
                </c:pt>
                <c:pt idx="991">
                  <c:v>6</c:v>
                </c:pt>
                <c:pt idx="992">
                  <c:v>20</c:v>
                </c:pt>
                <c:pt idx="993">
                  <c:v>17</c:v>
                </c:pt>
                <c:pt idx="994">
                  <c:v>14</c:v>
                </c:pt>
                <c:pt idx="995">
                  <c:v>21</c:v>
                </c:pt>
                <c:pt idx="996">
                  <c:v>15</c:v>
                </c:pt>
                <c:pt idx="997">
                  <c:v>20</c:v>
                </c:pt>
                <c:pt idx="998">
                  <c:v>13</c:v>
                </c:pt>
                <c:pt idx="999">
                  <c:v>21</c:v>
                </c:pt>
                <c:pt idx="1000">
                  <c:v>18</c:v>
                </c:pt>
                <c:pt idx="1001">
                  <c:v>18</c:v>
                </c:pt>
                <c:pt idx="1002">
                  <c:v>24</c:v>
                </c:pt>
                <c:pt idx="1003">
                  <c:v>20</c:v>
                </c:pt>
                <c:pt idx="1004">
                  <c:v>19</c:v>
                </c:pt>
                <c:pt idx="1005">
                  <c:v>14</c:v>
                </c:pt>
                <c:pt idx="1006">
                  <c:v>24</c:v>
                </c:pt>
                <c:pt idx="1007">
                  <c:v>14</c:v>
                </c:pt>
                <c:pt idx="1008">
                  <c:v>18</c:v>
                </c:pt>
                <c:pt idx="1009">
                  <c:v>20</c:v>
                </c:pt>
                <c:pt idx="1010">
                  <c:v>20</c:v>
                </c:pt>
                <c:pt idx="1011">
                  <c:v>6</c:v>
                </c:pt>
                <c:pt idx="1012">
                  <c:v>23</c:v>
                </c:pt>
                <c:pt idx="1013">
                  <c:v>24</c:v>
                </c:pt>
                <c:pt idx="1014">
                  <c:v>18</c:v>
                </c:pt>
                <c:pt idx="1015">
                  <c:v>22</c:v>
                </c:pt>
                <c:pt idx="1016">
                  <c:v>18</c:v>
                </c:pt>
                <c:pt idx="1017">
                  <c:v>22</c:v>
                </c:pt>
                <c:pt idx="1018">
                  <c:v>10</c:v>
                </c:pt>
                <c:pt idx="1019">
                  <c:v>28</c:v>
                </c:pt>
                <c:pt idx="1020">
                  <c:v>23</c:v>
                </c:pt>
                <c:pt idx="1021">
                  <c:v>18</c:v>
                </c:pt>
                <c:pt idx="1022">
                  <c:v>15</c:v>
                </c:pt>
                <c:pt idx="1023">
                  <c:v>31</c:v>
                </c:pt>
                <c:pt idx="1024">
                  <c:v>24</c:v>
                </c:pt>
                <c:pt idx="1025">
                  <c:v>22</c:v>
                </c:pt>
                <c:pt idx="1026">
                  <c:v>21</c:v>
                </c:pt>
                <c:pt idx="1027">
                  <c:v>20</c:v>
                </c:pt>
                <c:pt idx="1028">
                  <c:v>23</c:v>
                </c:pt>
                <c:pt idx="1029">
                  <c:v>21</c:v>
                </c:pt>
                <c:pt idx="1030">
                  <c:v>29</c:v>
                </c:pt>
                <c:pt idx="1031">
                  <c:v>13</c:v>
                </c:pt>
                <c:pt idx="1032">
                  <c:v>17</c:v>
                </c:pt>
                <c:pt idx="1033">
                  <c:v>18</c:v>
                </c:pt>
                <c:pt idx="1034">
                  <c:v>27</c:v>
                </c:pt>
                <c:pt idx="1035">
                  <c:v>13</c:v>
                </c:pt>
                <c:pt idx="1036">
                  <c:v>34</c:v>
                </c:pt>
                <c:pt idx="1037">
                  <c:v>24</c:v>
                </c:pt>
                <c:pt idx="1038">
                  <c:v>13</c:v>
                </c:pt>
                <c:pt idx="1039">
                  <c:v>24</c:v>
                </c:pt>
                <c:pt idx="1040">
                  <c:v>23</c:v>
                </c:pt>
                <c:pt idx="1041">
                  <c:v>30</c:v>
                </c:pt>
                <c:pt idx="1042">
                  <c:v>18</c:v>
                </c:pt>
                <c:pt idx="1043">
                  <c:v>20</c:v>
                </c:pt>
                <c:pt idx="1044">
                  <c:v>27</c:v>
                </c:pt>
                <c:pt idx="1045">
                  <c:v>19</c:v>
                </c:pt>
                <c:pt idx="1046">
                  <c:v>31</c:v>
                </c:pt>
                <c:pt idx="1047">
                  <c:v>16</c:v>
                </c:pt>
                <c:pt idx="1048">
                  <c:v>19</c:v>
                </c:pt>
                <c:pt idx="1049">
                  <c:v>38</c:v>
                </c:pt>
                <c:pt idx="1050">
                  <c:v>21</c:v>
                </c:pt>
                <c:pt idx="1051">
                  <c:v>8</c:v>
                </c:pt>
                <c:pt idx="1052">
                  <c:v>23</c:v>
                </c:pt>
                <c:pt idx="1053">
                  <c:v>23</c:v>
                </c:pt>
                <c:pt idx="1054">
                  <c:v>14</c:v>
                </c:pt>
                <c:pt idx="1055">
                  <c:v>22</c:v>
                </c:pt>
                <c:pt idx="1056">
                  <c:v>24</c:v>
                </c:pt>
                <c:pt idx="1057">
                  <c:v>19</c:v>
                </c:pt>
                <c:pt idx="1058">
                  <c:v>16</c:v>
                </c:pt>
                <c:pt idx="1059">
                  <c:v>27</c:v>
                </c:pt>
                <c:pt idx="1060">
                  <c:v>20</c:v>
                </c:pt>
                <c:pt idx="1061">
                  <c:v>18</c:v>
                </c:pt>
                <c:pt idx="1062">
                  <c:v>28</c:v>
                </c:pt>
                <c:pt idx="1063">
                  <c:v>26</c:v>
                </c:pt>
                <c:pt idx="1064">
                  <c:v>28</c:v>
                </c:pt>
                <c:pt idx="1065">
                  <c:v>17</c:v>
                </c:pt>
                <c:pt idx="1066">
                  <c:v>25</c:v>
                </c:pt>
                <c:pt idx="1067">
                  <c:v>21</c:v>
                </c:pt>
                <c:pt idx="1068">
                  <c:v>21</c:v>
                </c:pt>
                <c:pt idx="1069">
                  <c:v>21</c:v>
                </c:pt>
                <c:pt idx="1070">
                  <c:v>24</c:v>
                </c:pt>
                <c:pt idx="1071">
                  <c:v>13</c:v>
                </c:pt>
                <c:pt idx="1072">
                  <c:v>32</c:v>
                </c:pt>
                <c:pt idx="1073">
                  <c:v>22</c:v>
                </c:pt>
                <c:pt idx="1074">
                  <c:v>28</c:v>
                </c:pt>
                <c:pt idx="1075">
                  <c:v>20</c:v>
                </c:pt>
                <c:pt idx="1076">
                  <c:v>24</c:v>
                </c:pt>
                <c:pt idx="1077">
                  <c:v>14</c:v>
                </c:pt>
                <c:pt idx="1078">
                  <c:v>16</c:v>
                </c:pt>
                <c:pt idx="1079">
                  <c:v>20</c:v>
                </c:pt>
                <c:pt idx="1080">
                  <c:v>24</c:v>
                </c:pt>
                <c:pt idx="1081">
                  <c:v>22</c:v>
                </c:pt>
                <c:pt idx="1082">
                  <c:v>13</c:v>
                </c:pt>
                <c:pt idx="1083">
                  <c:v>14</c:v>
                </c:pt>
                <c:pt idx="1084">
                  <c:v>18</c:v>
                </c:pt>
                <c:pt idx="1085">
                  <c:v>10</c:v>
                </c:pt>
                <c:pt idx="1086">
                  <c:v>24</c:v>
                </c:pt>
                <c:pt idx="1087">
                  <c:v>25</c:v>
                </c:pt>
                <c:pt idx="1088">
                  <c:v>19</c:v>
                </c:pt>
                <c:pt idx="1089">
                  <c:v>20</c:v>
                </c:pt>
                <c:pt idx="1090">
                  <c:v>23</c:v>
                </c:pt>
                <c:pt idx="1091">
                  <c:v>10</c:v>
                </c:pt>
                <c:pt idx="1092">
                  <c:v>22</c:v>
                </c:pt>
                <c:pt idx="1093">
                  <c:v>31</c:v>
                </c:pt>
                <c:pt idx="1094">
                  <c:v>33</c:v>
                </c:pt>
                <c:pt idx="1095">
                  <c:v>19</c:v>
                </c:pt>
                <c:pt idx="1096">
                  <c:v>25</c:v>
                </c:pt>
                <c:pt idx="1097">
                  <c:v>20</c:v>
                </c:pt>
                <c:pt idx="1098">
                  <c:v>14</c:v>
                </c:pt>
                <c:pt idx="1099">
                  <c:v>20</c:v>
                </c:pt>
                <c:pt idx="1100">
                  <c:v>21</c:v>
                </c:pt>
                <c:pt idx="1101">
                  <c:v>18</c:v>
                </c:pt>
                <c:pt idx="1102">
                  <c:v>20</c:v>
                </c:pt>
                <c:pt idx="1103">
                  <c:v>20</c:v>
                </c:pt>
                <c:pt idx="1104">
                  <c:v>18</c:v>
                </c:pt>
                <c:pt idx="1105">
                  <c:v>22</c:v>
                </c:pt>
                <c:pt idx="1106">
                  <c:v>19</c:v>
                </c:pt>
                <c:pt idx="1107">
                  <c:v>19</c:v>
                </c:pt>
                <c:pt idx="1108">
                  <c:v>20</c:v>
                </c:pt>
                <c:pt idx="1109">
                  <c:v>17</c:v>
                </c:pt>
                <c:pt idx="1110">
                  <c:v>31</c:v>
                </c:pt>
                <c:pt idx="1111">
                  <c:v>10</c:v>
                </c:pt>
                <c:pt idx="1112">
                  <c:v>23</c:v>
                </c:pt>
                <c:pt idx="1113">
                  <c:v>22</c:v>
                </c:pt>
                <c:pt idx="1114">
                  <c:v>18</c:v>
                </c:pt>
                <c:pt idx="1115">
                  <c:v>29</c:v>
                </c:pt>
                <c:pt idx="1116">
                  <c:v>12</c:v>
                </c:pt>
                <c:pt idx="1117">
                  <c:v>21</c:v>
                </c:pt>
                <c:pt idx="1118">
                  <c:v>22</c:v>
                </c:pt>
                <c:pt idx="1119">
                  <c:v>22</c:v>
                </c:pt>
                <c:pt idx="1120">
                  <c:v>9</c:v>
                </c:pt>
                <c:pt idx="1121">
                  <c:v>29</c:v>
                </c:pt>
                <c:pt idx="1122">
                  <c:v>23</c:v>
                </c:pt>
                <c:pt idx="1123">
                  <c:v>21</c:v>
                </c:pt>
                <c:pt idx="1124">
                  <c:v>15</c:v>
                </c:pt>
                <c:pt idx="1125">
                  <c:v>19</c:v>
                </c:pt>
                <c:pt idx="1126">
                  <c:v>22</c:v>
                </c:pt>
                <c:pt idx="1127">
                  <c:v>18</c:v>
                </c:pt>
                <c:pt idx="1128">
                  <c:v>20</c:v>
                </c:pt>
                <c:pt idx="1129">
                  <c:v>19</c:v>
                </c:pt>
                <c:pt idx="1130">
                  <c:v>17</c:v>
                </c:pt>
                <c:pt idx="1131">
                  <c:v>17</c:v>
                </c:pt>
                <c:pt idx="1132">
                  <c:v>11</c:v>
                </c:pt>
                <c:pt idx="1133">
                  <c:v>14</c:v>
                </c:pt>
                <c:pt idx="1134">
                  <c:v>21</c:v>
                </c:pt>
                <c:pt idx="1135">
                  <c:v>24</c:v>
                </c:pt>
                <c:pt idx="1136">
                  <c:v>18</c:v>
                </c:pt>
                <c:pt idx="1137">
                  <c:v>20</c:v>
                </c:pt>
                <c:pt idx="1138">
                  <c:v>9</c:v>
                </c:pt>
                <c:pt idx="1139">
                  <c:v>21</c:v>
                </c:pt>
                <c:pt idx="1140">
                  <c:v>18</c:v>
                </c:pt>
                <c:pt idx="1141">
                  <c:v>16</c:v>
                </c:pt>
                <c:pt idx="1142">
                  <c:v>17</c:v>
                </c:pt>
                <c:pt idx="1143">
                  <c:v>23</c:v>
                </c:pt>
                <c:pt idx="1144">
                  <c:v>15</c:v>
                </c:pt>
                <c:pt idx="1145">
                  <c:v>12</c:v>
                </c:pt>
                <c:pt idx="1146">
                  <c:v>17</c:v>
                </c:pt>
                <c:pt idx="1147">
                  <c:v>27</c:v>
                </c:pt>
                <c:pt idx="1148">
                  <c:v>21</c:v>
                </c:pt>
                <c:pt idx="1149">
                  <c:v>16</c:v>
                </c:pt>
                <c:pt idx="1150">
                  <c:v>13</c:v>
                </c:pt>
                <c:pt idx="1151">
                  <c:v>7</c:v>
                </c:pt>
                <c:pt idx="1152">
                  <c:v>6</c:v>
                </c:pt>
                <c:pt idx="1153">
                  <c:v>13</c:v>
                </c:pt>
                <c:pt idx="1154">
                  <c:v>16</c:v>
                </c:pt>
                <c:pt idx="1155">
                  <c:v>13</c:v>
                </c:pt>
                <c:pt idx="1156">
                  <c:v>15</c:v>
                </c:pt>
                <c:pt idx="1157">
                  <c:v>12</c:v>
                </c:pt>
                <c:pt idx="1158">
                  <c:v>8</c:v>
                </c:pt>
                <c:pt idx="1159">
                  <c:v>19</c:v>
                </c:pt>
                <c:pt idx="1160">
                  <c:v>14</c:v>
                </c:pt>
                <c:pt idx="1161">
                  <c:v>14</c:v>
                </c:pt>
                <c:pt idx="1162">
                  <c:v>16</c:v>
                </c:pt>
                <c:pt idx="1163">
                  <c:v>14</c:v>
                </c:pt>
                <c:pt idx="1164">
                  <c:v>18</c:v>
                </c:pt>
                <c:pt idx="1165">
                  <c:v>16</c:v>
                </c:pt>
                <c:pt idx="1166">
                  <c:v>22</c:v>
                </c:pt>
                <c:pt idx="1167">
                  <c:v>17</c:v>
                </c:pt>
                <c:pt idx="1168">
                  <c:v>11</c:v>
                </c:pt>
                <c:pt idx="1169">
                  <c:v>15</c:v>
                </c:pt>
                <c:pt idx="1170">
                  <c:v>16</c:v>
                </c:pt>
                <c:pt idx="1171">
                  <c:v>12</c:v>
                </c:pt>
                <c:pt idx="1172">
                  <c:v>16</c:v>
                </c:pt>
                <c:pt idx="1173">
                  <c:v>13</c:v>
                </c:pt>
                <c:pt idx="1174">
                  <c:v>15</c:v>
                </c:pt>
                <c:pt idx="1175">
                  <c:v>17</c:v>
                </c:pt>
                <c:pt idx="1176">
                  <c:v>16</c:v>
                </c:pt>
                <c:pt idx="1177">
                  <c:v>11</c:v>
                </c:pt>
                <c:pt idx="1178">
                  <c:v>13</c:v>
                </c:pt>
                <c:pt idx="1179">
                  <c:v>15</c:v>
                </c:pt>
                <c:pt idx="1180">
                  <c:v>15</c:v>
                </c:pt>
                <c:pt idx="1181">
                  <c:v>15</c:v>
                </c:pt>
                <c:pt idx="1182">
                  <c:v>19</c:v>
                </c:pt>
                <c:pt idx="1183">
                  <c:v>22</c:v>
                </c:pt>
                <c:pt idx="1184">
                  <c:v>5</c:v>
                </c:pt>
                <c:pt idx="1185">
                  <c:v>14</c:v>
                </c:pt>
                <c:pt idx="1186">
                  <c:v>11</c:v>
                </c:pt>
                <c:pt idx="1187">
                  <c:v>17</c:v>
                </c:pt>
                <c:pt idx="1188">
                  <c:v>15</c:v>
                </c:pt>
                <c:pt idx="1189">
                  <c:v>12</c:v>
                </c:pt>
                <c:pt idx="1190">
                  <c:v>16</c:v>
                </c:pt>
                <c:pt idx="1191">
                  <c:v>7</c:v>
                </c:pt>
                <c:pt idx="1192">
                  <c:v>24</c:v>
                </c:pt>
                <c:pt idx="1193">
                  <c:v>14</c:v>
                </c:pt>
                <c:pt idx="1194">
                  <c:v>10</c:v>
                </c:pt>
                <c:pt idx="1195">
                  <c:v>14</c:v>
                </c:pt>
                <c:pt idx="1196">
                  <c:v>8</c:v>
                </c:pt>
                <c:pt idx="1197">
                  <c:v>19</c:v>
                </c:pt>
                <c:pt idx="1198">
                  <c:v>7</c:v>
                </c:pt>
                <c:pt idx="1199">
                  <c:v>14</c:v>
                </c:pt>
                <c:pt idx="1200">
                  <c:v>20</c:v>
                </c:pt>
                <c:pt idx="1201">
                  <c:v>18</c:v>
                </c:pt>
                <c:pt idx="1202">
                  <c:v>13</c:v>
                </c:pt>
                <c:pt idx="1203">
                  <c:v>9</c:v>
                </c:pt>
                <c:pt idx="1204">
                  <c:v>9</c:v>
                </c:pt>
                <c:pt idx="1205">
                  <c:v>14</c:v>
                </c:pt>
                <c:pt idx="1206">
                  <c:v>18</c:v>
                </c:pt>
                <c:pt idx="1207">
                  <c:v>14</c:v>
                </c:pt>
                <c:pt idx="1208">
                  <c:v>17</c:v>
                </c:pt>
                <c:pt idx="1209">
                  <c:v>15</c:v>
                </c:pt>
                <c:pt idx="1210">
                  <c:v>13</c:v>
                </c:pt>
                <c:pt idx="1211">
                  <c:v>13</c:v>
                </c:pt>
                <c:pt idx="1212">
                  <c:v>20</c:v>
                </c:pt>
                <c:pt idx="1213">
                  <c:v>9</c:v>
                </c:pt>
                <c:pt idx="1214">
                  <c:v>13</c:v>
                </c:pt>
                <c:pt idx="1215">
                  <c:v>19</c:v>
                </c:pt>
                <c:pt idx="1216">
                  <c:v>16</c:v>
                </c:pt>
                <c:pt idx="1217">
                  <c:v>15</c:v>
                </c:pt>
                <c:pt idx="1218">
                  <c:v>12</c:v>
                </c:pt>
                <c:pt idx="1219">
                  <c:v>15</c:v>
                </c:pt>
                <c:pt idx="1220">
                  <c:v>12</c:v>
                </c:pt>
                <c:pt idx="1221">
                  <c:v>12</c:v>
                </c:pt>
                <c:pt idx="1222">
                  <c:v>16</c:v>
                </c:pt>
                <c:pt idx="1223">
                  <c:v>15</c:v>
                </c:pt>
                <c:pt idx="1224">
                  <c:v>12</c:v>
                </c:pt>
                <c:pt idx="1225">
                  <c:v>16</c:v>
                </c:pt>
                <c:pt idx="1226">
                  <c:v>13</c:v>
                </c:pt>
                <c:pt idx="1227">
                  <c:v>10</c:v>
                </c:pt>
                <c:pt idx="1228">
                  <c:v>9</c:v>
                </c:pt>
                <c:pt idx="1229">
                  <c:v>12</c:v>
                </c:pt>
                <c:pt idx="1230">
                  <c:v>23</c:v>
                </c:pt>
                <c:pt idx="1231">
                  <c:v>7</c:v>
                </c:pt>
                <c:pt idx="1232">
                  <c:v>14</c:v>
                </c:pt>
                <c:pt idx="1233">
                  <c:v>13</c:v>
                </c:pt>
                <c:pt idx="1234">
                  <c:v>13</c:v>
                </c:pt>
                <c:pt idx="1235">
                  <c:v>22</c:v>
                </c:pt>
                <c:pt idx="1236">
                  <c:v>16</c:v>
                </c:pt>
                <c:pt idx="1237">
                  <c:v>10</c:v>
                </c:pt>
                <c:pt idx="1238">
                  <c:v>11</c:v>
                </c:pt>
                <c:pt idx="1239">
                  <c:v>9</c:v>
                </c:pt>
                <c:pt idx="1240">
                  <c:v>14</c:v>
                </c:pt>
                <c:pt idx="1241">
                  <c:v>16</c:v>
                </c:pt>
                <c:pt idx="1242">
                  <c:v>18</c:v>
                </c:pt>
                <c:pt idx="1243">
                  <c:v>6</c:v>
                </c:pt>
                <c:pt idx="1244">
                  <c:v>6</c:v>
                </c:pt>
                <c:pt idx="1245">
                  <c:v>12</c:v>
                </c:pt>
                <c:pt idx="1246">
                  <c:v>23</c:v>
                </c:pt>
                <c:pt idx="1247">
                  <c:v>11</c:v>
                </c:pt>
                <c:pt idx="1248">
                  <c:v>15</c:v>
                </c:pt>
                <c:pt idx="1249">
                  <c:v>16</c:v>
                </c:pt>
                <c:pt idx="1250">
                  <c:v>16</c:v>
                </c:pt>
                <c:pt idx="1251">
                  <c:v>5</c:v>
                </c:pt>
                <c:pt idx="1252">
                  <c:v>24</c:v>
                </c:pt>
                <c:pt idx="1253">
                  <c:v>9</c:v>
                </c:pt>
                <c:pt idx="1254">
                  <c:v>18</c:v>
                </c:pt>
                <c:pt idx="1255">
                  <c:v>18</c:v>
                </c:pt>
                <c:pt idx="1256">
                  <c:v>18</c:v>
                </c:pt>
                <c:pt idx="1257">
                  <c:v>15</c:v>
                </c:pt>
                <c:pt idx="1258">
                  <c:v>11</c:v>
                </c:pt>
                <c:pt idx="1259">
                  <c:v>12</c:v>
                </c:pt>
                <c:pt idx="1260">
                  <c:v>20</c:v>
                </c:pt>
                <c:pt idx="1261">
                  <c:v>13</c:v>
                </c:pt>
                <c:pt idx="1262">
                  <c:v>10</c:v>
                </c:pt>
                <c:pt idx="1263">
                  <c:v>14</c:v>
                </c:pt>
                <c:pt idx="1264">
                  <c:v>13</c:v>
                </c:pt>
                <c:pt idx="1265">
                  <c:v>17</c:v>
                </c:pt>
                <c:pt idx="1266">
                  <c:v>19</c:v>
                </c:pt>
                <c:pt idx="1267">
                  <c:v>21</c:v>
                </c:pt>
                <c:pt idx="1268">
                  <c:v>17</c:v>
                </c:pt>
                <c:pt idx="1269">
                  <c:v>22</c:v>
                </c:pt>
                <c:pt idx="1270">
                  <c:v>20</c:v>
                </c:pt>
                <c:pt idx="1271">
                  <c:v>13</c:v>
                </c:pt>
                <c:pt idx="1272">
                  <c:v>10</c:v>
                </c:pt>
                <c:pt idx="1273">
                  <c:v>16</c:v>
                </c:pt>
                <c:pt idx="1274">
                  <c:v>19</c:v>
                </c:pt>
                <c:pt idx="1275">
                  <c:v>16</c:v>
                </c:pt>
                <c:pt idx="1276">
                  <c:v>22</c:v>
                </c:pt>
                <c:pt idx="1277">
                  <c:v>13</c:v>
                </c:pt>
                <c:pt idx="1278">
                  <c:v>6</c:v>
                </c:pt>
                <c:pt idx="1279">
                  <c:v>20</c:v>
                </c:pt>
                <c:pt idx="1280">
                  <c:v>12</c:v>
                </c:pt>
                <c:pt idx="1281">
                  <c:v>14</c:v>
                </c:pt>
                <c:pt idx="1282">
                  <c:v>13</c:v>
                </c:pt>
                <c:pt idx="1283">
                  <c:v>13</c:v>
                </c:pt>
                <c:pt idx="1284">
                  <c:v>8</c:v>
                </c:pt>
                <c:pt idx="1285">
                  <c:v>12</c:v>
                </c:pt>
                <c:pt idx="1286">
                  <c:v>17</c:v>
                </c:pt>
                <c:pt idx="1287">
                  <c:v>19</c:v>
                </c:pt>
                <c:pt idx="1288">
                  <c:v>16</c:v>
                </c:pt>
                <c:pt idx="1289">
                  <c:v>13</c:v>
                </c:pt>
                <c:pt idx="1290">
                  <c:v>14</c:v>
                </c:pt>
                <c:pt idx="1291">
                  <c:v>7</c:v>
                </c:pt>
                <c:pt idx="1292">
                  <c:v>14</c:v>
                </c:pt>
                <c:pt idx="1293">
                  <c:v>12</c:v>
                </c:pt>
                <c:pt idx="1294">
                  <c:v>15</c:v>
                </c:pt>
                <c:pt idx="1295">
                  <c:v>18</c:v>
                </c:pt>
                <c:pt idx="1296">
                  <c:v>13</c:v>
                </c:pt>
                <c:pt idx="1297">
                  <c:v>11</c:v>
                </c:pt>
                <c:pt idx="1298">
                  <c:v>17</c:v>
                </c:pt>
                <c:pt idx="1299">
                  <c:v>15</c:v>
                </c:pt>
                <c:pt idx="1300">
                  <c:v>17</c:v>
                </c:pt>
                <c:pt idx="1301">
                  <c:v>11</c:v>
                </c:pt>
                <c:pt idx="1302">
                  <c:v>15</c:v>
                </c:pt>
                <c:pt idx="1303">
                  <c:v>19</c:v>
                </c:pt>
                <c:pt idx="1304">
                  <c:v>8</c:v>
                </c:pt>
                <c:pt idx="1305">
                  <c:v>21</c:v>
                </c:pt>
                <c:pt idx="1306">
                  <c:v>16</c:v>
                </c:pt>
                <c:pt idx="1307">
                  <c:v>12</c:v>
                </c:pt>
                <c:pt idx="1308">
                  <c:v>10</c:v>
                </c:pt>
                <c:pt idx="1309">
                  <c:v>9</c:v>
                </c:pt>
                <c:pt idx="1310">
                  <c:v>17</c:v>
                </c:pt>
                <c:pt idx="1311">
                  <c:v>7</c:v>
                </c:pt>
                <c:pt idx="1312">
                  <c:v>15</c:v>
                </c:pt>
                <c:pt idx="1313">
                  <c:v>14</c:v>
                </c:pt>
                <c:pt idx="1314">
                  <c:v>15</c:v>
                </c:pt>
                <c:pt idx="1315">
                  <c:v>22</c:v>
                </c:pt>
                <c:pt idx="1316">
                  <c:v>17</c:v>
                </c:pt>
                <c:pt idx="1317">
                  <c:v>12</c:v>
                </c:pt>
                <c:pt idx="1318">
                  <c:v>12</c:v>
                </c:pt>
                <c:pt idx="1319">
                  <c:v>18</c:v>
                </c:pt>
                <c:pt idx="1320">
                  <c:v>13</c:v>
                </c:pt>
                <c:pt idx="1321">
                  <c:v>9</c:v>
                </c:pt>
                <c:pt idx="1322">
                  <c:v>28</c:v>
                </c:pt>
                <c:pt idx="1323">
                  <c:v>14</c:v>
                </c:pt>
                <c:pt idx="1324">
                  <c:v>10</c:v>
                </c:pt>
                <c:pt idx="1325">
                  <c:v>14</c:v>
                </c:pt>
                <c:pt idx="1326">
                  <c:v>16</c:v>
                </c:pt>
                <c:pt idx="1327">
                  <c:v>16</c:v>
                </c:pt>
                <c:pt idx="1328">
                  <c:v>20</c:v>
                </c:pt>
                <c:pt idx="1329">
                  <c:v>12</c:v>
                </c:pt>
                <c:pt idx="1330">
                  <c:v>17</c:v>
                </c:pt>
                <c:pt idx="1331">
                  <c:v>7</c:v>
                </c:pt>
                <c:pt idx="1332">
                  <c:v>16</c:v>
                </c:pt>
                <c:pt idx="1333">
                  <c:v>19</c:v>
                </c:pt>
                <c:pt idx="1334">
                  <c:v>17</c:v>
                </c:pt>
                <c:pt idx="1335">
                  <c:v>15</c:v>
                </c:pt>
                <c:pt idx="1336">
                  <c:v>14</c:v>
                </c:pt>
                <c:pt idx="1337">
                  <c:v>7</c:v>
                </c:pt>
                <c:pt idx="1338">
                  <c:v>13</c:v>
                </c:pt>
                <c:pt idx="1339">
                  <c:v>10</c:v>
                </c:pt>
                <c:pt idx="1340">
                  <c:v>12</c:v>
                </c:pt>
                <c:pt idx="1341">
                  <c:v>20</c:v>
                </c:pt>
                <c:pt idx="1342">
                  <c:v>23</c:v>
                </c:pt>
                <c:pt idx="1343">
                  <c:v>13</c:v>
                </c:pt>
                <c:pt idx="1344">
                  <c:v>8</c:v>
                </c:pt>
                <c:pt idx="1345">
                  <c:v>15</c:v>
                </c:pt>
                <c:pt idx="1346">
                  <c:v>21</c:v>
                </c:pt>
                <c:pt idx="1347">
                  <c:v>14</c:v>
                </c:pt>
                <c:pt idx="1348">
                  <c:v>19</c:v>
                </c:pt>
                <c:pt idx="1349">
                  <c:v>12</c:v>
                </c:pt>
                <c:pt idx="1350">
                  <c:v>15</c:v>
                </c:pt>
                <c:pt idx="1351">
                  <c:v>16</c:v>
                </c:pt>
                <c:pt idx="1352">
                  <c:v>18</c:v>
                </c:pt>
                <c:pt idx="1353">
                  <c:v>15</c:v>
                </c:pt>
                <c:pt idx="1354">
                  <c:v>15</c:v>
                </c:pt>
                <c:pt idx="1355">
                  <c:v>14</c:v>
                </c:pt>
                <c:pt idx="1356">
                  <c:v>13</c:v>
                </c:pt>
                <c:pt idx="1357">
                  <c:v>8</c:v>
                </c:pt>
                <c:pt idx="1358">
                  <c:v>14</c:v>
                </c:pt>
                <c:pt idx="1359">
                  <c:v>10</c:v>
                </c:pt>
                <c:pt idx="1360">
                  <c:v>15</c:v>
                </c:pt>
                <c:pt idx="1361">
                  <c:v>17</c:v>
                </c:pt>
                <c:pt idx="1362">
                  <c:v>25</c:v>
                </c:pt>
                <c:pt idx="1363">
                  <c:v>15</c:v>
                </c:pt>
                <c:pt idx="1364">
                  <c:v>7</c:v>
                </c:pt>
                <c:pt idx="1365">
                  <c:v>16</c:v>
                </c:pt>
                <c:pt idx="1366">
                  <c:v>14</c:v>
                </c:pt>
                <c:pt idx="1367">
                  <c:v>20</c:v>
                </c:pt>
                <c:pt idx="1368">
                  <c:v>12</c:v>
                </c:pt>
                <c:pt idx="1369">
                  <c:v>17</c:v>
                </c:pt>
                <c:pt idx="1370">
                  <c:v>17</c:v>
                </c:pt>
                <c:pt idx="1371">
                  <c:v>10</c:v>
                </c:pt>
                <c:pt idx="1372">
                  <c:v>12</c:v>
                </c:pt>
                <c:pt idx="1373">
                  <c:v>21</c:v>
                </c:pt>
                <c:pt idx="1374">
                  <c:v>19</c:v>
                </c:pt>
                <c:pt idx="1375">
                  <c:v>17</c:v>
                </c:pt>
                <c:pt idx="1376">
                  <c:v>15</c:v>
                </c:pt>
                <c:pt idx="1377">
                  <c:v>6</c:v>
                </c:pt>
                <c:pt idx="1378">
                  <c:v>14</c:v>
                </c:pt>
                <c:pt idx="1379">
                  <c:v>16</c:v>
                </c:pt>
                <c:pt idx="1380">
                  <c:v>19</c:v>
                </c:pt>
                <c:pt idx="1381">
                  <c:v>16</c:v>
                </c:pt>
                <c:pt idx="1382">
                  <c:v>18</c:v>
                </c:pt>
                <c:pt idx="1383">
                  <c:v>16</c:v>
                </c:pt>
                <c:pt idx="1384">
                  <c:v>10</c:v>
                </c:pt>
                <c:pt idx="1385">
                  <c:v>17</c:v>
                </c:pt>
                <c:pt idx="1386">
                  <c:v>7</c:v>
                </c:pt>
                <c:pt idx="1387">
                  <c:v>21</c:v>
                </c:pt>
                <c:pt idx="1388">
                  <c:v>16</c:v>
                </c:pt>
                <c:pt idx="1389">
                  <c:v>13</c:v>
                </c:pt>
                <c:pt idx="1390">
                  <c:v>20</c:v>
                </c:pt>
                <c:pt idx="1391">
                  <c:v>10</c:v>
                </c:pt>
                <c:pt idx="1392">
                  <c:v>21</c:v>
                </c:pt>
                <c:pt idx="1393">
                  <c:v>12</c:v>
                </c:pt>
                <c:pt idx="1394">
                  <c:v>17</c:v>
                </c:pt>
                <c:pt idx="1395">
                  <c:v>19</c:v>
                </c:pt>
                <c:pt idx="1396">
                  <c:v>13</c:v>
                </c:pt>
                <c:pt idx="1397">
                  <c:v>14</c:v>
                </c:pt>
                <c:pt idx="1398">
                  <c:v>16</c:v>
                </c:pt>
                <c:pt idx="1399">
                  <c:v>13</c:v>
                </c:pt>
                <c:pt idx="1400">
                  <c:v>20</c:v>
                </c:pt>
                <c:pt idx="1401">
                  <c:v>22</c:v>
                </c:pt>
                <c:pt idx="1402">
                  <c:v>19</c:v>
                </c:pt>
                <c:pt idx="1403">
                  <c:v>23</c:v>
                </c:pt>
                <c:pt idx="1404">
                  <c:v>11</c:v>
                </c:pt>
                <c:pt idx="1405">
                  <c:v>20</c:v>
                </c:pt>
                <c:pt idx="1406">
                  <c:v>26</c:v>
                </c:pt>
                <c:pt idx="1407">
                  <c:v>17</c:v>
                </c:pt>
                <c:pt idx="1408">
                  <c:v>16</c:v>
                </c:pt>
                <c:pt idx="1409">
                  <c:v>13</c:v>
                </c:pt>
                <c:pt idx="1410">
                  <c:v>22</c:v>
                </c:pt>
                <c:pt idx="1411">
                  <c:v>20</c:v>
                </c:pt>
                <c:pt idx="1412">
                  <c:v>14</c:v>
                </c:pt>
                <c:pt idx="1413">
                  <c:v>10</c:v>
                </c:pt>
                <c:pt idx="1414">
                  <c:v>24</c:v>
                </c:pt>
                <c:pt idx="1415">
                  <c:v>13</c:v>
                </c:pt>
                <c:pt idx="1416">
                  <c:v>24</c:v>
                </c:pt>
                <c:pt idx="1417">
                  <c:v>17</c:v>
                </c:pt>
                <c:pt idx="1418">
                  <c:v>17</c:v>
                </c:pt>
                <c:pt idx="1419">
                  <c:v>17</c:v>
                </c:pt>
                <c:pt idx="1420">
                  <c:v>20</c:v>
                </c:pt>
                <c:pt idx="1421">
                  <c:v>29</c:v>
                </c:pt>
                <c:pt idx="1422">
                  <c:v>20</c:v>
                </c:pt>
                <c:pt idx="1423">
                  <c:v>22</c:v>
                </c:pt>
                <c:pt idx="1424">
                  <c:v>14</c:v>
                </c:pt>
                <c:pt idx="1425">
                  <c:v>24</c:v>
                </c:pt>
                <c:pt idx="1426">
                  <c:v>18</c:v>
                </c:pt>
                <c:pt idx="1427">
                  <c:v>18</c:v>
                </c:pt>
                <c:pt idx="1428">
                  <c:v>20</c:v>
                </c:pt>
                <c:pt idx="1429">
                  <c:v>18</c:v>
                </c:pt>
                <c:pt idx="1430">
                  <c:v>22</c:v>
                </c:pt>
                <c:pt idx="1431">
                  <c:v>12</c:v>
                </c:pt>
                <c:pt idx="1432">
                  <c:v>23</c:v>
                </c:pt>
                <c:pt idx="1433">
                  <c:v>21</c:v>
                </c:pt>
                <c:pt idx="1434">
                  <c:v>16</c:v>
                </c:pt>
                <c:pt idx="1435">
                  <c:v>17</c:v>
                </c:pt>
                <c:pt idx="1436">
                  <c:v>29</c:v>
                </c:pt>
                <c:pt idx="1437">
                  <c:v>10</c:v>
                </c:pt>
                <c:pt idx="1438">
                  <c:v>21</c:v>
                </c:pt>
                <c:pt idx="1439">
                  <c:v>19</c:v>
                </c:pt>
                <c:pt idx="1440">
                  <c:v>16</c:v>
                </c:pt>
                <c:pt idx="1441">
                  <c:v>21</c:v>
                </c:pt>
                <c:pt idx="1442">
                  <c:v>20</c:v>
                </c:pt>
                <c:pt idx="1443">
                  <c:v>23</c:v>
                </c:pt>
                <c:pt idx="1444">
                  <c:v>13</c:v>
                </c:pt>
                <c:pt idx="1445">
                  <c:v>23</c:v>
                </c:pt>
                <c:pt idx="1446">
                  <c:v>26</c:v>
                </c:pt>
                <c:pt idx="1447">
                  <c:v>11</c:v>
                </c:pt>
                <c:pt idx="1448">
                  <c:v>13</c:v>
                </c:pt>
                <c:pt idx="1449">
                  <c:v>17</c:v>
                </c:pt>
                <c:pt idx="1450">
                  <c:v>20</c:v>
                </c:pt>
                <c:pt idx="1451">
                  <c:v>19</c:v>
                </c:pt>
                <c:pt idx="1452">
                  <c:v>26</c:v>
                </c:pt>
                <c:pt idx="1453">
                  <c:v>32</c:v>
                </c:pt>
                <c:pt idx="1454">
                  <c:v>17</c:v>
                </c:pt>
                <c:pt idx="1455">
                  <c:v>26</c:v>
                </c:pt>
                <c:pt idx="1456">
                  <c:v>19</c:v>
                </c:pt>
                <c:pt idx="1457">
                  <c:v>13</c:v>
                </c:pt>
                <c:pt idx="1458">
                  <c:v>33</c:v>
                </c:pt>
                <c:pt idx="1459">
                  <c:v>23</c:v>
                </c:pt>
                <c:pt idx="1460">
                  <c:v>29</c:v>
                </c:pt>
                <c:pt idx="1461">
                  <c:v>18</c:v>
                </c:pt>
                <c:pt idx="1462">
                  <c:v>29</c:v>
                </c:pt>
                <c:pt idx="1463">
                  <c:v>25</c:v>
                </c:pt>
                <c:pt idx="1464">
                  <c:v>19</c:v>
                </c:pt>
                <c:pt idx="1465">
                  <c:v>18</c:v>
                </c:pt>
                <c:pt idx="1466">
                  <c:v>24</c:v>
                </c:pt>
                <c:pt idx="1467">
                  <c:v>23</c:v>
                </c:pt>
                <c:pt idx="1468">
                  <c:v>24</c:v>
                </c:pt>
                <c:pt idx="1469">
                  <c:v>29</c:v>
                </c:pt>
                <c:pt idx="1470">
                  <c:v>23</c:v>
                </c:pt>
                <c:pt idx="1471">
                  <c:v>16</c:v>
                </c:pt>
                <c:pt idx="1472">
                  <c:v>22</c:v>
                </c:pt>
                <c:pt idx="1473">
                  <c:v>32</c:v>
                </c:pt>
                <c:pt idx="1474">
                  <c:v>19</c:v>
                </c:pt>
                <c:pt idx="1475">
                  <c:v>25</c:v>
                </c:pt>
                <c:pt idx="1476">
                  <c:v>27</c:v>
                </c:pt>
                <c:pt idx="1477">
                  <c:v>11</c:v>
                </c:pt>
                <c:pt idx="1478">
                  <c:v>17</c:v>
                </c:pt>
                <c:pt idx="1479">
                  <c:v>30</c:v>
                </c:pt>
                <c:pt idx="1480">
                  <c:v>20</c:v>
                </c:pt>
                <c:pt idx="1481">
                  <c:v>12</c:v>
                </c:pt>
                <c:pt idx="1482">
                  <c:v>22</c:v>
                </c:pt>
                <c:pt idx="1483">
                  <c:v>32</c:v>
                </c:pt>
                <c:pt idx="1484">
                  <c:v>14</c:v>
                </c:pt>
                <c:pt idx="1485">
                  <c:v>15</c:v>
                </c:pt>
                <c:pt idx="1486">
                  <c:v>21</c:v>
                </c:pt>
                <c:pt idx="1487">
                  <c:v>28</c:v>
                </c:pt>
                <c:pt idx="1488">
                  <c:v>29</c:v>
                </c:pt>
                <c:pt idx="1489">
                  <c:v>27</c:v>
                </c:pt>
                <c:pt idx="1490">
                  <c:v>18</c:v>
                </c:pt>
                <c:pt idx="1491">
                  <c:v>27</c:v>
                </c:pt>
                <c:pt idx="1492">
                  <c:v>33</c:v>
                </c:pt>
                <c:pt idx="1493">
                  <c:v>24</c:v>
                </c:pt>
                <c:pt idx="1494">
                  <c:v>18</c:v>
                </c:pt>
                <c:pt idx="1495">
                  <c:v>21</c:v>
                </c:pt>
                <c:pt idx="1496">
                  <c:v>35</c:v>
                </c:pt>
                <c:pt idx="1497">
                  <c:v>21</c:v>
                </c:pt>
                <c:pt idx="1498">
                  <c:v>21</c:v>
                </c:pt>
                <c:pt idx="1499">
                  <c:v>17</c:v>
                </c:pt>
                <c:pt idx="1500">
                  <c:v>24</c:v>
                </c:pt>
                <c:pt idx="1501">
                  <c:v>21</c:v>
                </c:pt>
                <c:pt idx="1502">
                  <c:v>27</c:v>
                </c:pt>
                <c:pt idx="1503">
                  <c:v>18</c:v>
                </c:pt>
                <c:pt idx="1504">
                  <c:v>18</c:v>
                </c:pt>
                <c:pt idx="1505">
                  <c:v>30</c:v>
                </c:pt>
                <c:pt idx="1506">
                  <c:v>23</c:v>
                </c:pt>
                <c:pt idx="1507">
                  <c:v>31</c:v>
                </c:pt>
                <c:pt idx="1508">
                  <c:v>21</c:v>
                </c:pt>
                <c:pt idx="1509">
                  <c:v>23</c:v>
                </c:pt>
                <c:pt idx="1510">
                  <c:v>17</c:v>
                </c:pt>
                <c:pt idx="1511">
                  <c:v>22</c:v>
                </c:pt>
                <c:pt idx="1512">
                  <c:v>30</c:v>
                </c:pt>
                <c:pt idx="1513">
                  <c:v>34</c:v>
                </c:pt>
                <c:pt idx="1514">
                  <c:v>15</c:v>
                </c:pt>
                <c:pt idx="1515">
                  <c:v>29</c:v>
                </c:pt>
                <c:pt idx="1516">
                  <c:v>27</c:v>
                </c:pt>
                <c:pt idx="1517">
                  <c:v>12</c:v>
                </c:pt>
                <c:pt idx="1518">
                  <c:v>23</c:v>
                </c:pt>
                <c:pt idx="1519">
                  <c:v>25</c:v>
                </c:pt>
                <c:pt idx="1520">
                  <c:v>26</c:v>
                </c:pt>
                <c:pt idx="1521">
                  <c:v>19</c:v>
                </c:pt>
                <c:pt idx="1522">
                  <c:v>24</c:v>
                </c:pt>
                <c:pt idx="1523">
                  <c:v>28</c:v>
                </c:pt>
                <c:pt idx="1524">
                  <c:v>10</c:v>
                </c:pt>
                <c:pt idx="1525">
                  <c:v>30</c:v>
                </c:pt>
                <c:pt idx="1526">
                  <c:v>21</c:v>
                </c:pt>
                <c:pt idx="1527">
                  <c:v>28</c:v>
                </c:pt>
                <c:pt idx="1528">
                  <c:v>29</c:v>
                </c:pt>
                <c:pt idx="1529">
                  <c:v>22</c:v>
                </c:pt>
                <c:pt idx="1530">
                  <c:v>16</c:v>
                </c:pt>
                <c:pt idx="1531">
                  <c:v>17</c:v>
                </c:pt>
                <c:pt idx="1532">
                  <c:v>19</c:v>
                </c:pt>
                <c:pt idx="1533">
                  <c:v>26</c:v>
                </c:pt>
                <c:pt idx="1534">
                  <c:v>25</c:v>
                </c:pt>
                <c:pt idx="1535">
                  <c:v>15</c:v>
                </c:pt>
                <c:pt idx="1536">
                  <c:v>19</c:v>
                </c:pt>
                <c:pt idx="1537">
                  <c:v>23</c:v>
                </c:pt>
                <c:pt idx="1538">
                  <c:v>27</c:v>
                </c:pt>
                <c:pt idx="1539">
                  <c:v>25</c:v>
                </c:pt>
                <c:pt idx="1540">
                  <c:v>33</c:v>
                </c:pt>
                <c:pt idx="1541">
                  <c:v>28</c:v>
                </c:pt>
                <c:pt idx="1542">
                  <c:v>27</c:v>
                </c:pt>
                <c:pt idx="1543">
                  <c:v>21</c:v>
                </c:pt>
                <c:pt idx="1544">
                  <c:v>18</c:v>
                </c:pt>
                <c:pt idx="1545">
                  <c:v>20</c:v>
                </c:pt>
                <c:pt idx="1546">
                  <c:v>22</c:v>
                </c:pt>
                <c:pt idx="1547">
                  <c:v>24</c:v>
                </c:pt>
                <c:pt idx="1548">
                  <c:v>20</c:v>
                </c:pt>
                <c:pt idx="1549">
                  <c:v>27</c:v>
                </c:pt>
                <c:pt idx="1550">
                  <c:v>14</c:v>
                </c:pt>
                <c:pt idx="1551">
                  <c:v>23</c:v>
                </c:pt>
                <c:pt idx="1552">
                  <c:v>21</c:v>
                </c:pt>
                <c:pt idx="1553">
                  <c:v>26</c:v>
                </c:pt>
                <c:pt idx="1554">
                  <c:v>22</c:v>
                </c:pt>
                <c:pt idx="1555">
                  <c:v>16</c:v>
                </c:pt>
                <c:pt idx="1556">
                  <c:v>22</c:v>
                </c:pt>
                <c:pt idx="1557">
                  <c:v>13</c:v>
                </c:pt>
                <c:pt idx="1558">
                  <c:v>20</c:v>
                </c:pt>
                <c:pt idx="1559">
                  <c:v>29</c:v>
                </c:pt>
                <c:pt idx="1560">
                  <c:v>21</c:v>
                </c:pt>
                <c:pt idx="1561">
                  <c:v>21</c:v>
                </c:pt>
                <c:pt idx="1562">
                  <c:v>21</c:v>
                </c:pt>
                <c:pt idx="1563">
                  <c:v>25</c:v>
                </c:pt>
                <c:pt idx="1564">
                  <c:v>15</c:v>
                </c:pt>
                <c:pt idx="1565">
                  <c:v>20</c:v>
                </c:pt>
                <c:pt idx="1566">
                  <c:v>29</c:v>
                </c:pt>
                <c:pt idx="1567">
                  <c:v>15</c:v>
                </c:pt>
                <c:pt idx="1568">
                  <c:v>20</c:v>
                </c:pt>
                <c:pt idx="1569">
                  <c:v>16</c:v>
                </c:pt>
                <c:pt idx="1570">
                  <c:v>15</c:v>
                </c:pt>
                <c:pt idx="1571">
                  <c:v>18</c:v>
                </c:pt>
                <c:pt idx="1572">
                  <c:v>18</c:v>
                </c:pt>
                <c:pt idx="1573">
                  <c:v>16</c:v>
                </c:pt>
                <c:pt idx="1574">
                  <c:v>17</c:v>
                </c:pt>
                <c:pt idx="1575">
                  <c:v>13</c:v>
                </c:pt>
                <c:pt idx="1576">
                  <c:v>18</c:v>
                </c:pt>
                <c:pt idx="1577">
                  <c:v>9</c:v>
                </c:pt>
                <c:pt idx="1578">
                  <c:v>14</c:v>
                </c:pt>
                <c:pt idx="1579">
                  <c:v>11</c:v>
                </c:pt>
                <c:pt idx="1580">
                  <c:v>9</c:v>
                </c:pt>
                <c:pt idx="1581">
                  <c:v>9</c:v>
                </c:pt>
                <c:pt idx="1582">
                  <c:v>7</c:v>
                </c:pt>
                <c:pt idx="1583">
                  <c:v>10</c:v>
                </c:pt>
                <c:pt idx="1584">
                  <c:v>7</c:v>
                </c:pt>
                <c:pt idx="1585">
                  <c:v>8</c:v>
                </c:pt>
                <c:pt idx="1586">
                  <c:v>4</c:v>
                </c:pt>
                <c:pt idx="1587">
                  <c:v>6</c:v>
                </c:pt>
                <c:pt idx="1588">
                  <c:v>9</c:v>
                </c:pt>
                <c:pt idx="1589">
                  <c:v>4</c:v>
                </c:pt>
                <c:pt idx="1590">
                  <c:v>2</c:v>
                </c:pt>
                <c:pt idx="1591">
                  <c:v>6</c:v>
                </c:pt>
                <c:pt idx="1592">
                  <c:v>5</c:v>
                </c:pt>
                <c:pt idx="1593">
                  <c:v>1</c:v>
                </c:pt>
                <c:pt idx="1594">
                  <c:v>4</c:v>
                </c:pt>
                <c:pt idx="1595">
                  <c:v>3</c:v>
                </c:pt>
                <c:pt idx="1596">
                  <c:v>5</c:v>
                </c:pt>
                <c:pt idx="1597">
                  <c:v>3</c:v>
                </c:pt>
                <c:pt idx="1598">
                  <c:v>3</c:v>
                </c:pt>
                <c:pt idx="1599">
                  <c:v>3</c:v>
                </c:pt>
                <c:pt idx="1600">
                  <c:v>3</c:v>
                </c:pt>
                <c:pt idx="1601">
                  <c:v>2</c:v>
                </c:pt>
                <c:pt idx="1602">
                  <c:v>0</c:v>
                </c:pt>
                <c:pt idx="1603">
                  <c:v>1</c:v>
                </c:pt>
                <c:pt idx="1604">
                  <c:v>1</c:v>
                </c:pt>
                <c:pt idx="1605">
                  <c:v>2</c:v>
                </c:pt>
                <c:pt idx="1606">
                  <c:v>4</c:v>
                </c:pt>
                <c:pt idx="1607">
                  <c:v>0</c:v>
                </c:pt>
                <c:pt idx="1608">
                  <c:v>1</c:v>
                </c:pt>
                <c:pt idx="1609">
                  <c:v>3</c:v>
                </c:pt>
                <c:pt idx="1610">
                  <c:v>1</c:v>
                </c:pt>
                <c:pt idx="1611">
                  <c:v>2</c:v>
                </c:pt>
                <c:pt idx="1612">
                  <c:v>0</c:v>
                </c:pt>
                <c:pt idx="1613">
                  <c:v>3</c:v>
                </c:pt>
                <c:pt idx="1614">
                  <c:v>1</c:v>
                </c:pt>
                <c:pt idx="1615">
                  <c:v>2</c:v>
                </c:pt>
                <c:pt idx="1616">
                  <c:v>0</c:v>
                </c:pt>
                <c:pt idx="1617">
                  <c:v>2</c:v>
                </c:pt>
                <c:pt idx="1618">
                  <c:v>1</c:v>
                </c:pt>
                <c:pt idx="1619">
                  <c:v>1</c:v>
                </c:pt>
                <c:pt idx="1620">
                  <c:v>0</c:v>
                </c:pt>
                <c:pt idx="1621">
                  <c:v>1</c:v>
                </c:pt>
                <c:pt idx="1622">
                  <c:v>0</c:v>
                </c:pt>
                <c:pt idx="1623">
                  <c:v>0</c:v>
                </c:pt>
                <c:pt idx="1624">
                  <c:v>1</c:v>
                </c:pt>
                <c:pt idx="1625">
                  <c:v>1</c:v>
                </c:pt>
                <c:pt idx="1626">
                  <c:v>2</c:v>
                </c:pt>
                <c:pt idx="1627">
                  <c:v>0</c:v>
                </c:pt>
                <c:pt idx="1628">
                  <c:v>0</c:v>
                </c:pt>
                <c:pt idx="1629">
                  <c:v>0</c:v>
                </c:pt>
                <c:pt idx="1630">
                  <c:v>0</c:v>
                </c:pt>
                <c:pt idx="1631">
                  <c:v>0</c:v>
                </c:pt>
                <c:pt idx="1632">
                  <c:v>0</c:v>
                </c:pt>
                <c:pt idx="1633">
                  <c:v>0</c:v>
                </c:pt>
                <c:pt idx="1634">
                  <c:v>0</c:v>
                </c:pt>
                <c:pt idx="1635">
                  <c:v>0</c:v>
                </c:pt>
                <c:pt idx="1636">
                  <c:v>0</c:v>
                </c:pt>
                <c:pt idx="1637">
                  <c:v>1</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1</c:v>
                </c:pt>
                <c:pt idx="1654">
                  <c:v>0</c:v>
                </c:pt>
                <c:pt idx="1655">
                  <c:v>0</c:v>
                </c:pt>
                <c:pt idx="1656">
                  <c:v>0</c:v>
                </c:pt>
                <c:pt idx="1657">
                  <c:v>0</c:v>
                </c:pt>
                <c:pt idx="1658">
                  <c:v>1</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1</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numCache>
            </c:numRef>
          </c:yVal>
          <c:smooth val="1"/>
        </c:ser>
        <c:dLbls>
          <c:showLegendKey val="0"/>
          <c:showVal val="0"/>
          <c:showCatName val="0"/>
          <c:showSerName val="0"/>
          <c:showPercent val="0"/>
          <c:showBubbleSize val="0"/>
        </c:dLbls>
        <c:axId val="333364224"/>
        <c:axId val="333364784"/>
      </c:scatterChart>
      <c:valAx>
        <c:axId val="333364224"/>
        <c:scaling>
          <c:orientation val="minMax"/>
          <c:max val="0"/>
          <c:min val="-0.30000000000000004"/>
        </c:scaling>
        <c:delete val="0"/>
        <c:axPos val="b"/>
        <c:numFmt formatCode="#,##0.00" sourceLinked="0"/>
        <c:majorTickMark val="out"/>
        <c:minorTickMark val="none"/>
        <c:tickLblPos val="nextTo"/>
        <c:crossAx val="333364784"/>
        <c:crosses val="autoZero"/>
        <c:crossBetween val="midCat"/>
      </c:valAx>
      <c:valAx>
        <c:axId val="333364784"/>
        <c:scaling>
          <c:orientation val="minMax"/>
          <c:min val="0"/>
        </c:scaling>
        <c:delete val="0"/>
        <c:axPos val="l"/>
        <c:majorGridlines/>
        <c:numFmt formatCode="General" sourceLinked="1"/>
        <c:majorTickMark val="out"/>
        <c:minorTickMark val="none"/>
        <c:tickLblPos val="nextTo"/>
        <c:crossAx val="333364224"/>
        <c:crosses val="autoZero"/>
        <c:crossBetween val="midCat"/>
      </c:valAx>
    </c:plotArea>
    <c:plotVisOnly val="1"/>
    <c:dispBlanksAs val="gap"/>
    <c:showDLblsOverMax val="0"/>
  </c:chart>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marker>
            <c:symbol val="none"/>
          </c:marker>
          <c:xVal>
            <c:numRef>
              <c:f>'GoodAPD-cathodeGrounded'!$A$1:$A$1359</c:f>
              <c:numCache>
                <c:formatCode>0.00E+00</c:formatCode>
                <c:ptCount val="1359"/>
                <c:pt idx="0">
                  <c:v>-0.27724199999999999</c:v>
                </c:pt>
                <c:pt idx="1">
                  <c:v>-0.27695900000000001</c:v>
                </c:pt>
                <c:pt idx="2">
                  <c:v>-0.27667700000000001</c:v>
                </c:pt>
                <c:pt idx="3">
                  <c:v>-0.27639399999999997</c:v>
                </c:pt>
                <c:pt idx="4">
                  <c:v>-0.27611200000000002</c:v>
                </c:pt>
                <c:pt idx="5">
                  <c:v>-0.27583000000000002</c:v>
                </c:pt>
                <c:pt idx="6">
                  <c:v>-0.27554699999999999</c:v>
                </c:pt>
                <c:pt idx="7">
                  <c:v>-0.27526499999999998</c:v>
                </c:pt>
                <c:pt idx="8">
                  <c:v>-0.274982</c:v>
                </c:pt>
                <c:pt idx="9">
                  <c:v>-0.2747</c:v>
                </c:pt>
                <c:pt idx="10">
                  <c:v>-0.27441700000000002</c:v>
                </c:pt>
                <c:pt idx="11">
                  <c:v>-0.27413500000000002</c:v>
                </c:pt>
                <c:pt idx="12">
                  <c:v>-0.27385199999999998</c:v>
                </c:pt>
                <c:pt idx="13">
                  <c:v>-0.27356999999999998</c:v>
                </c:pt>
                <c:pt idx="14">
                  <c:v>-0.273287</c:v>
                </c:pt>
                <c:pt idx="15">
                  <c:v>-0.273005</c:v>
                </c:pt>
                <c:pt idx="16">
                  <c:v>-0.27272299999999999</c:v>
                </c:pt>
                <c:pt idx="17">
                  <c:v>-0.27244000000000002</c:v>
                </c:pt>
                <c:pt idx="18">
                  <c:v>-0.27215800000000001</c:v>
                </c:pt>
                <c:pt idx="19">
                  <c:v>-0.27187499999999998</c:v>
                </c:pt>
                <c:pt idx="20">
                  <c:v>-0.27159299999999997</c:v>
                </c:pt>
                <c:pt idx="21">
                  <c:v>-0.27131</c:v>
                </c:pt>
                <c:pt idx="22">
                  <c:v>-0.27102799999999999</c:v>
                </c:pt>
                <c:pt idx="23">
                  <c:v>-0.27074500000000001</c:v>
                </c:pt>
                <c:pt idx="24">
                  <c:v>-0.27046300000000001</c:v>
                </c:pt>
                <c:pt idx="25">
                  <c:v>-0.270181</c:v>
                </c:pt>
                <c:pt idx="26">
                  <c:v>-0.26989800000000003</c:v>
                </c:pt>
                <c:pt idx="27">
                  <c:v>-0.26961600000000002</c:v>
                </c:pt>
                <c:pt idx="28">
                  <c:v>-0.26933299999999999</c:v>
                </c:pt>
                <c:pt idx="29">
                  <c:v>-0.26905099999999998</c:v>
                </c:pt>
                <c:pt idx="30">
                  <c:v>-0.26876800000000001</c:v>
                </c:pt>
                <c:pt idx="31">
                  <c:v>-0.268486</c:v>
                </c:pt>
                <c:pt idx="32">
                  <c:v>-0.26820300000000002</c:v>
                </c:pt>
                <c:pt idx="33">
                  <c:v>-0.26792100000000002</c:v>
                </c:pt>
                <c:pt idx="34">
                  <c:v>-0.26763799999999999</c:v>
                </c:pt>
                <c:pt idx="35">
                  <c:v>-0.26735599999999998</c:v>
                </c:pt>
                <c:pt idx="36">
                  <c:v>-0.26707399999999998</c:v>
                </c:pt>
                <c:pt idx="37">
                  <c:v>-0.266791</c:v>
                </c:pt>
                <c:pt idx="38">
                  <c:v>-0.266509</c:v>
                </c:pt>
                <c:pt idx="39">
                  <c:v>-0.26622600000000002</c:v>
                </c:pt>
                <c:pt idx="40">
                  <c:v>-0.26594400000000001</c:v>
                </c:pt>
                <c:pt idx="41">
                  <c:v>-0.26566099999999998</c:v>
                </c:pt>
                <c:pt idx="42">
                  <c:v>-0.26537899999999998</c:v>
                </c:pt>
                <c:pt idx="43">
                  <c:v>-0.265096</c:v>
                </c:pt>
                <c:pt idx="44">
                  <c:v>-0.26481399999999999</c:v>
                </c:pt>
                <c:pt idx="45">
                  <c:v>-0.26453199999999999</c:v>
                </c:pt>
                <c:pt idx="46">
                  <c:v>-0.26424900000000001</c:v>
                </c:pt>
                <c:pt idx="47">
                  <c:v>-0.26396700000000001</c:v>
                </c:pt>
                <c:pt idx="48">
                  <c:v>-0.26368399999999997</c:v>
                </c:pt>
                <c:pt idx="49">
                  <c:v>-0.26340200000000003</c:v>
                </c:pt>
                <c:pt idx="50">
                  <c:v>-0.26311899999999999</c:v>
                </c:pt>
                <c:pt idx="51">
                  <c:v>-0.26283699999999999</c:v>
                </c:pt>
                <c:pt idx="52">
                  <c:v>-0.26255400000000001</c:v>
                </c:pt>
                <c:pt idx="53">
                  <c:v>-0.26227200000000001</c:v>
                </c:pt>
                <c:pt idx="54">
                  <c:v>-0.26198900000000003</c:v>
                </c:pt>
                <c:pt idx="55">
                  <c:v>-0.26170700000000002</c:v>
                </c:pt>
                <c:pt idx="56">
                  <c:v>-0.26142500000000002</c:v>
                </c:pt>
                <c:pt idx="57">
                  <c:v>-0.26114199999999999</c:v>
                </c:pt>
                <c:pt idx="58">
                  <c:v>-0.26085999999999998</c:v>
                </c:pt>
                <c:pt idx="59">
                  <c:v>-0.260577</c:v>
                </c:pt>
                <c:pt idx="60">
                  <c:v>-0.260295</c:v>
                </c:pt>
                <c:pt idx="61">
                  <c:v>-0.26001200000000002</c:v>
                </c:pt>
                <c:pt idx="62">
                  <c:v>-0.25973000000000002</c:v>
                </c:pt>
                <c:pt idx="63">
                  <c:v>-0.25944699999999998</c:v>
                </c:pt>
                <c:pt idx="64">
                  <c:v>-0.25916499999999998</c:v>
                </c:pt>
                <c:pt idx="65">
                  <c:v>-0.258882</c:v>
                </c:pt>
                <c:pt idx="66">
                  <c:v>-0.2586</c:v>
                </c:pt>
                <c:pt idx="67">
                  <c:v>-0.25831799999999999</c:v>
                </c:pt>
                <c:pt idx="68">
                  <c:v>-0.25803500000000001</c:v>
                </c:pt>
                <c:pt idx="69">
                  <c:v>-0.25775300000000001</c:v>
                </c:pt>
                <c:pt idx="70">
                  <c:v>-0.25746999999999998</c:v>
                </c:pt>
                <c:pt idx="71">
                  <c:v>-0.25718800000000003</c:v>
                </c:pt>
                <c:pt idx="72">
                  <c:v>-0.25690499999999999</c:v>
                </c:pt>
                <c:pt idx="73">
                  <c:v>-0.25662299999999999</c:v>
                </c:pt>
                <c:pt idx="74">
                  <c:v>-0.25634000000000001</c:v>
                </c:pt>
                <c:pt idx="75">
                  <c:v>-0.25605800000000001</c:v>
                </c:pt>
                <c:pt idx="76">
                  <c:v>-0.255776</c:v>
                </c:pt>
                <c:pt idx="77">
                  <c:v>-0.25549300000000003</c:v>
                </c:pt>
                <c:pt idx="78">
                  <c:v>-0.25521100000000002</c:v>
                </c:pt>
                <c:pt idx="79">
                  <c:v>-0.25492799999999999</c:v>
                </c:pt>
                <c:pt idx="80">
                  <c:v>-0.25464599999999998</c:v>
                </c:pt>
                <c:pt idx="81">
                  <c:v>-0.25436300000000001</c:v>
                </c:pt>
                <c:pt idx="82">
                  <c:v>-0.254081</c:v>
                </c:pt>
                <c:pt idx="83">
                  <c:v>-0.25379800000000002</c:v>
                </c:pt>
                <c:pt idx="84">
                  <c:v>-0.25351600000000002</c:v>
                </c:pt>
                <c:pt idx="85">
                  <c:v>-0.25323299999999999</c:v>
                </c:pt>
                <c:pt idx="86">
                  <c:v>-0.25295099999999998</c:v>
                </c:pt>
                <c:pt idx="87">
                  <c:v>-0.25266899999999998</c:v>
                </c:pt>
                <c:pt idx="88">
                  <c:v>-0.252386</c:v>
                </c:pt>
                <c:pt idx="89">
                  <c:v>-0.25210399999999999</c:v>
                </c:pt>
                <c:pt idx="90">
                  <c:v>-0.25182100000000002</c:v>
                </c:pt>
                <c:pt idx="91">
                  <c:v>-0.25153900000000001</c:v>
                </c:pt>
                <c:pt idx="92">
                  <c:v>-0.25125599999999998</c:v>
                </c:pt>
                <c:pt idx="93">
                  <c:v>-0.25097399999999997</c:v>
                </c:pt>
                <c:pt idx="94">
                  <c:v>-0.250691</c:v>
                </c:pt>
                <c:pt idx="95">
                  <c:v>-0.25040899999999999</c:v>
                </c:pt>
                <c:pt idx="96">
                  <c:v>-0.25012699999999999</c:v>
                </c:pt>
                <c:pt idx="97">
                  <c:v>-0.24984400000000001</c:v>
                </c:pt>
                <c:pt idx="98">
                  <c:v>-0.24956200000000001</c:v>
                </c:pt>
                <c:pt idx="99">
                  <c:v>-0.249279</c:v>
                </c:pt>
                <c:pt idx="100">
                  <c:v>-0.248997</c:v>
                </c:pt>
                <c:pt idx="101">
                  <c:v>-0.24871399999999999</c:v>
                </c:pt>
                <c:pt idx="102">
                  <c:v>-0.24843199999999999</c:v>
                </c:pt>
                <c:pt idx="103">
                  <c:v>-0.24814900000000001</c:v>
                </c:pt>
                <c:pt idx="104">
                  <c:v>-0.247867</c:v>
                </c:pt>
                <c:pt idx="105">
                  <c:v>-0.247584</c:v>
                </c:pt>
                <c:pt idx="106">
                  <c:v>-0.24730199999999999</c:v>
                </c:pt>
                <c:pt idx="107">
                  <c:v>-0.24701999999999999</c:v>
                </c:pt>
                <c:pt idx="108">
                  <c:v>-0.24673700000000001</c:v>
                </c:pt>
                <c:pt idx="109">
                  <c:v>-0.24645500000000001</c:v>
                </c:pt>
                <c:pt idx="110">
                  <c:v>-0.246172</c:v>
                </c:pt>
                <c:pt idx="111">
                  <c:v>-0.24589</c:v>
                </c:pt>
                <c:pt idx="112">
                  <c:v>-0.24560699999999999</c:v>
                </c:pt>
                <c:pt idx="113">
                  <c:v>-0.24532499999999999</c:v>
                </c:pt>
                <c:pt idx="114">
                  <c:v>-0.24504200000000001</c:v>
                </c:pt>
                <c:pt idx="115">
                  <c:v>-0.24476000000000001</c:v>
                </c:pt>
                <c:pt idx="116">
                  <c:v>-0.244478</c:v>
                </c:pt>
                <c:pt idx="117">
                  <c:v>-0.244195</c:v>
                </c:pt>
                <c:pt idx="118">
                  <c:v>-0.24391299999999999</c:v>
                </c:pt>
                <c:pt idx="119">
                  <c:v>-0.24363000000000001</c:v>
                </c:pt>
                <c:pt idx="120">
                  <c:v>-0.24334800000000001</c:v>
                </c:pt>
                <c:pt idx="121">
                  <c:v>-0.243065</c:v>
                </c:pt>
                <c:pt idx="122">
                  <c:v>-0.242783</c:v>
                </c:pt>
                <c:pt idx="123">
                  <c:v>-0.24249999999999999</c:v>
                </c:pt>
                <c:pt idx="124">
                  <c:v>-0.24221799999999999</c:v>
                </c:pt>
                <c:pt idx="125">
                  <c:v>-0.24193500000000001</c:v>
                </c:pt>
                <c:pt idx="126">
                  <c:v>-0.24165300000000001</c:v>
                </c:pt>
                <c:pt idx="127">
                  <c:v>-0.241371</c:v>
                </c:pt>
                <c:pt idx="128">
                  <c:v>-0.241088</c:v>
                </c:pt>
                <c:pt idx="129">
                  <c:v>-0.24080599999999999</c:v>
                </c:pt>
                <c:pt idx="130">
                  <c:v>-0.24052299999999999</c:v>
                </c:pt>
                <c:pt idx="131">
                  <c:v>-0.24024100000000001</c:v>
                </c:pt>
                <c:pt idx="132">
                  <c:v>-0.239958</c:v>
                </c:pt>
                <c:pt idx="133">
                  <c:v>-0.239676</c:v>
                </c:pt>
                <c:pt idx="134">
                  <c:v>-0.23939299999999999</c:v>
                </c:pt>
                <c:pt idx="135">
                  <c:v>-0.23911099999999999</c:v>
                </c:pt>
                <c:pt idx="136">
                  <c:v>-0.23882900000000001</c:v>
                </c:pt>
                <c:pt idx="137">
                  <c:v>-0.23854600000000001</c:v>
                </c:pt>
                <c:pt idx="138">
                  <c:v>-0.238264</c:v>
                </c:pt>
                <c:pt idx="139">
                  <c:v>-0.237981</c:v>
                </c:pt>
                <c:pt idx="140">
                  <c:v>-0.23769899999999999</c:v>
                </c:pt>
                <c:pt idx="141">
                  <c:v>-0.23741599999999999</c:v>
                </c:pt>
                <c:pt idx="142">
                  <c:v>-0.23713400000000001</c:v>
                </c:pt>
                <c:pt idx="143">
                  <c:v>-0.23685100000000001</c:v>
                </c:pt>
                <c:pt idx="144">
                  <c:v>-0.236569</c:v>
                </c:pt>
                <c:pt idx="145">
                  <c:v>-0.236286</c:v>
                </c:pt>
                <c:pt idx="146">
                  <c:v>-0.23600399999999999</c:v>
                </c:pt>
                <c:pt idx="147">
                  <c:v>-0.23572199999999999</c:v>
                </c:pt>
                <c:pt idx="148">
                  <c:v>-0.23543900000000001</c:v>
                </c:pt>
                <c:pt idx="149">
                  <c:v>-0.235157</c:v>
                </c:pt>
                <c:pt idx="150">
                  <c:v>-0.234874</c:v>
                </c:pt>
                <c:pt idx="151">
                  <c:v>-0.23459199999999999</c:v>
                </c:pt>
                <c:pt idx="152">
                  <c:v>-0.23430899999999999</c:v>
                </c:pt>
                <c:pt idx="153">
                  <c:v>-0.23402700000000001</c:v>
                </c:pt>
                <c:pt idx="154">
                  <c:v>-0.23374400000000001</c:v>
                </c:pt>
                <c:pt idx="155">
                  <c:v>-0.233462</c:v>
                </c:pt>
                <c:pt idx="156">
                  <c:v>-0.23318</c:v>
                </c:pt>
                <c:pt idx="157">
                  <c:v>-0.23289699999999999</c:v>
                </c:pt>
                <c:pt idx="158">
                  <c:v>-0.23261499999999999</c:v>
                </c:pt>
                <c:pt idx="159">
                  <c:v>-0.23233200000000001</c:v>
                </c:pt>
                <c:pt idx="160">
                  <c:v>-0.23205000000000001</c:v>
                </c:pt>
                <c:pt idx="161">
                  <c:v>-0.231767</c:v>
                </c:pt>
                <c:pt idx="162">
                  <c:v>-0.231485</c:v>
                </c:pt>
                <c:pt idx="163">
                  <c:v>-0.23120199999999999</c:v>
                </c:pt>
                <c:pt idx="164">
                  <c:v>-0.23091999999999999</c:v>
                </c:pt>
                <c:pt idx="165">
                  <c:v>-0.23063700000000001</c:v>
                </c:pt>
                <c:pt idx="166">
                  <c:v>-0.230355</c:v>
                </c:pt>
                <c:pt idx="167">
                  <c:v>-0.230073</c:v>
                </c:pt>
                <c:pt idx="168">
                  <c:v>-0.22978999999999999</c:v>
                </c:pt>
                <c:pt idx="169">
                  <c:v>-0.22950799999999999</c:v>
                </c:pt>
                <c:pt idx="170">
                  <c:v>-0.22922500000000001</c:v>
                </c:pt>
                <c:pt idx="171">
                  <c:v>-0.22894300000000001</c:v>
                </c:pt>
                <c:pt idx="172">
                  <c:v>-0.22866</c:v>
                </c:pt>
                <c:pt idx="173">
                  <c:v>-0.228378</c:v>
                </c:pt>
                <c:pt idx="174">
                  <c:v>-0.22809499999999999</c:v>
                </c:pt>
                <c:pt idx="175">
                  <c:v>-0.22781299999999999</c:v>
                </c:pt>
                <c:pt idx="176">
                  <c:v>-0.22753100000000001</c:v>
                </c:pt>
                <c:pt idx="177">
                  <c:v>-0.22724800000000001</c:v>
                </c:pt>
                <c:pt idx="178">
                  <c:v>-0.226966</c:v>
                </c:pt>
                <c:pt idx="179">
                  <c:v>-0.226683</c:v>
                </c:pt>
                <c:pt idx="180">
                  <c:v>-0.22640099999999999</c:v>
                </c:pt>
                <c:pt idx="181">
                  <c:v>-0.22611800000000001</c:v>
                </c:pt>
                <c:pt idx="182">
                  <c:v>-0.22583600000000001</c:v>
                </c:pt>
                <c:pt idx="183">
                  <c:v>-0.225553</c:v>
                </c:pt>
                <c:pt idx="184">
                  <c:v>-0.225271</c:v>
                </c:pt>
                <c:pt idx="185">
                  <c:v>-0.22498799999999999</c:v>
                </c:pt>
                <c:pt idx="186">
                  <c:v>-0.22470599999999999</c:v>
                </c:pt>
                <c:pt idx="187">
                  <c:v>-0.22442400000000001</c:v>
                </c:pt>
                <c:pt idx="188">
                  <c:v>-0.22414100000000001</c:v>
                </c:pt>
                <c:pt idx="189">
                  <c:v>-0.223859</c:v>
                </c:pt>
                <c:pt idx="190">
                  <c:v>-0.223576</c:v>
                </c:pt>
                <c:pt idx="191">
                  <c:v>-0.22329399999999999</c:v>
                </c:pt>
                <c:pt idx="192">
                  <c:v>-0.22301099999999999</c:v>
                </c:pt>
                <c:pt idx="193">
                  <c:v>-0.22272900000000001</c:v>
                </c:pt>
                <c:pt idx="194">
                  <c:v>-0.222446</c:v>
                </c:pt>
                <c:pt idx="195">
                  <c:v>-0.222164</c:v>
                </c:pt>
                <c:pt idx="196">
                  <c:v>-0.221882</c:v>
                </c:pt>
                <c:pt idx="197">
                  <c:v>-0.22159899999999999</c:v>
                </c:pt>
                <c:pt idx="198">
                  <c:v>-0.22131700000000001</c:v>
                </c:pt>
                <c:pt idx="199">
                  <c:v>-0.22103400000000001</c:v>
                </c:pt>
                <c:pt idx="200">
                  <c:v>-0.220752</c:v>
                </c:pt>
                <c:pt idx="201">
                  <c:v>-0.220469</c:v>
                </c:pt>
                <c:pt idx="202">
                  <c:v>-0.22018699999999999</c:v>
                </c:pt>
                <c:pt idx="203">
                  <c:v>-0.21990399999999999</c:v>
                </c:pt>
                <c:pt idx="204">
                  <c:v>-0.21962200000000001</c:v>
                </c:pt>
                <c:pt idx="205">
                  <c:v>-0.21933900000000001</c:v>
                </c:pt>
                <c:pt idx="206">
                  <c:v>-0.219057</c:v>
                </c:pt>
                <c:pt idx="207">
                  <c:v>-0.218775</c:v>
                </c:pt>
                <c:pt idx="208">
                  <c:v>-0.21849199999999999</c:v>
                </c:pt>
                <c:pt idx="209">
                  <c:v>-0.21820999999999999</c:v>
                </c:pt>
                <c:pt idx="210">
                  <c:v>-0.21792700000000001</c:v>
                </c:pt>
                <c:pt idx="211">
                  <c:v>-0.21764500000000001</c:v>
                </c:pt>
                <c:pt idx="212">
                  <c:v>-0.217362</c:v>
                </c:pt>
                <c:pt idx="213">
                  <c:v>-0.21708</c:v>
                </c:pt>
                <c:pt idx="214">
                  <c:v>-0.21679699999999999</c:v>
                </c:pt>
                <c:pt idx="215">
                  <c:v>-0.21651500000000001</c:v>
                </c:pt>
                <c:pt idx="216">
                  <c:v>-0.21623300000000001</c:v>
                </c:pt>
                <c:pt idx="217">
                  <c:v>-0.21595</c:v>
                </c:pt>
                <c:pt idx="218">
                  <c:v>-0.215668</c:v>
                </c:pt>
                <c:pt idx="219">
                  <c:v>-0.21538499999999999</c:v>
                </c:pt>
                <c:pt idx="220">
                  <c:v>-0.21510299999999999</c:v>
                </c:pt>
                <c:pt idx="221">
                  <c:v>-0.21482000000000001</c:v>
                </c:pt>
                <c:pt idx="222">
                  <c:v>-0.21453800000000001</c:v>
                </c:pt>
                <c:pt idx="223">
                  <c:v>-0.214255</c:v>
                </c:pt>
                <c:pt idx="224">
                  <c:v>-0.213973</c:v>
                </c:pt>
                <c:pt idx="225">
                  <c:v>-0.21368999999999999</c:v>
                </c:pt>
                <c:pt idx="226">
                  <c:v>-0.21340799999999999</c:v>
                </c:pt>
                <c:pt idx="227">
                  <c:v>-0.21312600000000001</c:v>
                </c:pt>
                <c:pt idx="228">
                  <c:v>-0.212843</c:v>
                </c:pt>
                <c:pt idx="229">
                  <c:v>-0.212561</c:v>
                </c:pt>
                <c:pt idx="230">
                  <c:v>-0.21227799999999999</c:v>
                </c:pt>
                <c:pt idx="231">
                  <c:v>-0.21199599999999999</c:v>
                </c:pt>
                <c:pt idx="232">
                  <c:v>-0.21171300000000001</c:v>
                </c:pt>
                <c:pt idx="233">
                  <c:v>-0.21143100000000001</c:v>
                </c:pt>
                <c:pt idx="234">
                  <c:v>-0.211148</c:v>
                </c:pt>
                <c:pt idx="235">
                  <c:v>-0.210866</c:v>
                </c:pt>
                <c:pt idx="236">
                  <c:v>-0.21058399999999999</c:v>
                </c:pt>
                <c:pt idx="237">
                  <c:v>-0.21030099999999999</c:v>
                </c:pt>
                <c:pt idx="238">
                  <c:v>-0.21001900000000001</c:v>
                </c:pt>
                <c:pt idx="239">
                  <c:v>-0.20973600000000001</c:v>
                </c:pt>
                <c:pt idx="240">
                  <c:v>-0.209454</c:v>
                </c:pt>
                <c:pt idx="241">
                  <c:v>-0.209171</c:v>
                </c:pt>
                <c:pt idx="242">
                  <c:v>-0.20888899999999999</c:v>
                </c:pt>
                <c:pt idx="243">
                  <c:v>-0.20860600000000001</c:v>
                </c:pt>
                <c:pt idx="244">
                  <c:v>-0.20832400000000001</c:v>
                </c:pt>
                <c:pt idx="245">
                  <c:v>-0.208041</c:v>
                </c:pt>
                <c:pt idx="246">
                  <c:v>-0.207759</c:v>
                </c:pt>
                <c:pt idx="247">
                  <c:v>-0.20747699999999999</c:v>
                </c:pt>
                <c:pt idx="248">
                  <c:v>-0.20719399999999999</c:v>
                </c:pt>
                <c:pt idx="249">
                  <c:v>-0.20691200000000001</c:v>
                </c:pt>
                <c:pt idx="250">
                  <c:v>-0.20662900000000001</c:v>
                </c:pt>
                <c:pt idx="251">
                  <c:v>-0.206347</c:v>
                </c:pt>
                <c:pt idx="252">
                  <c:v>-0.206064</c:v>
                </c:pt>
                <c:pt idx="253">
                  <c:v>-0.20578199999999999</c:v>
                </c:pt>
                <c:pt idx="254">
                  <c:v>-0.20549899999999999</c:v>
                </c:pt>
                <c:pt idx="255">
                  <c:v>-0.20521700000000001</c:v>
                </c:pt>
                <c:pt idx="256">
                  <c:v>-0.20493500000000001</c:v>
                </c:pt>
                <c:pt idx="257">
                  <c:v>-0.204652</c:v>
                </c:pt>
                <c:pt idx="258">
                  <c:v>-0.20437</c:v>
                </c:pt>
                <c:pt idx="259">
                  <c:v>-0.20408699999999999</c:v>
                </c:pt>
                <c:pt idx="260">
                  <c:v>-0.20380499999999999</c:v>
                </c:pt>
                <c:pt idx="261">
                  <c:v>-0.20352200000000001</c:v>
                </c:pt>
                <c:pt idx="262">
                  <c:v>-0.20324</c:v>
                </c:pt>
                <c:pt idx="263">
                  <c:v>-0.202957</c:v>
                </c:pt>
                <c:pt idx="264">
                  <c:v>-0.20267499999999999</c:v>
                </c:pt>
                <c:pt idx="265">
                  <c:v>-0.20239199999999999</c:v>
                </c:pt>
                <c:pt idx="266">
                  <c:v>-0.20211000000000001</c:v>
                </c:pt>
                <c:pt idx="267">
                  <c:v>-0.20182800000000001</c:v>
                </c:pt>
                <c:pt idx="268">
                  <c:v>-0.201545</c:v>
                </c:pt>
                <c:pt idx="269">
                  <c:v>-0.201263</c:v>
                </c:pt>
                <c:pt idx="270">
                  <c:v>-0.20097999999999999</c:v>
                </c:pt>
                <c:pt idx="271">
                  <c:v>-0.20069799999999999</c:v>
                </c:pt>
                <c:pt idx="272">
                  <c:v>-0.20041500000000001</c:v>
                </c:pt>
                <c:pt idx="273">
                  <c:v>-0.20013300000000001</c:v>
                </c:pt>
                <c:pt idx="274">
                  <c:v>-0.19985</c:v>
                </c:pt>
                <c:pt idx="275">
                  <c:v>-0.199568</c:v>
                </c:pt>
                <c:pt idx="276">
                  <c:v>-0.19928599999999999</c:v>
                </c:pt>
                <c:pt idx="277">
                  <c:v>-0.19900300000000001</c:v>
                </c:pt>
                <c:pt idx="278">
                  <c:v>-0.19872100000000001</c:v>
                </c:pt>
                <c:pt idx="279">
                  <c:v>-0.198438</c:v>
                </c:pt>
                <c:pt idx="280">
                  <c:v>-0.198156</c:v>
                </c:pt>
                <c:pt idx="281">
                  <c:v>-0.19787299999999999</c:v>
                </c:pt>
                <c:pt idx="282">
                  <c:v>-0.19759099999999999</c:v>
                </c:pt>
                <c:pt idx="283">
                  <c:v>-0.19730800000000001</c:v>
                </c:pt>
                <c:pt idx="284">
                  <c:v>-0.19702600000000001</c:v>
                </c:pt>
                <c:pt idx="285">
                  <c:v>-0.196743</c:v>
                </c:pt>
                <c:pt idx="286">
                  <c:v>-0.196461</c:v>
                </c:pt>
                <c:pt idx="287">
                  <c:v>-0.19617899999999999</c:v>
                </c:pt>
                <c:pt idx="288">
                  <c:v>-0.19589599999999999</c:v>
                </c:pt>
                <c:pt idx="289">
                  <c:v>-0.19561400000000001</c:v>
                </c:pt>
                <c:pt idx="290">
                  <c:v>-0.195331</c:v>
                </c:pt>
                <c:pt idx="291">
                  <c:v>-0.195049</c:v>
                </c:pt>
                <c:pt idx="292">
                  <c:v>-0.19476599999999999</c:v>
                </c:pt>
                <c:pt idx="293">
                  <c:v>-0.19448399999999999</c:v>
                </c:pt>
                <c:pt idx="294">
                  <c:v>-0.19420100000000001</c:v>
                </c:pt>
                <c:pt idx="295">
                  <c:v>-0.19391900000000001</c:v>
                </c:pt>
                <c:pt idx="296">
                  <c:v>-0.193637</c:v>
                </c:pt>
                <c:pt idx="297">
                  <c:v>-0.193354</c:v>
                </c:pt>
                <c:pt idx="298">
                  <c:v>-0.19307199999999999</c:v>
                </c:pt>
                <c:pt idx="299">
                  <c:v>-0.19278899999999999</c:v>
                </c:pt>
                <c:pt idx="300">
                  <c:v>-0.19250700000000001</c:v>
                </c:pt>
                <c:pt idx="301">
                  <c:v>-0.19222400000000001</c:v>
                </c:pt>
                <c:pt idx="302">
                  <c:v>-0.191942</c:v>
                </c:pt>
                <c:pt idx="303">
                  <c:v>-0.191659</c:v>
                </c:pt>
                <c:pt idx="304">
                  <c:v>-0.19137699999999999</c:v>
                </c:pt>
                <c:pt idx="305">
                  <c:v>-0.19109400000000001</c:v>
                </c:pt>
                <c:pt idx="306">
                  <c:v>-0.19081200000000001</c:v>
                </c:pt>
                <c:pt idx="307">
                  <c:v>-0.19053</c:v>
                </c:pt>
                <c:pt idx="308">
                  <c:v>-0.190247</c:v>
                </c:pt>
                <c:pt idx="309">
                  <c:v>-0.18996499999999999</c:v>
                </c:pt>
                <c:pt idx="310">
                  <c:v>-0.18968199999999999</c:v>
                </c:pt>
                <c:pt idx="311">
                  <c:v>-0.18940000000000001</c:v>
                </c:pt>
                <c:pt idx="312">
                  <c:v>-0.18911700000000001</c:v>
                </c:pt>
                <c:pt idx="313">
                  <c:v>-0.188835</c:v>
                </c:pt>
                <c:pt idx="314">
                  <c:v>-0.188552</c:v>
                </c:pt>
                <c:pt idx="315">
                  <c:v>-0.18826999999999999</c:v>
                </c:pt>
                <c:pt idx="316">
                  <c:v>-0.18798699999999999</c:v>
                </c:pt>
                <c:pt idx="317">
                  <c:v>-0.18770500000000001</c:v>
                </c:pt>
                <c:pt idx="318">
                  <c:v>-0.18742300000000001</c:v>
                </c:pt>
                <c:pt idx="319">
                  <c:v>-0.18714</c:v>
                </c:pt>
                <c:pt idx="320">
                  <c:v>-0.186858</c:v>
                </c:pt>
                <c:pt idx="321">
                  <c:v>-0.18657499999999999</c:v>
                </c:pt>
                <c:pt idx="322">
                  <c:v>-0.18629299999999999</c:v>
                </c:pt>
                <c:pt idx="323">
                  <c:v>-0.18601000000000001</c:v>
                </c:pt>
                <c:pt idx="324">
                  <c:v>-0.185728</c:v>
                </c:pt>
                <c:pt idx="325">
                  <c:v>-0.185445</c:v>
                </c:pt>
                <c:pt idx="326">
                  <c:v>-0.18516299999999999</c:v>
                </c:pt>
                <c:pt idx="327">
                  <c:v>-0.18488099999999999</c:v>
                </c:pt>
                <c:pt idx="328">
                  <c:v>-0.18459800000000001</c:v>
                </c:pt>
                <c:pt idx="329">
                  <c:v>-0.18431600000000001</c:v>
                </c:pt>
                <c:pt idx="330">
                  <c:v>-0.184033</c:v>
                </c:pt>
                <c:pt idx="331">
                  <c:v>-0.183751</c:v>
                </c:pt>
                <c:pt idx="332">
                  <c:v>-0.18346799999999999</c:v>
                </c:pt>
                <c:pt idx="333">
                  <c:v>-0.18318599999999999</c:v>
                </c:pt>
                <c:pt idx="334">
                  <c:v>-0.18290300000000001</c:v>
                </c:pt>
                <c:pt idx="335">
                  <c:v>-0.18262100000000001</c:v>
                </c:pt>
                <c:pt idx="336">
                  <c:v>-0.182338</c:v>
                </c:pt>
                <c:pt idx="337">
                  <c:v>-0.182056</c:v>
                </c:pt>
                <c:pt idx="338">
                  <c:v>-0.18177399999999999</c:v>
                </c:pt>
                <c:pt idx="339">
                  <c:v>-0.18149100000000001</c:v>
                </c:pt>
                <c:pt idx="340">
                  <c:v>-0.18120900000000001</c:v>
                </c:pt>
                <c:pt idx="341">
                  <c:v>-0.180926</c:v>
                </c:pt>
                <c:pt idx="342">
                  <c:v>-0.180644</c:v>
                </c:pt>
                <c:pt idx="343">
                  <c:v>-0.18036099999999999</c:v>
                </c:pt>
                <c:pt idx="344">
                  <c:v>-0.18007899999999999</c:v>
                </c:pt>
                <c:pt idx="345">
                  <c:v>-0.17979600000000001</c:v>
                </c:pt>
                <c:pt idx="346">
                  <c:v>-0.17951400000000001</c:v>
                </c:pt>
                <c:pt idx="347">
                  <c:v>-0.179232</c:v>
                </c:pt>
                <c:pt idx="348">
                  <c:v>-0.178949</c:v>
                </c:pt>
                <c:pt idx="349">
                  <c:v>-0.17866699999999999</c:v>
                </c:pt>
                <c:pt idx="350">
                  <c:v>-0.17838399999999999</c:v>
                </c:pt>
                <c:pt idx="351">
                  <c:v>-0.17810200000000001</c:v>
                </c:pt>
                <c:pt idx="352">
                  <c:v>-0.177819</c:v>
                </c:pt>
                <c:pt idx="353">
                  <c:v>-0.177537</c:v>
                </c:pt>
                <c:pt idx="354">
                  <c:v>-0.17725399999999999</c:v>
                </c:pt>
                <c:pt idx="355">
                  <c:v>-0.17697199999999999</c:v>
                </c:pt>
                <c:pt idx="356">
                  <c:v>-0.17668900000000001</c:v>
                </c:pt>
                <c:pt idx="357">
                  <c:v>-0.17640700000000001</c:v>
                </c:pt>
                <c:pt idx="358">
                  <c:v>-0.176125</c:v>
                </c:pt>
                <c:pt idx="359">
                  <c:v>-0.175842</c:v>
                </c:pt>
                <c:pt idx="360">
                  <c:v>-0.17555999999999999</c:v>
                </c:pt>
                <c:pt idx="361">
                  <c:v>-0.17527699999999999</c:v>
                </c:pt>
                <c:pt idx="362">
                  <c:v>-0.17499500000000001</c:v>
                </c:pt>
                <c:pt idx="363">
                  <c:v>-0.17471200000000001</c:v>
                </c:pt>
                <c:pt idx="364">
                  <c:v>-0.17443</c:v>
                </c:pt>
                <c:pt idx="365">
                  <c:v>-0.174147</c:v>
                </c:pt>
                <c:pt idx="366">
                  <c:v>-0.17386499999999999</c:v>
                </c:pt>
                <c:pt idx="367">
                  <c:v>-0.17358299999999999</c:v>
                </c:pt>
                <c:pt idx="368">
                  <c:v>-0.17330000000000001</c:v>
                </c:pt>
                <c:pt idx="369">
                  <c:v>-0.17301800000000001</c:v>
                </c:pt>
                <c:pt idx="370">
                  <c:v>-0.172735</c:v>
                </c:pt>
                <c:pt idx="371">
                  <c:v>-0.172453</c:v>
                </c:pt>
                <c:pt idx="372">
                  <c:v>-0.17216999999999999</c:v>
                </c:pt>
                <c:pt idx="373">
                  <c:v>-0.17188800000000001</c:v>
                </c:pt>
                <c:pt idx="374">
                  <c:v>-0.17160500000000001</c:v>
                </c:pt>
                <c:pt idx="375">
                  <c:v>-0.171323</c:v>
                </c:pt>
                <c:pt idx="376">
                  <c:v>-0.17104</c:v>
                </c:pt>
                <c:pt idx="377">
                  <c:v>-0.17075799999999999</c:v>
                </c:pt>
                <c:pt idx="378">
                  <c:v>-0.17047599999999999</c:v>
                </c:pt>
                <c:pt idx="379">
                  <c:v>-0.17019300000000001</c:v>
                </c:pt>
                <c:pt idx="380">
                  <c:v>-0.16991100000000001</c:v>
                </c:pt>
                <c:pt idx="381">
                  <c:v>-0.169628</c:v>
                </c:pt>
                <c:pt idx="382">
                  <c:v>-0.169346</c:v>
                </c:pt>
                <c:pt idx="383">
                  <c:v>-0.16906299999999999</c:v>
                </c:pt>
                <c:pt idx="384">
                  <c:v>-0.16878099999999999</c:v>
                </c:pt>
                <c:pt idx="385">
                  <c:v>-0.16849800000000001</c:v>
                </c:pt>
                <c:pt idx="386">
                  <c:v>-0.168216</c:v>
                </c:pt>
                <c:pt idx="387">
                  <c:v>-0.167934</c:v>
                </c:pt>
                <c:pt idx="388">
                  <c:v>-0.16765099999999999</c:v>
                </c:pt>
                <c:pt idx="389">
                  <c:v>-0.16736899999999999</c:v>
                </c:pt>
                <c:pt idx="390">
                  <c:v>-0.16708600000000001</c:v>
                </c:pt>
                <c:pt idx="391">
                  <c:v>-0.16680400000000001</c:v>
                </c:pt>
                <c:pt idx="392">
                  <c:v>-0.166521</c:v>
                </c:pt>
                <c:pt idx="393">
                  <c:v>-0.166239</c:v>
                </c:pt>
                <c:pt idx="394">
                  <c:v>-0.16595599999999999</c:v>
                </c:pt>
                <c:pt idx="395">
                  <c:v>-0.16567399999999999</c:v>
                </c:pt>
                <c:pt idx="396">
                  <c:v>-0.16539100000000001</c:v>
                </c:pt>
                <c:pt idx="397">
                  <c:v>-0.16510900000000001</c:v>
                </c:pt>
                <c:pt idx="398">
                  <c:v>-0.164827</c:v>
                </c:pt>
                <c:pt idx="399">
                  <c:v>-0.164544</c:v>
                </c:pt>
                <c:pt idx="400">
                  <c:v>-0.16426199999999999</c:v>
                </c:pt>
                <c:pt idx="401">
                  <c:v>-0.16397900000000001</c:v>
                </c:pt>
                <c:pt idx="402">
                  <c:v>-0.16369700000000001</c:v>
                </c:pt>
                <c:pt idx="403">
                  <c:v>-0.163414</c:v>
                </c:pt>
                <c:pt idx="404">
                  <c:v>-0.163132</c:v>
                </c:pt>
                <c:pt idx="405">
                  <c:v>-0.16284899999999999</c:v>
                </c:pt>
                <c:pt idx="406">
                  <c:v>-0.16256699999999999</c:v>
                </c:pt>
                <c:pt idx="407">
                  <c:v>-0.16228500000000001</c:v>
                </c:pt>
                <c:pt idx="408">
                  <c:v>-0.16200200000000001</c:v>
                </c:pt>
                <c:pt idx="409">
                  <c:v>-0.16172</c:v>
                </c:pt>
                <c:pt idx="410">
                  <c:v>-0.161437</c:v>
                </c:pt>
                <c:pt idx="411">
                  <c:v>-0.16115499999999999</c:v>
                </c:pt>
                <c:pt idx="412">
                  <c:v>-0.16087199999999999</c:v>
                </c:pt>
                <c:pt idx="413">
                  <c:v>-0.16059000000000001</c:v>
                </c:pt>
                <c:pt idx="414">
                  <c:v>-0.16030700000000001</c:v>
                </c:pt>
                <c:pt idx="415">
                  <c:v>-0.160025</c:v>
                </c:pt>
                <c:pt idx="416">
                  <c:v>-0.159742</c:v>
                </c:pt>
                <c:pt idx="417">
                  <c:v>-0.15945999999999999</c:v>
                </c:pt>
                <c:pt idx="418">
                  <c:v>-0.15917799999999999</c:v>
                </c:pt>
                <c:pt idx="419">
                  <c:v>-0.15889500000000001</c:v>
                </c:pt>
                <c:pt idx="420">
                  <c:v>-0.158613</c:v>
                </c:pt>
                <c:pt idx="421">
                  <c:v>-0.15833</c:v>
                </c:pt>
                <c:pt idx="422">
                  <c:v>-0.15804799999999999</c:v>
                </c:pt>
                <c:pt idx="423">
                  <c:v>-0.15776499999999999</c:v>
                </c:pt>
                <c:pt idx="424">
                  <c:v>-0.15748300000000001</c:v>
                </c:pt>
                <c:pt idx="425">
                  <c:v>-0.15720000000000001</c:v>
                </c:pt>
                <c:pt idx="426">
                  <c:v>-0.156918</c:v>
                </c:pt>
                <c:pt idx="427">
                  <c:v>-0.156636</c:v>
                </c:pt>
                <c:pt idx="428">
                  <c:v>-0.15635299999999999</c:v>
                </c:pt>
                <c:pt idx="429">
                  <c:v>-0.15607099999999999</c:v>
                </c:pt>
                <c:pt idx="430">
                  <c:v>-0.15578800000000001</c:v>
                </c:pt>
                <c:pt idx="431">
                  <c:v>-0.15550600000000001</c:v>
                </c:pt>
                <c:pt idx="432">
                  <c:v>-0.155223</c:v>
                </c:pt>
                <c:pt idx="433">
                  <c:v>-0.154941</c:v>
                </c:pt>
                <c:pt idx="434">
                  <c:v>-0.15465799999999999</c:v>
                </c:pt>
                <c:pt idx="435">
                  <c:v>-0.15437600000000001</c:v>
                </c:pt>
                <c:pt idx="436">
                  <c:v>-0.15409300000000001</c:v>
                </c:pt>
                <c:pt idx="437">
                  <c:v>-0.153811</c:v>
                </c:pt>
                <c:pt idx="438">
                  <c:v>-0.153529</c:v>
                </c:pt>
                <c:pt idx="439">
                  <c:v>-0.15324599999999999</c:v>
                </c:pt>
                <c:pt idx="440">
                  <c:v>-0.15296399999999999</c:v>
                </c:pt>
                <c:pt idx="441">
                  <c:v>-0.15268100000000001</c:v>
                </c:pt>
                <c:pt idx="442">
                  <c:v>-0.15239900000000001</c:v>
                </c:pt>
                <c:pt idx="443">
                  <c:v>-0.152116</c:v>
                </c:pt>
                <c:pt idx="444">
                  <c:v>-0.151834</c:v>
                </c:pt>
                <c:pt idx="445">
                  <c:v>-0.15155099999999999</c:v>
                </c:pt>
                <c:pt idx="446">
                  <c:v>-0.15126899999999999</c:v>
                </c:pt>
                <c:pt idx="447">
                  <c:v>-0.15098700000000001</c:v>
                </c:pt>
                <c:pt idx="448">
                  <c:v>-0.150704</c:v>
                </c:pt>
                <c:pt idx="449">
                  <c:v>-0.150422</c:v>
                </c:pt>
                <c:pt idx="450">
                  <c:v>-0.15013899999999999</c:v>
                </c:pt>
                <c:pt idx="451">
                  <c:v>-0.14985699999999999</c:v>
                </c:pt>
                <c:pt idx="452">
                  <c:v>-0.14957400000000001</c:v>
                </c:pt>
                <c:pt idx="453">
                  <c:v>-0.14929200000000001</c:v>
                </c:pt>
                <c:pt idx="454">
                  <c:v>-0.149009</c:v>
                </c:pt>
                <c:pt idx="455">
                  <c:v>-0.148727</c:v>
                </c:pt>
                <c:pt idx="456">
                  <c:v>-0.14844399999999999</c:v>
                </c:pt>
                <c:pt idx="457">
                  <c:v>-0.14816199999999999</c:v>
                </c:pt>
                <c:pt idx="458">
                  <c:v>-0.14788000000000001</c:v>
                </c:pt>
                <c:pt idx="459">
                  <c:v>-0.14759700000000001</c:v>
                </c:pt>
                <c:pt idx="460">
                  <c:v>-0.147315</c:v>
                </c:pt>
                <c:pt idx="461">
                  <c:v>-0.147032</c:v>
                </c:pt>
                <c:pt idx="462">
                  <c:v>-0.14674999999999999</c:v>
                </c:pt>
                <c:pt idx="463">
                  <c:v>-0.14646700000000001</c:v>
                </c:pt>
                <c:pt idx="464">
                  <c:v>-0.14618500000000001</c:v>
                </c:pt>
                <c:pt idx="465">
                  <c:v>-0.145902</c:v>
                </c:pt>
                <c:pt idx="466">
                  <c:v>-0.14562</c:v>
                </c:pt>
                <c:pt idx="467">
                  <c:v>-0.14533799999999999</c:v>
                </c:pt>
                <c:pt idx="468">
                  <c:v>-0.14505499999999999</c:v>
                </c:pt>
                <c:pt idx="469">
                  <c:v>-0.14477300000000001</c:v>
                </c:pt>
                <c:pt idx="470">
                  <c:v>-0.14449000000000001</c:v>
                </c:pt>
                <c:pt idx="471">
                  <c:v>-0.144208</c:v>
                </c:pt>
                <c:pt idx="472">
                  <c:v>-0.143925</c:v>
                </c:pt>
                <c:pt idx="473">
                  <c:v>-0.14364299999999999</c:v>
                </c:pt>
                <c:pt idx="474">
                  <c:v>-0.14335999999999999</c:v>
                </c:pt>
                <c:pt idx="475">
                  <c:v>-0.14307800000000001</c:v>
                </c:pt>
                <c:pt idx="476">
                  <c:v>-0.14279500000000001</c:v>
                </c:pt>
                <c:pt idx="477">
                  <c:v>-0.142513</c:v>
                </c:pt>
                <c:pt idx="478">
                  <c:v>-0.142231</c:v>
                </c:pt>
                <c:pt idx="479">
                  <c:v>-0.14194799999999999</c:v>
                </c:pt>
                <c:pt idx="480">
                  <c:v>-0.14166599999999999</c:v>
                </c:pt>
                <c:pt idx="481">
                  <c:v>-0.14138300000000001</c:v>
                </c:pt>
                <c:pt idx="482">
                  <c:v>-0.141101</c:v>
                </c:pt>
                <c:pt idx="483">
                  <c:v>-0.140818</c:v>
                </c:pt>
                <c:pt idx="484">
                  <c:v>-0.14053599999999999</c:v>
                </c:pt>
                <c:pt idx="485">
                  <c:v>-0.14025299999999999</c:v>
                </c:pt>
                <c:pt idx="486">
                  <c:v>-0.13997100000000001</c:v>
                </c:pt>
                <c:pt idx="487">
                  <c:v>-0.13968900000000001</c:v>
                </c:pt>
                <c:pt idx="488">
                  <c:v>-0.139406</c:v>
                </c:pt>
                <c:pt idx="489">
                  <c:v>-0.139124</c:v>
                </c:pt>
                <c:pt idx="490">
                  <c:v>-0.13884099999999999</c:v>
                </c:pt>
                <c:pt idx="491">
                  <c:v>-0.13855899999999999</c:v>
                </c:pt>
                <c:pt idx="492">
                  <c:v>-0.13827600000000001</c:v>
                </c:pt>
                <c:pt idx="493">
                  <c:v>-0.13799400000000001</c:v>
                </c:pt>
                <c:pt idx="494">
                  <c:v>-0.137711</c:v>
                </c:pt>
                <c:pt idx="495">
                  <c:v>-0.137429</c:v>
                </c:pt>
                <c:pt idx="496">
                  <c:v>-0.13714599999999999</c:v>
                </c:pt>
                <c:pt idx="497">
                  <c:v>-0.13686400000000001</c:v>
                </c:pt>
                <c:pt idx="498">
                  <c:v>-0.13658200000000001</c:v>
                </c:pt>
                <c:pt idx="499">
                  <c:v>-0.136299</c:v>
                </c:pt>
                <c:pt idx="500">
                  <c:v>-0.136017</c:v>
                </c:pt>
                <c:pt idx="501">
                  <c:v>-0.13573399999999999</c:v>
                </c:pt>
                <c:pt idx="502">
                  <c:v>-0.13545199999999999</c:v>
                </c:pt>
                <c:pt idx="503">
                  <c:v>-0.13516900000000001</c:v>
                </c:pt>
                <c:pt idx="504">
                  <c:v>-0.13488700000000001</c:v>
                </c:pt>
                <c:pt idx="505">
                  <c:v>-0.134604</c:v>
                </c:pt>
                <c:pt idx="506">
                  <c:v>-0.134322</c:v>
                </c:pt>
                <c:pt idx="507">
                  <c:v>-0.13403999999999999</c:v>
                </c:pt>
                <c:pt idx="508">
                  <c:v>-0.13375699999999999</c:v>
                </c:pt>
                <c:pt idx="509">
                  <c:v>-0.13347500000000001</c:v>
                </c:pt>
                <c:pt idx="510">
                  <c:v>-0.133192</c:v>
                </c:pt>
                <c:pt idx="511">
                  <c:v>-0.13291</c:v>
                </c:pt>
                <c:pt idx="512">
                  <c:v>-0.13262699999999999</c:v>
                </c:pt>
                <c:pt idx="513">
                  <c:v>-0.13234499999999999</c:v>
                </c:pt>
                <c:pt idx="514">
                  <c:v>-0.13206200000000001</c:v>
                </c:pt>
                <c:pt idx="515">
                  <c:v>-0.13178000000000001</c:v>
                </c:pt>
                <c:pt idx="516">
                  <c:v>-0.131497</c:v>
                </c:pt>
                <c:pt idx="517">
                  <c:v>-0.131215</c:v>
                </c:pt>
                <c:pt idx="518">
                  <c:v>-0.13093299999999999</c:v>
                </c:pt>
                <c:pt idx="519">
                  <c:v>-0.13064999999999999</c:v>
                </c:pt>
                <c:pt idx="520">
                  <c:v>-0.13036800000000001</c:v>
                </c:pt>
                <c:pt idx="521">
                  <c:v>-0.13008500000000001</c:v>
                </c:pt>
                <c:pt idx="522">
                  <c:v>-0.129803</c:v>
                </c:pt>
                <c:pt idx="523">
                  <c:v>-0.12952</c:v>
                </c:pt>
                <c:pt idx="524">
                  <c:v>-0.12923799999999999</c:v>
                </c:pt>
                <c:pt idx="525">
                  <c:v>-0.12895499999999999</c:v>
                </c:pt>
                <c:pt idx="526">
                  <c:v>-0.12867300000000001</c:v>
                </c:pt>
                <c:pt idx="527">
                  <c:v>-0.12839100000000001</c:v>
                </c:pt>
                <c:pt idx="528">
                  <c:v>-0.128108</c:v>
                </c:pt>
                <c:pt idx="529">
                  <c:v>-0.127826</c:v>
                </c:pt>
                <c:pt idx="530">
                  <c:v>-0.12754299999999999</c:v>
                </c:pt>
                <c:pt idx="531">
                  <c:v>-0.12726100000000001</c:v>
                </c:pt>
                <c:pt idx="532">
                  <c:v>-0.12697800000000001</c:v>
                </c:pt>
                <c:pt idx="533">
                  <c:v>-0.126696</c:v>
                </c:pt>
                <c:pt idx="534">
                  <c:v>-0.126413</c:v>
                </c:pt>
                <c:pt idx="535">
                  <c:v>-0.12613099999999999</c:v>
                </c:pt>
                <c:pt idx="536">
                  <c:v>-0.12584799999999999</c:v>
                </c:pt>
                <c:pt idx="537">
                  <c:v>-0.12556600000000001</c:v>
                </c:pt>
                <c:pt idx="538">
                  <c:v>-0.12528400000000001</c:v>
                </c:pt>
                <c:pt idx="539">
                  <c:v>-0.125001</c:v>
                </c:pt>
                <c:pt idx="540">
                  <c:v>-0.124719</c:v>
                </c:pt>
                <c:pt idx="541">
                  <c:v>-0.124436</c:v>
                </c:pt>
                <c:pt idx="542">
                  <c:v>-0.124154</c:v>
                </c:pt>
                <c:pt idx="543">
                  <c:v>-0.123871</c:v>
                </c:pt>
                <c:pt idx="544">
                  <c:v>-0.123589</c:v>
                </c:pt>
                <c:pt idx="545">
                  <c:v>-0.123306</c:v>
                </c:pt>
                <c:pt idx="546">
                  <c:v>-0.12302399999999999</c:v>
                </c:pt>
                <c:pt idx="547">
                  <c:v>-0.122742</c:v>
                </c:pt>
                <c:pt idx="548">
                  <c:v>-0.122459</c:v>
                </c:pt>
                <c:pt idx="549">
                  <c:v>-0.12217699999999999</c:v>
                </c:pt>
                <c:pt idx="550">
                  <c:v>-0.121894</c:v>
                </c:pt>
                <c:pt idx="551">
                  <c:v>-0.121612</c:v>
                </c:pt>
                <c:pt idx="552">
                  <c:v>-0.12132900000000001</c:v>
                </c:pt>
                <c:pt idx="553">
                  <c:v>-0.121047</c:v>
                </c:pt>
                <c:pt idx="554">
                  <c:v>-0.120764</c:v>
                </c:pt>
                <c:pt idx="555">
                  <c:v>-0.12048200000000001</c:v>
                </c:pt>
                <c:pt idx="556">
                  <c:v>-0.120199</c:v>
                </c:pt>
                <c:pt idx="557">
                  <c:v>-0.119917</c:v>
                </c:pt>
                <c:pt idx="558">
                  <c:v>-0.11963500000000001</c:v>
                </c:pt>
                <c:pt idx="559">
                  <c:v>-0.119352</c:v>
                </c:pt>
                <c:pt idx="560">
                  <c:v>-0.11907</c:v>
                </c:pt>
                <c:pt idx="561">
                  <c:v>-0.118787</c:v>
                </c:pt>
                <c:pt idx="562">
                  <c:v>-0.118505</c:v>
                </c:pt>
                <c:pt idx="563">
                  <c:v>-0.11822199999999999</c:v>
                </c:pt>
                <c:pt idx="564">
                  <c:v>-0.11794</c:v>
                </c:pt>
                <c:pt idx="565">
                  <c:v>-0.117657</c:v>
                </c:pt>
                <c:pt idx="566">
                  <c:v>-0.11737499999999999</c:v>
                </c:pt>
                <c:pt idx="567">
                  <c:v>-0.117092</c:v>
                </c:pt>
                <c:pt idx="568">
                  <c:v>-0.11681</c:v>
                </c:pt>
                <c:pt idx="569">
                  <c:v>-0.11652800000000001</c:v>
                </c:pt>
                <c:pt idx="570">
                  <c:v>-0.116245</c:v>
                </c:pt>
                <c:pt idx="571">
                  <c:v>-0.115963</c:v>
                </c:pt>
                <c:pt idx="572">
                  <c:v>-0.11568000000000001</c:v>
                </c:pt>
                <c:pt idx="573">
                  <c:v>-0.115398</c:v>
                </c:pt>
                <c:pt idx="574">
                  <c:v>-0.115115</c:v>
                </c:pt>
                <c:pt idx="575">
                  <c:v>-0.114833</c:v>
                </c:pt>
                <c:pt idx="576">
                  <c:v>-0.11455</c:v>
                </c:pt>
                <c:pt idx="577">
                  <c:v>-0.11426799999999999</c:v>
                </c:pt>
                <c:pt idx="578">
                  <c:v>-0.113986</c:v>
                </c:pt>
                <c:pt idx="579">
                  <c:v>-0.113703</c:v>
                </c:pt>
                <c:pt idx="580">
                  <c:v>-0.11342099999999999</c:v>
                </c:pt>
                <c:pt idx="581">
                  <c:v>-0.113138</c:v>
                </c:pt>
                <c:pt idx="582">
                  <c:v>-0.112856</c:v>
                </c:pt>
                <c:pt idx="583">
                  <c:v>-0.11257300000000001</c:v>
                </c:pt>
                <c:pt idx="584">
                  <c:v>-0.112291</c:v>
                </c:pt>
                <c:pt idx="585">
                  <c:v>-0.112008</c:v>
                </c:pt>
                <c:pt idx="586">
                  <c:v>-0.11172600000000001</c:v>
                </c:pt>
                <c:pt idx="587">
                  <c:v>-0.111443</c:v>
                </c:pt>
                <c:pt idx="588">
                  <c:v>-0.111161</c:v>
                </c:pt>
                <c:pt idx="589">
                  <c:v>-0.11087900000000001</c:v>
                </c:pt>
                <c:pt idx="590">
                  <c:v>-0.110596</c:v>
                </c:pt>
                <c:pt idx="591">
                  <c:v>-0.110314</c:v>
                </c:pt>
                <c:pt idx="592">
                  <c:v>-0.110031</c:v>
                </c:pt>
                <c:pt idx="593">
                  <c:v>-0.109749</c:v>
                </c:pt>
                <c:pt idx="594">
                  <c:v>-0.10946599999999999</c:v>
                </c:pt>
                <c:pt idx="595">
                  <c:v>-0.109184</c:v>
                </c:pt>
                <c:pt idx="596">
                  <c:v>-0.108901</c:v>
                </c:pt>
                <c:pt idx="597">
                  <c:v>-0.10861899999999999</c:v>
                </c:pt>
                <c:pt idx="598">
                  <c:v>-0.108337</c:v>
                </c:pt>
                <c:pt idx="599">
                  <c:v>-0.108054</c:v>
                </c:pt>
                <c:pt idx="600">
                  <c:v>-0.10777200000000001</c:v>
                </c:pt>
                <c:pt idx="601">
                  <c:v>-0.107489</c:v>
                </c:pt>
                <c:pt idx="602">
                  <c:v>-0.107207</c:v>
                </c:pt>
                <c:pt idx="603">
                  <c:v>-0.10692400000000001</c:v>
                </c:pt>
                <c:pt idx="604">
                  <c:v>-0.106642</c:v>
                </c:pt>
                <c:pt idx="605">
                  <c:v>-0.106359</c:v>
                </c:pt>
                <c:pt idx="606">
                  <c:v>-0.106077</c:v>
                </c:pt>
                <c:pt idx="607">
                  <c:v>-0.105794</c:v>
                </c:pt>
                <c:pt idx="608">
                  <c:v>-0.10551199999999999</c:v>
                </c:pt>
                <c:pt idx="609">
                  <c:v>-0.10523</c:v>
                </c:pt>
                <c:pt idx="610">
                  <c:v>-0.104947</c:v>
                </c:pt>
                <c:pt idx="611">
                  <c:v>-0.10466499999999999</c:v>
                </c:pt>
                <c:pt idx="612">
                  <c:v>-0.104382</c:v>
                </c:pt>
                <c:pt idx="613">
                  <c:v>-0.1041</c:v>
                </c:pt>
                <c:pt idx="614">
                  <c:v>-0.10381700000000001</c:v>
                </c:pt>
                <c:pt idx="615">
                  <c:v>-0.103535</c:v>
                </c:pt>
                <c:pt idx="616">
                  <c:v>-0.103252</c:v>
                </c:pt>
                <c:pt idx="617">
                  <c:v>-0.10297000000000001</c:v>
                </c:pt>
                <c:pt idx="618">
                  <c:v>-0.102688</c:v>
                </c:pt>
                <c:pt idx="619">
                  <c:v>-0.102405</c:v>
                </c:pt>
                <c:pt idx="620">
                  <c:v>-0.10212300000000001</c:v>
                </c:pt>
                <c:pt idx="621">
                  <c:v>-0.10184</c:v>
                </c:pt>
                <c:pt idx="622">
                  <c:v>-0.101558</c:v>
                </c:pt>
                <c:pt idx="623">
                  <c:v>-0.101275</c:v>
                </c:pt>
                <c:pt idx="624">
                  <c:v>-0.100993</c:v>
                </c:pt>
                <c:pt idx="625">
                  <c:v>-0.10070999999999999</c:v>
                </c:pt>
                <c:pt idx="626">
                  <c:v>-0.100428</c:v>
                </c:pt>
                <c:pt idx="627">
                  <c:v>-0.100145</c:v>
                </c:pt>
                <c:pt idx="628">
                  <c:v>-9.9862999999999993E-2</c:v>
                </c:pt>
                <c:pt idx="629">
                  <c:v>-9.9581000000000003E-2</c:v>
                </c:pt>
                <c:pt idx="630">
                  <c:v>-9.9297999999999997E-2</c:v>
                </c:pt>
                <c:pt idx="631">
                  <c:v>-9.9016000000000007E-2</c:v>
                </c:pt>
                <c:pt idx="632">
                  <c:v>-9.8733000000000001E-2</c:v>
                </c:pt>
                <c:pt idx="633">
                  <c:v>-9.8450999999999997E-2</c:v>
                </c:pt>
                <c:pt idx="634">
                  <c:v>-9.8168000000000005E-2</c:v>
                </c:pt>
                <c:pt idx="635">
                  <c:v>-9.7886000000000001E-2</c:v>
                </c:pt>
                <c:pt idx="636">
                  <c:v>-9.7602999999999995E-2</c:v>
                </c:pt>
                <c:pt idx="637">
                  <c:v>-9.7321000000000005E-2</c:v>
                </c:pt>
                <c:pt idx="638">
                  <c:v>-9.7039E-2</c:v>
                </c:pt>
                <c:pt idx="639">
                  <c:v>-9.6755999999999995E-2</c:v>
                </c:pt>
                <c:pt idx="640">
                  <c:v>-9.6474000000000004E-2</c:v>
                </c:pt>
                <c:pt idx="641">
                  <c:v>-9.6190999999999999E-2</c:v>
                </c:pt>
                <c:pt idx="642">
                  <c:v>-9.5908999999999994E-2</c:v>
                </c:pt>
                <c:pt idx="643">
                  <c:v>-9.5626000000000003E-2</c:v>
                </c:pt>
                <c:pt idx="644">
                  <c:v>-9.5343999999999998E-2</c:v>
                </c:pt>
                <c:pt idx="645">
                  <c:v>-9.5061000000000007E-2</c:v>
                </c:pt>
                <c:pt idx="646">
                  <c:v>-9.4779000000000002E-2</c:v>
                </c:pt>
                <c:pt idx="647">
                  <c:v>-9.4495999999999997E-2</c:v>
                </c:pt>
                <c:pt idx="648">
                  <c:v>-9.4214000000000006E-2</c:v>
                </c:pt>
                <c:pt idx="649">
                  <c:v>-9.3932000000000002E-2</c:v>
                </c:pt>
                <c:pt idx="650">
                  <c:v>-9.3648999999999996E-2</c:v>
                </c:pt>
                <c:pt idx="651">
                  <c:v>-9.3367000000000006E-2</c:v>
                </c:pt>
                <c:pt idx="652">
                  <c:v>-9.3084E-2</c:v>
                </c:pt>
                <c:pt idx="653">
                  <c:v>-9.2801999999999996E-2</c:v>
                </c:pt>
                <c:pt idx="654">
                  <c:v>-9.2519000000000004E-2</c:v>
                </c:pt>
                <c:pt idx="655">
                  <c:v>-9.2237E-2</c:v>
                </c:pt>
                <c:pt idx="656">
                  <c:v>-9.1953999999999994E-2</c:v>
                </c:pt>
                <c:pt idx="657">
                  <c:v>-9.1672000000000003E-2</c:v>
                </c:pt>
                <c:pt idx="658">
                  <c:v>-9.1389999999999999E-2</c:v>
                </c:pt>
                <c:pt idx="659">
                  <c:v>-9.1106999999999994E-2</c:v>
                </c:pt>
                <c:pt idx="660">
                  <c:v>-9.0825000000000003E-2</c:v>
                </c:pt>
                <c:pt idx="661">
                  <c:v>-9.0541999999999997E-2</c:v>
                </c:pt>
                <c:pt idx="662">
                  <c:v>-9.0260000000000007E-2</c:v>
                </c:pt>
                <c:pt idx="663">
                  <c:v>-8.9977000000000001E-2</c:v>
                </c:pt>
                <c:pt idx="664">
                  <c:v>-8.9694999999999997E-2</c:v>
                </c:pt>
                <c:pt idx="665">
                  <c:v>-8.9412000000000005E-2</c:v>
                </c:pt>
                <c:pt idx="666">
                  <c:v>-8.9130000000000001E-2</c:v>
                </c:pt>
                <c:pt idx="667">
                  <c:v>-8.8846999999999995E-2</c:v>
                </c:pt>
                <c:pt idx="668">
                  <c:v>-8.8565000000000005E-2</c:v>
                </c:pt>
                <c:pt idx="669">
                  <c:v>-8.8283E-2</c:v>
                </c:pt>
                <c:pt idx="670">
                  <c:v>-8.7999999999999995E-2</c:v>
                </c:pt>
                <c:pt idx="671">
                  <c:v>-8.7718000000000004E-2</c:v>
                </c:pt>
                <c:pt idx="672">
                  <c:v>-8.7434999999999999E-2</c:v>
                </c:pt>
                <c:pt idx="673">
                  <c:v>-8.7152999999999994E-2</c:v>
                </c:pt>
                <c:pt idx="674">
                  <c:v>-8.6870000000000003E-2</c:v>
                </c:pt>
                <c:pt idx="675">
                  <c:v>-8.6587999999999998E-2</c:v>
                </c:pt>
                <c:pt idx="676">
                  <c:v>-8.6305000000000007E-2</c:v>
                </c:pt>
                <c:pt idx="677">
                  <c:v>-8.6023000000000002E-2</c:v>
                </c:pt>
                <c:pt idx="678">
                  <c:v>-8.5740999999999998E-2</c:v>
                </c:pt>
                <c:pt idx="679">
                  <c:v>-8.5458000000000006E-2</c:v>
                </c:pt>
                <c:pt idx="680">
                  <c:v>-8.5176000000000002E-2</c:v>
                </c:pt>
                <c:pt idx="681">
                  <c:v>-8.4892999999999996E-2</c:v>
                </c:pt>
                <c:pt idx="682">
                  <c:v>-8.4611000000000006E-2</c:v>
                </c:pt>
                <c:pt idx="683">
                  <c:v>-8.4328E-2</c:v>
                </c:pt>
                <c:pt idx="684">
                  <c:v>-8.4045999999999996E-2</c:v>
                </c:pt>
                <c:pt idx="685">
                  <c:v>-8.3763000000000004E-2</c:v>
                </c:pt>
                <c:pt idx="686">
                  <c:v>-8.3481E-2</c:v>
                </c:pt>
                <c:pt idx="687">
                  <c:v>-8.3197999999999994E-2</c:v>
                </c:pt>
                <c:pt idx="688">
                  <c:v>-8.2916000000000004E-2</c:v>
                </c:pt>
                <c:pt idx="689">
                  <c:v>-8.2633999999999999E-2</c:v>
                </c:pt>
                <c:pt idx="690">
                  <c:v>-8.2350999999999994E-2</c:v>
                </c:pt>
                <c:pt idx="691">
                  <c:v>-8.2069000000000003E-2</c:v>
                </c:pt>
                <c:pt idx="692">
                  <c:v>-8.1785999999999998E-2</c:v>
                </c:pt>
                <c:pt idx="693">
                  <c:v>-8.1503999999999993E-2</c:v>
                </c:pt>
                <c:pt idx="694">
                  <c:v>-8.1221000000000002E-2</c:v>
                </c:pt>
                <c:pt idx="695">
                  <c:v>-8.0938999999999997E-2</c:v>
                </c:pt>
                <c:pt idx="696">
                  <c:v>-8.0656000000000005E-2</c:v>
                </c:pt>
                <c:pt idx="697">
                  <c:v>-8.0374000000000001E-2</c:v>
                </c:pt>
                <c:pt idx="698">
                  <c:v>-8.0091999999999997E-2</c:v>
                </c:pt>
                <c:pt idx="699">
                  <c:v>-7.9809000000000005E-2</c:v>
                </c:pt>
                <c:pt idx="700">
                  <c:v>-7.9527E-2</c:v>
                </c:pt>
                <c:pt idx="701">
                  <c:v>-7.9243999999999995E-2</c:v>
                </c:pt>
                <c:pt idx="702">
                  <c:v>-7.8962000000000004E-2</c:v>
                </c:pt>
                <c:pt idx="703">
                  <c:v>-7.8678999999999999E-2</c:v>
                </c:pt>
                <c:pt idx="704">
                  <c:v>-7.8396999999999994E-2</c:v>
                </c:pt>
                <c:pt idx="705">
                  <c:v>-7.8114000000000003E-2</c:v>
                </c:pt>
                <c:pt idx="706">
                  <c:v>-7.7831999999999998E-2</c:v>
                </c:pt>
                <c:pt idx="707">
                  <c:v>-7.7549000000000007E-2</c:v>
                </c:pt>
                <c:pt idx="708">
                  <c:v>-7.7267000000000002E-2</c:v>
                </c:pt>
                <c:pt idx="709">
                  <c:v>-7.6984999999999998E-2</c:v>
                </c:pt>
                <c:pt idx="710">
                  <c:v>-7.6702000000000006E-2</c:v>
                </c:pt>
                <c:pt idx="711">
                  <c:v>-7.6420000000000002E-2</c:v>
                </c:pt>
                <c:pt idx="712">
                  <c:v>-7.6136999999999996E-2</c:v>
                </c:pt>
                <c:pt idx="713">
                  <c:v>-7.5855000000000006E-2</c:v>
                </c:pt>
                <c:pt idx="714">
                  <c:v>-7.5572E-2</c:v>
                </c:pt>
                <c:pt idx="715">
                  <c:v>-7.5289999999999996E-2</c:v>
                </c:pt>
                <c:pt idx="716">
                  <c:v>-7.5007000000000004E-2</c:v>
                </c:pt>
                <c:pt idx="717">
                  <c:v>-7.4725E-2</c:v>
                </c:pt>
                <c:pt idx="718">
                  <c:v>-7.4442999999999995E-2</c:v>
                </c:pt>
                <c:pt idx="719">
                  <c:v>-7.4160000000000004E-2</c:v>
                </c:pt>
                <c:pt idx="720">
                  <c:v>-7.3877999999999999E-2</c:v>
                </c:pt>
                <c:pt idx="721">
                  <c:v>-7.3594999999999994E-2</c:v>
                </c:pt>
                <c:pt idx="722">
                  <c:v>-7.3313000000000003E-2</c:v>
                </c:pt>
                <c:pt idx="723">
                  <c:v>-7.3029999999999998E-2</c:v>
                </c:pt>
                <c:pt idx="724">
                  <c:v>-7.2747999999999993E-2</c:v>
                </c:pt>
                <c:pt idx="725">
                  <c:v>-7.2465000000000002E-2</c:v>
                </c:pt>
                <c:pt idx="726">
                  <c:v>-7.2182999999999997E-2</c:v>
                </c:pt>
                <c:pt idx="727">
                  <c:v>-7.1900000000000006E-2</c:v>
                </c:pt>
                <c:pt idx="728">
                  <c:v>-7.1618000000000001E-2</c:v>
                </c:pt>
                <c:pt idx="729">
                  <c:v>-7.1335999999999997E-2</c:v>
                </c:pt>
                <c:pt idx="730">
                  <c:v>-7.1053000000000005E-2</c:v>
                </c:pt>
                <c:pt idx="731">
                  <c:v>-7.0771000000000001E-2</c:v>
                </c:pt>
                <c:pt idx="732">
                  <c:v>-7.0487999999999995E-2</c:v>
                </c:pt>
                <c:pt idx="733">
                  <c:v>-7.0206000000000005E-2</c:v>
                </c:pt>
                <c:pt idx="734">
                  <c:v>-6.9922999999999999E-2</c:v>
                </c:pt>
                <c:pt idx="735">
                  <c:v>-6.9640999999999995E-2</c:v>
                </c:pt>
                <c:pt idx="736">
                  <c:v>-6.9358000000000003E-2</c:v>
                </c:pt>
                <c:pt idx="737">
                  <c:v>-6.9075999999999999E-2</c:v>
                </c:pt>
                <c:pt idx="738">
                  <c:v>-6.8793999999999994E-2</c:v>
                </c:pt>
                <c:pt idx="739">
                  <c:v>-6.8511000000000002E-2</c:v>
                </c:pt>
                <c:pt idx="740">
                  <c:v>-6.8228999999999998E-2</c:v>
                </c:pt>
                <c:pt idx="741">
                  <c:v>-6.7946000000000006E-2</c:v>
                </c:pt>
                <c:pt idx="742">
                  <c:v>-6.7664000000000002E-2</c:v>
                </c:pt>
                <c:pt idx="743">
                  <c:v>-6.7380999999999996E-2</c:v>
                </c:pt>
                <c:pt idx="744">
                  <c:v>-6.7099000000000006E-2</c:v>
                </c:pt>
                <c:pt idx="745">
                  <c:v>-6.6816E-2</c:v>
                </c:pt>
                <c:pt idx="746">
                  <c:v>-6.6533999999999996E-2</c:v>
                </c:pt>
                <c:pt idx="747">
                  <c:v>-6.6251000000000004E-2</c:v>
                </c:pt>
                <c:pt idx="748">
                  <c:v>-6.5969E-2</c:v>
                </c:pt>
                <c:pt idx="749">
                  <c:v>-6.5686999999999995E-2</c:v>
                </c:pt>
                <c:pt idx="750">
                  <c:v>-6.5404000000000004E-2</c:v>
                </c:pt>
                <c:pt idx="751">
                  <c:v>-6.5121999999999999E-2</c:v>
                </c:pt>
                <c:pt idx="752">
                  <c:v>-6.4838999999999994E-2</c:v>
                </c:pt>
                <c:pt idx="753">
                  <c:v>-6.4557000000000003E-2</c:v>
                </c:pt>
                <c:pt idx="754">
                  <c:v>-6.4273999999999998E-2</c:v>
                </c:pt>
                <c:pt idx="755">
                  <c:v>-6.3991999999999993E-2</c:v>
                </c:pt>
                <c:pt idx="756">
                  <c:v>-6.3709000000000002E-2</c:v>
                </c:pt>
                <c:pt idx="757">
                  <c:v>-6.3426999999999997E-2</c:v>
                </c:pt>
                <c:pt idx="758">
                  <c:v>-6.3145000000000007E-2</c:v>
                </c:pt>
                <c:pt idx="759">
                  <c:v>-6.2862000000000001E-2</c:v>
                </c:pt>
                <c:pt idx="760">
                  <c:v>-6.2579999999999997E-2</c:v>
                </c:pt>
                <c:pt idx="761">
                  <c:v>-6.2296999999999998E-2</c:v>
                </c:pt>
                <c:pt idx="762">
                  <c:v>-6.2015000000000001E-2</c:v>
                </c:pt>
                <c:pt idx="763">
                  <c:v>-6.1732000000000002E-2</c:v>
                </c:pt>
                <c:pt idx="764">
                  <c:v>-6.1449999999999998E-2</c:v>
                </c:pt>
                <c:pt idx="765">
                  <c:v>-6.1166999999999999E-2</c:v>
                </c:pt>
                <c:pt idx="766">
                  <c:v>-6.0885000000000002E-2</c:v>
                </c:pt>
                <c:pt idx="767">
                  <c:v>-6.0602000000000003E-2</c:v>
                </c:pt>
                <c:pt idx="768">
                  <c:v>-6.0319999999999999E-2</c:v>
                </c:pt>
                <c:pt idx="769">
                  <c:v>-6.0038000000000001E-2</c:v>
                </c:pt>
                <c:pt idx="770">
                  <c:v>-5.9755000000000003E-2</c:v>
                </c:pt>
                <c:pt idx="771">
                  <c:v>-5.9472999999999998E-2</c:v>
                </c:pt>
                <c:pt idx="772">
                  <c:v>-5.919E-2</c:v>
                </c:pt>
                <c:pt idx="773">
                  <c:v>-5.8908000000000002E-2</c:v>
                </c:pt>
                <c:pt idx="774">
                  <c:v>-5.8624999999999997E-2</c:v>
                </c:pt>
                <c:pt idx="775">
                  <c:v>-5.8342999999999999E-2</c:v>
                </c:pt>
                <c:pt idx="776">
                  <c:v>-5.806E-2</c:v>
                </c:pt>
                <c:pt idx="777">
                  <c:v>-5.7778000000000003E-2</c:v>
                </c:pt>
                <c:pt idx="778">
                  <c:v>-5.7495999999999998E-2</c:v>
                </c:pt>
                <c:pt idx="779">
                  <c:v>-5.7213E-2</c:v>
                </c:pt>
                <c:pt idx="780">
                  <c:v>-5.6931000000000002E-2</c:v>
                </c:pt>
                <c:pt idx="781">
                  <c:v>-5.6647999999999997E-2</c:v>
                </c:pt>
                <c:pt idx="782">
                  <c:v>-5.6365999999999999E-2</c:v>
                </c:pt>
                <c:pt idx="783">
                  <c:v>-5.6083000000000001E-2</c:v>
                </c:pt>
                <c:pt idx="784">
                  <c:v>-5.5801000000000003E-2</c:v>
                </c:pt>
                <c:pt idx="785">
                  <c:v>-5.5517999999999998E-2</c:v>
                </c:pt>
                <c:pt idx="786">
                  <c:v>-5.5236E-2</c:v>
                </c:pt>
                <c:pt idx="787">
                  <c:v>-5.4953000000000002E-2</c:v>
                </c:pt>
                <c:pt idx="788">
                  <c:v>-5.4670999999999997E-2</c:v>
                </c:pt>
                <c:pt idx="789">
                  <c:v>-5.4389E-2</c:v>
                </c:pt>
                <c:pt idx="790">
                  <c:v>-5.4106000000000001E-2</c:v>
                </c:pt>
                <c:pt idx="791">
                  <c:v>-5.3823999999999997E-2</c:v>
                </c:pt>
                <c:pt idx="792">
                  <c:v>-5.3540999999999998E-2</c:v>
                </c:pt>
                <c:pt idx="793">
                  <c:v>-5.3259000000000001E-2</c:v>
                </c:pt>
                <c:pt idx="794">
                  <c:v>-5.2976000000000002E-2</c:v>
                </c:pt>
                <c:pt idx="795">
                  <c:v>-5.2693999999999998E-2</c:v>
                </c:pt>
                <c:pt idx="796">
                  <c:v>-5.2410999999999999E-2</c:v>
                </c:pt>
                <c:pt idx="797">
                  <c:v>-5.2129000000000002E-2</c:v>
                </c:pt>
                <c:pt idx="798">
                  <c:v>-5.1846999999999997E-2</c:v>
                </c:pt>
                <c:pt idx="799">
                  <c:v>-5.1563999999999999E-2</c:v>
                </c:pt>
                <c:pt idx="800">
                  <c:v>-5.1282000000000001E-2</c:v>
                </c:pt>
                <c:pt idx="801">
                  <c:v>-5.0999000000000003E-2</c:v>
                </c:pt>
                <c:pt idx="802">
                  <c:v>-5.0716999999999998E-2</c:v>
                </c:pt>
                <c:pt idx="803">
                  <c:v>-5.0434E-2</c:v>
                </c:pt>
                <c:pt idx="804">
                  <c:v>-5.0152000000000002E-2</c:v>
                </c:pt>
                <c:pt idx="805">
                  <c:v>-4.9868999999999997E-2</c:v>
                </c:pt>
                <c:pt idx="806">
                  <c:v>-4.9586999999999999E-2</c:v>
                </c:pt>
                <c:pt idx="807">
                  <c:v>-4.9304000000000001E-2</c:v>
                </c:pt>
                <c:pt idx="808">
                  <c:v>-4.9022000000000003E-2</c:v>
                </c:pt>
                <c:pt idx="809">
                  <c:v>-4.8739999999999999E-2</c:v>
                </c:pt>
                <c:pt idx="810">
                  <c:v>-4.8457E-2</c:v>
                </c:pt>
                <c:pt idx="811">
                  <c:v>-4.8175000000000003E-2</c:v>
                </c:pt>
                <c:pt idx="812">
                  <c:v>-4.7891999999999997E-2</c:v>
                </c:pt>
                <c:pt idx="813">
                  <c:v>-4.761E-2</c:v>
                </c:pt>
                <c:pt idx="814">
                  <c:v>-4.7327000000000001E-2</c:v>
                </c:pt>
                <c:pt idx="815">
                  <c:v>-4.7044999999999997E-2</c:v>
                </c:pt>
                <c:pt idx="816">
                  <c:v>-4.6761999999999998E-2</c:v>
                </c:pt>
                <c:pt idx="817">
                  <c:v>-4.648E-2</c:v>
                </c:pt>
                <c:pt idx="818">
                  <c:v>-4.6197000000000002E-2</c:v>
                </c:pt>
                <c:pt idx="819">
                  <c:v>-4.5914999999999997E-2</c:v>
                </c:pt>
                <c:pt idx="820">
                  <c:v>-4.5633E-2</c:v>
                </c:pt>
                <c:pt idx="821">
                  <c:v>-4.5350000000000001E-2</c:v>
                </c:pt>
                <c:pt idx="822">
                  <c:v>-4.5067999999999997E-2</c:v>
                </c:pt>
                <c:pt idx="823">
                  <c:v>-4.4784999999999998E-2</c:v>
                </c:pt>
                <c:pt idx="824">
                  <c:v>-4.4503000000000001E-2</c:v>
                </c:pt>
                <c:pt idx="825">
                  <c:v>-4.4220000000000002E-2</c:v>
                </c:pt>
                <c:pt idx="826">
                  <c:v>-4.3937999999999998E-2</c:v>
                </c:pt>
                <c:pt idx="827">
                  <c:v>-4.3654999999999999E-2</c:v>
                </c:pt>
                <c:pt idx="828">
                  <c:v>-4.3373000000000002E-2</c:v>
                </c:pt>
                <c:pt idx="829">
                  <c:v>-4.3090999999999997E-2</c:v>
                </c:pt>
                <c:pt idx="830">
                  <c:v>-4.2807999999999999E-2</c:v>
                </c:pt>
                <c:pt idx="831">
                  <c:v>-4.2526000000000001E-2</c:v>
                </c:pt>
                <c:pt idx="832">
                  <c:v>-4.2243000000000003E-2</c:v>
                </c:pt>
                <c:pt idx="833">
                  <c:v>-4.1960999999999998E-2</c:v>
                </c:pt>
                <c:pt idx="834">
                  <c:v>-4.1678E-2</c:v>
                </c:pt>
                <c:pt idx="835">
                  <c:v>-4.1396000000000002E-2</c:v>
                </c:pt>
                <c:pt idx="836">
                  <c:v>-4.1112999999999997E-2</c:v>
                </c:pt>
                <c:pt idx="837">
                  <c:v>-4.0830999999999999E-2</c:v>
                </c:pt>
                <c:pt idx="838">
                  <c:v>-4.0548000000000001E-2</c:v>
                </c:pt>
                <c:pt idx="839">
                  <c:v>-4.0266000000000003E-2</c:v>
                </c:pt>
                <c:pt idx="840">
                  <c:v>-3.9983999999999999E-2</c:v>
                </c:pt>
                <c:pt idx="841">
                  <c:v>-3.9701E-2</c:v>
                </c:pt>
                <c:pt idx="842">
                  <c:v>-3.9419000000000003E-2</c:v>
                </c:pt>
                <c:pt idx="843">
                  <c:v>-3.9135999999999997E-2</c:v>
                </c:pt>
                <c:pt idx="844">
                  <c:v>-3.8854E-2</c:v>
                </c:pt>
                <c:pt idx="845">
                  <c:v>-3.8571000000000001E-2</c:v>
                </c:pt>
                <c:pt idx="846">
                  <c:v>-3.8288999999999997E-2</c:v>
                </c:pt>
                <c:pt idx="847">
                  <c:v>-3.8005999999999998E-2</c:v>
                </c:pt>
                <c:pt idx="848">
                  <c:v>-3.7724000000000001E-2</c:v>
                </c:pt>
                <c:pt idx="849">
                  <c:v>-3.7442000000000003E-2</c:v>
                </c:pt>
                <c:pt idx="850">
                  <c:v>-3.7158999999999998E-2</c:v>
                </c:pt>
                <c:pt idx="851">
                  <c:v>-3.6877E-2</c:v>
                </c:pt>
                <c:pt idx="852">
                  <c:v>-3.6594000000000002E-2</c:v>
                </c:pt>
                <c:pt idx="853">
                  <c:v>-3.6311999999999997E-2</c:v>
                </c:pt>
                <c:pt idx="854">
                  <c:v>-3.6028999999999999E-2</c:v>
                </c:pt>
                <c:pt idx="855">
                  <c:v>-3.5747000000000001E-2</c:v>
                </c:pt>
                <c:pt idx="856">
                  <c:v>-3.5464000000000002E-2</c:v>
                </c:pt>
                <c:pt idx="857">
                  <c:v>-3.5181999999999998E-2</c:v>
                </c:pt>
                <c:pt idx="858">
                  <c:v>-3.4898999999999999E-2</c:v>
                </c:pt>
                <c:pt idx="859">
                  <c:v>-3.4617000000000002E-2</c:v>
                </c:pt>
                <c:pt idx="860">
                  <c:v>-3.4334999999999997E-2</c:v>
                </c:pt>
                <c:pt idx="861">
                  <c:v>-3.4051999999999999E-2</c:v>
                </c:pt>
                <c:pt idx="862">
                  <c:v>-3.3770000000000001E-2</c:v>
                </c:pt>
                <c:pt idx="863">
                  <c:v>-3.3487000000000003E-2</c:v>
                </c:pt>
                <c:pt idx="864">
                  <c:v>-3.3204999999999998E-2</c:v>
                </c:pt>
                <c:pt idx="865">
                  <c:v>-3.2922E-2</c:v>
                </c:pt>
                <c:pt idx="866">
                  <c:v>-3.2640000000000002E-2</c:v>
                </c:pt>
                <c:pt idx="867">
                  <c:v>-3.2356999999999997E-2</c:v>
                </c:pt>
                <c:pt idx="868">
                  <c:v>-3.2074999999999999E-2</c:v>
                </c:pt>
                <c:pt idx="869">
                  <c:v>-3.1793000000000002E-2</c:v>
                </c:pt>
                <c:pt idx="870">
                  <c:v>-3.1510000000000003E-2</c:v>
                </c:pt>
                <c:pt idx="871">
                  <c:v>-3.1227999999999999E-2</c:v>
                </c:pt>
                <c:pt idx="872">
                  <c:v>-3.0945E-2</c:v>
                </c:pt>
                <c:pt idx="873">
                  <c:v>-3.0662999999999999E-2</c:v>
                </c:pt>
                <c:pt idx="874">
                  <c:v>-3.0380000000000001E-2</c:v>
                </c:pt>
                <c:pt idx="875">
                  <c:v>-3.0098E-2</c:v>
                </c:pt>
                <c:pt idx="876">
                  <c:v>-2.9815000000000001E-2</c:v>
                </c:pt>
                <c:pt idx="877">
                  <c:v>-2.9533E-2</c:v>
                </c:pt>
                <c:pt idx="878">
                  <c:v>-2.9250000000000002E-2</c:v>
                </c:pt>
                <c:pt idx="879">
                  <c:v>-2.8968000000000001E-2</c:v>
                </c:pt>
                <c:pt idx="880">
                  <c:v>-2.8686E-2</c:v>
                </c:pt>
                <c:pt idx="881">
                  <c:v>-2.8403000000000001E-2</c:v>
                </c:pt>
                <c:pt idx="882">
                  <c:v>-2.8121E-2</c:v>
                </c:pt>
                <c:pt idx="883">
                  <c:v>-2.7838000000000002E-2</c:v>
                </c:pt>
                <c:pt idx="884">
                  <c:v>-2.7556000000000001E-2</c:v>
                </c:pt>
                <c:pt idx="885">
                  <c:v>-2.7272999999999999E-2</c:v>
                </c:pt>
                <c:pt idx="886">
                  <c:v>-2.6991000000000001E-2</c:v>
                </c:pt>
                <c:pt idx="887">
                  <c:v>-2.6707999999999999E-2</c:v>
                </c:pt>
                <c:pt idx="888">
                  <c:v>-2.6426000000000002E-2</c:v>
                </c:pt>
                <c:pt idx="889">
                  <c:v>-2.6144000000000001E-2</c:v>
                </c:pt>
                <c:pt idx="890">
                  <c:v>-2.5860999999999999E-2</c:v>
                </c:pt>
                <c:pt idx="891">
                  <c:v>-2.5579000000000001E-2</c:v>
                </c:pt>
                <c:pt idx="892">
                  <c:v>-2.5295999999999999E-2</c:v>
                </c:pt>
                <c:pt idx="893">
                  <c:v>-2.5014000000000002E-2</c:v>
                </c:pt>
                <c:pt idx="894">
                  <c:v>-2.4731E-2</c:v>
                </c:pt>
                <c:pt idx="895">
                  <c:v>-2.4448999999999999E-2</c:v>
                </c:pt>
                <c:pt idx="896">
                  <c:v>-2.4166E-2</c:v>
                </c:pt>
                <c:pt idx="897">
                  <c:v>-2.3883999999999999E-2</c:v>
                </c:pt>
                <c:pt idx="898">
                  <c:v>-2.3601E-2</c:v>
                </c:pt>
                <c:pt idx="899">
                  <c:v>-2.3318999999999999E-2</c:v>
                </c:pt>
                <c:pt idx="900">
                  <c:v>-2.3036999999999998E-2</c:v>
                </c:pt>
                <c:pt idx="901">
                  <c:v>-2.2754E-2</c:v>
                </c:pt>
                <c:pt idx="902">
                  <c:v>-2.2471999999999999E-2</c:v>
                </c:pt>
                <c:pt idx="903">
                  <c:v>-2.2189E-2</c:v>
                </c:pt>
                <c:pt idx="904">
                  <c:v>-2.1906999999999999E-2</c:v>
                </c:pt>
                <c:pt idx="905">
                  <c:v>-2.1624000000000001E-2</c:v>
                </c:pt>
                <c:pt idx="906">
                  <c:v>-2.1342E-2</c:v>
                </c:pt>
                <c:pt idx="907">
                  <c:v>-2.1059000000000001E-2</c:v>
                </c:pt>
                <c:pt idx="908">
                  <c:v>-2.0777E-2</c:v>
                </c:pt>
                <c:pt idx="909">
                  <c:v>-2.0494999999999999E-2</c:v>
                </c:pt>
                <c:pt idx="910">
                  <c:v>-2.0212000000000001E-2</c:v>
                </c:pt>
                <c:pt idx="911">
                  <c:v>-1.993E-2</c:v>
                </c:pt>
                <c:pt idx="912">
                  <c:v>-1.9647000000000001E-2</c:v>
                </c:pt>
                <c:pt idx="913">
                  <c:v>-1.9365E-2</c:v>
                </c:pt>
                <c:pt idx="914">
                  <c:v>-1.9081999999999998E-2</c:v>
                </c:pt>
                <c:pt idx="915">
                  <c:v>-1.8800000000000001E-2</c:v>
                </c:pt>
                <c:pt idx="916">
                  <c:v>-1.8516999999999999E-2</c:v>
                </c:pt>
                <c:pt idx="917">
                  <c:v>-1.8235000000000001E-2</c:v>
                </c:pt>
                <c:pt idx="918">
                  <c:v>-1.7951999999999999E-2</c:v>
                </c:pt>
                <c:pt idx="919">
                  <c:v>-1.7670000000000002E-2</c:v>
                </c:pt>
                <c:pt idx="920">
                  <c:v>-1.7388000000000001E-2</c:v>
                </c:pt>
                <c:pt idx="921">
                  <c:v>-1.7104999999999999E-2</c:v>
                </c:pt>
                <c:pt idx="922">
                  <c:v>-1.6823000000000001E-2</c:v>
                </c:pt>
                <c:pt idx="923">
                  <c:v>-1.6539999999999999E-2</c:v>
                </c:pt>
                <c:pt idx="924">
                  <c:v>-1.6258000000000002E-2</c:v>
                </c:pt>
                <c:pt idx="925">
                  <c:v>-1.5975E-2</c:v>
                </c:pt>
                <c:pt idx="926">
                  <c:v>-1.5692999999999999E-2</c:v>
                </c:pt>
                <c:pt idx="927">
                  <c:v>-1.541E-2</c:v>
                </c:pt>
                <c:pt idx="928">
                  <c:v>-1.5128000000000001E-2</c:v>
                </c:pt>
                <c:pt idx="929">
                  <c:v>-1.4846E-2</c:v>
                </c:pt>
                <c:pt idx="930">
                  <c:v>-1.4563E-2</c:v>
                </c:pt>
                <c:pt idx="931">
                  <c:v>-1.4281E-2</c:v>
                </c:pt>
                <c:pt idx="932">
                  <c:v>-1.3998E-2</c:v>
                </c:pt>
                <c:pt idx="933">
                  <c:v>-1.3716000000000001E-2</c:v>
                </c:pt>
                <c:pt idx="934">
                  <c:v>-1.3433E-2</c:v>
                </c:pt>
                <c:pt idx="935">
                  <c:v>-1.3150999999999999E-2</c:v>
                </c:pt>
                <c:pt idx="936">
                  <c:v>-1.2867999999999999E-2</c:v>
                </c:pt>
                <c:pt idx="937">
                  <c:v>-1.2586E-2</c:v>
                </c:pt>
                <c:pt idx="938">
                  <c:v>-1.2303E-2</c:v>
                </c:pt>
                <c:pt idx="939">
                  <c:v>-1.2021E-2</c:v>
                </c:pt>
                <c:pt idx="940">
                  <c:v>-1.1738999999999999E-2</c:v>
                </c:pt>
                <c:pt idx="941">
                  <c:v>-1.1455999999999999E-2</c:v>
                </c:pt>
                <c:pt idx="942">
                  <c:v>-1.1174E-2</c:v>
                </c:pt>
                <c:pt idx="943">
                  <c:v>-1.0891E-2</c:v>
                </c:pt>
                <c:pt idx="944">
                  <c:v>-1.0609E-2</c:v>
                </c:pt>
                <c:pt idx="945">
                  <c:v>-1.0326E-2</c:v>
                </c:pt>
                <c:pt idx="946">
                  <c:v>-1.0044000000000001E-2</c:v>
                </c:pt>
                <c:pt idx="947">
                  <c:v>-9.7610000000000006E-3</c:v>
                </c:pt>
                <c:pt idx="948">
                  <c:v>-9.4789999999999996E-3</c:v>
                </c:pt>
                <c:pt idx="949">
                  <c:v>-9.1970000000000003E-3</c:v>
                </c:pt>
                <c:pt idx="950">
                  <c:v>-8.914E-3</c:v>
                </c:pt>
                <c:pt idx="951">
                  <c:v>-8.6320000000000008E-3</c:v>
                </c:pt>
                <c:pt idx="952">
                  <c:v>-8.3490000000000005E-3</c:v>
                </c:pt>
                <c:pt idx="953">
                  <c:v>-8.0669999999999995E-3</c:v>
                </c:pt>
                <c:pt idx="954">
                  <c:v>-7.7840000000000001E-3</c:v>
                </c:pt>
                <c:pt idx="955">
                  <c:v>-7.502E-3</c:v>
                </c:pt>
                <c:pt idx="956">
                  <c:v>-7.2189999999999997E-3</c:v>
                </c:pt>
                <c:pt idx="957">
                  <c:v>-6.9369999999999996E-3</c:v>
                </c:pt>
                <c:pt idx="958">
                  <c:v>-6.6540000000000002E-3</c:v>
                </c:pt>
                <c:pt idx="959">
                  <c:v>-6.3720000000000001E-3</c:v>
                </c:pt>
                <c:pt idx="960">
                  <c:v>-6.0899999999999999E-3</c:v>
                </c:pt>
                <c:pt idx="961">
                  <c:v>-5.8069999999999997E-3</c:v>
                </c:pt>
                <c:pt idx="962">
                  <c:v>-5.5250000000000004E-3</c:v>
                </c:pt>
                <c:pt idx="963">
                  <c:v>-5.2420000000000001E-3</c:v>
                </c:pt>
                <c:pt idx="964">
                  <c:v>-4.96E-3</c:v>
                </c:pt>
                <c:pt idx="965">
                  <c:v>-4.6769999999999997E-3</c:v>
                </c:pt>
                <c:pt idx="966">
                  <c:v>-4.3949999999999996E-3</c:v>
                </c:pt>
                <c:pt idx="967">
                  <c:v>-4.1120000000000002E-3</c:v>
                </c:pt>
                <c:pt idx="968">
                  <c:v>-3.8300000000000001E-3</c:v>
                </c:pt>
                <c:pt idx="969">
                  <c:v>-3.5479999999999999E-3</c:v>
                </c:pt>
                <c:pt idx="970">
                  <c:v>-3.2650000000000001E-3</c:v>
                </c:pt>
                <c:pt idx="971">
                  <c:v>-2.983E-3</c:v>
                </c:pt>
                <c:pt idx="972">
                  <c:v>-2.7000000000000001E-3</c:v>
                </c:pt>
                <c:pt idx="973">
                  <c:v>-2.418E-3</c:v>
                </c:pt>
                <c:pt idx="974">
                  <c:v>-2.1350000000000002E-3</c:v>
                </c:pt>
                <c:pt idx="975">
                  <c:v>-1.853E-3</c:v>
                </c:pt>
                <c:pt idx="976">
                  <c:v>-1.57E-3</c:v>
                </c:pt>
                <c:pt idx="977">
                  <c:v>-1.2880000000000001E-3</c:v>
                </c:pt>
                <c:pt idx="978">
                  <c:v>-1.005E-3</c:v>
                </c:pt>
                <c:pt idx="979">
                  <c:v>-7.2300000000000001E-4</c:v>
                </c:pt>
                <c:pt idx="980">
                  <c:v>-4.4099999999999999E-4</c:v>
                </c:pt>
                <c:pt idx="981">
                  <c:v>-1.5799999999999999E-4</c:v>
                </c:pt>
                <c:pt idx="982">
                  <c:v>1.2400000000000001E-4</c:v>
                </c:pt>
                <c:pt idx="983">
                  <c:v>4.0700000000000003E-4</c:v>
                </c:pt>
                <c:pt idx="984">
                  <c:v>6.8900000000000005E-4</c:v>
                </c:pt>
                <c:pt idx="985">
                  <c:v>9.7199999999999999E-4</c:v>
                </c:pt>
                <c:pt idx="986">
                  <c:v>1.2539999999999999E-3</c:v>
                </c:pt>
                <c:pt idx="987">
                  <c:v>1.537E-3</c:v>
                </c:pt>
                <c:pt idx="988">
                  <c:v>1.8190000000000001E-3</c:v>
                </c:pt>
                <c:pt idx="989">
                  <c:v>2.101E-3</c:v>
                </c:pt>
                <c:pt idx="990">
                  <c:v>2.3839999999999998E-3</c:v>
                </c:pt>
                <c:pt idx="991">
                  <c:v>2.666E-3</c:v>
                </c:pt>
                <c:pt idx="992">
                  <c:v>2.9489999999999998E-3</c:v>
                </c:pt>
                <c:pt idx="993">
                  <c:v>3.2309999999999999E-3</c:v>
                </c:pt>
                <c:pt idx="994">
                  <c:v>3.5140000000000002E-3</c:v>
                </c:pt>
                <c:pt idx="995">
                  <c:v>3.7959999999999999E-3</c:v>
                </c:pt>
                <c:pt idx="996">
                  <c:v>4.0790000000000002E-3</c:v>
                </c:pt>
                <c:pt idx="997">
                  <c:v>4.3610000000000003E-3</c:v>
                </c:pt>
                <c:pt idx="998">
                  <c:v>4.6439999999999997E-3</c:v>
                </c:pt>
                <c:pt idx="999">
                  <c:v>4.9259999999999998E-3</c:v>
                </c:pt>
                <c:pt idx="1000">
                  <c:v>5.208E-3</c:v>
                </c:pt>
                <c:pt idx="1001">
                  <c:v>5.4910000000000002E-3</c:v>
                </c:pt>
                <c:pt idx="1002">
                  <c:v>5.7730000000000004E-3</c:v>
                </c:pt>
                <c:pt idx="1003">
                  <c:v>6.0559999999999998E-3</c:v>
                </c:pt>
                <c:pt idx="1004">
                  <c:v>6.3379999999999999E-3</c:v>
                </c:pt>
                <c:pt idx="1005">
                  <c:v>6.6210000000000001E-3</c:v>
                </c:pt>
                <c:pt idx="1006">
                  <c:v>6.9030000000000003E-3</c:v>
                </c:pt>
                <c:pt idx="1007">
                  <c:v>7.1859999999999997E-3</c:v>
                </c:pt>
                <c:pt idx="1008">
                  <c:v>7.4679999999999998E-3</c:v>
                </c:pt>
                <c:pt idx="1009">
                  <c:v>7.7499999999999999E-3</c:v>
                </c:pt>
                <c:pt idx="1010">
                  <c:v>8.0330000000000002E-3</c:v>
                </c:pt>
                <c:pt idx="1011">
                  <c:v>8.3149999999999995E-3</c:v>
                </c:pt>
                <c:pt idx="1012">
                  <c:v>8.5979999999999997E-3</c:v>
                </c:pt>
                <c:pt idx="1013">
                  <c:v>8.8800000000000007E-3</c:v>
                </c:pt>
                <c:pt idx="1014">
                  <c:v>9.1629999999999993E-3</c:v>
                </c:pt>
                <c:pt idx="1015">
                  <c:v>9.4450000000000003E-3</c:v>
                </c:pt>
                <c:pt idx="1016">
                  <c:v>9.7280000000000005E-3</c:v>
                </c:pt>
                <c:pt idx="1017">
                  <c:v>1.001E-2</c:v>
                </c:pt>
                <c:pt idx="1018">
                  <c:v>1.0293E-2</c:v>
                </c:pt>
                <c:pt idx="1019">
                  <c:v>1.0574999999999999E-2</c:v>
                </c:pt>
                <c:pt idx="1020">
                  <c:v>1.0857E-2</c:v>
                </c:pt>
                <c:pt idx="1021">
                  <c:v>1.1140000000000001E-2</c:v>
                </c:pt>
                <c:pt idx="1022">
                  <c:v>1.1422E-2</c:v>
                </c:pt>
                <c:pt idx="1023">
                  <c:v>1.1705E-2</c:v>
                </c:pt>
                <c:pt idx="1024">
                  <c:v>1.1986999999999999E-2</c:v>
                </c:pt>
                <c:pt idx="1025">
                  <c:v>1.227E-2</c:v>
                </c:pt>
                <c:pt idx="1026">
                  <c:v>1.2552000000000001E-2</c:v>
                </c:pt>
                <c:pt idx="1027">
                  <c:v>1.2834999999999999E-2</c:v>
                </c:pt>
                <c:pt idx="1028">
                  <c:v>1.3117E-2</c:v>
                </c:pt>
                <c:pt idx="1029">
                  <c:v>1.3398999999999999E-2</c:v>
                </c:pt>
                <c:pt idx="1030">
                  <c:v>1.3682E-2</c:v>
                </c:pt>
                <c:pt idx="1031">
                  <c:v>1.3964000000000001E-2</c:v>
                </c:pt>
                <c:pt idx="1032">
                  <c:v>1.4246999999999999E-2</c:v>
                </c:pt>
                <c:pt idx="1033">
                  <c:v>1.4529E-2</c:v>
                </c:pt>
                <c:pt idx="1034">
                  <c:v>1.4812000000000001E-2</c:v>
                </c:pt>
                <c:pt idx="1035">
                  <c:v>1.5094E-2</c:v>
                </c:pt>
                <c:pt idx="1036">
                  <c:v>1.5377E-2</c:v>
                </c:pt>
                <c:pt idx="1037">
                  <c:v>1.5658999999999999E-2</c:v>
                </c:pt>
                <c:pt idx="1038">
                  <c:v>1.5942000000000001E-2</c:v>
                </c:pt>
                <c:pt idx="1039">
                  <c:v>1.6223999999999999E-2</c:v>
                </c:pt>
                <c:pt idx="1040">
                  <c:v>1.6506E-2</c:v>
                </c:pt>
                <c:pt idx="1041">
                  <c:v>1.6788999999999998E-2</c:v>
                </c:pt>
                <c:pt idx="1042">
                  <c:v>1.7070999999999999E-2</c:v>
                </c:pt>
                <c:pt idx="1043">
                  <c:v>1.7354000000000001E-2</c:v>
                </c:pt>
                <c:pt idx="1044">
                  <c:v>1.7635999999999999E-2</c:v>
                </c:pt>
                <c:pt idx="1045">
                  <c:v>1.7919000000000001E-2</c:v>
                </c:pt>
                <c:pt idx="1046">
                  <c:v>1.8200999999999998E-2</c:v>
                </c:pt>
                <c:pt idx="1047">
                  <c:v>1.8484E-2</c:v>
                </c:pt>
                <c:pt idx="1048">
                  <c:v>1.8766000000000001E-2</c:v>
                </c:pt>
                <c:pt idx="1049">
                  <c:v>1.9047999999999999E-2</c:v>
                </c:pt>
                <c:pt idx="1050">
                  <c:v>1.9331000000000001E-2</c:v>
                </c:pt>
                <c:pt idx="1051">
                  <c:v>1.9612999999999998E-2</c:v>
                </c:pt>
                <c:pt idx="1052">
                  <c:v>1.9896E-2</c:v>
                </c:pt>
                <c:pt idx="1053">
                  <c:v>2.0178000000000001E-2</c:v>
                </c:pt>
                <c:pt idx="1054">
                  <c:v>2.0461E-2</c:v>
                </c:pt>
                <c:pt idx="1055">
                  <c:v>2.0743000000000001E-2</c:v>
                </c:pt>
                <c:pt idx="1056">
                  <c:v>2.1026E-2</c:v>
                </c:pt>
                <c:pt idx="1057">
                  <c:v>2.1308000000000001E-2</c:v>
                </c:pt>
                <c:pt idx="1058">
                  <c:v>2.1590999999999999E-2</c:v>
                </c:pt>
                <c:pt idx="1059">
                  <c:v>2.1873E-2</c:v>
                </c:pt>
                <c:pt idx="1060">
                  <c:v>2.2155000000000001E-2</c:v>
                </c:pt>
                <c:pt idx="1061">
                  <c:v>2.2438E-2</c:v>
                </c:pt>
                <c:pt idx="1062">
                  <c:v>2.2720000000000001E-2</c:v>
                </c:pt>
                <c:pt idx="1063">
                  <c:v>2.3002999999999999E-2</c:v>
                </c:pt>
                <c:pt idx="1064">
                  <c:v>2.3285E-2</c:v>
                </c:pt>
                <c:pt idx="1065">
                  <c:v>2.3567999999999999E-2</c:v>
                </c:pt>
                <c:pt idx="1066">
                  <c:v>2.385E-2</c:v>
                </c:pt>
                <c:pt idx="1067">
                  <c:v>2.4133000000000002E-2</c:v>
                </c:pt>
                <c:pt idx="1068">
                  <c:v>2.4414999999999999E-2</c:v>
                </c:pt>
                <c:pt idx="1069">
                  <c:v>2.4698000000000001E-2</c:v>
                </c:pt>
                <c:pt idx="1070">
                  <c:v>2.4979999999999999E-2</c:v>
                </c:pt>
                <c:pt idx="1071">
                  <c:v>2.5262E-2</c:v>
                </c:pt>
                <c:pt idx="1072">
                  <c:v>2.5545000000000002E-2</c:v>
                </c:pt>
                <c:pt idx="1073">
                  <c:v>2.5826999999999999E-2</c:v>
                </c:pt>
                <c:pt idx="1074">
                  <c:v>2.6110000000000001E-2</c:v>
                </c:pt>
                <c:pt idx="1075">
                  <c:v>2.6391999999999999E-2</c:v>
                </c:pt>
                <c:pt idx="1076">
                  <c:v>2.6675000000000001E-2</c:v>
                </c:pt>
                <c:pt idx="1077">
                  <c:v>2.6956999999999998E-2</c:v>
                </c:pt>
                <c:pt idx="1078">
                  <c:v>2.724E-2</c:v>
                </c:pt>
                <c:pt idx="1079">
                  <c:v>2.7522000000000001E-2</c:v>
                </c:pt>
                <c:pt idx="1080">
                  <c:v>2.7803999999999999E-2</c:v>
                </c:pt>
                <c:pt idx="1081">
                  <c:v>2.8087000000000001E-2</c:v>
                </c:pt>
                <c:pt idx="1082">
                  <c:v>2.8368999999999998E-2</c:v>
                </c:pt>
                <c:pt idx="1083">
                  <c:v>2.8652E-2</c:v>
                </c:pt>
                <c:pt idx="1084">
                  <c:v>2.8934000000000001E-2</c:v>
                </c:pt>
                <c:pt idx="1085">
                  <c:v>2.9217E-2</c:v>
                </c:pt>
                <c:pt idx="1086">
                  <c:v>2.9499000000000001E-2</c:v>
                </c:pt>
                <c:pt idx="1087">
                  <c:v>2.9781999999999999E-2</c:v>
                </c:pt>
                <c:pt idx="1088">
                  <c:v>3.0064E-2</c:v>
                </c:pt>
                <c:pt idx="1089">
                  <c:v>3.0346999999999999E-2</c:v>
                </c:pt>
                <c:pt idx="1090">
                  <c:v>3.0629E-2</c:v>
                </c:pt>
                <c:pt idx="1091">
                  <c:v>3.0911000000000001E-2</c:v>
                </c:pt>
                <c:pt idx="1092">
                  <c:v>3.1194E-2</c:v>
                </c:pt>
                <c:pt idx="1093">
                  <c:v>3.1475999999999997E-2</c:v>
                </c:pt>
                <c:pt idx="1094">
                  <c:v>3.1759000000000003E-2</c:v>
                </c:pt>
                <c:pt idx="1095">
                  <c:v>3.2041E-2</c:v>
                </c:pt>
                <c:pt idx="1096">
                  <c:v>3.2323999999999999E-2</c:v>
                </c:pt>
                <c:pt idx="1097">
                  <c:v>3.2606000000000003E-2</c:v>
                </c:pt>
                <c:pt idx="1098">
                  <c:v>3.2889000000000002E-2</c:v>
                </c:pt>
                <c:pt idx="1099">
                  <c:v>3.3170999999999999E-2</c:v>
                </c:pt>
                <c:pt idx="1100">
                  <c:v>3.3452999999999997E-2</c:v>
                </c:pt>
                <c:pt idx="1101">
                  <c:v>3.3736000000000002E-2</c:v>
                </c:pt>
                <c:pt idx="1102">
                  <c:v>3.4018E-2</c:v>
                </c:pt>
                <c:pt idx="1103">
                  <c:v>3.4300999999999998E-2</c:v>
                </c:pt>
                <c:pt idx="1104">
                  <c:v>3.4583000000000003E-2</c:v>
                </c:pt>
                <c:pt idx="1105">
                  <c:v>3.4866000000000001E-2</c:v>
                </c:pt>
                <c:pt idx="1106">
                  <c:v>3.5147999999999999E-2</c:v>
                </c:pt>
                <c:pt idx="1107">
                  <c:v>3.5430999999999997E-2</c:v>
                </c:pt>
                <c:pt idx="1108">
                  <c:v>3.5713000000000002E-2</c:v>
                </c:pt>
                <c:pt idx="1109">
                  <c:v>3.5996E-2</c:v>
                </c:pt>
                <c:pt idx="1110">
                  <c:v>3.6277999999999998E-2</c:v>
                </c:pt>
                <c:pt idx="1111">
                  <c:v>3.6560000000000002E-2</c:v>
                </c:pt>
                <c:pt idx="1112">
                  <c:v>3.6843000000000001E-2</c:v>
                </c:pt>
                <c:pt idx="1113">
                  <c:v>3.7124999999999998E-2</c:v>
                </c:pt>
                <c:pt idx="1114">
                  <c:v>3.7407999999999997E-2</c:v>
                </c:pt>
                <c:pt idx="1115">
                  <c:v>3.7690000000000001E-2</c:v>
                </c:pt>
                <c:pt idx="1116">
                  <c:v>3.7973E-2</c:v>
                </c:pt>
                <c:pt idx="1117">
                  <c:v>3.8254999999999997E-2</c:v>
                </c:pt>
                <c:pt idx="1118">
                  <c:v>3.8538000000000003E-2</c:v>
                </c:pt>
                <c:pt idx="1119">
                  <c:v>3.882E-2</c:v>
                </c:pt>
                <c:pt idx="1120">
                  <c:v>3.9101999999999998E-2</c:v>
                </c:pt>
                <c:pt idx="1121">
                  <c:v>3.9385000000000003E-2</c:v>
                </c:pt>
                <c:pt idx="1122">
                  <c:v>3.9667000000000001E-2</c:v>
                </c:pt>
                <c:pt idx="1123">
                  <c:v>3.9949999999999999E-2</c:v>
                </c:pt>
                <c:pt idx="1124">
                  <c:v>4.0231999999999997E-2</c:v>
                </c:pt>
                <c:pt idx="1125">
                  <c:v>4.0515000000000002E-2</c:v>
                </c:pt>
                <c:pt idx="1126">
                  <c:v>4.0797E-2</c:v>
                </c:pt>
                <c:pt idx="1127">
                  <c:v>4.1079999999999998E-2</c:v>
                </c:pt>
                <c:pt idx="1128">
                  <c:v>4.1362000000000003E-2</c:v>
                </c:pt>
                <c:pt idx="1129">
                  <c:v>4.1645000000000001E-2</c:v>
                </c:pt>
                <c:pt idx="1130">
                  <c:v>4.1926999999999999E-2</c:v>
                </c:pt>
                <c:pt idx="1131">
                  <c:v>4.2209000000000003E-2</c:v>
                </c:pt>
                <c:pt idx="1132">
                  <c:v>4.2492000000000002E-2</c:v>
                </c:pt>
                <c:pt idx="1133">
                  <c:v>4.2774E-2</c:v>
                </c:pt>
                <c:pt idx="1134">
                  <c:v>4.3056999999999998E-2</c:v>
                </c:pt>
                <c:pt idx="1135">
                  <c:v>4.3339000000000003E-2</c:v>
                </c:pt>
                <c:pt idx="1136">
                  <c:v>4.3622000000000001E-2</c:v>
                </c:pt>
                <c:pt idx="1137">
                  <c:v>4.3903999999999999E-2</c:v>
                </c:pt>
                <c:pt idx="1138">
                  <c:v>4.4186999999999997E-2</c:v>
                </c:pt>
                <c:pt idx="1139">
                  <c:v>4.4469000000000002E-2</c:v>
                </c:pt>
                <c:pt idx="1140">
                  <c:v>4.4750999999999999E-2</c:v>
                </c:pt>
                <c:pt idx="1141">
                  <c:v>4.5033999999999998E-2</c:v>
                </c:pt>
                <c:pt idx="1142">
                  <c:v>4.5316000000000002E-2</c:v>
                </c:pt>
                <c:pt idx="1143">
                  <c:v>4.5599000000000001E-2</c:v>
                </c:pt>
                <c:pt idx="1144">
                  <c:v>4.5880999999999998E-2</c:v>
                </c:pt>
                <c:pt idx="1145">
                  <c:v>4.6163999999999997E-2</c:v>
                </c:pt>
                <c:pt idx="1146">
                  <c:v>4.6446000000000001E-2</c:v>
                </c:pt>
                <c:pt idx="1147">
                  <c:v>4.6729E-2</c:v>
                </c:pt>
                <c:pt idx="1148">
                  <c:v>4.7010999999999997E-2</c:v>
                </c:pt>
                <c:pt idx="1149">
                  <c:v>4.7294000000000003E-2</c:v>
                </c:pt>
                <c:pt idx="1150">
                  <c:v>4.7576E-2</c:v>
                </c:pt>
                <c:pt idx="1151">
                  <c:v>4.7857999999999998E-2</c:v>
                </c:pt>
                <c:pt idx="1152">
                  <c:v>4.8141000000000003E-2</c:v>
                </c:pt>
                <c:pt idx="1153">
                  <c:v>4.8423000000000001E-2</c:v>
                </c:pt>
                <c:pt idx="1154">
                  <c:v>4.8705999999999999E-2</c:v>
                </c:pt>
                <c:pt idx="1155">
                  <c:v>4.8987999999999997E-2</c:v>
                </c:pt>
                <c:pt idx="1156">
                  <c:v>4.9271000000000002E-2</c:v>
                </c:pt>
                <c:pt idx="1157">
                  <c:v>4.9553E-2</c:v>
                </c:pt>
                <c:pt idx="1158">
                  <c:v>4.9835999999999998E-2</c:v>
                </c:pt>
                <c:pt idx="1159">
                  <c:v>5.0118000000000003E-2</c:v>
                </c:pt>
                <c:pt idx="1160">
                  <c:v>5.04E-2</c:v>
                </c:pt>
                <c:pt idx="1161">
                  <c:v>5.0682999999999999E-2</c:v>
                </c:pt>
                <c:pt idx="1162">
                  <c:v>5.0965000000000003E-2</c:v>
                </c:pt>
                <c:pt idx="1163">
                  <c:v>5.1248000000000002E-2</c:v>
                </c:pt>
                <c:pt idx="1164">
                  <c:v>5.1529999999999999E-2</c:v>
                </c:pt>
                <c:pt idx="1165">
                  <c:v>5.1812999999999998E-2</c:v>
                </c:pt>
                <c:pt idx="1166">
                  <c:v>5.2095000000000002E-2</c:v>
                </c:pt>
                <c:pt idx="1167">
                  <c:v>5.2378000000000001E-2</c:v>
                </c:pt>
                <c:pt idx="1168">
                  <c:v>5.2659999999999998E-2</c:v>
                </c:pt>
                <c:pt idx="1169">
                  <c:v>5.2942999999999997E-2</c:v>
                </c:pt>
                <c:pt idx="1170">
                  <c:v>5.3225000000000001E-2</c:v>
                </c:pt>
                <c:pt idx="1171">
                  <c:v>5.3506999999999999E-2</c:v>
                </c:pt>
                <c:pt idx="1172">
                  <c:v>5.3789999999999998E-2</c:v>
                </c:pt>
                <c:pt idx="1173">
                  <c:v>5.4072000000000002E-2</c:v>
                </c:pt>
                <c:pt idx="1174">
                  <c:v>5.4355000000000001E-2</c:v>
                </c:pt>
                <c:pt idx="1175">
                  <c:v>5.4636999999999998E-2</c:v>
                </c:pt>
                <c:pt idx="1176">
                  <c:v>5.4919999999999997E-2</c:v>
                </c:pt>
                <c:pt idx="1177">
                  <c:v>5.5202000000000001E-2</c:v>
                </c:pt>
                <c:pt idx="1178">
                  <c:v>5.5485E-2</c:v>
                </c:pt>
                <c:pt idx="1179">
                  <c:v>5.5766999999999997E-2</c:v>
                </c:pt>
                <c:pt idx="1180">
                  <c:v>5.6049000000000002E-2</c:v>
                </c:pt>
                <c:pt idx="1181">
                  <c:v>5.6332E-2</c:v>
                </c:pt>
                <c:pt idx="1182">
                  <c:v>5.6613999999999998E-2</c:v>
                </c:pt>
                <c:pt idx="1183">
                  <c:v>5.6897000000000003E-2</c:v>
                </c:pt>
                <c:pt idx="1184">
                  <c:v>5.7179000000000001E-2</c:v>
                </c:pt>
                <c:pt idx="1185">
                  <c:v>5.7461999999999999E-2</c:v>
                </c:pt>
                <c:pt idx="1186">
                  <c:v>5.7743999999999997E-2</c:v>
                </c:pt>
                <c:pt idx="1187">
                  <c:v>5.8027000000000002E-2</c:v>
                </c:pt>
                <c:pt idx="1188">
                  <c:v>5.8309E-2</c:v>
                </c:pt>
                <c:pt idx="1189">
                  <c:v>5.8591999999999998E-2</c:v>
                </c:pt>
                <c:pt idx="1190">
                  <c:v>5.8874000000000003E-2</c:v>
                </c:pt>
                <c:pt idx="1191">
                  <c:v>5.9156E-2</c:v>
                </c:pt>
                <c:pt idx="1192">
                  <c:v>5.9438999999999999E-2</c:v>
                </c:pt>
                <c:pt idx="1193">
                  <c:v>5.9721000000000003E-2</c:v>
                </c:pt>
                <c:pt idx="1194">
                  <c:v>6.0004000000000002E-2</c:v>
                </c:pt>
                <c:pt idx="1195">
                  <c:v>6.0285999999999999E-2</c:v>
                </c:pt>
                <c:pt idx="1196">
                  <c:v>6.0568999999999998E-2</c:v>
                </c:pt>
                <c:pt idx="1197">
                  <c:v>6.0851000000000002E-2</c:v>
                </c:pt>
                <c:pt idx="1198">
                  <c:v>6.1134000000000001E-2</c:v>
                </c:pt>
                <c:pt idx="1199">
                  <c:v>6.1415999999999998E-2</c:v>
                </c:pt>
                <c:pt idx="1200">
                  <c:v>6.1698000000000003E-2</c:v>
                </c:pt>
                <c:pt idx="1201">
                  <c:v>6.1981000000000001E-2</c:v>
                </c:pt>
                <c:pt idx="1202">
                  <c:v>6.2262999999999999E-2</c:v>
                </c:pt>
                <c:pt idx="1203">
                  <c:v>6.2546000000000004E-2</c:v>
                </c:pt>
                <c:pt idx="1204">
                  <c:v>6.2827999999999995E-2</c:v>
                </c:pt>
                <c:pt idx="1205">
                  <c:v>6.3111E-2</c:v>
                </c:pt>
                <c:pt idx="1206">
                  <c:v>6.3393000000000005E-2</c:v>
                </c:pt>
                <c:pt idx="1207">
                  <c:v>6.3675999999999996E-2</c:v>
                </c:pt>
                <c:pt idx="1208">
                  <c:v>6.3958000000000001E-2</c:v>
                </c:pt>
                <c:pt idx="1209">
                  <c:v>6.4241000000000006E-2</c:v>
                </c:pt>
                <c:pt idx="1210">
                  <c:v>6.4522999999999997E-2</c:v>
                </c:pt>
                <c:pt idx="1211">
                  <c:v>6.4805000000000001E-2</c:v>
                </c:pt>
                <c:pt idx="1212">
                  <c:v>6.5087999999999993E-2</c:v>
                </c:pt>
                <c:pt idx="1213">
                  <c:v>6.5369999999999998E-2</c:v>
                </c:pt>
                <c:pt idx="1214">
                  <c:v>6.5653000000000003E-2</c:v>
                </c:pt>
                <c:pt idx="1215">
                  <c:v>6.5934999999999994E-2</c:v>
                </c:pt>
                <c:pt idx="1216">
                  <c:v>6.6217999999999999E-2</c:v>
                </c:pt>
                <c:pt idx="1217">
                  <c:v>6.6500000000000004E-2</c:v>
                </c:pt>
                <c:pt idx="1218">
                  <c:v>6.6782999999999995E-2</c:v>
                </c:pt>
                <c:pt idx="1219">
                  <c:v>6.7065E-2</c:v>
                </c:pt>
                <c:pt idx="1220">
                  <c:v>6.7347000000000004E-2</c:v>
                </c:pt>
                <c:pt idx="1221">
                  <c:v>6.7629999999999996E-2</c:v>
                </c:pt>
                <c:pt idx="1222">
                  <c:v>6.7912E-2</c:v>
                </c:pt>
                <c:pt idx="1223">
                  <c:v>6.8195000000000006E-2</c:v>
                </c:pt>
                <c:pt idx="1224">
                  <c:v>6.8476999999999996E-2</c:v>
                </c:pt>
                <c:pt idx="1225">
                  <c:v>6.8760000000000002E-2</c:v>
                </c:pt>
                <c:pt idx="1226">
                  <c:v>6.9042000000000006E-2</c:v>
                </c:pt>
                <c:pt idx="1227">
                  <c:v>6.9324999999999998E-2</c:v>
                </c:pt>
                <c:pt idx="1228">
                  <c:v>6.9607000000000002E-2</c:v>
                </c:pt>
                <c:pt idx="1229">
                  <c:v>6.9889999999999994E-2</c:v>
                </c:pt>
                <c:pt idx="1230">
                  <c:v>7.0171999999999998E-2</c:v>
                </c:pt>
                <c:pt idx="1231">
                  <c:v>7.0454000000000003E-2</c:v>
                </c:pt>
                <c:pt idx="1232">
                  <c:v>7.0736999999999994E-2</c:v>
                </c:pt>
                <c:pt idx="1233">
                  <c:v>7.1018999999999999E-2</c:v>
                </c:pt>
                <c:pt idx="1234">
                  <c:v>7.1302000000000004E-2</c:v>
                </c:pt>
                <c:pt idx="1235">
                  <c:v>7.1583999999999995E-2</c:v>
                </c:pt>
                <c:pt idx="1236">
                  <c:v>7.1867E-2</c:v>
                </c:pt>
                <c:pt idx="1237">
                  <c:v>7.2149000000000005E-2</c:v>
                </c:pt>
                <c:pt idx="1238">
                  <c:v>7.2431999999999996E-2</c:v>
                </c:pt>
                <c:pt idx="1239">
                  <c:v>7.2714000000000001E-2</c:v>
                </c:pt>
                <c:pt idx="1240">
                  <c:v>7.2996000000000005E-2</c:v>
                </c:pt>
                <c:pt idx="1241">
                  <c:v>7.3278999999999997E-2</c:v>
                </c:pt>
                <c:pt idx="1242">
                  <c:v>7.3561000000000001E-2</c:v>
                </c:pt>
                <c:pt idx="1243">
                  <c:v>7.3844000000000007E-2</c:v>
                </c:pt>
                <c:pt idx="1244">
                  <c:v>7.4125999999999997E-2</c:v>
                </c:pt>
                <c:pt idx="1245">
                  <c:v>7.4409000000000003E-2</c:v>
                </c:pt>
                <c:pt idx="1246">
                  <c:v>7.4690999999999994E-2</c:v>
                </c:pt>
                <c:pt idx="1247">
                  <c:v>7.4973999999999999E-2</c:v>
                </c:pt>
                <c:pt idx="1248">
                  <c:v>7.5256000000000003E-2</c:v>
                </c:pt>
                <c:pt idx="1249">
                  <c:v>7.5538999999999995E-2</c:v>
                </c:pt>
                <c:pt idx="1250">
                  <c:v>7.5821E-2</c:v>
                </c:pt>
                <c:pt idx="1251">
                  <c:v>7.6103000000000004E-2</c:v>
                </c:pt>
                <c:pt idx="1252">
                  <c:v>7.6385999999999996E-2</c:v>
                </c:pt>
                <c:pt idx="1253">
                  <c:v>7.6668E-2</c:v>
                </c:pt>
                <c:pt idx="1254">
                  <c:v>7.6951000000000006E-2</c:v>
                </c:pt>
                <c:pt idx="1255">
                  <c:v>7.7232999999999996E-2</c:v>
                </c:pt>
                <c:pt idx="1256">
                  <c:v>7.7516000000000002E-2</c:v>
                </c:pt>
                <c:pt idx="1257">
                  <c:v>7.7798000000000006E-2</c:v>
                </c:pt>
                <c:pt idx="1258">
                  <c:v>7.8080999999999998E-2</c:v>
                </c:pt>
                <c:pt idx="1259">
                  <c:v>7.8363000000000002E-2</c:v>
                </c:pt>
                <c:pt idx="1260">
                  <c:v>7.8645000000000007E-2</c:v>
                </c:pt>
                <c:pt idx="1261">
                  <c:v>7.8927999999999998E-2</c:v>
                </c:pt>
                <c:pt idx="1262">
                  <c:v>7.9210000000000003E-2</c:v>
                </c:pt>
                <c:pt idx="1263">
                  <c:v>7.9492999999999994E-2</c:v>
                </c:pt>
                <c:pt idx="1264">
                  <c:v>7.9774999999999999E-2</c:v>
                </c:pt>
                <c:pt idx="1265">
                  <c:v>8.0058000000000004E-2</c:v>
                </c:pt>
                <c:pt idx="1266">
                  <c:v>8.0339999999999995E-2</c:v>
                </c:pt>
                <c:pt idx="1267">
                  <c:v>8.0623E-2</c:v>
                </c:pt>
                <c:pt idx="1268">
                  <c:v>8.0905000000000005E-2</c:v>
                </c:pt>
                <c:pt idx="1269">
                  <c:v>8.1187999999999996E-2</c:v>
                </c:pt>
                <c:pt idx="1270">
                  <c:v>8.1470000000000001E-2</c:v>
                </c:pt>
                <c:pt idx="1271">
                  <c:v>8.1752000000000005E-2</c:v>
                </c:pt>
                <c:pt idx="1272">
                  <c:v>8.2034999999999997E-2</c:v>
                </c:pt>
                <c:pt idx="1273">
                  <c:v>8.2317000000000001E-2</c:v>
                </c:pt>
                <c:pt idx="1274">
                  <c:v>8.2600000000000007E-2</c:v>
                </c:pt>
                <c:pt idx="1275">
                  <c:v>8.2881999999999997E-2</c:v>
                </c:pt>
                <c:pt idx="1276">
                  <c:v>8.3165000000000003E-2</c:v>
                </c:pt>
                <c:pt idx="1277">
                  <c:v>8.3446999999999993E-2</c:v>
                </c:pt>
                <c:pt idx="1278">
                  <c:v>8.3729999999999999E-2</c:v>
                </c:pt>
                <c:pt idx="1279">
                  <c:v>8.4012000000000003E-2</c:v>
                </c:pt>
                <c:pt idx="1280">
                  <c:v>8.4293999999999994E-2</c:v>
                </c:pt>
                <c:pt idx="1281">
                  <c:v>8.4576999999999999E-2</c:v>
                </c:pt>
                <c:pt idx="1282">
                  <c:v>8.4859000000000004E-2</c:v>
                </c:pt>
                <c:pt idx="1283">
                  <c:v>8.5141999999999995E-2</c:v>
                </c:pt>
                <c:pt idx="1284">
                  <c:v>8.5424E-2</c:v>
                </c:pt>
                <c:pt idx="1285">
                  <c:v>8.5707000000000005E-2</c:v>
                </c:pt>
                <c:pt idx="1286">
                  <c:v>8.5988999999999996E-2</c:v>
                </c:pt>
                <c:pt idx="1287">
                  <c:v>8.6272000000000001E-2</c:v>
                </c:pt>
                <c:pt idx="1288">
                  <c:v>8.6554000000000006E-2</c:v>
                </c:pt>
                <c:pt idx="1289">
                  <c:v>8.6836999999999998E-2</c:v>
                </c:pt>
                <c:pt idx="1290">
                  <c:v>8.7119000000000002E-2</c:v>
                </c:pt>
                <c:pt idx="1291">
                  <c:v>8.7401000000000006E-2</c:v>
                </c:pt>
                <c:pt idx="1292">
                  <c:v>8.7683999999999998E-2</c:v>
                </c:pt>
                <c:pt idx="1293">
                  <c:v>8.7966000000000003E-2</c:v>
                </c:pt>
                <c:pt idx="1294">
                  <c:v>8.8248999999999994E-2</c:v>
                </c:pt>
                <c:pt idx="1295">
                  <c:v>8.8530999999999999E-2</c:v>
                </c:pt>
                <c:pt idx="1296">
                  <c:v>8.8814000000000004E-2</c:v>
                </c:pt>
                <c:pt idx="1297">
                  <c:v>8.9095999999999995E-2</c:v>
                </c:pt>
                <c:pt idx="1298">
                  <c:v>8.9379E-2</c:v>
                </c:pt>
                <c:pt idx="1299">
                  <c:v>8.9661000000000005E-2</c:v>
                </c:pt>
                <c:pt idx="1300">
                  <c:v>8.9942999999999995E-2</c:v>
                </c:pt>
                <c:pt idx="1301">
                  <c:v>9.0226000000000001E-2</c:v>
                </c:pt>
                <c:pt idx="1302">
                  <c:v>9.0508000000000005E-2</c:v>
                </c:pt>
                <c:pt idx="1303">
                  <c:v>9.0790999999999997E-2</c:v>
                </c:pt>
                <c:pt idx="1304">
                  <c:v>9.1073000000000001E-2</c:v>
                </c:pt>
                <c:pt idx="1305">
                  <c:v>9.1356000000000007E-2</c:v>
                </c:pt>
                <c:pt idx="1306">
                  <c:v>9.1637999999999997E-2</c:v>
                </c:pt>
                <c:pt idx="1307">
                  <c:v>9.1921000000000003E-2</c:v>
                </c:pt>
                <c:pt idx="1308">
                  <c:v>9.2202999999999993E-2</c:v>
                </c:pt>
                <c:pt idx="1309">
                  <c:v>9.2485999999999999E-2</c:v>
                </c:pt>
                <c:pt idx="1310">
                  <c:v>9.2768000000000003E-2</c:v>
                </c:pt>
                <c:pt idx="1311">
                  <c:v>9.3049999999999994E-2</c:v>
                </c:pt>
                <c:pt idx="1312">
                  <c:v>9.3332999999999999E-2</c:v>
                </c:pt>
                <c:pt idx="1313">
                  <c:v>9.3615000000000004E-2</c:v>
                </c:pt>
                <c:pt idx="1314">
                  <c:v>9.3897999999999995E-2</c:v>
                </c:pt>
                <c:pt idx="1315">
                  <c:v>9.418E-2</c:v>
                </c:pt>
                <c:pt idx="1316">
                  <c:v>9.4463000000000005E-2</c:v>
                </c:pt>
                <c:pt idx="1317">
                  <c:v>9.4744999999999996E-2</c:v>
                </c:pt>
                <c:pt idx="1318">
                  <c:v>9.5028000000000001E-2</c:v>
                </c:pt>
                <c:pt idx="1319">
                  <c:v>9.5310000000000006E-2</c:v>
                </c:pt>
                <c:pt idx="1320">
                  <c:v>9.5592999999999997E-2</c:v>
                </c:pt>
                <c:pt idx="1321">
                  <c:v>9.5875000000000002E-2</c:v>
                </c:pt>
                <c:pt idx="1322">
                  <c:v>9.6157000000000006E-2</c:v>
                </c:pt>
                <c:pt idx="1323">
                  <c:v>9.6439999999999998E-2</c:v>
                </c:pt>
                <c:pt idx="1324">
                  <c:v>9.6722000000000002E-2</c:v>
                </c:pt>
                <c:pt idx="1325">
                  <c:v>9.7004999999999994E-2</c:v>
                </c:pt>
                <c:pt idx="1326">
                  <c:v>9.7286999999999998E-2</c:v>
                </c:pt>
                <c:pt idx="1327">
                  <c:v>9.7570000000000004E-2</c:v>
                </c:pt>
                <c:pt idx="1328">
                  <c:v>9.7851999999999995E-2</c:v>
                </c:pt>
                <c:pt idx="1329">
                  <c:v>9.8135E-2</c:v>
                </c:pt>
                <c:pt idx="1330">
                  <c:v>9.8417000000000004E-2</c:v>
                </c:pt>
                <c:pt idx="1331">
                  <c:v>9.8698999999999995E-2</c:v>
                </c:pt>
                <c:pt idx="1332">
                  <c:v>9.8982000000000001E-2</c:v>
                </c:pt>
                <c:pt idx="1333">
                  <c:v>9.9264000000000005E-2</c:v>
                </c:pt>
                <c:pt idx="1334">
                  <c:v>9.9546999999999997E-2</c:v>
                </c:pt>
                <c:pt idx="1335">
                  <c:v>9.9829000000000001E-2</c:v>
                </c:pt>
                <c:pt idx="1336">
                  <c:v>0.10011200000000001</c:v>
                </c:pt>
                <c:pt idx="1337">
                  <c:v>0.100394</c:v>
                </c:pt>
                <c:pt idx="1338">
                  <c:v>0.100677</c:v>
                </c:pt>
                <c:pt idx="1339">
                  <c:v>0.10095899999999999</c:v>
                </c:pt>
                <c:pt idx="1340">
                  <c:v>0.101242</c:v>
                </c:pt>
                <c:pt idx="1341">
                  <c:v>0.101524</c:v>
                </c:pt>
                <c:pt idx="1342">
                  <c:v>0.10180599999999999</c:v>
                </c:pt>
                <c:pt idx="1343">
                  <c:v>0.102089</c:v>
                </c:pt>
                <c:pt idx="1344">
                  <c:v>0.102371</c:v>
                </c:pt>
                <c:pt idx="1345">
                  <c:v>0.102654</c:v>
                </c:pt>
                <c:pt idx="1346">
                  <c:v>0.102936</c:v>
                </c:pt>
                <c:pt idx="1347">
                  <c:v>0.10321900000000001</c:v>
                </c:pt>
                <c:pt idx="1348">
                  <c:v>0.103501</c:v>
                </c:pt>
                <c:pt idx="1349">
                  <c:v>0.103784</c:v>
                </c:pt>
                <c:pt idx="1350">
                  <c:v>0.10406600000000001</c:v>
                </c:pt>
                <c:pt idx="1351">
                  <c:v>0.104348</c:v>
                </c:pt>
                <c:pt idx="1352">
                  <c:v>0.104631</c:v>
                </c:pt>
                <c:pt idx="1353">
                  <c:v>0.10491300000000001</c:v>
                </c:pt>
                <c:pt idx="1354">
                  <c:v>0.105196</c:v>
                </c:pt>
                <c:pt idx="1355">
                  <c:v>0.105478</c:v>
                </c:pt>
                <c:pt idx="1356">
                  <c:v>0.10576099999999999</c:v>
                </c:pt>
                <c:pt idx="1357">
                  <c:v>0.106043</c:v>
                </c:pt>
                <c:pt idx="1358">
                  <c:v>0.106326</c:v>
                </c:pt>
              </c:numCache>
            </c:numRef>
          </c:xVal>
          <c:yVal>
            <c:numRef>
              <c:f>'GoodAPD-cathodeGrounded'!$B$1:$B$1359</c:f>
              <c:numCache>
                <c:formatCode>General</c:formatCode>
                <c:ptCount val="135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1</c:v>
                </c:pt>
                <c:pt idx="87">
                  <c:v>0</c:v>
                </c:pt>
                <c:pt idx="88">
                  <c:v>0</c:v>
                </c:pt>
                <c:pt idx="89">
                  <c:v>0</c:v>
                </c:pt>
                <c:pt idx="90">
                  <c:v>0</c:v>
                </c:pt>
                <c:pt idx="91">
                  <c:v>0</c:v>
                </c:pt>
                <c:pt idx="92">
                  <c:v>0</c:v>
                </c:pt>
                <c:pt idx="93">
                  <c:v>0</c:v>
                </c:pt>
                <c:pt idx="94">
                  <c:v>0</c:v>
                </c:pt>
                <c:pt idx="95">
                  <c:v>0</c:v>
                </c:pt>
                <c:pt idx="96">
                  <c:v>0</c:v>
                </c:pt>
                <c:pt idx="97">
                  <c:v>1</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1</c:v>
                </c:pt>
                <c:pt idx="113">
                  <c:v>0</c:v>
                </c:pt>
                <c:pt idx="114">
                  <c:v>0</c:v>
                </c:pt>
                <c:pt idx="115">
                  <c:v>0</c:v>
                </c:pt>
                <c:pt idx="116">
                  <c:v>0</c:v>
                </c:pt>
                <c:pt idx="117">
                  <c:v>0</c:v>
                </c:pt>
                <c:pt idx="118">
                  <c:v>0</c:v>
                </c:pt>
                <c:pt idx="119">
                  <c:v>0</c:v>
                </c:pt>
                <c:pt idx="120">
                  <c:v>0</c:v>
                </c:pt>
                <c:pt idx="121">
                  <c:v>0</c:v>
                </c:pt>
                <c:pt idx="122">
                  <c:v>0</c:v>
                </c:pt>
                <c:pt idx="123">
                  <c:v>1</c:v>
                </c:pt>
                <c:pt idx="124">
                  <c:v>0</c:v>
                </c:pt>
                <c:pt idx="125">
                  <c:v>0</c:v>
                </c:pt>
                <c:pt idx="126">
                  <c:v>0</c:v>
                </c:pt>
                <c:pt idx="127">
                  <c:v>0</c:v>
                </c:pt>
                <c:pt idx="128">
                  <c:v>0</c:v>
                </c:pt>
                <c:pt idx="129">
                  <c:v>1</c:v>
                </c:pt>
                <c:pt idx="130">
                  <c:v>1</c:v>
                </c:pt>
                <c:pt idx="131">
                  <c:v>0</c:v>
                </c:pt>
                <c:pt idx="132">
                  <c:v>0</c:v>
                </c:pt>
                <c:pt idx="133">
                  <c:v>0</c:v>
                </c:pt>
                <c:pt idx="134">
                  <c:v>0</c:v>
                </c:pt>
                <c:pt idx="135">
                  <c:v>1</c:v>
                </c:pt>
                <c:pt idx="136">
                  <c:v>0</c:v>
                </c:pt>
                <c:pt idx="137">
                  <c:v>0</c:v>
                </c:pt>
                <c:pt idx="138">
                  <c:v>0</c:v>
                </c:pt>
                <c:pt idx="139">
                  <c:v>0</c:v>
                </c:pt>
                <c:pt idx="140">
                  <c:v>1</c:v>
                </c:pt>
                <c:pt idx="141">
                  <c:v>0</c:v>
                </c:pt>
                <c:pt idx="142">
                  <c:v>1</c:v>
                </c:pt>
                <c:pt idx="143">
                  <c:v>0</c:v>
                </c:pt>
                <c:pt idx="144">
                  <c:v>0</c:v>
                </c:pt>
                <c:pt idx="145">
                  <c:v>0</c:v>
                </c:pt>
                <c:pt idx="146">
                  <c:v>0</c:v>
                </c:pt>
                <c:pt idx="147">
                  <c:v>0</c:v>
                </c:pt>
                <c:pt idx="148">
                  <c:v>2</c:v>
                </c:pt>
                <c:pt idx="149">
                  <c:v>0</c:v>
                </c:pt>
                <c:pt idx="150">
                  <c:v>1</c:v>
                </c:pt>
                <c:pt idx="151">
                  <c:v>2</c:v>
                </c:pt>
                <c:pt idx="152">
                  <c:v>0</c:v>
                </c:pt>
                <c:pt idx="153">
                  <c:v>1</c:v>
                </c:pt>
                <c:pt idx="154">
                  <c:v>0</c:v>
                </c:pt>
                <c:pt idx="155">
                  <c:v>0</c:v>
                </c:pt>
                <c:pt idx="156">
                  <c:v>0</c:v>
                </c:pt>
                <c:pt idx="157">
                  <c:v>0</c:v>
                </c:pt>
                <c:pt idx="158">
                  <c:v>2</c:v>
                </c:pt>
                <c:pt idx="159">
                  <c:v>1</c:v>
                </c:pt>
                <c:pt idx="160">
                  <c:v>0</c:v>
                </c:pt>
                <c:pt idx="161">
                  <c:v>1</c:v>
                </c:pt>
                <c:pt idx="162">
                  <c:v>0</c:v>
                </c:pt>
                <c:pt idx="163">
                  <c:v>0</c:v>
                </c:pt>
                <c:pt idx="164">
                  <c:v>1</c:v>
                </c:pt>
                <c:pt idx="165">
                  <c:v>0</c:v>
                </c:pt>
                <c:pt idx="166">
                  <c:v>2</c:v>
                </c:pt>
                <c:pt idx="167">
                  <c:v>0</c:v>
                </c:pt>
                <c:pt idx="168">
                  <c:v>2</c:v>
                </c:pt>
                <c:pt idx="169">
                  <c:v>0</c:v>
                </c:pt>
                <c:pt idx="170">
                  <c:v>0</c:v>
                </c:pt>
                <c:pt idx="171">
                  <c:v>0</c:v>
                </c:pt>
                <c:pt idx="172">
                  <c:v>1</c:v>
                </c:pt>
                <c:pt idx="173">
                  <c:v>2</c:v>
                </c:pt>
                <c:pt idx="174">
                  <c:v>2</c:v>
                </c:pt>
                <c:pt idx="175">
                  <c:v>0</c:v>
                </c:pt>
                <c:pt idx="176">
                  <c:v>0</c:v>
                </c:pt>
                <c:pt idx="177">
                  <c:v>1</c:v>
                </c:pt>
                <c:pt idx="178">
                  <c:v>0</c:v>
                </c:pt>
                <c:pt idx="179">
                  <c:v>0</c:v>
                </c:pt>
                <c:pt idx="180">
                  <c:v>0</c:v>
                </c:pt>
                <c:pt idx="181">
                  <c:v>0</c:v>
                </c:pt>
                <c:pt idx="182">
                  <c:v>2</c:v>
                </c:pt>
                <c:pt idx="183">
                  <c:v>4</c:v>
                </c:pt>
                <c:pt idx="184">
                  <c:v>0</c:v>
                </c:pt>
                <c:pt idx="185">
                  <c:v>1</c:v>
                </c:pt>
                <c:pt idx="186">
                  <c:v>3</c:v>
                </c:pt>
                <c:pt idx="187">
                  <c:v>1</c:v>
                </c:pt>
                <c:pt idx="188">
                  <c:v>1</c:v>
                </c:pt>
                <c:pt idx="189">
                  <c:v>1</c:v>
                </c:pt>
                <c:pt idx="190">
                  <c:v>0</c:v>
                </c:pt>
                <c:pt idx="191">
                  <c:v>0</c:v>
                </c:pt>
                <c:pt idx="192">
                  <c:v>3</c:v>
                </c:pt>
                <c:pt idx="193">
                  <c:v>1</c:v>
                </c:pt>
                <c:pt idx="194">
                  <c:v>1</c:v>
                </c:pt>
                <c:pt idx="195">
                  <c:v>2</c:v>
                </c:pt>
                <c:pt idx="196">
                  <c:v>0</c:v>
                </c:pt>
                <c:pt idx="197">
                  <c:v>1</c:v>
                </c:pt>
                <c:pt idx="198">
                  <c:v>5</c:v>
                </c:pt>
                <c:pt idx="199">
                  <c:v>6</c:v>
                </c:pt>
                <c:pt idx="200">
                  <c:v>3</c:v>
                </c:pt>
                <c:pt idx="201">
                  <c:v>1</c:v>
                </c:pt>
                <c:pt idx="202">
                  <c:v>0</c:v>
                </c:pt>
                <c:pt idx="203">
                  <c:v>1</c:v>
                </c:pt>
                <c:pt idx="204">
                  <c:v>3</c:v>
                </c:pt>
                <c:pt idx="205">
                  <c:v>2</c:v>
                </c:pt>
                <c:pt idx="206">
                  <c:v>3</c:v>
                </c:pt>
                <c:pt idx="207">
                  <c:v>0</c:v>
                </c:pt>
                <c:pt idx="208">
                  <c:v>2</c:v>
                </c:pt>
                <c:pt idx="209">
                  <c:v>3</c:v>
                </c:pt>
                <c:pt idx="210">
                  <c:v>4</c:v>
                </c:pt>
                <c:pt idx="211">
                  <c:v>4</c:v>
                </c:pt>
                <c:pt idx="212">
                  <c:v>2</c:v>
                </c:pt>
                <c:pt idx="213">
                  <c:v>1</c:v>
                </c:pt>
                <c:pt idx="214">
                  <c:v>2</c:v>
                </c:pt>
                <c:pt idx="215">
                  <c:v>2</c:v>
                </c:pt>
                <c:pt idx="216">
                  <c:v>4</c:v>
                </c:pt>
                <c:pt idx="217">
                  <c:v>4</c:v>
                </c:pt>
                <c:pt idx="218">
                  <c:v>5</c:v>
                </c:pt>
                <c:pt idx="219">
                  <c:v>6</c:v>
                </c:pt>
                <c:pt idx="220">
                  <c:v>4</c:v>
                </c:pt>
                <c:pt idx="221">
                  <c:v>5</c:v>
                </c:pt>
                <c:pt idx="222">
                  <c:v>0</c:v>
                </c:pt>
                <c:pt idx="223">
                  <c:v>1</c:v>
                </c:pt>
                <c:pt idx="224">
                  <c:v>2</c:v>
                </c:pt>
                <c:pt idx="225">
                  <c:v>3</c:v>
                </c:pt>
                <c:pt idx="226">
                  <c:v>2</c:v>
                </c:pt>
                <c:pt idx="227">
                  <c:v>7</c:v>
                </c:pt>
                <c:pt idx="228">
                  <c:v>6</c:v>
                </c:pt>
                <c:pt idx="229">
                  <c:v>8</c:v>
                </c:pt>
                <c:pt idx="230">
                  <c:v>6</c:v>
                </c:pt>
                <c:pt idx="231">
                  <c:v>2</c:v>
                </c:pt>
                <c:pt idx="232">
                  <c:v>6</c:v>
                </c:pt>
                <c:pt idx="233">
                  <c:v>2</c:v>
                </c:pt>
                <c:pt idx="234">
                  <c:v>7</c:v>
                </c:pt>
                <c:pt idx="235">
                  <c:v>5</c:v>
                </c:pt>
                <c:pt idx="236">
                  <c:v>5</c:v>
                </c:pt>
                <c:pt idx="237">
                  <c:v>8</c:v>
                </c:pt>
                <c:pt idx="238">
                  <c:v>3</c:v>
                </c:pt>
                <c:pt idx="239">
                  <c:v>7</c:v>
                </c:pt>
                <c:pt idx="240">
                  <c:v>2</c:v>
                </c:pt>
                <c:pt idx="241">
                  <c:v>9</c:v>
                </c:pt>
                <c:pt idx="242">
                  <c:v>6</c:v>
                </c:pt>
                <c:pt idx="243">
                  <c:v>9</c:v>
                </c:pt>
                <c:pt idx="244">
                  <c:v>5</c:v>
                </c:pt>
                <c:pt idx="245">
                  <c:v>5</c:v>
                </c:pt>
                <c:pt idx="246">
                  <c:v>9</c:v>
                </c:pt>
                <c:pt idx="247">
                  <c:v>6</c:v>
                </c:pt>
                <c:pt idx="248">
                  <c:v>6</c:v>
                </c:pt>
                <c:pt idx="249">
                  <c:v>4</c:v>
                </c:pt>
                <c:pt idx="250">
                  <c:v>8</c:v>
                </c:pt>
                <c:pt idx="251">
                  <c:v>5</c:v>
                </c:pt>
                <c:pt idx="252">
                  <c:v>3</c:v>
                </c:pt>
                <c:pt idx="253">
                  <c:v>11</c:v>
                </c:pt>
                <c:pt idx="254">
                  <c:v>8</c:v>
                </c:pt>
                <c:pt idx="255">
                  <c:v>6</c:v>
                </c:pt>
                <c:pt idx="256">
                  <c:v>8</c:v>
                </c:pt>
                <c:pt idx="257">
                  <c:v>6</c:v>
                </c:pt>
                <c:pt idx="258">
                  <c:v>8</c:v>
                </c:pt>
                <c:pt idx="259">
                  <c:v>5</c:v>
                </c:pt>
                <c:pt idx="260">
                  <c:v>7</c:v>
                </c:pt>
                <c:pt idx="261">
                  <c:v>7</c:v>
                </c:pt>
                <c:pt idx="262">
                  <c:v>8</c:v>
                </c:pt>
                <c:pt idx="263">
                  <c:v>10</c:v>
                </c:pt>
                <c:pt idx="264">
                  <c:v>6</c:v>
                </c:pt>
                <c:pt idx="265">
                  <c:v>9</c:v>
                </c:pt>
                <c:pt idx="266">
                  <c:v>8</c:v>
                </c:pt>
                <c:pt idx="267">
                  <c:v>9</c:v>
                </c:pt>
                <c:pt idx="268">
                  <c:v>6</c:v>
                </c:pt>
                <c:pt idx="269">
                  <c:v>10</c:v>
                </c:pt>
                <c:pt idx="270">
                  <c:v>9</c:v>
                </c:pt>
                <c:pt idx="271">
                  <c:v>10</c:v>
                </c:pt>
                <c:pt idx="272">
                  <c:v>9</c:v>
                </c:pt>
                <c:pt idx="273">
                  <c:v>6</c:v>
                </c:pt>
                <c:pt idx="274">
                  <c:v>11</c:v>
                </c:pt>
                <c:pt idx="275">
                  <c:v>14</c:v>
                </c:pt>
                <c:pt idx="276">
                  <c:v>15</c:v>
                </c:pt>
                <c:pt idx="277">
                  <c:v>6</c:v>
                </c:pt>
                <c:pt idx="278">
                  <c:v>14</c:v>
                </c:pt>
                <c:pt idx="279">
                  <c:v>14</c:v>
                </c:pt>
                <c:pt idx="280">
                  <c:v>13</c:v>
                </c:pt>
                <c:pt idx="281">
                  <c:v>20</c:v>
                </c:pt>
                <c:pt idx="282">
                  <c:v>10</c:v>
                </c:pt>
                <c:pt idx="283">
                  <c:v>11</c:v>
                </c:pt>
                <c:pt idx="284">
                  <c:v>14</c:v>
                </c:pt>
                <c:pt idx="285">
                  <c:v>10</c:v>
                </c:pt>
                <c:pt idx="286">
                  <c:v>20</c:v>
                </c:pt>
                <c:pt idx="287">
                  <c:v>10</c:v>
                </c:pt>
                <c:pt idx="288">
                  <c:v>11</c:v>
                </c:pt>
                <c:pt idx="289">
                  <c:v>8</c:v>
                </c:pt>
                <c:pt idx="290">
                  <c:v>12</c:v>
                </c:pt>
                <c:pt idx="291">
                  <c:v>18</c:v>
                </c:pt>
                <c:pt idx="292">
                  <c:v>15</c:v>
                </c:pt>
                <c:pt idx="293">
                  <c:v>14</c:v>
                </c:pt>
                <c:pt idx="294">
                  <c:v>15</c:v>
                </c:pt>
                <c:pt idx="295">
                  <c:v>10</c:v>
                </c:pt>
                <c:pt idx="296">
                  <c:v>8</c:v>
                </c:pt>
                <c:pt idx="297">
                  <c:v>12</c:v>
                </c:pt>
                <c:pt idx="298">
                  <c:v>19</c:v>
                </c:pt>
                <c:pt idx="299">
                  <c:v>18</c:v>
                </c:pt>
                <c:pt idx="300">
                  <c:v>15</c:v>
                </c:pt>
                <c:pt idx="301">
                  <c:v>12</c:v>
                </c:pt>
                <c:pt idx="302">
                  <c:v>17</c:v>
                </c:pt>
                <c:pt idx="303">
                  <c:v>25</c:v>
                </c:pt>
                <c:pt idx="304">
                  <c:v>14</c:v>
                </c:pt>
                <c:pt idx="305">
                  <c:v>18</c:v>
                </c:pt>
                <c:pt idx="306">
                  <c:v>11</c:v>
                </c:pt>
                <c:pt idx="307">
                  <c:v>16</c:v>
                </c:pt>
                <c:pt idx="308">
                  <c:v>21</c:v>
                </c:pt>
                <c:pt idx="309">
                  <c:v>19</c:v>
                </c:pt>
                <c:pt idx="310">
                  <c:v>25</c:v>
                </c:pt>
                <c:pt idx="311">
                  <c:v>17</c:v>
                </c:pt>
                <c:pt idx="312">
                  <c:v>22</c:v>
                </c:pt>
                <c:pt idx="313">
                  <c:v>18</c:v>
                </c:pt>
                <c:pt idx="314">
                  <c:v>19</c:v>
                </c:pt>
                <c:pt idx="315">
                  <c:v>21</c:v>
                </c:pt>
                <c:pt idx="316">
                  <c:v>22</c:v>
                </c:pt>
                <c:pt idx="317">
                  <c:v>16</c:v>
                </c:pt>
                <c:pt idx="318">
                  <c:v>24</c:v>
                </c:pt>
                <c:pt idx="319">
                  <c:v>17</c:v>
                </c:pt>
                <c:pt idx="320">
                  <c:v>21</c:v>
                </c:pt>
                <c:pt idx="321">
                  <c:v>19</c:v>
                </c:pt>
                <c:pt idx="322">
                  <c:v>18</c:v>
                </c:pt>
                <c:pt idx="323">
                  <c:v>21</c:v>
                </c:pt>
                <c:pt idx="324">
                  <c:v>23</c:v>
                </c:pt>
                <c:pt idx="325">
                  <c:v>28</c:v>
                </c:pt>
                <c:pt idx="326">
                  <c:v>17</c:v>
                </c:pt>
                <c:pt idx="327">
                  <c:v>20</c:v>
                </c:pt>
                <c:pt idx="328">
                  <c:v>21</c:v>
                </c:pt>
                <c:pt idx="329">
                  <c:v>16</c:v>
                </c:pt>
                <c:pt idx="330">
                  <c:v>18</c:v>
                </c:pt>
                <c:pt idx="331">
                  <c:v>21</c:v>
                </c:pt>
                <c:pt idx="332">
                  <c:v>28</c:v>
                </c:pt>
                <c:pt idx="333">
                  <c:v>18</c:v>
                </c:pt>
                <c:pt idx="334">
                  <c:v>22</c:v>
                </c:pt>
                <c:pt idx="335">
                  <c:v>17</c:v>
                </c:pt>
                <c:pt idx="336">
                  <c:v>24</c:v>
                </c:pt>
                <c:pt idx="337">
                  <c:v>18</c:v>
                </c:pt>
                <c:pt idx="338">
                  <c:v>30</c:v>
                </c:pt>
                <c:pt idx="339">
                  <c:v>22</c:v>
                </c:pt>
                <c:pt idx="340">
                  <c:v>35</c:v>
                </c:pt>
                <c:pt idx="341">
                  <c:v>27</c:v>
                </c:pt>
                <c:pt idx="342">
                  <c:v>21</c:v>
                </c:pt>
                <c:pt idx="343">
                  <c:v>25</c:v>
                </c:pt>
                <c:pt idx="344">
                  <c:v>24</c:v>
                </c:pt>
                <c:pt idx="345">
                  <c:v>25</c:v>
                </c:pt>
                <c:pt idx="346">
                  <c:v>25</c:v>
                </c:pt>
                <c:pt idx="347">
                  <c:v>19</c:v>
                </c:pt>
                <c:pt idx="348">
                  <c:v>20</c:v>
                </c:pt>
                <c:pt idx="349">
                  <c:v>32</c:v>
                </c:pt>
                <c:pt idx="350">
                  <c:v>26</c:v>
                </c:pt>
                <c:pt idx="351">
                  <c:v>22</c:v>
                </c:pt>
                <c:pt idx="352">
                  <c:v>34</c:v>
                </c:pt>
                <c:pt idx="353">
                  <c:v>36</c:v>
                </c:pt>
                <c:pt idx="354">
                  <c:v>31</c:v>
                </c:pt>
                <c:pt idx="355">
                  <c:v>22</c:v>
                </c:pt>
                <c:pt idx="356">
                  <c:v>22</c:v>
                </c:pt>
                <c:pt idx="357">
                  <c:v>25</c:v>
                </c:pt>
                <c:pt idx="358">
                  <c:v>26</c:v>
                </c:pt>
                <c:pt idx="359">
                  <c:v>27</c:v>
                </c:pt>
                <c:pt idx="360">
                  <c:v>24</c:v>
                </c:pt>
                <c:pt idx="361">
                  <c:v>27</c:v>
                </c:pt>
                <c:pt idx="362">
                  <c:v>24</c:v>
                </c:pt>
                <c:pt idx="363">
                  <c:v>35</c:v>
                </c:pt>
                <c:pt idx="364">
                  <c:v>48</c:v>
                </c:pt>
                <c:pt idx="365">
                  <c:v>49</c:v>
                </c:pt>
                <c:pt idx="366">
                  <c:v>21</c:v>
                </c:pt>
                <c:pt idx="367">
                  <c:v>32</c:v>
                </c:pt>
                <c:pt idx="368">
                  <c:v>27</c:v>
                </c:pt>
                <c:pt idx="369">
                  <c:v>34</c:v>
                </c:pt>
                <c:pt idx="370">
                  <c:v>22</c:v>
                </c:pt>
                <c:pt idx="371">
                  <c:v>32</c:v>
                </c:pt>
                <c:pt idx="372">
                  <c:v>34</c:v>
                </c:pt>
                <c:pt idx="373">
                  <c:v>38</c:v>
                </c:pt>
                <c:pt idx="374">
                  <c:v>37</c:v>
                </c:pt>
                <c:pt idx="375">
                  <c:v>29</c:v>
                </c:pt>
                <c:pt idx="376">
                  <c:v>29</c:v>
                </c:pt>
                <c:pt idx="377">
                  <c:v>28</c:v>
                </c:pt>
                <c:pt idx="378">
                  <c:v>40</c:v>
                </c:pt>
                <c:pt idx="379">
                  <c:v>56</c:v>
                </c:pt>
                <c:pt idx="380">
                  <c:v>28</c:v>
                </c:pt>
                <c:pt idx="381">
                  <c:v>30</c:v>
                </c:pt>
                <c:pt idx="382">
                  <c:v>40</c:v>
                </c:pt>
                <c:pt idx="383">
                  <c:v>41</c:v>
                </c:pt>
                <c:pt idx="384">
                  <c:v>37</c:v>
                </c:pt>
                <c:pt idx="385">
                  <c:v>35</c:v>
                </c:pt>
                <c:pt idx="386">
                  <c:v>36</c:v>
                </c:pt>
                <c:pt idx="387">
                  <c:v>32</c:v>
                </c:pt>
                <c:pt idx="388">
                  <c:v>35</c:v>
                </c:pt>
                <c:pt idx="389">
                  <c:v>40</c:v>
                </c:pt>
                <c:pt idx="390">
                  <c:v>44</c:v>
                </c:pt>
                <c:pt idx="391">
                  <c:v>37</c:v>
                </c:pt>
                <c:pt idx="392">
                  <c:v>32</c:v>
                </c:pt>
                <c:pt idx="393">
                  <c:v>33</c:v>
                </c:pt>
                <c:pt idx="394">
                  <c:v>35</c:v>
                </c:pt>
                <c:pt idx="395">
                  <c:v>46</c:v>
                </c:pt>
                <c:pt idx="396">
                  <c:v>43</c:v>
                </c:pt>
                <c:pt idx="397">
                  <c:v>42</c:v>
                </c:pt>
                <c:pt idx="398">
                  <c:v>43</c:v>
                </c:pt>
                <c:pt idx="399">
                  <c:v>49</c:v>
                </c:pt>
                <c:pt idx="400">
                  <c:v>28</c:v>
                </c:pt>
                <c:pt idx="401">
                  <c:v>37</c:v>
                </c:pt>
                <c:pt idx="402">
                  <c:v>46</c:v>
                </c:pt>
                <c:pt idx="403">
                  <c:v>53</c:v>
                </c:pt>
                <c:pt idx="404">
                  <c:v>42</c:v>
                </c:pt>
                <c:pt idx="405">
                  <c:v>38</c:v>
                </c:pt>
                <c:pt idx="406">
                  <c:v>41</c:v>
                </c:pt>
                <c:pt idx="407">
                  <c:v>24</c:v>
                </c:pt>
                <c:pt idx="408">
                  <c:v>46</c:v>
                </c:pt>
                <c:pt idx="409">
                  <c:v>53</c:v>
                </c:pt>
                <c:pt idx="410">
                  <c:v>44</c:v>
                </c:pt>
                <c:pt idx="411">
                  <c:v>44</c:v>
                </c:pt>
                <c:pt idx="412">
                  <c:v>34</c:v>
                </c:pt>
                <c:pt idx="413">
                  <c:v>60</c:v>
                </c:pt>
                <c:pt idx="414">
                  <c:v>55</c:v>
                </c:pt>
                <c:pt idx="415">
                  <c:v>47</c:v>
                </c:pt>
                <c:pt idx="416">
                  <c:v>40</c:v>
                </c:pt>
                <c:pt idx="417">
                  <c:v>37</c:v>
                </c:pt>
                <c:pt idx="418">
                  <c:v>50</c:v>
                </c:pt>
                <c:pt idx="419">
                  <c:v>50</c:v>
                </c:pt>
                <c:pt idx="420">
                  <c:v>50</c:v>
                </c:pt>
                <c:pt idx="421">
                  <c:v>54</c:v>
                </c:pt>
                <c:pt idx="422">
                  <c:v>35</c:v>
                </c:pt>
                <c:pt idx="423">
                  <c:v>50</c:v>
                </c:pt>
                <c:pt idx="424">
                  <c:v>41</c:v>
                </c:pt>
                <c:pt idx="425">
                  <c:v>45</c:v>
                </c:pt>
                <c:pt idx="426">
                  <c:v>42</c:v>
                </c:pt>
                <c:pt idx="427">
                  <c:v>46</c:v>
                </c:pt>
                <c:pt idx="428">
                  <c:v>50</c:v>
                </c:pt>
                <c:pt idx="429">
                  <c:v>46</c:v>
                </c:pt>
                <c:pt idx="430">
                  <c:v>42</c:v>
                </c:pt>
                <c:pt idx="431">
                  <c:v>37</c:v>
                </c:pt>
                <c:pt idx="432">
                  <c:v>42</c:v>
                </c:pt>
                <c:pt idx="433">
                  <c:v>69</c:v>
                </c:pt>
                <c:pt idx="434">
                  <c:v>49</c:v>
                </c:pt>
                <c:pt idx="435">
                  <c:v>30</c:v>
                </c:pt>
                <c:pt idx="436">
                  <c:v>43</c:v>
                </c:pt>
                <c:pt idx="437">
                  <c:v>47</c:v>
                </c:pt>
                <c:pt idx="438">
                  <c:v>52</c:v>
                </c:pt>
                <c:pt idx="439">
                  <c:v>58</c:v>
                </c:pt>
                <c:pt idx="440">
                  <c:v>42</c:v>
                </c:pt>
                <c:pt idx="441">
                  <c:v>49</c:v>
                </c:pt>
                <c:pt idx="442">
                  <c:v>58</c:v>
                </c:pt>
                <c:pt idx="443">
                  <c:v>62</c:v>
                </c:pt>
                <c:pt idx="444">
                  <c:v>46</c:v>
                </c:pt>
                <c:pt idx="445">
                  <c:v>47</c:v>
                </c:pt>
                <c:pt idx="446">
                  <c:v>49</c:v>
                </c:pt>
                <c:pt idx="447">
                  <c:v>57</c:v>
                </c:pt>
                <c:pt idx="448">
                  <c:v>38</c:v>
                </c:pt>
                <c:pt idx="449">
                  <c:v>45</c:v>
                </c:pt>
                <c:pt idx="450">
                  <c:v>39</c:v>
                </c:pt>
                <c:pt idx="451">
                  <c:v>43</c:v>
                </c:pt>
                <c:pt idx="452">
                  <c:v>64</c:v>
                </c:pt>
                <c:pt idx="453">
                  <c:v>38</c:v>
                </c:pt>
                <c:pt idx="454">
                  <c:v>34</c:v>
                </c:pt>
                <c:pt idx="455">
                  <c:v>50</c:v>
                </c:pt>
                <c:pt idx="456">
                  <c:v>30</c:v>
                </c:pt>
                <c:pt idx="457">
                  <c:v>59</c:v>
                </c:pt>
                <c:pt idx="458">
                  <c:v>52</c:v>
                </c:pt>
                <c:pt idx="459">
                  <c:v>40</c:v>
                </c:pt>
                <c:pt idx="460">
                  <c:v>52</c:v>
                </c:pt>
                <c:pt idx="461">
                  <c:v>45</c:v>
                </c:pt>
                <c:pt idx="462">
                  <c:v>46</c:v>
                </c:pt>
                <c:pt idx="463">
                  <c:v>38</c:v>
                </c:pt>
                <c:pt idx="464">
                  <c:v>51</c:v>
                </c:pt>
                <c:pt idx="465">
                  <c:v>42</c:v>
                </c:pt>
                <c:pt idx="466">
                  <c:v>53</c:v>
                </c:pt>
                <c:pt idx="467">
                  <c:v>49</c:v>
                </c:pt>
                <c:pt idx="468">
                  <c:v>44</c:v>
                </c:pt>
                <c:pt idx="469">
                  <c:v>44</c:v>
                </c:pt>
                <c:pt idx="470">
                  <c:v>45</c:v>
                </c:pt>
                <c:pt idx="471">
                  <c:v>47</c:v>
                </c:pt>
                <c:pt idx="472">
                  <c:v>43</c:v>
                </c:pt>
                <c:pt idx="473">
                  <c:v>40</c:v>
                </c:pt>
                <c:pt idx="474">
                  <c:v>47</c:v>
                </c:pt>
                <c:pt idx="475">
                  <c:v>36</c:v>
                </c:pt>
                <c:pt idx="476">
                  <c:v>37</c:v>
                </c:pt>
                <c:pt idx="477">
                  <c:v>38</c:v>
                </c:pt>
                <c:pt idx="478">
                  <c:v>44</c:v>
                </c:pt>
                <c:pt idx="479">
                  <c:v>39</c:v>
                </c:pt>
                <c:pt idx="480">
                  <c:v>47</c:v>
                </c:pt>
                <c:pt idx="481">
                  <c:v>37</c:v>
                </c:pt>
                <c:pt idx="482">
                  <c:v>58</c:v>
                </c:pt>
                <c:pt idx="483">
                  <c:v>32</c:v>
                </c:pt>
                <c:pt idx="484">
                  <c:v>48</c:v>
                </c:pt>
                <c:pt idx="485">
                  <c:v>39</c:v>
                </c:pt>
                <c:pt idx="486">
                  <c:v>36</c:v>
                </c:pt>
                <c:pt idx="487">
                  <c:v>56</c:v>
                </c:pt>
                <c:pt idx="488">
                  <c:v>29</c:v>
                </c:pt>
                <c:pt idx="489">
                  <c:v>42</c:v>
                </c:pt>
                <c:pt idx="490">
                  <c:v>42</c:v>
                </c:pt>
                <c:pt idx="491">
                  <c:v>32</c:v>
                </c:pt>
                <c:pt idx="492">
                  <c:v>50</c:v>
                </c:pt>
                <c:pt idx="493">
                  <c:v>36</c:v>
                </c:pt>
                <c:pt idx="494">
                  <c:v>28</c:v>
                </c:pt>
                <c:pt idx="495">
                  <c:v>33</c:v>
                </c:pt>
                <c:pt idx="496">
                  <c:v>42</c:v>
                </c:pt>
                <c:pt idx="497">
                  <c:v>47</c:v>
                </c:pt>
                <c:pt idx="498">
                  <c:v>21</c:v>
                </c:pt>
                <c:pt idx="499">
                  <c:v>38</c:v>
                </c:pt>
                <c:pt idx="500">
                  <c:v>45</c:v>
                </c:pt>
                <c:pt idx="501">
                  <c:v>41</c:v>
                </c:pt>
                <c:pt idx="502">
                  <c:v>33</c:v>
                </c:pt>
                <c:pt idx="503">
                  <c:v>20</c:v>
                </c:pt>
                <c:pt idx="504">
                  <c:v>37</c:v>
                </c:pt>
                <c:pt idx="505">
                  <c:v>41</c:v>
                </c:pt>
                <c:pt idx="506">
                  <c:v>37</c:v>
                </c:pt>
                <c:pt idx="507">
                  <c:v>30</c:v>
                </c:pt>
                <c:pt idx="508">
                  <c:v>33</c:v>
                </c:pt>
                <c:pt idx="509">
                  <c:v>34</c:v>
                </c:pt>
                <c:pt idx="510">
                  <c:v>25</c:v>
                </c:pt>
                <c:pt idx="511">
                  <c:v>45</c:v>
                </c:pt>
                <c:pt idx="512">
                  <c:v>26</c:v>
                </c:pt>
                <c:pt idx="513">
                  <c:v>21</c:v>
                </c:pt>
                <c:pt idx="514">
                  <c:v>37</c:v>
                </c:pt>
                <c:pt idx="515">
                  <c:v>21</c:v>
                </c:pt>
                <c:pt idx="516">
                  <c:v>34</c:v>
                </c:pt>
                <c:pt idx="517">
                  <c:v>32</c:v>
                </c:pt>
                <c:pt idx="518">
                  <c:v>25</c:v>
                </c:pt>
                <c:pt idx="519">
                  <c:v>24</c:v>
                </c:pt>
                <c:pt idx="520">
                  <c:v>19</c:v>
                </c:pt>
                <c:pt idx="521">
                  <c:v>32</c:v>
                </c:pt>
                <c:pt idx="522">
                  <c:v>33</c:v>
                </c:pt>
                <c:pt idx="523">
                  <c:v>27</c:v>
                </c:pt>
                <c:pt idx="524">
                  <c:v>25</c:v>
                </c:pt>
                <c:pt idx="525">
                  <c:v>30</c:v>
                </c:pt>
                <c:pt idx="526">
                  <c:v>32</c:v>
                </c:pt>
                <c:pt idx="527">
                  <c:v>28</c:v>
                </c:pt>
                <c:pt idx="528">
                  <c:v>22</c:v>
                </c:pt>
                <c:pt idx="529">
                  <c:v>13</c:v>
                </c:pt>
                <c:pt idx="530">
                  <c:v>25</c:v>
                </c:pt>
                <c:pt idx="531">
                  <c:v>32</c:v>
                </c:pt>
                <c:pt idx="532">
                  <c:v>17</c:v>
                </c:pt>
                <c:pt idx="533">
                  <c:v>21</c:v>
                </c:pt>
                <c:pt idx="534">
                  <c:v>20</c:v>
                </c:pt>
                <c:pt idx="535">
                  <c:v>25</c:v>
                </c:pt>
                <c:pt idx="536">
                  <c:v>23</c:v>
                </c:pt>
                <c:pt idx="537">
                  <c:v>27</c:v>
                </c:pt>
                <c:pt idx="538">
                  <c:v>23</c:v>
                </c:pt>
                <c:pt idx="539">
                  <c:v>16</c:v>
                </c:pt>
                <c:pt idx="540">
                  <c:v>24</c:v>
                </c:pt>
                <c:pt idx="541">
                  <c:v>24</c:v>
                </c:pt>
                <c:pt idx="542">
                  <c:v>20</c:v>
                </c:pt>
                <c:pt idx="543">
                  <c:v>21</c:v>
                </c:pt>
                <c:pt idx="544">
                  <c:v>17</c:v>
                </c:pt>
                <c:pt idx="545">
                  <c:v>24</c:v>
                </c:pt>
                <c:pt idx="546">
                  <c:v>25</c:v>
                </c:pt>
                <c:pt idx="547">
                  <c:v>24</c:v>
                </c:pt>
                <c:pt idx="548">
                  <c:v>20</c:v>
                </c:pt>
                <c:pt idx="549">
                  <c:v>21</c:v>
                </c:pt>
                <c:pt idx="550">
                  <c:v>27</c:v>
                </c:pt>
                <c:pt idx="551">
                  <c:v>18</c:v>
                </c:pt>
                <c:pt idx="552">
                  <c:v>28</c:v>
                </c:pt>
                <c:pt idx="553">
                  <c:v>21</c:v>
                </c:pt>
                <c:pt idx="554">
                  <c:v>22</c:v>
                </c:pt>
                <c:pt idx="555">
                  <c:v>24</c:v>
                </c:pt>
                <c:pt idx="556">
                  <c:v>22</c:v>
                </c:pt>
                <c:pt idx="557">
                  <c:v>15</c:v>
                </c:pt>
                <c:pt idx="558">
                  <c:v>18</c:v>
                </c:pt>
                <c:pt idx="559">
                  <c:v>18</c:v>
                </c:pt>
                <c:pt idx="560">
                  <c:v>29</c:v>
                </c:pt>
                <c:pt idx="561">
                  <c:v>23</c:v>
                </c:pt>
                <c:pt idx="562">
                  <c:v>16</c:v>
                </c:pt>
                <c:pt idx="563">
                  <c:v>22</c:v>
                </c:pt>
                <c:pt idx="564">
                  <c:v>20</c:v>
                </c:pt>
                <c:pt idx="565">
                  <c:v>22</c:v>
                </c:pt>
                <c:pt idx="566">
                  <c:v>18</c:v>
                </c:pt>
                <c:pt idx="567">
                  <c:v>19</c:v>
                </c:pt>
                <c:pt idx="568">
                  <c:v>25</c:v>
                </c:pt>
                <c:pt idx="569">
                  <c:v>20</c:v>
                </c:pt>
                <c:pt idx="570">
                  <c:v>15</c:v>
                </c:pt>
                <c:pt idx="571">
                  <c:v>10</c:v>
                </c:pt>
                <c:pt idx="572">
                  <c:v>19</c:v>
                </c:pt>
                <c:pt idx="573">
                  <c:v>20</c:v>
                </c:pt>
                <c:pt idx="574">
                  <c:v>21</c:v>
                </c:pt>
                <c:pt idx="575">
                  <c:v>24</c:v>
                </c:pt>
                <c:pt idx="576">
                  <c:v>16</c:v>
                </c:pt>
                <c:pt idx="577">
                  <c:v>15</c:v>
                </c:pt>
                <c:pt idx="578">
                  <c:v>23</c:v>
                </c:pt>
                <c:pt idx="579">
                  <c:v>19</c:v>
                </c:pt>
                <c:pt idx="580">
                  <c:v>18</c:v>
                </c:pt>
                <c:pt idx="581">
                  <c:v>20</c:v>
                </c:pt>
                <c:pt idx="582">
                  <c:v>27</c:v>
                </c:pt>
                <c:pt idx="583">
                  <c:v>23</c:v>
                </c:pt>
                <c:pt idx="584">
                  <c:v>17</c:v>
                </c:pt>
                <c:pt idx="585">
                  <c:v>27</c:v>
                </c:pt>
                <c:pt idx="586">
                  <c:v>11</c:v>
                </c:pt>
                <c:pt idx="587">
                  <c:v>28</c:v>
                </c:pt>
                <c:pt idx="588">
                  <c:v>12</c:v>
                </c:pt>
                <c:pt idx="589">
                  <c:v>19</c:v>
                </c:pt>
                <c:pt idx="590">
                  <c:v>32</c:v>
                </c:pt>
                <c:pt idx="591">
                  <c:v>17</c:v>
                </c:pt>
                <c:pt idx="592">
                  <c:v>23</c:v>
                </c:pt>
                <c:pt idx="593">
                  <c:v>20</c:v>
                </c:pt>
                <c:pt idx="594">
                  <c:v>19</c:v>
                </c:pt>
                <c:pt idx="595">
                  <c:v>25</c:v>
                </c:pt>
                <c:pt idx="596">
                  <c:v>17</c:v>
                </c:pt>
                <c:pt idx="597">
                  <c:v>17</c:v>
                </c:pt>
                <c:pt idx="598">
                  <c:v>15</c:v>
                </c:pt>
                <c:pt idx="599">
                  <c:v>17</c:v>
                </c:pt>
                <c:pt idx="600">
                  <c:v>21</c:v>
                </c:pt>
                <c:pt idx="601">
                  <c:v>16</c:v>
                </c:pt>
                <c:pt idx="602">
                  <c:v>24</c:v>
                </c:pt>
                <c:pt idx="603">
                  <c:v>22</c:v>
                </c:pt>
                <c:pt idx="604">
                  <c:v>26</c:v>
                </c:pt>
                <c:pt idx="605">
                  <c:v>14</c:v>
                </c:pt>
                <c:pt idx="606">
                  <c:v>29</c:v>
                </c:pt>
                <c:pt idx="607">
                  <c:v>23</c:v>
                </c:pt>
                <c:pt idx="608">
                  <c:v>27</c:v>
                </c:pt>
                <c:pt idx="609">
                  <c:v>28</c:v>
                </c:pt>
                <c:pt idx="610">
                  <c:v>22</c:v>
                </c:pt>
                <c:pt idx="611">
                  <c:v>16</c:v>
                </c:pt>
                <c:pt idx="612">
                  <c:v>18</c:v>
                </c:pt>
                <c:pt idx="613">
                  <c:v>26</c:v>
                </c:pt>
                <c:pt idx="614">
                  <c:v>22</c:v>
                </c:pt>
                <c:pt idx="615">
                  <c:v>21</c:v>
                </c:pt>
                <c:pt idx="616">
                  <c:v>19</c:v>
                </c:pt>
                <c:pt idx="617">
                  <c:v>14</c:v>
                </c:pt>
                <c:pt idx="618">
                  <c:v>19</c:v>
                </c:pt>
                <c:pt idx="619">
                  <c:v>28</c:v>
                </c:pt>
                <c:pt idx="620">
                  <c:v>18</c:v>
                </c:pt>
                <c:pt idx="621">
                  <c:v>17</c:v>
                </c:pt>
                <c:pt idx="622">
                  <c:v>23</c:v>
                </c:pt>
                <c:pt idx="623">
                  <c:v>27</c:v>
                </c:pt>
                <c:pt idx="624">
                  <c:v>24</c:v>
                </c:pt>
                <c:pt idx="625">
                  <c:v>24</c:v>
                </c:pt>
                <c:pt idx="626">
                  <c:v>27</c:v>
                </c:pt>
                <c:pt idx="627">
                  <c:v>20</c:v>
                </c:pt>
                <c:pt idx="628">
                  <c:v>19</c:v>
                </c:pt>
                <c:pt idx="629">
                  <c:v>15</c:v>
                </c:pt>
                <c:pt idx="630">
                  <c:v>19</c:v>
                </c:pt>
                <c:pt idx="631">
                  <c:v>13</c:v>
                </c:pt>
                <c:pt idx="632">
                  <c:v>25</c:v>
                </c:pt>
                <c:pt idx="633">
                  <c:v>17</c:v>
                </c:pt>
                <c:pt idx="634">
                  <c:v>22</c:v>
                </c:pt>
                <c:pt idx="635">
                  <c:v>16</c:v>
                </c:pt>
                <c:pt idx="636">
                  <c:v>16</c:v>
                </c:pt>
                <c:pt idx="637">
                  <c:v>21</c:v>
                </c:pt>
                <c:pt idx="638">
                  <c:v>21</c:v>
                </c:pt>
                <c:pt idx="639">
                  <c:v>28</c:v>
                </c:pt>
                <c:pt idx="640">
                  <c:v>25</c:v>
                </c:pt>
                <c:pt idx="641">
                  <c:v>17</c:v>
                </c:pt>
                <c:pt idx="642">
                  <c:v>17</c:v>
                </c:pt>
                <c:pt idx="643">
                  <c:v>27</c:v>
                </c:pt>
                <c:pt idx="644">
                  <c:v>18</c:v>
                </c:pt>
                <c:pt idx="645">
                  <c:v>13</c:v>
                </c:pt>
                <c:pt idx="646">
                  <c:v>18</c:v>
                </c:pt>
                <c:pt idx="647">
                  <c:v>18</c:v>
                </c:pt>
                <c:pt idx="648">
                  <c:v>25</c:v>
                </c:pt>
                <c:pt idx="649">
                  <c:v>13</c:v>
                </c:pt>
                <c:pt idx="650">
                  <c:v>26</c:v>
                </c:pt>
                <c:pt idx="651">
                  <c:v>21</c:v>
                </c:pt>
                <c:pt idx="652">
                  <c:v>28</c:v>
                </c:pt>
                <c:pt idx="653">
                  <c:v>16</c:v>
                </c:pt>
                <c:pt idx="654">
                  <c:v>22</c:v>
                </c:pt>
                <c:pt idx="655">
                  <c:v>18</c:v>
                </c:pt>
                <c:pt idx="656">
                  <c:v>19</c:v>
                </c:pt>
                <c:pt idx="657">
                  <c:v>14</c:v>
                </c:pt>
                <c:pt idx="658">
                  <c:v>20</c:v>
                </c:pt>
                <c:pt idx="659">
                  <c:v>23</c:v>
                </c:pt>
                <c:pt idx="660">
                  <c:v>16</c:v>
                </c:pt>
                <c:pt idx="661">
                  <c:v>16</c:v>
                </c:pt>
                <c:pt idx="662">
                  <c:v>14</c:v>
                </c:pt>
                <c:pt idx="663">
                  <c:v>20</c:v>
                </c:pt>
                <c:pt idx="664">
                  <c:v>16</c:v>
                </c:pt>
                <c:pt idx="665">
                  <c:v>17</c:v>
                </c:pt>
                <c:pt idx="666">
                  <c:v>21</c:v>
                </c:pt>
                <c:pt idx="667">
                  <c:v>16</c:v>
                </c:pt>
                <c:pt idx="668">
                  <c:v>21</c:v>
                </c:pt>
                <c:pt idx="669">
                  <c:v>19</c:v>
                </c:pt>
                <c:pt idx="670">
                  <c:v>14</c:v>
                </c:pt>
                <c:pt idx="671">
                  <c:v>25</c:v>
                </c:pt>
                <c:pt idx="672">
                  <c:v>19</c:v>
                </c:pt>
                <c:pt idx="673">
                  <c:v>22</c:v>
                </c:pt>
                <c:pt idx="674">
                  <c:v>9</c:v>
                </c:pt>
                <c:pt idx="675">
                  <c:v>18</c:v>
                </c:pt>
                <c:pt idx="676">
                  <c:v>12</c:v>
                </c:pt>
                <c:pt idx="677">
                  <c:v>17</c:v>
                </c:pt>
                <c:pt idx="678">
                  <c:v>15</c:v>
                </c:pt>
                <c:pt idx="679">
                  <c:v>15</c:v>
                </c:pt>
                <c:pt idx="680">
                  <c:v>16</c:v>
                </c:pt>
                <c:pt idx="681">
                  <c:v>23</c:v>
                </c:pt>
                <c:pt idx="682">
                  <c:v>12</c:v>
                </c:pt>
                <c:pt idx="683">
                  <c:v>30</c:v>
                </c:pt>
                <c:pt idx="684">
                  <c:v>20</c:v>
                </c:pt>
                <c:pt idx="685">
                  <c:v>25</c:v>
                </c:pt>
                <c:pt idx="686">
                  <c:v>18</c:v>
                </c:pt>
                <c:pt idx="687">
                  <c:v>20</c:v>
                </c:pt>
                <c:pt idx="688">
                  <c:v>19</c:v>
                </c:pt>
                <c:pt idx="689">
                  <c:v>26</c:v>
                </c:pt>
                <c:pt idx="690">
                  <c:v>22</c:v>
                </c:pt>
                <c:pt idx="691">
                  <c:v>23</c:v>
                </c:pt>
                <c:pt idx="692">
                  <c:v>20</c:v>
                </c:pt>
                <c:pt idx="693">
                  <c:v>22</c:v>
                </c:pt>
                <c:pt idx="694">
                  <c:v>23</c:v>
                </c:pt>
                <c:pt idx="695">
                  <c:v>22</c:v>
                </c:pt>
                <c:pt idx="696">
                  <c:v>15</c:v>
                </c:pt>
                <c:pt idx="697">
                  <c:v>19</c:v>
                </c:pt>
                <c:pt idx="698">
                  <c:v>19</c:v>
                </c:pt>
                <c:pt idx="699">
                  <c:v>18</c:v>
                </c:pt>
                <c:pt idx="700">
                  <c:v>24</c:v>
                </c:pt>
                <c:pt idx="701">
                  <c:v>20</c:v>
                </c:pt>
                <c:pt idx="702">
                  <c:v>28</c:v>
                </c:pt>
                <c:pt idx="703">
                  <c:v>19</c:v>
                </c:pt>
                <c:pt idx="704">
                  <c:v>22</c:v>
                </c:pt>
                <c:pt idx="705">
                  <c:v>17</c:v>
                </c:pt>
                <c:pt idx="706">
                  <c:v>21</c:v>
                </c:pt>
                <c:pt idx="707">
                  <c:v>26</c:v>
                </c:pt>
                <c:pt idx="708">
                  <c:v>21</c:v>
                </c:pt>
                <c:pt idx="709">
                  <c:v>20</c:v>
                </c:pt>
                <c:pt idx="710">
                  <c:v>20</c:v>
                </c:pt>
                <c:pt idx="711">
                  <c:v>16</c:v>
                </c:pt>
                <c:pt idx="712">
                  <c:v>16</c:v>
                </c:pt>
                <c:pt idx="713">
                  <c:v>24</c:v>
                </c:pt>
                <c:pt idx="714">
                  <c:v>18</c:v>
                </c:pt>
                <c:pt idx="715">
                  <c:v>16</c:v>
                </c:pt>
                <c:pt idx="716">
                  <c:v>18</c:v>
                </c:pt>
                <c:pt idx="717">
                  <c:v>25</c:v>
                </c:pt>
                <c:pt idx="718">
                  <c:v>22</c:v>
                </c:pt>
                <c:pt idx="719">
                  <c:v>21</c:v>
                </c:pt>
                <c:pt idx="720">
                  <c:v>11</c:v>
                </c:pt>
                <c:pt idx="721">
                  <c:v>13</c:v>
                </c:pt>
                <c:pt idx="722">
                  <c:v>26</c:v>
                </c:pt>
                <c:pt idx="723">
                  <c:v>21</c:v>
                </c:pt>
                <c:pt idx="724">
                  <c:v>17</c:v>
                </c:pt>
                <c:pt idx="725">
                  <c:v>20</c:v>
                </c:pt>
                <c:pt idx="726">
                  <c:v>20</c:v>
                </c:pt>
                <c:pt idx="727">
                  <c:v>24</c:v>
                </c:pt>
                <c:pt idx="728">
                  <c:v>21</c:v>
                </c:pt>
                <c:pt idx="729">
                  <c:v>21</c:v>
                </c:pt>
                <c:pt idx="730">
                  <c:v>18</c:v>
                </c:pt>
                <c:pt idx="731">
                  <c:v>6</c:v>
                </c:pt>
                <c:pt idx="732">
                  <c:v>24</c:v>
                </c:pt>
                <c:pt idx="733">
                  <c:v>19</c:v>
                </c:pt>
                <c:pt idx="734">
                  <c:v>19</c:v>
                </c:pt>
                <c:pt idx="735">
                  <c:v>18</c:v>
                </c:pt>
                <c:pt idx="736">
                  <c:v>21</c:v>
                </c:pt>
                <c:pt idx="737">
                  <c:v>37</c:v>
                </c:pt>
                <c:pt idx="738">
                  <c:v>22</c:v>
                </c:pt>
                <c:pt idx="739">
                  <c:v>18</c:v>
                </c:pt>
                <c:pt idx="740">
                  <c:v>28</c:v>
                </c:pt>
                <c:pt idx="741">
                  <c:v>16</c:v>
                </c:pt>
                <c:pt idx="742">
                  <c:v>24</c:v>
                </c:pt>
                <c:pt idx="743">
                  <c:v>20</c:v>
                </c:pt>
                <c:pt idx="744">
                  <c:v>23</c:v>
                </c:pt>
                <c:pt idx="745">
                  <c:v>20</c:v>
                </c:pt>
                <c:pt idx="746">
                  <c:v>21</c:v>
                </c:pt>
                <c:pt idx="747">
                  <c:v>16</c:v>
                </c:pt>
                <c:pt idx="748">
                  <c:v>29</c:v>
                </c:pt>
                <c:pt idx="749">
                  <c:v>23</c:v>
                </c:pt>
                <c:pt idx="750">
                  <c:v>25</c:v>
                </c:pt>
                <c:pt idx="751">
                  <c:v>19</c:v>
                </c:pt>
                <c:pt idx="752">
                  <c:v>22</c:v>
                </c:pt>
                <c:pt idx="753">
                  <c:v>28</c:v>
                </c:pt>
                <c:pt idx="754">
                  <c:v>25</c:v>
                </c:pt>
                <c:pt idx="755">
                  <c:v>18</c:v>
                </c:pt>
                <c:pt idx="756">
                  <c:v>29</c:v>
                </c:pt>
                <c:pt idx="757">
                  <c:v>15</c:v>
                </c:pt>
                <c:pt idx="758">
                  <c:v>25</c:v>
                </c:pt>
                <c:pt idx="759">
                  <c:v>30</c:v>
                </c:pt>
                <c:pt idx="760">
                  <c:v>29</c:v>
                </c:pt>
                <c:pt idx="761">
                  <c:v>27</c:v>
                </c:pt>
                <c:pt idx="762">
                  <c:v>20</c:v>
                </c:pt>
                <c:pt idx="763">
                  <c:v>24</c:v>
                </c:pt>
                <c:pt idx="764">
                  <c:v>26</c:v>
                </c:pt>
                <c:pt idx="765">
                  <c:v>22</c:v>
                </c:pt>
                <c:pt idx="766">
                  <c:v>32</c:v>
                </c:pt>
                <c:pt idx="767">
                  <c:v>18</c:v>
                </c:pt>
                <c:pt idx="768">
                  <c:v>23</c:v>
                </c:pt>
                <c:pt idx="769">
                  <c:v>30</c:v>
                </c:pt>
                <c:pt idx="770">
                  <c:v>18</c:v>
                </c:pt>
                <c:pt idx="771">
                  <c:v>25</c:v>
                </c:pt>
                <c:pt idx="772">
                  <c:v>22</c:v>
                </c:pt>
                <c:pt idx="773">
                  <c:v>24</c:v>
                </c:pt>
                <c:pt idx="774">
                  <c:v>19</c:v>
                </c:pt>
                <c:pt idx="775">
                  <c:v>16</c:v>
                </c:pt>
                <c:pt idx="776">
                  <c:v>28</c:v>
                </c:pt>
                <c:pt idx="777">
                  <c:v>15</c:v>
                </c:pt>
                <c:pt idx="778">
                  <c:v>24</c:v>
                </c:pt>
                <c:pt idx="779">
                  <c:v>19</c:v>
                </c:pt>
                <c:pt idx="780">
                  <c:v>35</c:v>
                </c:pt>
                <c:pt idx="781">
                  <c:v>31</c:v>
                </c:pt>
                <c:pt idx="782">
                  <c:v>25</c:v>
                </c:pt>
                <c:pt idx="783">
                  <c:v>28</c:v>
                </c:pt>
                <c:pt idx="784">
                  <c:v>20</c:v>
                </c:pt>
                <c:pt idx="785">
                  <c:v>30</c:v>
                </c:pt>
                <c:pt idx="786">
                  <c:v>34</c:v>
                </c:pt>
                <c:pt idx="787">
                  <c:v>23</c:v>
                </c:pt>
                <c:pt idx="788">
                  <c:v>24</c:v>
                </c:pt>
                <c:pt idx="789">
                  <c:v>26</c:v>
                </c:pt>
                <c:pt idx="790">
                  <c:v>24</c:v>
                </c:pt>
                <c:pt idx="791">
                  <c:v>42</c:v>
                </c:pt>
                <c:pt idx="792">
                  <c:v>21</c:v>
                </c:pt>
                <c:pt idx="793">
                  <c:v>24</c:v>
                </c:pt>
                <c:pt idx="794">
                  <c:v>17</c:v>
                </c:pt>
                <c:pt idx="795">
                  <c:v>27</c:v>
                </c:pt>
                <c:pt idx="796">
                  <c:v>15</c:v>
                </c:pt>
                <c:pt idx="797">
                  <c:v>19</c:v>
                </c:pt>
                <c:pt idx="798">
                  <c:v>14</c:v>
                </c:pt>
                <c:pt idx="799">
                  <c:v>17</c:v>
                </c:pt>
                <c:pt idx="800">
                  <c:v>29</c:v>
                </c:pt>
                <c:pt idx="801">
                  <c:v>24</c:v>
                </c:pt>
                <c:pt idx="802">
                  <c:v>26</c:v>
                </c:pt>
                <c:pt idx="803">
                  <c:v>24</c:v>
                </c:pt>
                <c:pt idx="804">
                  <c:v>21</c:v>
                </c:pt>
                <c:pt idx="805">
                  <c:v>14</c:v>
                </c:pt>
                <c:pt idx="806">
                  <c:v>16</c:v>
                </c:pt>
                <c:pt idx="807">
                  <c:v>19</c:v>
                </c:pt>
                <c:pt idx="808">
                  <c:v>19</c:v>
                </c:pt>
                <c:pt idx="809">
                  <c:v>18</c:v>
                </c:pt>
                <c:pt idx="810">
                  <c:v>15</c:v>
                </c:pt>
                <c:pt idx="811">
                  <c:v>11</c:v>
                </c:pt>
                <c:pt idx="812">
                  <c:v>6</c:v>
                </c:pt>
                <c:pt idx="813">
                  <c:v>6</c:v>
                </c:pt>
                <c:pt idx="814">
                  <c:v>6</c:v>
                </c:pt>
                <c:pt idx="815">
                  <c:v>11</c:v>
                </c:pt>
                <c:pt idx="816">
                  <c:v>3</c:v>
                </c:pt>
                <c:pt idx="817">
                  <c:v>9</c:v>
                </c:pt>
                <c:pt idx="818">
                  <c:v>10</c:v>
                </c:pt>
                <c:pt idx="819">
                  <c:v>5</c:v>
                </c:pt>
                <c:pt idx="820">
                  <c:v>2</c:v>
                </c:pt>
                <c:pt idx="821">
                  <c:v>2</c:v>
                </c:pt>
                <c:pt idx="822">
                  <c:v>1</c:v>
                </c:pt>
                <c:pt idx="823">
                  <c:v>3</c:v>
                </c:pt>
                <c:pt idx="824">
                  <c:v>1</c:v>
                </c:pt>
                <c:pt idx="825">
                  <c:v>4</c:v>
                </c:pt>
                <c:pt idx="826">
                  <c:v>1</c:v>
                </c:pt>
                <c:pt idx="827">
                  <c:v>3</c:v>
                </c:pt>
                <c:pt idx="828">
                  <c:v>0</c:v>
                </c:pt>
                <c:pt idx="829">
                  <c:v>1</c:v>
                </c:pt>
                <c:pt idx="830">
                  <c:v>0</c:v>
                </c:pt>
                <c:pt idx="831">
                  <c:v>1</c:v>
                </c:pt>
                <c:pt idx="832">
                  <c:v>1</c:v>
                </c:pt>
                <c:pt idx="833">
                  <c:v>1</c:v>
                </c:pt>
                <c:pt idx="834">
                  <c:v>2</c:v>
                </c:pt>
                <c:pt idx="835">
                  <c:v>2</c:v>
                </c:pt>
                <c:pt idx="836">
                  <c:v>0</c:v>
                </c:pt>
                <c:pt idx="837">
                  <c:v>0</c:v>
                </c:pt>
                <c:pt idx="838">
                  <c:v>0</c:v>
                </c:pt>
                <c:pt idx="839">
                  <c:v>1</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1</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numCache>
            </c:numRef>
          </c:yVal>
          <c:smooth val="1"/>
        </c:ser>
        <c:dLbls>
          <c:showLegendKey val="0"/>
          <c:showVal val="0"/>
          <c:showCatName val="0"/>
          <c:showSerName val="0"/>
          <c:showPercent val="0"/>
          <c:showBubbleSize val="0"/>
        </c:dLbls>
        <c:axId val="333367024"/>
        <c:axId val="334701840"/>
      </c:scatterChart>
      <c:valAx>
        <c:axId val="333367024"/>
        <c:scaling>
          <c:orientation val="minMax"/>
          <c:max val="0"/>
          <c:min val="-0.30000000000000004"/>
        </c:scaling>
        <c:delete val="0"/>
        <c:axPos val="b"/>
        <c:numFmt formatCode="#,##0.00" sourceLinked="0"/>
        <c:majorTickMark val="out"/>
        <c:minorTickMark val="none"/>
        <c:tickLblPos val="nextTo"/>
        <c:crossAx val="334701840"/>
        <c:crosses val="autoZero"/>
        <c:crossBetween val="midCat"/>
      </c:valAx>
      <c:valAx>
        <c:axId val="334701840"/>
        <c:scaling>
          <c:orientation val="minMax"/>
          <c:min val="0"/>
        </c:scaling>
        <c:delete val="0"/>
        <c:axPos val="l"/>
        <c:majorGridlines/>
        <c:numFmt formatCode="General" sourceLinked="1"/>
        <c:majorTickMark val="out"/>
        <c:minorTickMark val="none"/>
        <c:tickLblPos val="nextTo"/>
        <c:crossAx val="333367024"/>
        <c:crosses val="autoZero"/>
        <c:crossBetween val="midCat"/>
      </c:valAx>
    </c:plotArea>
    <c:plotVisOnly val="1"/>
    <c:dispBlanksAs val="gap"/>
    <c:showDLblsOverMax val="0"/>
  </c:chart>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v>x vs. t</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Sheet1!$A$4:$A$8</c:f>
              <c:numCache>
                <c:formatCode>General</c:formatCode>
                <c:ptCount val="5"/>
                <c:pt idx="0">
                  <c:v>1</c:v>
                </c:pt>
                <c:pt idx="1">
                  <c:v>2</c:v>
                </c:pt>
                <c:pt idx="2">
                  <c:v>4</c:v>
                </c:pt>
                <c:pt idx="3">
                  <c:v>6</c:v>
                </c:pt>
                <c:pt idx="4">
                  <c:v>8</c:v>
                </c:pt>
              </c:numCache>
            </c:numRef>
          </c:xVal>
          <c:yVal>
            <c:numRef>
              <c:f>Sheet1!$B$4:$B$8</c:f>
              <c:numCache>
                <c:formatCode>General</c:formatCode>
                <c:ptCount val="5"/>
                <c:pt idx="0">
                  <c:v>9.0327999999999999</c:v>
                </c:pt>
                <c:pt idx="1">
                  <c:v>9.0298999999999996</c:v>
                </c:pt>
                <c:pt idx="2">
                  <c:v>9.0284999999999993</c:v>
                </c:pt>
                <c:pt idx="3">
                  <c:v>9.0305</c:v>
                </c:pt>
                <c:pt idx="4">
                  <c:v>9.0334000000000003</c:v>
                </c:pt>
              </c:numCache>
            </c:numRef>
          </c:yVal>
          <c:smooth val="0"/>
        </c:ser>
        <c:dLbls>
          <c:showLegendKey val="0"/>
          <c:showVal val="0"/>
          <c:showCatName val="0"/>
          <c:showSerName val="0"/>
          <c:showPercent val="0"/>
          <c:showBubbleSize val="0"/>
        </c:dLbls>
        <c:axId val="334704080"/>
        <c:axId val="334704640"/>
      </c:scatterChart>
      <c:valAx>
        <c:axId val="33470408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x (mm)</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4704640"/>
        <c:crosses val="autoZero"/>
        <c:crossBetween val="midCat"/>
      </c:valAx>
      <c:valAx>
        <c:axId val="334704640"/>
        <c:scaling>
          <c:orientation val="minMax"/>
          <c:max val="9.0339999999999989"/>
          <c:min val="9.027799999999999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 (ns)</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4704080"/>
        <c:crosses val="autoZero"/>
        <c:crossBetween val="midCat"/>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760918361012457"/>
          <c:y val="7.290052063675892E-2"/>
          <c:w val="0.69439044392240912"/>
          <c:h val="0.75503394220776876"/>
        </c:manualLayout>
      </c:layout>
      <c:scatterChart>
        <c:scatterStyle val="smoothMarker"/>
        <c:varyColors val="0"/>
        <c:ser>
          <c:idx val="0"/>
          <c:order val="0"/>
          <c:tx>
            <c:strRef>
              <c:f>Sheet1!$C$1</c:f>
              <c:strCache>
                <c:ptCount val="1"/>
                <c:pt idx="0">
                  <c:v>cat</c:v>
                </c:pt>
              </c:strCache>
            </c:strRef>
          </c:tx>
          <c:marker>
            <c:symbol val="none"/>
          </c:marker>
          <c:xVal>
            <c:numRef>
              <c:f>Sheet1!$B$2:$B$7</c:f>
              <c:numCache>
                <c:formatCode>General</c:formatCode>
                <c:ptCount val="6"/>
                <c:pt idx="0">
                  <c:v>11</c:v>
                </c:pt>
                <c:pt idx="1">
                  <c:v>9</c:v>
                </c:pt>
                <c:pt idx="2">
                  <c:v>7</c:v>
                </c:pt>
                <c:pt idx="3">
                  <c:v>5</c:v>
                </c:pt>
                <c:pt idx="4">
                  <c:v>3</c:v>
                </c:pt>
                <c:pt idx="5">
                  <c:v>1</c:v>
                </c:pt>
              </c:numCache>
            </c:numRef>
          </c:xVal>
          <c:yVal>
            <c:numRef>
              <c:f>Sheet1!$C$2:$C$7</c:f>
              <c:numCache>
                <c:formatCode>General</c:formatCode>
                <c:ptCount val="6"/>
                <c:pt idx="0">
                  <c:v>7.0200000000000002E-3</c:v>
                </c:pt>
                <c:pt idx="1">
                  <c:v>0.14951</c:v>
                </c:pt>
                <c:pt idx="2">
                  <c:v>0.15132000000000001</c:v>
                </c:pt>
                <c:pt idx="3">
                  <c:v>0.10761</c:v>
                </c:pt>
                <c:pt idx="4">
                  <c:v>8.8580000000000006E-2</c:v>
                </c:pt>
                <c:pt idx="5">
                  <c:v>8.8419999999999999E-2</c:v>
                </c:pt>
              </c:numCache>
            </c:numRef>
          </c:yVal>
          <c:smooth val="1"/>
        </c:ser>
        <c:ser>
          <c:idx val="1"/>
          <c:order val="1"/>
          <c:tx>
            <c:strRef>
              <c:f>Sheet1!$D$1</c:f>
              <c:strCache>
                <c:ptCount val="1"/>
                <c:pt idx="0">
                  <c:v>mesh</c:v>
                </c:pt>
              </c:strCache>
            </c:strRef>
          </c:tx>
          <c:marker>
            <c:symbol val="none"/>
          </c:marker>
          <c:xVal>
            <c:numRef>
              <c:f>Sheet1!$B$2:$B$7</c:f>
              <c:numCache>
                <c:formatCode>General</c:formatCode>
                <c:ptCount val="6"/>
                <c:pt idx="0">
                  <c:v>11</c:v>
                </c:pt>
                <c:pt idx="1">
                  <c:v>9</c:v>
                </c:pt>
                <c:pt idx="2">
                  <c:v>7</c:v>
                </c:pt>
                <c:pt idx="3">
                  <c:v>5</c:v>
                </c:pt>
                <c:pt idx="4">
                  <c:v>3</c:v>
                </c:pt>
                <c:pt idx="5">
                  <c:v>1</c:v>
                </c:pt>
              </c:numCache>
            </c:numRef>
          </c:xVal>
          <c:yVal>
            <c:numRef>
              <c:f>Sheet1!$D$2:$D$7</c:f>
              <c:numCache>
                <c:formatCode>General</c:formatCode>
                <c:ptCount val="6"/>
                <c:pt idx="0">
                  <c:v>-6.1399999999999996E-3</c:v>
                </c:pt>
                <c:pt idx="1">
                  <c:v>-3.1469999999999998E-2</c:v>
                </c:pt>
                <c:pt idx="2">
                  <c:v>-7.7630000000000005E-2</c:v>
                </c:pt>
                <c:pt idx="3">
                  <c:v>-9.5680000000000001E-2</c:v>
                </c:pt>
                <c:pt idx="4">
                  <c:v>-9.06E-2</c:v>
                </c:pt>
                <c:pt idx="5">
                  <c:v>-8.6430000000000007E-2</c:v>
                </c:pt>
              </c:numCache>
            </c:numRef>
          </c:yVal>
          <c:smooth val="1"/>
        </c:ser>
        <c:ser>
          <c:idx val="2"/>
          <c:order val="2"/>
          <c:tx>
            <c:strRef>
              <c:f>Sheet1!$E$1</c:f>
              <c:strCache>
                <c:ptCount val="1"/>
                <c:pt idx="0">
                  <c:v>anode</c:v>
                </c:pt>
              </c:strCache>
            </c:strRef>
          </c:tx>
          <c:marker>
            <c:symbol val="none"/>
          </c:marker>
          <c:xVal>
            <c:numRef>
              <c:f>Sheet1!$B$2:$B$7</c:f>
              <c:numCache>
                <c:formatCode>General</c:formatCode>
                <c:ptCount val="6"/>
                <c:pt idx="0">
                  <c:v>11</c:v>
                </c:pt>
                <c:pt idx="1">
                  <c:v>9</c:v>
                </c:pt>
                <c:pt idx="2">
                  <c:v>7</c:v>
                </c:pt>
                <c:pt idx="3">
                  <c:v>5</c:v>
                </c:pt>
                <c:pt idx="4">
                  <c:v>3</c:v>
                </c:pt>
                <c:pt idx="5">
                  <c:v>1</c:v>
                </c:pt>
              </c:numCache>
            </c:numRef>
          </c:xVal>
          <c:yVal>
            <c:numRef>
              <c:f>Sheet1!$E$2:$E$7</c:f>
              <c:numCache>
                <c:formatCode>General</c:formatCode>
                <c:ptCount val="6"/>
                <c:pt idx="0">
                  <c:v>-2.1800000000000001E-3</c:v>
                </c:pt>
                <c:pt idx="1">
                  <c:v>-9.4839999999999994E-2</c:v>
                </c:pt>
                <c:pt idx="2">
                  <c:v>-5.8740000000000001E-2</c:v>
                </c:pt>
                <c:pt idx="3">
                  <c:v>-2.5479999999999999E-2</c:v>
                </c:pt>
                <c:pt idx="4">
                  <c:v>-1.7500000000000002E-2</c:v>
                </c:pt>
                <c:pt idx="5">
                  <c:v>-1.489E-2</c:v>
                </c:pt>
              </c:numCache>
            </c:numRef>
          </c:yVal>
          <c:smooth val="1"/>
        </c:ser>
        <c:ser>
          <c:idx val="3"/>
          <c:order val="3"/>
          <c:tx>
            <c:strRef>
              <c:f>Sheet1!$F$1</c:f>
              <c:strCache>
                <c:ptCount val="1"/>
                <c:pt idx="0">
                  <c:v>cat-mesh</c:v>
                </c:pt>
              </c:strCache>
            </c:strRef>
          </c:tx>
          <c:marker>
            <c:symbol val="none"/>
          </c:marker>
          <c:xVal>
            <c:numRef>
              <c:f>Sheet1!$B$2:$B$7</c:f>
              <c:numCache>
                <c:formatCode>General</c:formatCode>
                <c:ptCount val="6"/>
                <c:pt idx="0">
                  <c:v>11</c:v>
                </c:pt>
                <c:pt idx="1">
                  <c:v>9</c:v>
                </c:pt>
                <c:pt idx="2">
                  <c:v>7</c:v>
                </c:pt>
                <c:pt idx="3">
                  <c:v>5</c:v>
                </c:pt>
                <c:pt idx="4">
                  <c:v>3</c:v>
                </c:pt>
                <c:pt idx="5">
                  <c:v>1</c:v>
                </c:pt>
              </c:numCache>
            </c:numRef>
          </c:xVal>
          <c:yVal>
            <c:numRef>
              <c:f>Sheet1!$F$2:$F$7</c:f>
              <c:numCache>
                <c:formatCode>General</c:formatCode>
                <c:ptCount val="6"/>
                <c:pt idx="0">
                  <c:v>1.2999999999999999E-2</c:v>
                </c:pt>
                <c:pt idx="1">
                  <c:v>0.17130000000000001</c:v>
                </c:pt>
                <c:pt idx="2">
                  <c:v>0.22819999999999999</c:v>
                </c:pt>
                <c:pt idx="3">
                  <c:v>0.20319999999999999</c:v>
                </c:pt>
                <c:pt idx="4">
                  <c:v>0.17879999999999999</c:v>
                </c:pt>
                <c:pt idx="5">
                  <c:v>0.17483000000000001</c:v>
                </c:pt>
              </c:numCache>
            </c:numRef>
          </c:yVal>
          <c:smooth val="1"/>
        </c:ser>
        <c:ser>
          <c:idx val="4"/>
          <c:order val="4"/>
          <c:tx>
            <c:strRef>
              <c:f>Sheet1!$G$1</c:f>
              <c:strCache>
                <c:ptCount val="1"/>
                <c:pt idx="0">
                  <c:v>anode-mesh</c:v>
                </c:pt>
              </c:strCache>
            </c:strRef>
          </c:tx>
          <c:marker>
            <c:symbol val="none"/>
          </c:marker>
          <c:xVal>
            <c:numRef>
              <c:f>Sheet1!$B$2:$B$7</c:f>
              <c:numCache>
                <c:formatCode>General</c:formatCode>
                <c:ptCount val="6"/>
                <c:pt idx="0">
                  <c:v>11</c:v>
                </c:pt>
                <c:pt idx="1">
                  <c:v>9</c:v>
                </c:pt>
                <c:pt idx="2">
                  <c:v>7</c:v>
                </c:pt>
                <c:pt idx="3">
                  <c:v>5</c:v>
                </c:pt>
                <c:pt idx="4">
                  <c:v>3</c:v>
                </c:pt>
                <c:pt idx="5">
                  <c:v>1</c:v>
                </c:pt>
              </c:numCache>
            </c:numRef>
          </c:xVal>
          <c:yVal>
            <c:numRef>
              <c:f>Sheet1!$G$2:$G$7</c:f>
              <c:numCache>
                <c:formatCode>General</c:formatCode>
                <c:ptCount val="6"/>
                <c:pt idx="0">
                  <c:v>7.7999999999999996E-3</c:v>
                </c:pt>
                <c:pt idx="1">
                  <c:v>3.5099999999999999E-2</c:v>
                </c:pt>
                <c:pt idx="2">
                  <c:v>3.8899999999999997E-2</c:v>
                </c:pt>
                <c:pt idx="3">
                  <c:v>8.8099999999999998E-2</c:v>
                </c:pt>
                <c:pt idx="4">
                  <c:v>9.1499999999999998E-2</c:v>
                </c:pt>
                <c:pt idx="5">
                  <c:v>8.6209999999999995E-2</c:v>
                </c:pt>
              </c:numCache>
            </c:numRef>
          </c:yVal>
          <c:smooth val="1"/>
        </c:ser>
        <c:dLbls>
          <c:showLegendKey val="0"/>
          <c:showVal val="0"/>
          <c:showCatName val="0"/>
          <c:showSerName val="0"/>
          <c:showPercent val="0"/>
          <c:showBubbleSize val="0"/>
        </c:dLbls>
        <c:axId val="333756272"/>
        <c:axId val="333756832"/>
      </c:scatterChart>
      <c:valAx>
        <c:axId val="333756272"/>
        <c:scaling>
          <c:orientation val="minMax"/>
        </c:scaling>
        <c:delete val="0"/>
        <c:axPos val="b"/>
        <c:title>
          <c:tx>
            <c:rich>
              <a:bodyPr/>
              <a:lstStyle/>
              <a:p>
                <a:pPr>
                  <a:defRPr/>
                </a:pPr>
                <a:r>
                  <a:rPr lang="en-US" i="1" dirty="0" smtClean="0"/>
                  <a:t>x</a:t>
                </a:r>
                <a:r>
                  <a:rPr lang="en-US" dirty="0" smtClean="0"/>
                  <a:t> (</a:t>
                </a:r>
                <a:r>
                  <a:rPr lang="en-US" dirty="0"/>
                  <a:t>mm)</a:t>
                </a:r>
              </a:p>
            </c:rich>
          </c:tx>
          <c:layout/>
          <c:overlay val="0"/>
        </c:title>
        <c:numFmt formatCode="General" sourceLinked="1"/>
        <c:majorTickMark val="out"/>
        <c:minorTickMark val="none"/>
        <c:tickLblPos val="nextTo"/>
        <c:crossAx val="333756832"/>
        <c:crosses val="autoZero"/>
        <c:crossBetween val="midCat"/>
      </c:valAx>
      <c:valAx>
        <c:axId val="333756832"/>
        <c:scaling>
          <c:orientation val="minMax"/>
        </c:scaling>
        <c:delete val="0"/>
        <c:axPos val="l"/>
        <c:majorGridlines/>
        <c:title>
          <c:tx>
            <c:rich>
              <a:bodyPr rot="-5400000" vert="horz"/>
              <a:lstStyle/>
              <a:p>
                <a:pPr>
                  <a:defRPr/>
                </a:pPr>
                <a:r>
                  <a:rPr lang="en-US"/>
                  <a:t>V(V)</a:t>
                </a:r>
              </a:p>
            </c:rich>
          </c:tx>
          <c:layout/>
          <c:overlay val="0"/>
        </c:title>
        <c:numFmt formatCode="General" sourceLinked="1"/>
        <c:majorTickMark val="out"/>
        <c:minorTickMark val="none"/>
        <c:tickLblPos val="nextTo"/>
        <c:crossAx val="333756272"/>
        <c:crosses val="autoZero"/>
        <c:crossBetween val="midCat"/>
      </c:valAx>
    </c:plotArea>
    <c:plotVisOnly val="1"/>
    <c:dispBlanksAs val="gap"/>
    <c:showDLblsOverMax val="0"/>
  </c:chart>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strRef>
              <c:f>Sheet1!$C$1</c:f>
              <c:strCache>
                <c:ptCount val="1"/>
                <c:pt idx="0">
                  <c:v>cat</c:v>
                </c:pt>
              </c:strCache>
            </c:strRef>
          </c:tx>
          <c:marker>
            <c:symbol val="none"/>
          </c:marker>
          <c:xVal>
            <c:numRef>
              <c:f>Sheet1!$B$8:$B$13</c:f>
              <c:numCache>
                <c:formatCode>General</c:formatCode>
                <c:ptCount val="6"/>
                <c:pt idx="0">
                  <c:v>11</c:v>
                </c:pt>
                <c:pt idx="1">
                  <c:v>9</c:v>
                </c:pt>
                <c:pt idx="2">
                  <c:v>7</c:v>
                </c:pt>
                <c:pt idx="3">
                  <c:v>5</c:v>
                </c:pt>
                <c:pt idx="4">
                  <c:v>3</c:v>
                </c:pt>
                <c:pt idx="5">
                  <c:v>1</c:v>
                </c:pt>
              </c:numCache>
            </c:numRef>
          </c:xVal>
          <c:yVal>
            <c:numRef>
              <c:f>Sheet1!$C$8:$C$13</c:f>
              <c:numCache>
                <c:formatCode>General</c:formatCode>
                <c:ptCount val="6"/>
                <c:pt idx="0">
                  <c:v>5.3679999999999999E-2</c:v>
                </c:pt>
                <c:pt idx="1">
                  <c:v>0.85775000000000001</c:v>
                </c:pt>
                <c:pt idx="2">
                  <c:v>0.69989000000000001</c:v>
                </c:pt>
                <c:pt idx="3">
                  <c:v>0.52868000000000004</c:v>
                </c:pt>
                <c:pt idx="4">
                  <c:v>0.52703999999999995</c:v>
                </c:pt>
                <c:pt idx="5">
                  <c:v>0.24223</c:v>
                </c:pt>
              </c:numCache>
            </c:numRef>
          </c:yVal>
          <c:smooth val="1"/>
        </c:ser>
        <c:ser>
          <c:idx val="1"/>
          <c:order val="1"/>
          <c:tx>
            <c:strRef>
              <c:f>Sheet1!$D$1</c:f>
              <c:strCache>
                <c:ptCount val="1"/>
                <c:pt idx="0">
                  <c:v>mesh</c:v>
                </c:pt>
              </c:strCache>
            </c:strRef>
          </c:tx>
          <c:marker>
            <c:symbol val="none"/>
          </c:marker>
          <c:xVal>
            <c:numRef>
              <c:f>Sheet1!$B$8:$B$13</c:f>
              <c:numCache>
                <c:formatCode>General</c:formatCode>
                <c:ptCount val="6"/>
                <c:pt idx="0">
                  <c:v>11</c:v>
                </c:pt>
                <c:pt idx="1">
                  <c:v>9</c:v>
                </c:pt>
                <c:pt idx="2">
                  <c:v>7</c:v>
                </c:pt>
                <c:pt idx="3">
                  <c:v>5</c:v>
                </c:pt>
                <c:pt idx="4">
                  <c:v>3</c:v>
                </c:pt>
                <c:pt idx="5">
                  <c:v>1</c:v>
                </c:pt>
              </c:numCache>
            </c:numRef>
          </c:xVal>
          <c:yVal>
            <c:numRef>
              <c:f>Sheet1!$D$8:$D$13</c:f>
              <c:numCache>
                <c:formatCode>General</c:formatCode>
                <c:ptCount val="6"/>
                <c:pt idx="0">
                  <c:v>-1.511E-2</c:v>
                </c:pt>
                <c:pt idx="1">
                  <c:v>-0.1739</c:v>
                </c:pt>
                <c:pt idx="2">
                  <c:v>-0.37426999999999999</c:v>
                </c:pt>
                <c:pt idx="3">
                  <c:v>-0.4864</c:v>
                </c:pt>
                <c:pt idx="4">
                  <c:v>-0.54378000000000004</c:v>
                </c:pt>
                <c:pt idx="5">
                  <c:v>-0.24629999999999999</c:v>
                </c:pt>
              </c:numCache>
            </c:numRef>
          </c:yVal>
          <c:smooth val="1"/>
        </c:ser>
        <c:ser>
          <c:idx val="2"/>
          <c:order val="2"/>
          <c:tx>
            <c:strRef>
              <c:f>Sheet1!$E$1</c:f>
              <c:strCache>
                <c:ptCount val="1"/>
                <c:pt idx="0">
                  <c:v>anode</c:v>
                </c:pt>
              </c:strCache>
            </c:strRef>
          </c:tx>
          <c:marker>
            <c:symbol val="none"/>
          </c:marker>
          <c:xVal>
            <c:numRef>
              <c:f>Sheet1!$B$8:$B$13</c:f>
              <c:numCache>
                <c:formatCode>General</c:formatCode>
                <c:ptCount val="6"/>
                <c:pt idx="0">
                  <c:v>11</c:v>
                </c:pt>
                <c:pt idx="1">
                  <c:v>9</c:v>
                </c:pt>
                <c:pt idx="2">
                  <c:v>7</c:v>
                </c:pt>
                <c:pt idx="3">
                  <c:v>5</c:v>
                </c:pt>
                <c:pt idx="4">
                  <c:v>3</c:v>
                </c:pt>
                <c:pt idx="5">
                  <c:v>1</c:v>
                </c:pt>
              </c:numCache>
            </c:numRef>
          </c:xVal>
          <c:yVal>
            <c:numRef>
              <c:f>Sheet1!$E$8:$E$13</c:f>
              <c:numCache>
                <c:formatCode>General</c:formatCode>
                <c:ptCount val="6"/>
                <c:pt idx="0">
                  <c:v>-3.7240000000000002E-2</c:v>
                </c:pt>
                <c:pt idx="1">
                  <c:v>-0.57777000000000001</c:v>
                </c:pt>
                <c:pt idx="2">
                  <c:v>-0.29214000000000001</c:v>
                </c:pt>
                <c:pt idx="3">
                  <c:v>-0.14849999999999999</c:v>
                </c:pt>
                <c:pt idx="4">
                  <c:v>-0.11464000000000001</c:v>
                </c:pt>
                <c:pt idx="5">
                  <c:v>-4.3060000000000001E-2</c:v>
                </c:pt>
              </c:numCache>
            </c:numRef>
          </c:yVal>
          <c:smooth val="1"/>
        </c:ser>
        <c:ser>
          <c:idx val="3"/>
          <c:order val="3"/>
          <c:tx>
            <c:strRef>
              <c:f>Sheet1!$F$1</c:f>
              <c:strCache>
                <c:ptCount val="1"/>
                <c:pt idx="0">
                  <c:v>cat-mesh</c:v>
                </c:pt>
              </c:strCache>
            </c:strRef>
          </c:tx>
          <c:marker>
            <c:symbol val="none"/>
          </c:marker>
          <c:xVal>
            <c:numRef>
              <c:f>Sheet1!$B$8:$B$13</c:f>
              <c:numCache>
                <c:formatCode>General</c:formatCode>
                <c:ptCount val="6"/>
                <c:pt idx="0">
                  <c:v>11</c:v>
                </c:pt>
                <c:pt idx="1">
                  <c:v>9</c:v>
                </c:pt>
                <c:pt idx="2">
                  <c:v>7</c:v>
                </c:pt>
                <c:pt idx="3">
                  <c:v>5</c:v>
                </c:pt>
                <c:pt idx="4">
                  <c:v>3</c:v>
                </c:pt>
                <c:pt idx="5">
                  <c:v>1</c:v>
                </c:pt>
              </c:numCache>
            </c:numRef>
          </c:xVal>
          <c:yVal>
            <c:numRef>
              <c:f>Sheet1!$F$8:$F$13</c:f>
              <c:numCache>
                <c:formatCode>General</c:formatCode>
                <c:ptCount val="6"/>
                <c:pt idx="0">
                  <c:v>5.96E-2</c:v>
                </c:pt>
                <c:pt idx="1">
                  <c:v>0.97070000000000001</c:v>
                </c:pt>
                <c:pt idx="2">
                  <c:v>1.0665</c:v>
                </c:pt>
                <c:pt idx="3">
                  <c:v>1.0145</c:v>
                </c:pt>
                <c:pt idx="4">
                  <c:v>1.0698000000000001</c:v>
                </c:pt>
                <c:pt idx="5">
                  <c:v>0.48851</c:v>
                </c:pt>
              </c:numCache>
            </c:numRef>
          </c:yVal>
          <c:smooth val="1"/>
        </c:ser>
        <c:ser>
          <c:idx val="4"/>
          <c:order val="4"/>
          <c:tx>
            <c:strRef>
              <c:f>Sheet1!$G$1</c:f>
              <c:strCache>
                <c:ptCount val="1"/>
                <c:pt idx="0">
                  <c:v>anode-mesh</c:v>
                </c:pt>
              </c:strCache>
            </c:strRef>
          </c:tx>
          <c:marker>
            <c:symbol val="none"/>
          </c:marker>
          <c:xVal>
            <c:numRef>
              <c:f>Sheet1!$B$8:$B$13</c:f>
              <c:numCache>
                <c:formatCode>General</c:formatCode>
                <c:ptCount val="6"/>
                <c:pt idx="0">
                  <c:v>11</c:v>
                </c:pt>
                <c:pt idx="1">
                  <c:v>9</c:v>
                </c:pt>
                <c:pt idx="2">
                  <c:v>7</c:v>
                </c:pt>
                <c:pt idx="3">
                  <c:v>5</c:v>
                </c:pt>
                <c:pt idx="4">
                  <c:v>3</c:v>
                </c:pt>
                <c:pt idx="5">
                  <c:v>1</c:v>
                </c:pt>
              </c:numCache>
            </c:numRef>
          </c:xVal>
          <c:yVal>
            <c:numRef>
              <c:f>Sheet1!$G$8:$G$13</c:f>
              <c:numCache>
                <c:formatCode>General</c:formatCode>
                <c:ptCount val="6"/>
                <c:pt idx="0">
                  <c:v>2.1000000000000001E-2</c:v>
                </c:pt>
                <c:pt idx="1">
                  <c:v>0.1817</c:v>
                </c:pt>
                <c:pt idx="2">
                  <c:v>0.2082</c:v>
                </c:pt>
                <c:pt idx="3">
                  <c:v>0.46389999999999998</c:v>
                </c:pt>
                <c:pt idx="4">
                  <c:v>0.55649999999999999</c:v>
                </c:pt>
                <c:pt idx="5">
                  <c:v>0.25135000000000002</c:v>
                </c:pt>
              </c:numCache>
            </c:numRef>
          </c:yVal>
          <c:smooth val="1"/>
        </c:ser>
        <c:dLbls>
          <c:showLegendKey val="0"/>
          <c:showVal val="0"/>
          <c:showCatName val="0"/>
          <c:showSerName val="0"/>
          <c:showPercent val="0"/>
          <c:showBubbleSize val="0"/>
        </c:dLbls>
        <c:axId val="333876352"/>
        <c:axId val="333876912"/>
      </c:scatterChart>
      <c:valAx>
        <c:axId val="333876352"/>
        <c:scaling>
          <c:orientation val="minMax"/>
        </c:scaling>
        <c:delete val="0"/>
        <c:axPos val="b"/>
        <c:title>
          <c:tx>
            <c:rich>
              <a:bodyPr/>
              <a:lstStyle/>
              <a:p>
                <a:pPr>
                  <a:defRPr/>
                </a:pPr>
                <a:r>
                  <a:rPr lang="en-US"/>
                  <a:t>x(mm)</a:t>
                </a:r>
              </a:p>
            </c:rich>
          </c:tx>
          <c:layout/>
          <c:overlay val="0"/>
        </c:title>
        <c:numFmt formatCode="General" sourceLinked="1"/>
        <c:majorTickMark val="out"/>
        <c:minorTickMark val="none"/>
        <c:tickLblPos val="nextTo"/>
        <c:crossAx val="333876912"/>
        <c:crosses val="autoZero"/>
        <c:crossBetween val="midCat"/>
      </c:valAx>
      <c:valAx>
        <c:axId val="333876912"/>
        <c:scaling>
          <c:orientation val="minMax"/>
        </c:scaling>
        <c:delete val="0"/>
        <c:axPos val="l"/>
        <c:majorGridlines/>
        <c:title>
          <c:tx>
            <c:rich>
              <a:bodyPr rot="-5400000" vert="horz"/>
              <a:lstStyle/>
              <a:p>
                <a:pPr>
                  <a:defRPr/>
                </a:pPr>
                <a:r>
                  <a:rPr lang="en-US"/>
                  <a:t>V(V)</a:t>
                </a:r>
              </a:p>
            </c:rich>
          </c:tx>
          <c:layout/>
          <c:overlay val="0"/>
        </c:title>
        <c:numFmt formatCode="General" sourceLinked="1"/>
        <c:majorTickMark val="out"/>
        <c:minorTickMark val="none"/>
        <c:tickLblPos val="nextTo"/>
        <c:crossAx val="333876352"/>
        <c:crosses val="autoZero"/>
        <c:crossBetween val="midCat"/>
      </c:valAx>
    </c:plotArea>
    <c:plotVisOnly val="1"/>
    <c:dispBlanksAs val="gap"/>
    <c:showDLblsOverMax val="0"/>
  </c:chart>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wmf"/></Relationships>
</file>

<file path=ppt/drawings/drawing1.xml><?xml version="1.0" encoding="utf-8"?>
<c:userShapes xmlns:c="http://schemas.openxmlformats.org/drawingml/2006/chart">
  <cdr:relSizeAnchor xmlns:cdr="http://schemas.openxmlformats.org/drawingml/2006/chartDrawing">
    <cdr:from>
      <cdr:x>0.11667</cdr:x>
      <cdr:y>0.09375</cdr:y>
    </cdr:from>
    <cdr:to>
      <cdr:x>0.52083</cdr:x>
      <cdr:y>0.65625</cdr:y>
    </cdr:to>
    <cdr:sp macro="" textlink="">
      <cdr:nvSpPr>
        <cdr:cNvPr id="2" name="TextBox 1"/>
        <cdr:cNvSpPr txBox="1"/>
      </cdr:nvSpPr>
      <cdr:spPr>
        <a:xfrm xmlns:a="http://schemas.openxmlformats.org/drawingml/2006/main">
          <a:off x="533400" y="257175"/>
          <a:ext cx="1847850" cy="15430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0.55069</cdr:x>
      <cdr:y>0.02199</cdr:y>
    </cdr:from>
    <cdr:to>
      <cdr:x>0.95694</cdr:x>
      <cdr:y>0.58449</cdr:y>
    </cdr:to>
    <cdr:sp macro="" textlink="">
      <cdr:nvSpPr>
        <cdr:cNvPr id="3" name="TextBox 5"/>
        <cdr:cNvSpPr txBox="1"/>
      </cdr:nvSpPr>
      <cdr:spPr>
        <a:xfrm xmlns:a="http://schemas.openxmlformats.org/drawingml/2006/main">
          <a:off x="2517775" y="60325"/>
          <a:ext cx="1857375" cy="1543050"/>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100"/>
            <a:t>Fe-55 full energy spectrum :</a:t>
          </a:r>
          <a:r>
            <a:rPr lang="en-US" sz="1100" baseline="0"/>
            <a:t> </a:t>
          </a:r>
        </a:p>
        <a:p xmlns:a="http://schemas.openxmlformats.org/drawingml/2006/main">
          <a:r>
            <a:rPr lang="en-US" sz="1100" baseline="0"/>
            <a:t>Func1 = Cat sig - mesh sig</a:t>
          </a:r>
        </a:p>
        <a:p xmlns:a="http://schemas.openxmlformats.org/drawingml/2006/main">
          <a:r>
            <a:rPr lang="en-US" sz="1100" baseline="0"/>
            <a:t>Peak around 0.21V, which corresponds to 5900eV/3.6eV = 1640 e's. </a:t>
          </a:r>
        </a:p>
        <a:p xmlns:a="http://schemas.openxmlformats.org/drawingml/2006/main">
          <a:r>
            <a:rPr lang="en-US" sz="1100" baseline="0"/>
            <a:t>MIP in APD corresponds to ~6000 e's ~ 3.7 times Fe-55 full peak. </a:t>
          </a:r>
          <a:endParaRPr lang="en-US" sz="1100"/>
        </a:p>
      </cdr:txBody>
    </cdr:sp>
  </cdr:relSizeAnchor>
</c:userShapes>
</file>

<file path=ppt/drawings/drawing10.xml><?xml version="1.0" encoding="utf-8"?>
<c:userShapes xmlns:c="http://schemas.openxmlformats.org/drawingml/2006/chart">
  <cdr:relSizeAnchor xmlns:cdr="http://schemas.openxmlformats.org/drawingml/2006/chartDrawing">
    <cdr:from>
      <cdr:x>0.61458</cdr:x>
      <cdr:y>0.11285</cdr:y>
    </cdr:from>
    <cdr:to>
      <cdr:x>0.92708</cdr:x>
      <cdr:y>0.2309</cdr:y>
    </cdr:to>
    <cdr:sp macro="" textlink="">
      <cdr:nvSpPr>
        <cdr:cNvPr id="2" name="TextBox 1"/>
        <cdr:cNvSpPr txBox="1"/>
      </cdr:nvSpPr>
      <cdr:spPr>
        <a:xfrm xmlns:a="http://schemas.openxmlformats.org/drawingml/2006/main">
          <a:off x="2809875" y="309563"/>
          <a:ext cx="1428750" cy="3238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y=6mm</a:t>
          </a:r>
        </a:p>
      </cdr:txBody>
    </cdr:sp>
  </cdr:relSizeAnchor>
  <cdr:relSizeAnchor xmlns:cdr="http://schemas.openxmlformats.org/drawingml/2006/chartDrawing">
    <cdr:from>
      <cdr:x>0.66667</cdr:x>
      <cdr:y>0.66824</cdr:y>
    </cdr:from>
    <cdr:to>
      <cdr:x>0.86111</cdr:x>
      <cdr:y>0.86478</cdr:y>
    </cdr:to>
    <cdr:cxnSp macro="">
      <cdr:nvCxnSpPr>
        <cdr:cNvPr id="3" name="Straight Arrow Connector 2"/>
        <cdr:cNvCxnSpPr/>
      </cdr:nvCxnSpPr>
      <cdr:spPr>
        <a:xfrm xmlns:a="http://schemas.openxmlformats.org/drawingml/2006/main" flipH="1" flipV="1">
          <a:off x="1828800" y="1295400"/>
          <a:ext cx="533400" cy="381000"/>
        </a:xfrm>
        <a:prstGeom xmlns:a="http://schemas.openxmlformats.org/drawingml/2006/main" prst="straightConnector1">
          <a:avLst/>
        </a:prstGeom>
        <a:ln xmlns:a="http://schemas.openxmlformats.org/drawingml/2006/main" w="15875">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1.xml><?xml version="1.0" encoding="utf-8"?>
<c:userShapes xmlns:c="http://schemas.openxmlformats.org/drawingml/2006/chart">
  <cdr:relSizeAnchor xmlns:cdr="http://schemas.openxmlformats.org/drawingml/2006/chartDrawing">
    <cdr:from>
      <cdr:x>0.61458</cdr:x>
      <cdr:y>0.11285</cdr:y>
    </cdr:from>
    <cdr:to>
      <cdr:x>0.92708</cdr:x>
      <cdr:y>0.2309</cdr:y>
    </cdr:to>
    <cdr:sp macro="" textlink="">
      <cdr:nvSpPr>
        <cdr:cNvPr id="2" name="TextBox 1"/>
        <cdr:cNvSpPr txBox="1"/>
      </cdr:nvSpPr>
      <cdr:spPr>
        <a:xfrm xmlns:a="http://schemas.openxmlformats.org/drawingml/2006/main">
          <a:off x="2809875" y="309563"/>
          <a:ext cx="1428750" cy="3238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y=8mm</a:t>
          </a:r>
        </a:p>
      </cdr:txBody>
    </cdr:sp>
  </cdr:relSizeAnchor>
  <cdr:relSizeAnchor xmlns:cdr="http://schemas.openxmlformats.org/drawingml/2006/chartDrawing">
    <cdr:from>
      <cdr:x>0.65052</cdr:x>
      <cdr:y>0.66824</cdr:y>
    </cdr:from>
    <cdr:to>
      <cdr:x>0.84496</cdr:x>
      <cdr:y>0.86478</cdr:y>
    </cdr:to>
    <cdr:cxnSp macro="">
      <cdr:nvCxnSpPr>
        <cdr:cNvPr id="3" name="Straight Arrow Connector 2"/>
        <cdr:cNvCxnSpPr/>
      </cdr:nvCxnSpPr>
      <cdr:spPr>
        <a:xfrm xmlns:a="http://schemas.openxmlformats.org/drawingml/2006/main" flipH="1" flipV="1">
          <a:off x="1784498" y="1295400"/>
          <a:ext cx="533400" cy="381000"/>
        </a:xfrm>
        <a:prstGeom xmlns:a="http://schemas.openxmlformats.org/drawingml/2006/main" prst="straightConnector1">
          <a:avLst/>
        </a:prstGeom>
        <a:ln xmlns:a="http://schemas.openxmlformats.org/drawingml/2006/main" w="15875">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2.xml><?xml version="1.0" encoding="utf-8"?>
<c:userShapes xmlns:c="http://schemas.openxmlformats.org/drawingml/2006/chart">
  <cdr:relSizeAnchor xmlns:cdr="http://schemas.openxmlformats.org/drawingml/2006/chartDrawing">
    <cdr:from>
      <cdr:x>0.37348</cdr:x>
      <cdr:y>0.08</cdr:y>
    </cdr:from>
    <cdr:to>
      <cdr:x>0.68598</cdr:x>
      <cdr:y>0.19805</cdr:y>
    </cdr:to>
    <cdr:sp macro="" textlink="">
      <cdr:nvSpPr>
        <cdr:cNvPr id="2" name="TextBox 1"/>
        <cdr:cNvSpPr txBox="1"/>
      </cdr:nvSpPr>
      <cdr:spPr>
        <a:xfrm xmlns:a="http://schemas.openxmlformats.org/drawingml/2006/main">
          <a:off x="1166813" y="152400"/>
          <a:ext cx="976312" cy="22488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y=10mm</a:t>
          </a:r>
        </a:p>
      </cdr:txBody>
    </cdr:sp>
  </cdr:relSizeAnchor>
  <cdr:relSizeAnchor xmlns:cdr="http://schemas.openxmlformats.org/drawingml/2006/chartDrawing">
    <cdr:from>
      <cdr:x>0.45652</cdr:x>
      <cdr:y>0.58962</cdr:y>
    </cdr:from>
    <cdr:to>
      <cdr:x>0.6087</cdr:x>
      <cdr:y>0.78616</cdr:y>
    </cdr:to>
    <cdr:cxnSp macro="">
      <cdr:nvCxnSpPr>
        <cdr:cNvPr id="3" name="Straight Arrow Connector 2"/>
        <cdr:cNvCxnSpPr/>
      </cdr:nvCxnSpPr>
      <cdr:spPr>
        <a:xfrm xmlns:a="http://schemas.openxmlformats.org/drawingml/2006/main" flipH="1" flipV="1">
          <a:off x="1600200" y="1143000"/>
          <a:ext cx="533400" cy="381000"/>
        </a:xfrm>
        <a:prstGeom xmlns:a="http://schemas.openxmlformats.org/drawingml/2006/main" prst="straightConnector1">
          <a:avLst/>
        </a:prstGeom>
        <a:ln xmlns:a="http://schemas.openxmlformats.org/drawingml/2006/main" w="15875">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3.xml><?xml version="1.0" encoding="utf-8"?>
<c:userShapes xmlns:c="http://schemas.openxmlformats.org/drawingml/2006/chart">
  <cdr:relSizeAnchor xmlns:cdr="http://schemas.openxmlformats.org/drawingml/2006/chartDrawing">
    <cdr:from>
      <cdr:x>0.14583</cdr:x>
      <cdr:y>0.06907</cdr:y>
    </cdr:from>
    <cdr:to>
      <cdr:x>0.55625</cdr:x>
      <cdr:y>0.17718</cdr:y>
    </cdr:to>
    <cdr:sp macro="" textlink="">
      <cdr:nvSpPr>
        <cdr:cNvPr id="2" name="TextBox 1"/>
        <cdr:cNvSpPr txBox="1"/>
      </cdr:nvSpPr>
      <cdr:spPr>
        <a:xfrm xmlns:a="http://schemas.openxmlformats.org/drawingml/2006/main">
          <a:off x="666750" y="219076"/>
          <a:ext cx="1876425" cy="3429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cathode signal is positive</a:t>
          </a:r>
        </a:p>
      </cdr:txBody>
    </cdr:sp>
  </cdr:relSizeAnchor>
  <cdr:relSizeAnchor xmlns:cdr="http://schemas.openxmlformats.org/drawingml/2006/chartDrawing">
    <cdr:from>
      <cdr:x>0.15486</cdr:x>
      <cdr:y>0.85986</cdr:y>
    </cdr:from>
    <cdr:to>
      <cdr:x>0.66875</cdr:x>
      <cdr:y>0.96797</cdr:y>
    </cdr:to>
    <cdr:sp macro="" textlink="">
      <cdr:nvSpPr>
        <cdr:cNvPr id="4" name="TextBox 1"/>
        <cdr:cNvSpPr txBox="1"/>
      </cdr:nvSpPr>
      <cdr:spPr>
        <a:xfrm xmlns:a="http://schemas.openxmlformats.org/drawingml/2006/main">
          <a:off x="708025" y="2727325"/>
          <a:ext cx="2349500" cy="3429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Mesh+Anode signal is negative</a:t>
          </a:r>
        </a:p>
      </cdr:txBody>
    </cdr:sp>
  </cdr:relSizeAnchor>
</c:userShapes>
</file>

<file path=ppt/drawings/drawing2.xml><?xml version="1.0" encoding="utf-8"?>
<c:userShapes xmlns:c="http://schemas.openxmlformats.org/drawingml/2006/chart">
  <cdr:relSizeAnchor xmlns:cdr="http://schemas.openxmlformats.org/drawingml/2006/chartDrawing">
    <cdr:from>
      <cdr:x>0.11771</cdr:x>
      <cdr:y>0.09549</cdr:y>
    </cdr:from>
    <cdr:to>
      <cdr:x>0.51354</cdr:x>
      <cdr:y>0.31076</cdr:y>
    </cdr:to>
    <cdr:sp macro="" textlink="">
      <cdr:nvSpPr>
        <cdr:cNvPr id="2" name="TextBox 1"/>
        <cdr:cNvSpPr txBox="1"/>
      </cdr:nvSpPr>
      <cdr:spPr>
        <a:xfrm xmlns:a="http://schemas.openxmlformats.org/drawingml/2006/main">
          <a:off x="538163" y="261938"/>
          <a:ext cx="1809750" cy="5905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latin typeface="GreekC" panose="00000400000000000000" pitchFamily="2" charset="0"/>
              <a:cs typeface="GreekC" panose="00000400000000000000" pitchFamily="2" charset="0"/>
            </a:rPr>
            <a:t>s</a:t>
          </a:r>
          <a:r>
            <a:rPr lang="en-US" sz="1100">
              <a:latin typeface="+mn-lt"/>
              <a:cs typeface="GreekC" panose="00000400000000000000" pitchFamily="2" charset="0"/>
            </a:rPr>
            <a:t>=16.9ps</a:t>
          </a:r>
          <a:endParaRPr lang="en-US" sz="1100">
            <a:latin typeface="GreekC" panose="00000400000000000000" pitchFamily="2" charset="0"/>
            <a:cs typeface="GreekC" panose="00000400000000000000" pitchFamily="2"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0.1125</cdr:x>
      <cdr:y>0.13021</cdr:y>
    </cdr:from>
    <cdr:to>
      <cdr:x>0.50208</cdr:x>
      <cdr:y>0.31076</cdr:y>
    </cdr:to>
    <cdr:sp macro="" textlink="">
      <cdr:nvSpPr>
        <cdr:cNvPr id="2" name="TextBox 1"/>
        <cdr:cNvSpPr txBox="1"/>
      </cdr:nvSpPr>
      <cdr:spPr>
        <a:xfrm xmlns:a="http://schemas.openxmlformats.org/drawingml/2006/main">
          <a:off x="514350" y="357188"/>
          <a:ext cx="1781175" cy="4953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a:latin typeface="GreekC" panose="00000400000000000000" pitchFamily="2" charset="0"/>
              <a:cs typeface="GreekC" panose="00000400000000000000" pitchFamily="2" charset="0"/>
            </a:rPr>
            <a:t>s= </a:t>
          </a:r>
          <a:r>
            <a:rPr lang="en-US" sz="1100">
              <a:latin typeface="+mn-lt"/>
              <a:cs typeface="GreekC" panose="00000400000000000000" pitchFamily="2" charset="0"/>
            </a:rPr>
            <a:t>14.7ps</a:t>
          </a:r>
          <a:endParaRPr lang="en-US" sz="1100">
            <a:latin typeface="GreekC" panose="00000400000000000000" pitchFamily="2" charset="0"/>
            <a:cs typeface="GreekC" panose="00000400000000000000" pitchFamily="2"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0.14375</cdr:x>
      <cdr:y>0.1059</cdr:y>
    </cdr:from>
    <cdr:to>
      <cdr:x>0.52917</cdr:x>
      <cdr:y>0.3316</cdr:y>
    </cdr:to>
    <cdr:sp macro="" textlink="">
      <cdr:nvSpPr>
        <cdr:cNvPr id="2" name="TextBox 1"/>
        <cdr:cNvSpPr txBox="1"/>
      </cdr:nvSpPr>
      <cdr:spPr>
        <a:xfrm xmlns:a="http://schemas.openxmlformats.org/drawingml/2006/main">
          <a:off x="657225" y="290513"/>
          <a:ext cx="1762125" cy="619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latin typeface="GreekC" panose="00000400000000000000" pitchFamily="2" charset="0"/>
              <a:cs typeface="GreekC" panose="00000400000000000000" pitchFamily="2" charset="0"/>
            </a:rPr>
            <a:t>s</a:t>
          </a:r>
          <a:r>
            <a:rPr lang="en-US" sz="1100">
              <a:latin typeface="+mn-lt"/>
              <a:cs typeface="GreekC" panose="00000400000000000000" pitchFamily="2" charset="0"/>
            </a:rPr>
            <a:t>=17.3ps</a:t>
          </a:r>
          <a:endParaRPr lang="en-US" sz="1100">
            <a:latin typeface="GreekC" panose="00000400000000000000" pitchFamily="2" charset="0"/>
            <a:cs typeface="GreekC" panose="00000400000000000000" pitchFamily="2"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0.61589</cdr:x>
      <cdr:y>0.05685</cdr:y>
    </cdr:from>
    <cdr:to>
      <cdr:x>0.81589</cdr:x>
      <cdr:y>0.16667</cdr:y>
    </cdr:to>
    <cdr:sp macro="" textlink="">
      <cdr:nvSpPr>
        <cdr:cNvPr id="2" name="TextBox 1"/>
        <cdr:cNvSpPr txBox="1"/>
      </cdr:nvSpPr>
      <cdr:spPr>
        <a:xfrm xmlns:a="http://schemas.openxmlformats.org/drawingml/2006/main">
          <a:off x="2815856" y="155942"/>
          <a:ext cx="914400" cy="30125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smtClean="0"/>
            <a:t>~ -115 mV</a:t>
          </a:r>
          <a:endParaRPr lang="en-US" sz="1100" dirty="0"/>
        </a:p>
      </cdr:txBody>
    </cdr:sp>
  </cdr:relSizeAnchor>
</c:userShapes>
</file>

<file path=ppt/drawings/drawing6.xml><?xml version="1.0" encoding="utf-8"?>
<c:userShapes xmlns:c="http://schemas.openxmlformats.org/drawingml/2006/chart">
  <cdr:relSizeAnchor xmlns:cdr="http://schemas.openxmlformats.org/drawingml/2006/chartDrawing">
    <cdr:from>
      <cdr:x>0.33605</cdr:x>
      <cdr:y>0.08463</cdr:y>
    </cdr:from>
    <cdr:to>
      <cdr:x>0.53605</cdr:x>
      <cdr:y>0.19444</cdr:y>
    </cdr:to>
    <cdr:sp macro="" textlink="">
      <cdr:nvSpPr>
        <cdr:cNvPr id="2" name="TextBox 1"/>
        <cdr:cNvSpPr txBox="1"/>
      </cdr:nvSpPr>
      <cdr:spPr>
        <a:xfrm xmlns:a="http://schemas.openxmlformats.org/drawingml/2006/main">
          <a:off x="1536405" y="232144"/>
          <a:ext cx="914400" cy="30123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 -150 mV</a:t>
          </a:r>
          <a:endParaRPr lang="en-US" sz="1100" dirty="0"/>
        </a:p>
      </cdr:txBody>
    </cdr:sp>
  </cdr:relSizeAnchor>
</c:userShapes>
</file>

<file path=ppt/drawings/drawing7.xml><?xml version="1.0" encoding="utf-8"?>
<c:userShapes xmlns:c="http://schemas.openxmlformats.org/drawingml/2006/chart">
  <cdr:relSizeAnchor xmlns:cdr="http://schemas.openxmlformats.org/drawingml/2006/chartDrawing">
    <cdr:from>
      <cdr:x>0.60858</cdr:x>
      <cdr:y>0</cdr:y>
    </cdr:from>
    <cdr:to>
      <cdr:x>0.92108</cdr:x>
      <cdr:y>0.11805</cdr:y>
    </cdr:to>
    <cdr:sp macro="" textlink="">
      <cdr:nvSpPr>
        <cdr:cNvPr id="2" name="TextBox 1"/>
        <cdr:cNvSpPr txBox="1"/>
      </cdr:nvSpPr>
      <cdr:spPr>
        <a:xfrm xmlns:a="http://schemas.openxmlformats.org/drawingml/2006/main">
          <a:off x="1676400" y="0"/>
          <a:ext cx="860813" cy="22832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i="1" dirty="0" smtClean="0"/>
            <a:t>y</a:t>
          </a:r>
          <a:r>
            <a:rPr lang="en-US" sz="1100" dirty="0" smtClean="0"/>
            <a:t> = 0 mm</a:t>
          </a:r>
          <a:endParaRPr lang="en-US" sz="1100" dirty="0"/>
        </a:p>
      </cdr:txBody>
    </cdr:sp>
  </cdr:relSizeAnchor>
</c:userShapes>
</file>

<file path=ppt/drawings/drawing8.xml><?xml version="1.0" encoding="utf-8"?>
<c:userShapes xmlns:c="http://schemas.openxmlformats.org/drawingml/2006/chart">
  <cdr:relSizeAnchor xmlns:cdr="http://schemas.openxmlformats.org/drawingml/2006/chartDrawing">
    <cdr:from>
      <cdr:x>0.61458</cdr:x>
      <cdr:y>0.11285</cdr:y>
    </cdr:from>
    <cdr:to>
      <cdr:x>0.92708</cdr:x>
      <cdr:y>0.2309</cdr:y>
    </cdr:to>
    <cdr:sp macro="" textlink="">
      <cdr:nvSpPr>
        <cdr:cNvPr id="2" name="TextBox 1"/>
        <cdr:cNvSpPr txBox="1"/>
      </cdr:nvSpPr>
      <cdr:spPr>
        <a:xfrm xmlns:a="http://schemas.openxmlformats.org/drawingml/2006/main">
          <a:off x="2809875" y="309563"/>
          <a:ext cx="1428750" cy="3238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y=2mm</a:t>
          </a:r>
        </a:p>
      </cdr:txBody>
    </cdr:sp>
  </cdr:relSizeAnchor>
  <cdr:relSizeAnchor xmlns:cdr="http://schemas.openxmlformats.org/drawingml/2006/chartDrawing">
    <cdr:from>
      <cdr:x>0.66667</cdr:x>
      <cdr:y>0.68831</cdr:y>
    </cdr:from>
    <cdr:to>
      <cdr:x>0.86111</cdr:x>
      <cdr:y>0.88486</cdr:y>
    </cdr:to>
    <cdr:cxnSp macro="">
      <cdr:nvCxnSpPr>
        <cdr:cNvPr id="3" name="Straight Arrow Connector 2"/>
        <cdr:cNvCxnSpPr/>
      </cdr:nvCxnSpPr>
      <cdr:spPr>
        <a:xfrm xmlns:a="http://schemas.openxmlformats.org/drawingml/2006/main" flipH="1" flipV="1">
          <a:off x="1828801" y="1334317"/>
          <a:ext cx="533400" cy="381000"/>
        </a:xfrm>
        <a:prstGeom xmlns:a="http://schemas.openxmlformats.org/drawingml/2006/main" prst="straightConnector1">
          <a:avLst/>
        </a:prstGeom>
        <a:ln xmlns:a="http://schemas.openxmlformats.org/drawingml/2006/main" w="15875">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9.xml><?xml version="1.0" encoding="utf-8"?>
<c:userShapes xmlns:c="http://schemas.openxmlformats.org/drawingml/2006/chart">
  <cdr:relSizeAnchor xmlns:cdr="http://schemas.openxmlformats.org/drawingml/2006/chartDrawing">
    <cdr:from>
      <cdr:x>0.61458</cdr:x>
      <cdr:y>0.11285</cdr:y>
    </cdr:from>
    <cdr:to>
      <cdr:x>0.92708</cdr:x>
      <cdr:y>0.2309</cdr:y>
    </cdr:to>
    <cdr:sp macro="" textlink="">
      <cdr:nvSpPr>
        <cdr:cNvPr id="2" name="TextBox 1"/>
        <cdr:cNvSpPr txBox="1"/>
      </cdr:nvSpPr>
      <cdr:spPr>
        <a:xfrm xmlns:a="http://schemas.openxmlformats.org/drawingml/2006/main">
          <a:off x="2809875" y="309563"/>
          <a:ext cx="1428750" cy="3238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y=4mm</a:t>
          </a:r>
        </a:p>
      </cdr:txBody>
    </cdr:sp>
  </cdr:relSizeAnchor>
  <cdr:relSizeAnchor xmlns:cdr="http://schemas.openxmlformats.org/drawingml/2006/chartDrawing">
    <cdr:from>
      <cdr:x>0.66667</cdr:x>
      <cdr:y>0.66363</cdr:y>
    </cdr:from>
    <cdr:to>
      <cdr:x>0.86111</cdr:x>
      <cdr:y>0.86017</cdr:y>
    </cdr:to>
    <cdr:cxnSp macro="">
      <cdr:nvCxnSpPr>
        <cdr:cNvPr id="3" name="Straight Arrow Connector 2"/>
        <cdr:cNvCxnSpPr/>
      </cdr:nvCxnSpPr>
      <cdr:spPr>
        <a:xfrm xmlns:a="http://schemas.openxmlformats.org/drawingml/2006/main" flipH="1" flipV="1">
          <a:off x="1828800" y="1286470"/>
          <a:ext cx="533400" cy="381000"/>
        </a:xfrm>
        <a:prstGeom xmlns:a="http://schemas.openxmlformats.org/drawingml/2006/main" prst="straightConnector1">
          <a:avLst/>
        </a:prstGeom>
        <a:ln xmlns:a="http://schemas.openxmlformats.org/drawingml/2006/main" w="15875">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82A5A1-F2DB-46CC-9E70-1AAAD780CB4D}" type="datetimeFigureOut">
              <a:rPr lang="en-US" smtClean="0"/>
              <a:t>1/25/2016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3517C3-F99A-4DC7-80C8-9D5F604DF126}" type="slidenum">
              <a:rPr lang="en-US" smtClean="0"/>
              <a:t>‹#›</a:t>
            </a:fld>
            <a:endParaRPr lang="en-US"/>
          </a:p>
        </p:txBody>
      </p:sp>
    </p:spTree>
    <p:extLst>
      <p:ext uri="{BB962C8B-B14F-4D97-AF65-F5344CB8AC3E}">
        <p14:creationId xmlns:p14="http://schemas.microsoft.com/office/powerpoint/2010/main" val="2179430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3517C3-F99A-4DC7-80C8-9D5F604DF126}" type="slidenum">
              <a:rPr lang="en-US" smtClean="0"/>
              <a:t>1</a:t>
            </a:fld>
            <a:endParaRPr lang="en-US"/>
          </a:p>
        </p:txBody>
      </p:sp>
    </p:spTree>
    <p:extLst>
      <p:ext uri="{BB962C8B-B14F-4D97-AF65-F5344CB8AC3E}">
        <p14:creationId xmlns:p14="http://schemas.microsoft.com/office/powerpoint/2010/main" val="820526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9E2EE8-EB95-460D-8E05-5CBA493CBE5E}" type="datetime1">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3251849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5D3199-9C52-4429-8E51-A8F3781F5730}" type="datetime1">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1389899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F03D6C-8C9B-4A09-85CA-BBD589567823}" type="datetime1">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2362036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3B5288-E1B3-4AA4-AE79-F7F18631BE8C}" type="datetime1">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2764340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813B24-0F40-41CB-845D-9AADDB292527}" type="datetime1">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1060283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FE1E63-7594-4BEB-A85D-43D3A503DEFF}" type="datetime1">
              <a:rPr lang="en-US" smtClean="0"/>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2534456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6B07E1-9C1A-4396-B625-4A528C2DF3F3}" type="datetime1">
              <a:rPr lang="en-US" smtClean="0"/>
              <a:t>1/25/2016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1507944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DF951C-CAC7-46C6-ACAE-4AD8D3ABD7DA}" type="datetime1">
              <a:rPr lang="en-US" smtClean="0"/>
              <a:t>1/25/2016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2309389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CC3685-5B78-4D63-8EA9-3C66EBC0E399}" type="datetime1">
              <a:rPr lang="en-US" smtClean="0"/>
              <a:t>1/25/2016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3832157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B91CA3-4338-4C87-BAD7-ABFF1360D7BE}" type="datetime1">
              <a:rPr lang="en-US" smtClean="0"/>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297540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DF9412-1CDA-4937-99E4-DF503096DF13}" type="datetime1">
              <a:rPr lang="en-US" smtClean="0"/>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3584816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5267A9-AE36-40DF-8BFB-9B255B29A506}" type="datetime1">
              <a:rPr lang="en-US" smtClean="0"/>
              <a:t>1/25/2016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2F825B-3D2B-4FB7-970B-0A73A0E61A35}" type="slidenum">
              <a:rPr lang="en-US" smtClean="0"/>
              <a:t>‹#›</a:t>
            </a:fld>
            <a:endParaRPr lang="en-US"/>
          </a:p>
        </p:txBody>
      </p:sp>
    </p:spTree>
    <p:extLst>
      <p:ext uri="{BB962C8B-B14F-4D97-AF65-F5344CB8AC3E}">
        <p14:creationId xmlns:p14="http://schemas.microsoft.com/office/powerpoint/2010/main" val="43203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7" Type="http://schemas.openxmlformats.org/officeDocument/2006/relationships/chart" Target="../charts/chart13.xml"/><Relationship Id="rId2" Type="http://schemas.openxmlformats.org/officeDocument/2006/relationships/chart" Target="../charts/chart8.xml"/><Relationship Id="rId1" Type="http://schemas.openxmlformats.org/officeDocument/2006/relationships/slideLayout" Target="../slideLayouts/slideLayout1.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chart" Target="../charts/chart10.xml"/></Relationships>
</file>

<file path=ppt/slides/_rels/slide18.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hyperlink" Target="http://www.slac.stanford.edu/econf/C0604032/papers/0201.PDF"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3.wmf"/><Relationship Id="rId5" Type="http://schemas.openxmlformats.org/officeDocument/2006/relationships/oleObject" Target="../embeddings/oleObject1.bin"/><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9.wmf"/><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447800"/>
            <a:ext cx="8229600" cy="1249362"/>
          </a:xfrm>
        </p:spPr>
        <p:txBody>
          <a:bodyPr>
            <a:normAutofit fontScale="90000"/>
          </a:bodyPr>
          <a:lstStyle/>
          <a:p>
            <a:r>
              <a:rPr lang="en-US" sz="3600" dirty="0" smtClean="0">
                <a:latin typeface="Comic Sans MS" pitchFamily="66" charset="0"/>
              </a:rPr>
              <a:t>APD time resolution study with beam splitter</a:t>
            </a:r>
            <a:r>
              <a:rPr lang="en-US" sz="2400" dirty="0" smtClean="0">
                <a:latin typeface="Comic Sans MS" pitchFamily="66" charset="0"/>
              </a:rPr>
              <a:t/>
            </a:r>
            <a:br>
              <a:rPr lang="en-US" sz="2400" dirty="0" smtClean="0">
                <a:latin typeface="Comic Sans MS" pitchFamily="66" charset="0"/>
              </a:rPr>
            </a:br>
            <a:r>
              <a:rPr lang="en-US" sz="2400" dirty="0">
                <a:latin typeface="Comic Sans MS" pitchFamily="66" charset="0"/>
              </a:rPr>
              <a:t/>
            </a:r>
            <a:br>
              <a:rPr lang="en-US" sz="2400" dirty="0">
                <a:latin typeface="Comic Sans MS" pitchFamily="66" charset="0"/>
              </a:rPr>
            </a:br>
            <a:endParaRPr lang="en-US" sz="2400" dirty="0">
              <a:latin typeface="Comic Sans MS" pitchFamily="66" charset="0"/>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5791200"/>
            <a:ext cx="666750" cy="800100"/>
          </a:xfrm>
        </p:spPr>
      </p:pic>
      <p:cxnSp>
        <p:nvCxnSpPr>
          <p:cNvPr id="8" name="Straight Connector 7"/>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514600" y="2743200"/>
            <a:ext cx="3810000" cy="923330"/>
          </a:xfrm>
          <a:prstGeom prst="rect">
            <a:avLst/>
          </a:prstGeom>
          <a:noFill/>
        </p:spPr>
        <p:txBody>
          <a:bodyPr wrap="square" rtlCol="0">
            <a:spAutoFit/>
          </a:bodyPr>
          <a:lstStyle/>
          <a:p>
            <a:pPr algn="ctr"/>
            <a:r>
              <a:rPr lang="en-US" dirty="0" smtClean="0">
                <a:latin typeface="Comic Sans MS" pitchFamily="66" charset="0"/>
              </a:rPr>
              <a:t>C. Lu</a:t>
            </a:r>
          </a:p>
          <a:p>
            <a:pPr algn="ctr"/>
            <a:r>
              <a:rPr lang="en-US" dirty="0" smtClean="0">
                <a:latin typeface="Comic Sans MS" pitchFamily="66" charset="0"/>
              </a:rPr>
              <a:t>Princeton University</a:t>
            </a:r>
          </a:p>
          <a:p>
            <a:pPr algn="ctr"/>
            <a:r>
              <a:rPr lang="en-US" dirty="0" smtClean="0">
                <a:latin typeface="Comic Sans MS" pitchFamily="66" charset="0"/>
              </a:rPr>
              <a:t>(5/29/2015)</a:t>
            </a:r>
            <a:endParaRPr lang="en-US" dirty="0">
              <a:latin typeface="Comic Sans MS" pitchFamily="66" charset="0"/>
            </a:endParaRPr>
          </a:p>
        </p:txBody>
      </p:sp>
      <p:sp>
        <p:nvSpPr>
          <p:cNvPr id="2" name="Slide Number Placeholder 1"/>
          <p:cNvSpPr>
            <a:spLocks noGrp="1"/>
          </p:cNvSpPr>
          <p:nvPr>
            <p:ph type="sldNum" sz="quarter" idx="12"/>
          </p:nvPr>
        </p:nvSpPr>
        <p:spPr/>
        <p:txBody>
          <a:bodyPr/>
          <a:lstStyle/>
          <a:p>
            <a:fld id="{C92F825B-3D2B-4FB7-970B-0A73A0E61A35}" type="slidenum">
              <a:rPr lang="en-US" smtClean="0"/>
              <a:t>1</a:t>
            </a:fld>
            <a:endParaRPr lang="en-US"/>
          </a:p>
        </p:txBody>
      </p:sp>
    </p:spTree>
    <p:extLst>
      <p:ext uri="{BB962C8B-B14F-4D97-AF65-F5344CB8AC3E}">
        <p14:creationId xmlns:p14="http://schemas.microsoft.com/office/powerpoint/2010/main" val="19687071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3810000" y="3038475"/>
            <a:ext cx="1524000" cy="2585323"/>
          </a:xfrm>
          <a:prstGeom prst="rect">
            <a:avLst/>
          </a:prstGeom>
          <a:solidFill>
            <a:srgbClr val="FFFF00"/>
          </a:solidFill>
        </p:spPr>
        <p:txBody>
          <a:bodyPr wrap="square" rtlCol="0">
            <a:spAutoFit/>
          </a:bodyPr>
          <a:lstStyle/>
          <a:p>
            <a:r>
              <a:rPr lang="en-US" dirty="0" smtClean="0"/>
              <a:t>The mesh and cathode signals are not shifting except the cathode signal at 2mm shows little bit latter.</a:t>
            </a:r>
            <a:endParaRPr lang="en-US" dirty="0"/>
          </a:p>
        </p:txBody>
      </p:sp>
      <p:sp>
        <p:nvSpPr>
          <p:cNvPr id="22" name="TextBox 21"/>
          <p:cNvSpPr txBox="1"/>
          <p:nvPr/>
        </p:nvSpPr>
        <p:spPr>
          <a:xfrm>
            <a:off x="3776663" y="776131"/>
            <a:ext cx="1725464" cy="2031325"/>
          </a:xfrm>
          <a:prstGeom prst="rect">
            <a:avLst/>
          </a:prstGeom>
          <a:solidFill>
            <a:srgbClr val="FFFF00"/>
          </a:solidFill>
        </p:spPr>
        <p:txBody>
          <a:bodyPr wrap="square" rtlCol="0">
            <a:spAutoFit/>
          </a:bodyPr>
          <a:lstStyle/>
          <a:p>
            <a:r>
              <a:rPr lang="en-US" dirty="0" smtClean="0"/>
              <a:t>Notice how this anode signal  is shifting while moving beam spot position along x direction</a:t>
            </a:r>
            <a:endParaRPr lang="en-US" dirty="0"/>
          </a:p>
        </p:txBody>
      </p:sp>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766465"/>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57200" y="304799"/>
            <a:ext cx="8124825" cy="461665"/>
          </a:xfrm>
          <a:prstGeom prst="rect">
            <a:avLst/>
          </a:prstGeom>
          <a:noFill/>
        </p:spPr>
        <p:txBody>
          <a:bodyPr wrap="square" rtlCol="0">
            <a:spAutoFit/>
          </a:bodyPr>
          <a:lstStyle/>
          <a:p>
            <a:pPr algn="ctr"/>
            <a:r>
              <a:rPr lang="en-US" sz="2400" dirty="0" smtClean="0">
                <a:latin typeface="Comic Sans MS" pitchFamily="66" charset="0"/>
              </a:rPr>
              <a:t>Interesting observation of the induced signal on anode </a:t>
            </a:r>
            <a:endParaRPr lang="en-US" sz="2400" dirty="0">
              <a:latin typeface="Comic Sans MS" pitchFamily="66"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990600"/>
            <a:ext cx="2905125" cy="204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62000" y="1219200"/>
            <a:ext cx="1143000" cy="369332"/>
          </a:xfrm>
          <a:prstGeom prst="rect">
            <a:avLst/>
          </a:prstGeom>
          <a:noFill/>
        </p:spPr>
        <p:txBody>
          <a:bodyPr wrap="square" rtlCol="0">
            <a:spAutoFit/>
          </a:bodyPr>
          <a:lstStyle/>
          <a:p>
            <a:r>
              <a:rPr lang="en-US" i="1" dirty="0" smtClean="0"/>
              <a:t>x</a:t>
            </a:r>
            <a:r>
              <a:rPr lang="en-US" dirty="0" smtClean="0"/>
              <a:t> = 2 mm</a:t>
            </a:r>
            <a:endParaRPr lang="en-US" dirty="0"/>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743200"/>
            <a:ext cx="2924175" cy="206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762000" y="2895600"/>
            <a:ext cx="914400" cy="369332"/>
          </a:xfrm>
          <a:prstGeom prst="rect">
            <a:avLst/>
          </a:prstGeom>
          <a:noFill/>
        </p:spPr>
        <p:txBody>
          <a:bodyPr wrap="square" rtlCol="0">
            <a:spAutoFit/>
          </a:bodyPr>
          <a:lstStyle/>
          <a:p>
            <a:r>
              <a:rPr lang="en-US" dirty="0" smtClean="0"/>
              <a:t>3 mm</a:t>
            </a:r>
            <a:endParaRPr lang="en-US" dirty="0"/>
          </a:p>
        </p:txBody>
      </p:sp>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116" y="4830172"/>
            <a:ext cx="2943225" cy="202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762000" y="4953000"/>
            <a:ext cx="990600" cy="369332"/>
          </a:xfrm>
          <a:prstGeom prst="rect">
            <a:avLst/>
          </a:prstGeom>
          <a:noFill/>
        </p:spPr>
        <p:txBody>
          <a:bodyPr wrap="square" rtlCol="0">
            <a:spAutoFit/>
          </a:bodyPr>
          <a:lstStyle/>
          <a:p>
            <a:r>
              <a:rPr lang="en-US" dirty="0" smtClean="0"/>
              <a:t>5 mm</a:t>
            </a:r>
            <a:endParaRPr lang="en-US" dirty="0"/>
          </a:p>
        </p:txBody>
      </p:sp>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34025" y="981074"/>
            <a:ext cx="2924175" cy="206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5668815" y="1202216"/>
            <a:ext cx="1309687" cy="369332"/>
          </a:xfrm>
          <a:prstGeom prst="rect">
            <a:avLst/>
          </a:prstGeom>
          <a:noFill/>
        </p:spPr>
        <p:txBody>
          <a:bodyPr wrap="square" rtlCol="0">
            <a:spAutoFit/>
          </a:bodyPr>
          <a:lstStyle/>
          <a:p>
            <a:r>
              <a:rPr lang="en-US" dirty="0" smtClean="0"/>
              <a:t>7 mm</a:t>
            </a:r>
            <a:endParaRPr lang="en-US" dirty="0"/>
          </a:p>
        </p:txBody>
      </p:sp>
      <p:pic>
        <p:nvPicPr>
          <p:cNvPr id="30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02127" y="2762249"/>
            <a:ext cx="295275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5668815" y="2906969"/>
            <a:ext cx="1066800" cy="369332"/>
          </a:xfrm>
          <a:prstGeom prst="rect">
            <a:avLst/>
          </a:prstGeom>
          <a:noFill/>
        </p:spPr>
        <p:txBody>
          <a:bodyPr wrap="square" rtlCol="0">
            <a:spAutoFit/>
          </a:bodyPr>
          <a:lstStyle/>
          <a:p>
            <a:r>
              <a:rPr lang="en-US" dirty="0" smtClean="0"/>
              <a:t>9 mm</a:t>
            </a:r>
            <a:endParaRPr lang="en-US" dirty="0"/>
          </a:p>
        </p:txBody>
      </p:sp>
      <p:cxnSp>
        <p:nvCxnSpPr>
          <p:cNvPr id="13" name="Straight Arrow Connector 12"/>
          <p:cNvCxnSpPr>
            <a:stCxn id="24" idx="0"/>
          </p:cNvCxnSpPr>
          <p:nvPr/>
        </p:nvCxnSpPr>
        <p:spPr>
          <a:xfrm flipH="1" flipV="1">
            <a:off x="2514601" y="1752600"/>
            <a:ext cx="1831453" cy="5935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24" idx="0"/>
          </p:cNvCxnSpPr>
          <p:nvPr/>
        </p:nvCxnSpPr>
        <p:spPr>
          <a:xfrm flipV="1">
            <a:off x="4346054" y="1752600"/>
            <a:ext cx="3121546" cy="5935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24" idx="0"/>
          </p:cNvCxnSpPr>
          <p:nvPr/>
        </p:nvCxnSpPr>
        <p:spPr>
          <a:xfrm flipH="1">
            <a:off x="2514600" y="2346184"/>
            <a:ext cx="1831454" cy="1159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24" idx="6"/>
          </p:cNvCxnSpPr>
          <p:nvPr/>
        </p:nvCxnSpPr>
        <p:spPr>
          <a:xfrm>
            <a:off x="4368913" y="2369044"/>
            <a:ext cx="3098687" cy="11361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4" idx="3"/>
          </p:cNvCxnSpPr>
          <p:nvPr/>
        </p:nvCxnSpPr>
        <p:spPr>
          <a:xfrm flipH="1">
            <a:off x="2514600" y="2385208"/>
            <a:ext cx="1815289" cy="31773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4323194" y="2346184"/>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a:off x="4343400" y="2395447"/>
            <a:ext cx="20731" cy="6961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24" idx="0"/>
          </p:cNvCxnSpPr>
          <p:nvPr/>
        </p:nvCxnSpPr>
        <p:spPr>
          <a:xfrm flipH="1" flipV="1">
            <a:off x="4191000" y="1295400"/>
            <a:ext cx="155054" cy="1050784"/>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0" y="1532899"/>
            <a:ext cx="895350" cy="307777"/>
          </a:xfrm>
          <a:prstGeom prst="rect">
            <a:avLst/>
          </a:prstGeom>
          <a:noFill/>
        </p:spPr>
        <p:txBody>
          <a:bodyPr wrap="square" rtlCol="0">
            <a:spAutoFit/>
          </a:bodyPr>
          <a:lstStyle/>
          <a:p>
            <a:pPr algn="r"/>
            <a:r>
              <a:rPr lang="en-US" sz="1400" dirty="0" smtClean="0"/>
              <a:t>anode</a:t>
            </a:r>
            <a:endParaRPr lang="en-US" sz="1400" dirty="0"/>
          </a:p>
        </p:txBody>
      </p:sp>
      <p:sp>
        <p:nvSpPr>
          <p:cNvPr id="28" name="TextBox 27"/>
          <p:cNvSpPr txBox="1"/>
          <p:nvPr/>
        </p:nvSpPr>
        <p:spPr>
          <a:xfrm>
            <a:off x="0" y="2231319"/>
            <a:ext cx="895350" cy="307777"/>
          </a:xfrm>
          <a:prstGeom prst="rect">
            <a:avLst/>
          </a:prstGeom>
          <a:noFill/>
        </p:spPr>
        <p:txBody>
          <a:bodyPr wrap="square" rtlCol="0">
            <a:spAutoFit/>
          </a:bodyPr>
          <a:lstStyle/>
          <a:p>
            <a:pPr algn="r"/>
            <a:r>
              <a:rPr lang="en-US" sz="1400" dirty="0" smtClean="0"/>
              <a:t>trigger</a:t>
            </a:r>
            <a:endParaRPr lang="en-US" sz="1400" dirty="0"/>
          </a:p>
        </p:txBody>
      </p:sp>
      <p:sp>
        <p:nvSpPr>
          <p:cNvPr id="29" name="TextBox 28"/>
          <p:cNvSpPr txBox="1"/>
          <p:nvPr/>
        </p:nvSpPr>
        <p:spPr>
          <a:xfrm>
            <a:off x="1457325" y="5844584"/>
            <a:ext cx="895350" cy="307777"/>
          </a:xfrm>
          <a:prstGeom prst="rect">
            <a:avLst/>
          </a:prstGeom>
          <a:noFill/>
        </p:spPr>
        <p:txBody>
          <a:bodyPr wrap="square" rtlCol="0">
            <a:spAutoFit/>
          </a:bodyPr>
          <a:lstStyle/>
          <a:p>
            <a:pPr algn="r"/>
            <a:r>
              <a:rPr lang="en-US" sz="1400" dirty="0" smtClean="0"/>
              <a:t>mesh</a:t>
            </a:r>
            <a:endParaRPr lang="en-US" sz="1400" dirty="0"/>
          </a:p>
        </p:txBody>
      </p:sp>
      <p:sp>
        <p:nvSpPr>
          <p:cNvPr id="30" name="TextBox 29"/>
          <p:cNvSpPr txBox="1"/>
          <p:nvPr/>
        </p:nvSpPr>
        <p:spPr>
          <a:xfrm>
            <a:off x="1371600" y="5107362"/>
            <a:ext cx="1828800" cy="307777"/>
          </a:xfrm>
          <a:prstGeom prst="rect">
            <a:avLst/>
          </a:prstGeom>
          <a:noFill/>
        </p:spPr>
        <p:txBody>
          <a:bodyPr wrap="square" rtlCol="0">
            <a:spAutoFit/>
          </a:bodyPr>
          <a:lstStyle/>
          <a:p>
            <a:pPr algn="r"/>
            <a:r>
              <a:rPr lang="en-US" sz="1400" dirty="0" err="1" smtClean="0"/>
              <a:t>Func</a:t>
            </a:r>
            <a:r>
              <a:rPr lang="en-US" sz="1400" dirty="0" smtClean="0"/>
              <a:t> = cathode - mesh</a:t>
            </a:r>
            <a:endParaRPr lang="en-US" sz="1400" dirty="0"/>
          </a:p>
        </p:txBody>
      </p:sp>
      <p:sp>
        <p:nvSpPr>
          <p:cNvPr id="31" name="TextBox 30"/>
          <p:cNvSpPr txBox="1"/>
          <p:nvPr/>
        </p:nvSpPr>
        <p:spPr>
          <a:xfrm>
            <a:off x="1304925" y="5567539"/>
            <a:ext cx="895350" cy="307777"/>
          </a:xfrm>
          <a:prstGeom prst="rect">
            <a:avLst/>
          </a:prstGeom>
          <a:noFill/>
        </p:spPr>
        <p:txBody>
          <a:bodyPr wrap="square" rtlCol="0">
            <a:spAutoFit/>
          </a:bodyPr>
          <a:lstStyle/>
          <a:p>
            <a:pPr algn="r"/>
            <a:r>
              <a:rPr lang="en-US" sz="1400" dirty="0" smtClean="0"/>
              <a:t>cathode</a:t>
            </a:r>
            <a:endParaRPr lang="en-US" sz="1400" dirty="0"/>
          </a:p>
        </p:txBody>
      </p:sp>
      <p:cxnSp>
        <p:nvCxnSpPr>
          <p:cNvPr id="16" name="Straight Connector 15"/>
          <p:cNvCxnSpPr/>
          <p:nvPr/>
        </p:nvCxnSpPr>
        <p:spPr>
          <a:xfrm flipV="1">
            <a:off x="2057400" y="5623798"/>
            <a:ext cx="228600" cy="97629"/>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48640" y="5330952"/>
            <a:ext cx="895350" cy="307777"/>
          </a:xfrm>
          <a:prstGeom prst="rect">
            <a:avLst/>
          </a:prstGeom>
          <a:noFill/>
        </p:spPr>
        <p:txBody>
          <a:bodyPr wrap="square" rtlCol="0">
            <a:spAutoFit/>
          </a:bodyPr>
          <a:lstStyle/>
          <a:p>
            <a:pPr algn="r"/>
            <a:r>
              <a:rPr lang="en-US" sz="1400" dirty="0" smtClean="0"/>
              <a:t>anode</a:t>
            </a:r>
            <a:endParaRPr lang="en-US" sz="1400" dirty="0"/>
          </a:p>
        </p:txBody>
      </p:sp>
      <p:sp>
        <p:nvSpPr>
          <p:cNvPr id="33" name="TextBox 32"/>
          <p:cNvSpPr txBox="1"/>
          <p:nvPr/>
        </p:nvSpPr>
        <p:spPr>
          <a:xfrm>
            <a:off x="457200" y="6019800"/>
            <a:ext cx="895350" cy="307777"/>
          </a:xfrm>
          <a:prstGeom prst="rect">
            <a:avLst/>
          </a:prstGeom>
          <a:noFill/>
        </p:spPr>
        <p:txBody>
          <a:bodyPr wrap="square" rtlCol="0">
            <a:spAutoFit/>
          </a:bodyPr>
          <a:lstStyle/>
          <a:p>
            <a:pPr algn="r"/>
            <a:r>
              <a:rPr lang="en-US" sz="1400" dirty="0" smtClean="0"/>
              <a:t>trigger</a:t>
            </a:r>
            <a:endParaRPr lang="en-US" sz="1400" dirty="0"/>
          </a:p>
        </p:txBody>
      </p:sp>
      <p:cxnSp>
        <p:nvCxnSpPr>
          <p:cNvPr id="14" name="Straight Arrow Connector 13"/>
          <p:cNvCxnSpPr/>
          <p:nvPr/>
        </p:nvCxnSpPr>
        <p:spPr>
          <a:xfrm>
            <a:off x="1905000" y="5334000"/>
            <a:ext cx="381000" cy="76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C92F825B-3D2B-4FB7-970B-0A73A0E61A35}" type="slidenum">
              <a:rPr lang="en-US" smtClean="0"/>
              <a:t>10</a:t>
            </a:fld>
            <a:endParaRPr lang="en-US"/>
          </a:p>
        </p:txBody>
      </p:sp>
    </p:spTree>
    <p:extLst>
      <p:ext uri="{BB962C8B-B14F-4D97-AF65-F5344CB8AC3E}">
        <p14:creationId xmlns:p14="http://schemas.microsoft.com/office/powerpoint/2010/main" val="134331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766465"/>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57200" y="304799"/>
            <a:ext cx="8124825" cy="461665"/>
          </a:xfrm>
          <a:prstGeom prst="rect">
            <a:avLst/>
          </a:prstGeom>
          <a:noFill/>
        </p:spPr>
        <p:txBody>
          <a:bodyPr wrap="square" rtlCol="0">
            <a:spAutoFit/>
          </a:bodyPr>
          <a:lstStyle/>
          <a:p>
            <a:pPr algn="ctr"/>
            <a:r>
              <a:rPr lang="en-US" sz="2400" dirty="0" smtClean="0">
                <a:latin typeface="Comic Sans MS" pitchFamily="66" charset="0"/>
              </a:rPr>
              <a:t>Timing of the induced signal on various electrodes</a:t>
            </a:r>
            <a:endParaRPr lang="en-US" sz="2400" dirty="0">
              <a:latin typeface="Comic Sans MS" pitchFamily="66" charset="0"/>
            </a:endParaRPr>
          </a:p>
        </p:txBody>
      </p:sp>
      <p:sp>
        <p:nvSpPr>
          <p:cNvPr id="2" name="TextBox 1"/>
          <p:cNvSpPr txBox="1"/>
          <p:nvPr/>
        </p:nvSpPr>
        <p:spPr>
          <a:xfrm>
            <a:off x="6503988" y="879301"/>
            <a:ext cx="2563812" cy="5355312"/>
          </a:xfrm>
          <a:prstGeom prst="rect">
            <a:avLst/>
          </a:prstGeom>
          <a:noFill/>
        </p:spPr>
        <p:txBody>
          <a:bodyPr wrap="square" rtlCol="0">
            <a:spAutoFit/>
          </a:bodyPr>
          <a:lstStyle/>
          <a:p>
            <a:r>
              <a:rPr lang="en-US" dirty="0" smtClean="0">
                <a:latin typeface="Comic Sans MS" panose="030F0702030302020204" pitchFamily="66" charset="0"/>
              </a:rPr>
              <a:t>The induced signal on the electrodes are due to the movement of the source charge in the APD, so it is hard to understand why the time of the anode signal is so later than the signals on other electrodes? The screen captures on previous slide  also reveal the time interval between laser diode trigger signal and Function signal  (cathode – mesh):</a:t>
            </a:r>
          </a:p>
          <a:p>
            <a:r>
              <a:rPr lang="en-US" dirty="0" smtClean="0">
                <a:latin typeface="Comic Sans MS" panose="030F0702030302020204" pitchFamily="66" charset="0"/>
              </a:rPr>
              <a:t>Summary see next slide.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91273"/>
            <a:ext cx="6351588" cy="4889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1295400" y="5257800"/>
            <a:ext cx="914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endCxn id="3" idx="4"/>
          </p:cNvCxnSpPr>
          <p:nvPr/>
        </p:nvCxnSpPr>
        <p:spPr>
          <a:xfrm flipV="1">
            <a:off x="1752600" y="5486400"/>
            <a:ext cx="0" cy="5334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1752600" y="5943600"/>
            <a:ext cx="6934200" cy="762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8686800" y="5486400"/>
            <a:ext cx="0" cy="4572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8458200" y="5486400"/>
            <a:ext cx="2286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886200" y="5791200"/>
            <a:ext cx="2057400" cy="369332"/>
          </a:xfrm>
          <a:prstGeom prst="rect">
            <a:avLst/>
          </a:prstGeom>
          <a:noFill/>
        </p:spPr>
        <p:txBody>
          <a:bodyPr wrap="square" rtlCol="0">
            <a:spAutoFit/>
          </a:bodyPr>
          <a:lstStyle/>
          <a:p>
            <a:r>
              <a:rPr lang="en-US" dirty="0" smtClean="0"/>
              <a:t>9.0298ns</a:t>
            </a:r>
            <a:endParaRPr lang="en-US" dirty="0"/>
          </a:p>
        </p:txBody>
      </p:sp>
      <p:sp>
        <p:nvSpPr>
          <p:cNvPr id="14" name="TextBox 13"/>
          <p:cNvSpPr txBox="1"/>
          <p:nvPr/>
        </p:nvSpPr>
        <p:spPr>
          <a:xfrm>
            <a:off x="457200" y="4114800"/>
            <a:ext cx="895350" cy="307777"/>
          </a:xfrm>
          <a:prstGeom prst="rect">
            <a:avLst/>
          </a:prstGeom>
          <a:noFill/>
        </p:spPr>
        <p:txBody>
          <a:bodyPr wrap="square" rtlCol="0">
            <a:spAutoFit/>
          </a:bodyPr>
          <a:lstStyle/>
          <a:p>
            <a:pPr algn="r"/>
            <a:r>
              <a:rPr lang="en-US" sz="1400" dirty="0" smtClean="0"/>
              <a:t>trigger</a:t>
            </a:r>
            <a:endParaRPr lang="en-US" sz="1400" dirty="0"/>
          </a:p>
        </p:txBody>
      </p:sp>
      <p:pic>
        <p:nvPicPr>
          <p:cNvPr id="8" name="Picture 7"/>
          <p:cNvPicPr>
            <a:picLocks noChangeAspect="1"/>
          </p:cNvPicPr>
          <p:nvPr/>
        </p:nvPicPr>
        <p:blipFill>
          <a:blip r:embed="rId4"/>
          <a:stretch>
            <a:fillRect/>
          </a:stretch>
        </p:blipFill>
        <p:spPr>
          <a:xfrm>
            <a:off x="457200" y="2551176"/>
            <a:ext cx="914479" cy="377985"/>
          </a:xfrm>
          <a:prstGeom prst="rect">
            <a:avLst/>
          </a:prstGeom>
        </p:spPr>
      </p:pic>
      <p:pic>
        <p:nvPicPr>
          <p:cNvPr id="10" name="Picture 9"/>
          <p:cNvPicPr>
            <a:picLocks noChangeAspect="1"/>
          </p:cNvPicPr>
          <p:nvPr/>
        </p:nvPicPr>
        <p:blipFill>
          <a:blip r:embed="rId5"/>
          <a:stretch>
            <a:fillRect/>
          </a:stretch>
        </p:blipFill>
        <p:spPr>
          <a:xfrm>
            <a:off x="2816352" y="3611880"/>
            <a:ext cx="914479" cy="377985"/>
          </a:xfrm>
          <a:prstGeom prst="rect">
            <a:avLst/>
          </a:prstGeom>
        </p:spPr>
      </p:pic>
      <p:pic>
        <p:nvPicPr>
          <p:cNvPr id="12" name="Picture 11"/>
          <p:cNvPicPr>
            <a:picLocks noChangeAspect="1"/>
          </p:cNvPicPr>
          <p:nvPr/>
        </p:nvPicPr>
        <p:blipFill>
          <a:blip r:embed="rId6"/>
          <a:stretch>
            <a:fillRect/>
          </a:stretch>
        </p:blipFill>
        <p:spPr>
          <a:xfrm>
            <a:off x="2194560" y="2807208"/>
            <a:ext cx="914479" cy="377985"/>
          </a:xfrm>
          <a:prstGeom prst="rect">
            <a:avLst/>
          </a:prstGeom>
        </p:spPr>
      </p:pic>
      <p:pic>
        <p:nvPicPr>
          <p:cNvPr id="15" name="Picture 14"/>
          <p:cNvPicPr>
            <a:picLocks noChangeAspect="1"/>
          </p:cNvPicPr>
          <p:nvPr/>
        </p:nvPicPr>
        <p:blipFill>
          <a:blip r:embed="rId7"/>
          <a:stretch>
            <a:fillRect/>
          </a:stretch>
        </p:blipFill>
        <p:spPr>
          <a:xfrm>
            <a:off x="1645920" y="2148840"/>
            <a:ext cx="1847248" cy="377985"/>
          </a:xfrm>
          <a:prstGeom prst="rect">
            <a:avLst/>
          </a:prstGeom>
        </p:spPr>
      </p:pic>
      <p:cxnSp>
        <p:nvCxnSpPr>
          <p:cNvPr id="19" name="Straight Arrow Connector 18"/>
          <p:cNvCxnSpPr>
            <a:stCxn id="15" idx="3"/>
          </p:cNvCxnSpPr>
          <p:nvPr/>
        </p:nvCxnSpPr>
        <p:spPr>
          <a:xfrm>
            <a:off x="3493168" y="2337833"/>
            <a:ext cx="91280" cy="2864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2" idx="3"/>
          </p:cNvCxnSpPr>
          <p:nvPr/>
        </p:nvCxnSpPr>
        <p:spPr>
          <a:xfrm flipV="1">
            <a:off x="3109039" y="2880360"/>
            <a:ext cx="475409" cy="1158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68096" y="1709928"/>
            <a:ext cx="1097280" cy="369332"/>
          </a:xfrm>
          <a:prstGeom prst="rect">
            <a:avLst/>
          </a:prstGeom>
          <a:noFill/>
        </p:spPr>
        <p:txBody>
          <a:bodyPr wrap="square" rtlCol="0">
            <a:spAutoFit/>
          </a:bodyPr>
          <a:lstStyle/>
          <a:p>
            <a:r>
              <a:rPr lang="en-US" i="1" dirty="0" smtClean="0"/>
              <a:t>x</a:t>
            </a:r>
            <a:r>
              <a:rPr lang="en-US" dirty="0" smtClean="0"/>
              <a:t> = 3 mm</a:t>
            </a:r>
            <a:endParaRPr lang="en-US" dirty="0"/>
          </a:p>
        </p:txBody>
      </p:sp>
      <p:sp>
        <p:nvSpPr>
          <p:cNvPr id="18" name="Slide Number Placeholder 17"/>
          <p:cNvSpPr>
            <a:spLocks noGrp="1"/>
          </p:cNvSpPr>
          <p:nvPr>
            <p:ph type="sldNum" sz="quarter" idx="12"/>
          </p:nvPr>
        </p:nvSpPr>
        <p:spPr/>
        <p:txBody>
          <a:bodyPr/>
          <a:lstStyle/>
          <a:p>
            <a:fld id="{C92F825B-3D2B-4FB7-970B-0A73A0E61A35}" type="slidenum">
              <a:rPr lang="en-US" smtClean="0"/>
              <a:t>11</a:t>
            </a:fld>
            <a:endParaRPr lang="en-US"/>
          </a:p>
        </p:txBody>
      </p:sp>
    </p:spTree>
    <p:extLst>
      <p:ext uri="{BB962C8B-B14F-4D97-AF65-F5344CB8AC3E}">
        <p14:creationId xmlns:p14="http://schemas.microsoft.com/office/powerpoint/2010/main" val="3689971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766465"/>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57200" y="304799"/>
            <a:ext cx="8124825" cy="461665"/>
          </a:xfrm>
          <a:prstGeom prst="rect">
            <a:avLst/>
          </a:prstGeom>
          <a:noFill/>
        </p:spPr>
        <p:txBody>
          <a:bodyPr wrap="square" rtlCol="0">
            <a:spAutoFit/>
          </a:bodyPr>
          <a:lstStyle/>
          <a:p>
            <a:pPr algn="ctr"/>
            <a:r>
              <a:rPr lang="en-US" sz="2400" dirty="0" smtClean="0">
                <a:latin typeface="Comic Sans MS" pitchFamily="66" charset="0"/>
              </a:rPr>
              <a:t>Timing of the induced signal on mesh/cathode</a:t>
            </a:r>
            <a:endParaRPr lang="en-US" sz="2400" dirty="0">
              <a:latin typeface="Comic Sans MS" pitchFamily="66" charset="0"/>
            </a:endParaRPr>
          </a:p>
        </p:txBody>
      </p:sp>
      <p:sp>
        <p:nvSpPr>
          <p:cNvPr id="2" name="TextBox 1"/>
          <p:cNvSpPr txBox="1"/>
          <p:nvPr/>
        </p:nvSpPr>
        <p:spPr>
          <a:xfrm>
            <a:off x="571499" y="914400"/>
            <a:ext cx="7896225" cy="369332"/>
          </a:xfrm>
          <a:prstGeom prst="rect">
            <a:avLst/>
          </a:prstGeom>
          <a:noFill/>
        </p:spPr>
        <p:txBody>
          <a:bodyPr wrap="square" rtlCol="0">
            <a:spAutoFit/>
          </a:bodyPr>
          <a:lstStyle/>
          <a:p>
            <a:r>
              <a:rPr lang="en-US" dirty="0" smtClean="0">
                <a:latin typeface="Comic Sans MS" panose="030F0702030302020204" pitchFamily="66" charset="0"/>
              </a:rPr>
              <a:t>Five different </a:t>
            </a:r>
            <a:r>
              <a:rPr lang="en-US" i="1" dirty="0" smtClean="0">
                <a:latin typeface="Comic Sans MS" panose="030F0702030302020204" pitchFamily="66" charset="0"/>
              </a:rPr>
              <a:t>x</a:t>
            </a:r>
            <a:r>
              <a:rPr lang="en-US" dirty="0" smtClean="0">
                <a:latin typeface="Comic Sans MS" panose="030F0702030302020204" pitchFamily="66" charset="0"/>
              </a:rPr>
              <a:t> locations:</a:t>
            </a:r>
            <a:endParaRPr lang="en-US" dirty="0">
              <a:latin typeface="Comic Sans MS" panose="030F0702030302020204" pitchFamily="66"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266487483"/>
              </p:ext>
            </p:extLst>
          </p:nvPr>
        </p:nvGraphicFramePr>
        <p:xfrm>
          <a:off x="1524000" y="1397000"/>
          <a:ext cx="6096000" cy="741680"/>
        </p:xfrm>
        <a:graphic>
          <a:graphicData uri="http://schemas.openxmlformats.org/drawingml/2006/table">
            <a:tbl>
              <a:tblPr firstRow="1" bandRow="1">
                <a:tableStyleId>{5C22544A-7EE6-4342-B048-85BDC9FD1C3A}</a:tableStyleId>
              </a:tblPr>
              <a:tblGrid>
                <a:gridCol w="1016000"/>
                <a:gridCol w="1016000"/>
                <a:gridCol w="1016000"/>
                <a:gridCol w="1016000"/>
                <a:gridCol w="1016000"/>
                <a:gridCol w="1016000"/>
              </a:tblGrid>
              <a:tr h="370840">
                <a:tc>
                  <a:txBody>
                    <a:bodyPr/>
                    <a:lstStyle/>
                    <a:p>
                      <a:r>
                        <a:rPr lang="en-US" i="1" dirty="0" smtClean="0"/>
                        <a:t>x</a:t>
                      </a:r>
                      <a:r>
                        <a:rPr lang="en-US" dirty="0" smtClean="0"/>
                        <a:t> (mm)</a:t>
                      </a:r>
                      <a:endParaRPr lang="en-US" dirty="0"/>
                    </a:p>
                  </a:txBody>
                  <a:tcPr/>
                </a:tc>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4</a:t>
                      </a:r>
                      <a:endParaRPr lang="en-US" dirty="0"/>
                    </a:p>
                  </a:txBody>
                  <a:tcPr/>
                </a:tc>
                <a:tc>
                  <a:txBody>
                    <a:bodyPr/>
                    <a:lstStyle/>
                    <a:p>
                      <a:r>
                        <a:rPr lang="en-US" dirty="0" smtClean="0"/>
                        <a:t>6</a:t>
                      </a:r>
                      <a:endParaRPr lang="en-US" dirty="0"/>
                    </a:p>
                  </a:txBody>
                  <a:tcPr/>
                </a:tc>
                <a:tc>
                  <a:txBody>
                    <a:bodyPr/>
                    <a:lstStyle/>
                    <a:p>
                      <a:r>
                        <a:rPr lang="en-US" dirty="0" smtClean="0"/>
                        <a:t>8</a:t>
                      </a:r>
                      <a:endParaRPr lang="en-US" dirty="0"/>
                    </a:p>
                  </a:txBody>
                  <a:tcPr/>
                </a:tc>
              </a:tr>
              <a:tr h="370840">
                <a:tc>
                  <a:txBody>
                    <a:bodyPr/>
                    <a:lstStyle/>
                    <a:p>
                      <a:r>
                        <a:rPr lang="en-US" i="1" dirty="0" smtClean="0">
                          <a:latin typeface="GreekC" panose="00000400000000000000" pitchFamily="2" charset="0"/>
                          <a:cs typeface="GreekC" panose="00000400000000000000" pitchFamily="2" charset="0"/>
                        </a:rPr>
                        <a:t>D</a:t>
                      </a:r>
                      <a:r>
                        <a:rPr lang="en-US" i="1" dirty="0" smtClean="0">
                          <a:latin typeface="+mn-lt"/>
                          <a:cs typeface="GreekC" panose="00000400000000000000" pitchFamily="2" charset="0"/>
                        </a:rPr>
                        <a:t>t</a:t>
                      </a:r>
                      <a:r>
                        <a:rPr lang="en-US" baseline="0" dirty="0" smtClean="0">
                          <a:latin typeface="+mn-lt"/>
                          <a:cs typeface="GreekC" panose="00000400000000000000" pitchFamily="2" charset="0"/>
                        </a:rPr>
                        <a:t> (ns)</a:t>
                      </a:r>
                      <a:endParaRPr lang="en-US" dirty="0">
                        <a:latin typeface="GreekC" panose="00000400000000000000" pitchFamily="2" charset="0"/>
                        <a:cs typeface="GreekC" panose="00000400000000000000" pitchFamily="2" charset="0"/>
                      </a:endParaRPr>
                    </a:p>
                  </a:txBody>
                  <a:tcPr/>
                </a:tc>
                <a:tc>
                  <a:txBody>
                    <a:bodyPr/>
                    <a:lstStyle/>
                    <a:p>
                      <a:r>
                        <a:rPr lang="en-US" dirty="0" smtClean="0"/>
                        <a:t>9.0328</a:t>
                      </a:r>
                      <a:endParaRPr lang="en-US" dirty="0"/>
                    </a:p>
                  </a:txBody>
                  <a:tcPr/>
                </a:tc>
                <a:tc>
                  <a:txBody>
                    <a:bodyPr/>
                    <a:lstStyle/>
                    <a:p>
                      <a:r>
                        <a:rPr lang="en-US" dirty="0" smtClean="0"/>
                        <a:t>9.0299</a:t>
                      </a:r>
                      <a:endParaRPr lang="en-US" dirty="0"/>
                    </a:p>
                  </a:txBody>
                  <a:tcPr/>
                </a:tc>
                <a:tc>
                  <a:txBody>
                    <a:bodyPr/>
                    <a:lstStyle/>
                    <a:p>
                      <a:r>
                        <a:rPr lang="en-US" dirty="0" smtClean="0"/>
                        <a:t>9.0285</a:t>
                      </a:r>
                      <a:endParaRPr lang="en-US" dirty="0"/>
                    </a:p>
                  </a:txBody>
                  <a:tcPr/>
                </a:tc>
                <a:tc>
                  <a:txBody>
                    <a:bodyPr/>
                    <a:lstStyle/>
                    <a:p>
                      <a:r>
                        <a:rPr lang="en-US" dirty="0" smtClean="0"/>
                        <a:t>9.0305</a:t>
                      </a:r>
                      <a:endParaRPr lang="en-US" dirty="0"/>
                    </a:p>
                  </a:txBody>
                  <a:tcPr/>
                </a:tc>
                <a:tc>
                  <a:txBody>
                    <a:bodyPr/>
                    <a:lstStyle/>
                    <a:p>
                      <a:r>
                        <a:rPr lang="en-US" dirty="0" smtClean="0"/>
                        <a:t>9.0334</a:t>
                      </a:r>
                      <a:endParaRPr lang="en-US" dirty="0"/>
                    </a:p>
                  </a:txBody>
                  <a:tcPr/>
                </a:tc>
              </a:tr>
            </a:tbl>
          </a:graphicData>
        </a:graphic>
      </p:graphicFrame>
      <p:sp>
        <p:nvSpPr>
          <p:cNvPr id="8" name="TextBox 7"/>
          <p:cNvSpPr txBox="1"/>
          <p:nvPr/>
        </p:nvSpPr>
        <p:spPr>
          <a:xfrm>
            <a:off x="561975" y="2285999"/>
            <a:ext cx="7543800" cy="923330"/>
          </a:xfrm>
          <a:prstGeom prst="rect">
            <a:avLst/>
          </a:prstGeom>
          <a:noFill/>
        </p:spPr>
        <p:txBody>
          <a:bodyPr wrap="square" rtlCol="0">
            <a:spAutoFit/>
          </a:bodyPr>
          <a:lstStyle/>
          <a:p>
            <a:r>
              <a:rPr lang="en-US" dirty="0" smtClean="0">
                <a:latin typeface="Comic Sans MS" panose="030F0702030302020204" pitchFamily="66" charset="0"/>
              </a:rPr>
              <a:t>The mean value of </a:t>
            </a:r>
            <a:r>
              <a:rPr lang="en-US" i="1" dirty="0" smtClean="0">
                <a:latin typeface="GreekC" panose="00000400000000000000" pitchFamily="2" charset="0"/>
                <a:cs typeface="GreekC" panose="00000400000000000000" pitchFamily="2" charset="0"/>
              </a:rPr>
              <a:t>D</a:t>
            </a:r>
            <a:r>
              <a:rPr lang="en-US" i="1" dirty="0" smtClean="0">
                <a:latin typeface="Comic Sans MS" panose="030F0702030302020204" pitchFamily="66" charset="0"/>
                <a:cs typeface="GreekC" panose="00000400000000000000" pitchFamily="2" charset="0"/>
              </a:rPr>
              <a:t>t</a:t>
            </a:r>
            <a:r>
              <a:rPr lang="en-US" dirty="0" smtClean="0">
                <a:latin typeface="Comic Sans MS" panose="030F0702030302020204" pitchFamily="66" charset="0"/>
                <a:cs typeface="GreekC" panose="00000400000000000000" pitchFamily="2" charset="0"/>
              </a:rPr>
              <a:t> = 9.0310 ns, </a:t>
            </a:r>
            <a:r>
              <a:rPr lang="en-US" dirty="0" smtClean="0">
                <a:latin typeface="GreekC" panose="00000400000000000000" pitchFamily="2" charset="0"/>
                <a:cs typeface="GreekC" panose="00000400000000000000" pitchFamily="2" charset="0"/>
              </a:rPr>
              <a:t>s(</a:t>
            </a:r>
            <a:r>
              <a:rPr lang="en-US" i="1" dirty="0" smtClean="0">
                <a:latin typeface="GreekC" panose="00000400000000000000" pitchFamily="2" charset="0"/>
                <a:cs typeface="GreekC" panose="00000400000000000000" pitchFamily="2" charset="0"/>
              </a:rPr>
              <a:t>D</a:t>
            </a:r>
            <a:r>
              <a:rPr lang="en-US" i="1" dirty="0" smtClean="0">
                <a:latin typeface="Comic Sans MS" panose="030F0702030302020204" pitchFamily="66" charset="0"/>
                <a:cs typeface="GreekC" panose="00000400000000000000" pitchFamily="2" charset="0"/>
              </a:rPr>
              <a:t>t</a:t>
            </a:r>
            <a:r>
              <a:rPr lang="en-US" dirty="0" smtClean="0">
                <a:latin typeface="Comic Sans MS" panose="030F0702030302020204" pitchFamily="66" charset="0"/>
                <a:cs typeface="GreekC" panose="00000400000000000000" pitchFamily="2" charset="0"/>
              </a:rPr>
              <a:t>) = 0.0018 ns</a:t>
            </a:r>
          </a:p>
          <a:p>
            <a:r>
              <a:rPr lang="en-US" dirty="0" smtClean="0">
                <a:latin typeface="Comic Sans MS" panose="030F0702030302020204" pitchFamily="66" charset="0"/>
                <a:cs typeface="GreekC" panose="00000400000000000000" pitchFamily="2" charset="0"/>
              </a:rPr>
              <a:t>We can see the timing of the mesh and cathode signal is not shifting with laser spot position, only anode signal is wandering around.  </a:t>
            </a:r>
            <a:endParaRPr lang="en-US" dirty="0">
              <a:latin typeface="Comic Sans MS" panose="030F0702030302020204" pitchFamily="66" charset="0"/>
            </a:endParaRPr>
          </a:p>
        </p:txBody>
      </p:sp>
      <p:graphicFrame>
        <p:nvGraphicFramePr>
          <p:cNvPr id="10" name="Chart 9"/>
          <p:cNvGraphicFramePr>
            <a:graphicFrameLocks/>
          </p:cNvGraphicFramePr>
          <p:nvPr>
            <p:extLst>
              <p:ext uri="{D42A27DB-BD31-4B8C-83A1-F6EECF244321}">
                <p14:modId xmlns:p14="http://schemas.microsoft.com/office/powerpoint/2010/main" val="414578116"/>
              </p:ext>
            </p:extLst>
          </p:nvPr>
        </p:nvGraphicFramePr>
        <p:xfrm>
          <a:off x="2523744" y="342900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lide Number Placeholder 10"/>
          <p:cNvSpPr>
            <a:spLocks noGrp="1"/>
          </p:cNvSpPr>
          <p:nvPr>
            <p:ph type="sldNum" sz="quarter" idx="12"/>
          </p:nvPr>
        </p:nvSpPr>
        <p:spPr/>
        <p:txBody>
          <a:bodyPr/>
          <a:lstStyle/>
          <a:p>
            <a:fld id="{C92F825B-3D2B-4FB7-970B-0A73A0E61A35}" type="slidenum">
              <a:rPr lang="en-US" smtClean="0"/>
              <a:t>12</a:t>
            </a:fld>
            <a:endParaRPr lang="en-US"/>
          </a:p>
        </p:txBody>
      </p:sp>
    </p:spTree>
    <p:extLst>
      <p:ext uri="{BB962C8B-B14F-4D97-AF65-F5344CB8AC3E}">
        <p14:creationId xmlns:p14="http://schemas.microsoft.com/office/powerpoint/2010/main" val="160101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766465"/>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57200" y="304799"/>
            <a:ext cx="8124825" cy="461665"/>
          </a:xfrm>
          <a:prstGeom prst="rect">
            <a:avLst/>
          </a:prstGeom>
          <a:noFill/>
        </p:spPr>
        <p:txBody>
          <a:bodyPr wrap="square" rtlCol="0">
            <a:spAutoFit/>
          </a:bodyPr>
          <a:lstStyle/>
          <a:p>
            <a:pPr algn="ctr"/>
            <a:r>
              <a:rPr lang="en-US" sz="2400" dirty="0" smtClean="0">
                <a:latin typeface="Comic Sans MS" pitchFamily="66" charset="0"/>
              </a:rPr>
              <a:t>Possible explanation of the anode behavior</a:t>
            </a:r>
            <a:endParaRPr lang="en-US" sz="2400" dirty="0">
              <a:latin typeface="Comic Sans MS" pitchFamily="66" charset="0"/>
            </a:endParaRPr>
          </a:p>
        </p:txBody>
      </p:sp>
      <p:sp>
        <p:nvSpPr>
          <p:cNvPr id="2" name="TextBox 1"/>
          <p:cNvSpPr txBox="1"/>
          <p:nvPr/>
        </p:nvSpPr>
        <p:spPr>
          <a:xfrm>
            <a:off x="571499" y="914400"/>
            <a:ext cx="7896225" cy="2862322"/>
          </a:xfrm>
          <a:prstGeom prst="rect">
            <a:avLst/>
          </a:prstGeom>
          <a:noFill/>
        </p:spPr>
        <p:txBody>
          <a:bodyPr wrap="square" rtlCol="0">
            <a:spAutoFit/>
          </a:bodyPr>
          <a:lstStyle/>
          <a:p>
            <a:r>
              <a:rPr lang="en-US" sz="2000" dirty="0" smtClean="0">
                <a:latin typeface="Comic Sans MS" panose="030F0702030302020204" pitchFamily="66" charset="0"/>
              </a:rPr>
              <a:t>On my report made on 2/5/2015 “Signal </a:t>
            </a:r>
            <a:r>
              <a:rPr lang="en-US" sz="2000" dirty="0">
                <a:latin typeface="Comic Sans MS" panose="030F0702030302020204" pitchFamily="66" charset="0"/>
              </a:rPr>
              <a:t>from anode, cathode and mesh of RMD 8x8mm mesh </a:t>
            </a:r>
            <a:r>
              <a:rPr lang="en-US" sz="2000" dirty="0" smtClean="0">
                <a:latin typeface="Comic Sans MS" panose="030F0702030302020204" pitchFamily="66" charset="0"/>
              </a:rPr>
              <a:t>APD” the scanned signal amplitude distribution was presented. I attach five slides from that report in the following: </a:t>
            </a:r>
          </a:p>
          <a:p>
            <a:endParaRPr lang="en-US" sz="2000" dirty="0">
              <a:latin typeface="Comic Sans MS" panose="030F0702030302020204" pitchFamily="66" charset="0"/>
            </a:endParaRPr>
          </a:p>
          <a:p>
            <a:r>
              <a:rPr lang="en-US" sz="2000" dirty="0" smtClean="0">
                <a:latin typeface="Comic Sans MS" panose="030F0702030302020204" pitchFamily="66" charset="0"/>
              </a:rPr>
              <a:t>Please note the coordinate system of 2/5/2015 test is somewhat different from this recent test, therefore when you compare the signal variation with </a:t>
            </a:r>
            <a:r>
              <a:rPr lang="en-US" sz="2000" i="1" dirty="0" smtClean="0">
                <a:latin typeface="Comic Sans MS" panose="030F0702030302020204" pitchFamily="66" charset="0"/>
              </a:rPr>
              <a:t>x</a:t>
            </a:r>
            <a:r>
              <a:rPr lang="en-US" sz="2000" dirty="0" smtClean="0">
                <a:latin typeface="Comic Sans MS" panose="030F0702030302020204" pitchFamily="66" charset="0"/>
              </a:rPr>
              <a:t> you should only pay attention to the relative </a:t>
            </a:r>
            <a:r>
              <a:rPr lang="en-US" sz="2000" i="1" dirty="0" smtClean="0">
                <a:latin typeface="Comic Sans MS" panose="030F0702030302020204" pitchFamily="66" charset="0"/>
              </a:rPr>
              <a:t>x</a:t>
            </a:r>
            <a:r>
              <a:rPr lang="en-US" sz="2000" dirty="0" smtClean="0">
                <a:latin typeface="Comic Sans MS" panose="030F0702030302020204" pitchFamily="66" charset="0"/>
              </a:rPr>
              <a:t> variation, not the absolute </a:t>
            </a:r>
            <a:r>
              <a:rPr lang="en-US" sz="2000" i="1" dirty="0" smtClean="0">
                <a:latin typeface="Comic Sans MS" panose="030F0702030302020204" pitchFamily="66" charset="0"/>
              </a:rPr>
              <a:t>x</a:t>
            </a:r>
            <a:r>
              <a:rPr lang="en-US" sz="2000" dirty="0" smtClean="0">
                <a:latin typeface="Comic Sans MS" panose="030F0702030302020204" pitchFamily="66" charset="0"/>
              </a:rPr>
              <a:t> value. </a:t>
            </a:r>
            <a:endParaRPr lang="en-US" sz="2000" dirty="0">
              <a:latin typeface="Comic Sans MS" panose="030F0702030302020204" pitchFamily="66" charset="0"/>
            </a:endParaRPr>
          </a:p>
        </p:txBody>
      </p:sp>
      <p:sp>
        <p:nvSpPr>
          <p:cNvPr id="3" name="Slide Number Placeholder 2"/>
          <p:cNvSpPr>
            <a:spLocks noGrp="1"/>
          </p:cNvSpPr>
          <p:nvPr>
            <p:ph type="sldNum" sz="quarter" idx="12"/>
          </p:nvPr>
        </p:nvSpPr>
        <p:spPr/>
        <p:txBody>
          <a:bodyPr/>
          <a:lstStyle/>
          <a:p>
            <a:fld id="{C92F825B-3D2B-4FB7-970B-0A73A0E61A35}" type="slidenum">
              <a:rPr lang="en-US" smtClean="0"/>
              <a:t>13</a:t>
            </a:fld>
            <a:endParaRPr lang="en-US"/>
          </a:p>
        </p:txBody>
      </p:sp>
    </p:spTree>
    <p:extLst>
      <p:ext uri="{BB962C8B-B14F-4D97-AF65-F5344CB8AC3E}">
        <p14:creationId xmlns:p14="http://schemas.microsoft.com/office/powerpoint/2010/main" val="1063140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800100" y="685800"/>
            <a:ext cx="71628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00100" y="838200"/>
            <a:ext cx="7467600" cy="2554545"/>
          </a:xfrm>
          <a:prstGeom prst="rect">
            <a:avLst/>
          </a:prstGeom>
          <a:noFill/>
        </p:spPr>
        <p:txBody>
          <a:bodyPr wrap="square" rtlCol="0">
            <a:spAutoFit/>
          </a:bodyPr>
          <a:lstStyle/>
          <a:p>
            <a:r>
              <a:rPr lang="en-US" sz="2000" dirty="0" smtClean="0">
                <a:latin typeface="Comic Sans MS" panose="030F0702030302020204" pitchFamily="66" charset="0"/>
              </a:rPr>
              <a:t>To understand the signal formation of APD we have to gather more information, which includes the difference of the signal size and shape on various electrodes. </a:t>
            </a:r>
          </a:p>
          <a:p>
            <a:r>
              <a:rPr lang="en-US" sz="2000" dirty="0" smtClean="0">
                <a:latin typeface="Comic Sans MS" panose="030F0702030302020204" pitchFamily="66" charset="0"/>
              </a:rPr>
              <a:t>For a 64 mm</a:t>
            </a:r>
            <a:r>
              <a:rPr lang="en-US" sz="2000" baseline="30000" dirty="0" smtClean="0">
                <a:latin typeface="Comic Sans MS" panose="030F0702030302020204" pitchFamily="66" charset="0"/>
              </a:rPr>
              <a:t>2</a:t>
            </a:r>
            <a:r>
              <a:rPr lang="en-US" sz="2000" dirty="0" smtClean="0">
                <a:latin typeface="Comic Sans MS" panose="030F0702030302020204" pitchFamily="66" charset="0"/>
              </a:rPr>
              <a:t> mesh APD we can get three signals from Anode, Cathode and Mesh, respectively. With the help of Agilent digital scope we also can get various combination of these signals in real time, such as cathode-mesh, anode-mesh, </a:t>
            </a:r>
            <a:r>
              <a:rPr lang="en-US" sz="2000" i="1" dirty="0" smtClean="0">
                <a:latin typeface="Comic Sans MS" panose="030F0702030302020204" pitchFamily="66" charset="0"/>
              </a:rPr>
              <a:t>etc</a:t>
            </a:r>
            <a:r>
              <a:rPr lang="en-US" sz="2000" dirty="0" smtClean="0">
                <a:latin typeface="Comic Sans MS" panose="030F0702030302020204" pitchFamily="66" charset="0"/>
              </a:rPr>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048000"/>
            <a:ext cx="4419600" cy="3735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46304" y="246888"/>
            <a:ext cx="8801100" cy="369332"/>
          </a:xfrm>
          <a:prstGeom prst="rect">
            <a:avLst/>
          </a:prstGeom>
        </p:spPr>
        <p:txBody>
          <a:bodyPr wrap="square">
            <a:spAutoFit/>
          </a:bodyPr>
          <a:lstStyle/>
          <a:p>
            <a:r>
              <a:rPr lang="en-US" dirty="0" smtClean="0">
                <a:latin typeface="Comic Sans MS" panose="030F0702030302020204" pitchFamily="66" charset="0"/>
              </a:rPr>
              <a:t>“Signal </a:t>
            </a:r>
            <a:r>
              <a:rPr lang="en-US" dirty="0">
                <a:latin typeface="Comic Sans MS" panose="030F0702030302020204" pitchFamily="66" charset="0"/>
              </a:rPr>
              <a:t>from anode, cathode and mesh of RMD </a:t>
            </a:r>
            <a:r>
              <a:rPr lang="en-US" dirty="0" smtClean="0">
                <a:latin typeface="Comic Sans MS" panose="030F0702030302020204" pitchFamily="66" charset="0"/>
              </a:rPr>
              <a:t>8x8 mm</a:t>
            </a:r>
            <a:r>
              <a:rPr lang="en-US" baseline="30000" dirty="0" smtClean="0">
                <a:latin typeface="Comic Sans MS" panose="030F0702030302020204" pitchFamily="66" charset="0"/>
              </a:rPr>
              <a:t>2</a:t>
            </a:r>
            <a:r>
              <a:rPr lang="en-US" dirty="0" smtClean="0">
                <a:latin typeface="Comic Sans MS" panose="030F0702030302020204" pitchFamily="66" charset="0"/>
              </a:rPr>
              <a:t> </a:t>
            </a:r>
            <a:r>
              <a:rPr lang="en-US" dirty="0">
                <a:latin typeface="Comic Sans MS" panose="030F0702030302020204" pitchFamily="66" charset="0"/>
              </a:rPr>
              <a:t>mesh </a:t>
            </a:r>
            <a:r>
              <a:rPr lang="en-US" dirty="0" smtClean="0">
                <a:latin typeface="Comic Sans MS" panose="030F0702030302020204" pitchFamily="66" charset="0"/>
              </a:rPr>
              <a:t>APD” – slide #2</a:t>
            </a:r>
            <a:endParaRPr lang="en-US" dirty="0"/>
          </a:p>
        </p:txBody>
      </p:sp>
      <p:sp>
        <p:nvSpPr>
          <p:cNvPr id="3" name="Slide Number Placeholder 2"/>
          <p:cNvSpPr>
            <a:spLocks noGrp="1"/>
          </p:cNvSpPr>
          <p:nvPr>
            <p:ph type="sldNum" sz="quarter" idx="12"/>
          </p:nvPr>
        </p:nvSpPr>
        <p:spPr/>
        <p:txBody>
          <a:bodyPr/>
          <a:lstStyle/>
          <a:p>
            <a:fld id="{C92F825B-3D2B-4FB7-970B-0A73A0E61A35}" type="slidenum">
              <a:rPr lang="en-US" smtClean="0"/>
              <a:t>14</a:t>
            </a:fld>
            <a:endParaRPr lang="en-US"/>
          </a:p>
        </p:txBody>
      </p:sp>
    </p:spTree>
    <p:extLst>
      <p:ext uri="{BB962C8B-B14F-4D97-AF65-F5344CB8AC3E}">
        <p14:creationId xmlns:p14="http://schemas.microsoft.com/office/powerpoint/2010/main" val="3514582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3505"/>
            <a:ext cx="7772400" cy="993013"/>
          </a:xfrm>
        </p:spPr>
        <p:txBody>
          <a:bodyPr>
            <a:normAutofit/>
          </a:bodyPr>
          <a:lstStyle/>
          <a:p>
            <a:r>
              <a:rPr lang="en-US" sz="3200" dirty="0" smtClean="0">
                <a:latin typeface="Comic Sans MS" panose="030F0702030302020204" pitchFamily="66" charset="0"/>
              </a:rPr>
              <a:t>Test setup</a:t>
            </a:r>
            <a:endParaRPr lang="en-US" sz="3200" dirty="0">
              <a:latin typeface="Comic Sans MS" panose="030F0702030302020204" pitchFamily="66" charset="0"/>
            </a:endParaRPr>
          </a:p>
        </p:txBody>
      </p:sp>
      <p:cxnSp>
        <p:nvCxnSpPr>
          <p:cNvPr id="5" name="Straight Connector 4"/>
          <p:cNvCxnSpPr/>
          <p:nvPr/>
        </p:nvCxnSpPr>
        <p:spPr>
          <a:xfrm>
            <a:off x="838200" y="1219200"/>
            <a:ext cx="71628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3212" y="4206067"/>
            <a:ext cx="2452420" cy="233442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1620012"/>
            <a:ext cx="2463432" cy="212264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6400" y="2634469"/>
            <a:ext cx="3639008" cy="2729256"/>
          </a:xfrm>
          <a:prstGeom prst="rect">
            <a:avLst/>
          </a:prstGeom>
        </p:spPr>
      </p:pic>
      <p:sp>
        <p:nvSpPr>
          <p:cNvPr id="9" name="TextBox 8"/>
          <p:cNvSpPr txBox="1"/>
          <p:nvPr/>
        </p:nvSpPr>
        <p:spPr>
          <a:xfrm>
            <a:off x="247650" y="4396814"/>
            <a:ext cx="1447800" cy="276999"/>
          </a:xfrm>
          <a:prstGeom prst="rect">
            <a:avLst/>
          </a:prstGeom>
          <a:noFill/>
        </p:spPr>
        <p:txBody>
          <a:bodyPr wrap="square" rtlCol="0">
            <a:spAutoFit/>
          </a:bodyPr>
          <a:lstStyle/>
          <a:p>
            <a:pPr algn="r"/>
            <a:r>
              <a:rPr lang="en-US" sz="1200" dirty="0" smtClean="0"/>
              <a:t>Test box</a:t>
            </a:r>
            <a:endParaRPr lang="en-US" sz="1200" dirty="0"/>
          </a:p>
        </p:txBody>
      </p:sp>
      <p:sp>
        <p:nvSpPr>
          <p:cNvPr id="10" name="TextBox 9"/>
          <p:cNvSpPr txBox="1"/>
          <p:nvPr/>
        </p:nvSpPr>
        <p:spPr>
          <a:xfrm>
            <a:off x="209550" y="4689912"/>
            <a:ext cx="1447800" cy="276999"/>
          </a:xfrm>
          <a:prstGeom prst="rect">
            <a:avLst/>
          </a:prstGeom>
          <a:noFill/>
        </p:spPr>
        <p:txBody>
          <a:bodyPr wrap="square" rtlCol="0">
            <a:spAutoFit/>
          </a:bodyPr>
          <a:lstStyle/>
          <a:p>
            <a:pPr algn="r"/>
            <a:r>
              <a:rPr lang="en-US" sz="1200" dirty="0" smtClean="0"/>
              <a:t>Box open window</a:t>
            </a:r>
            <a:endParaRPr lang="en-US" sz="1200" dirty="0"/>
          </a:p>
        </p:txBody>
      </p:sp>
      <p:sp>
        <p:nvSpPr>
          <p:cNvPr id="11" name="TextBox 10"/>
          <p:cNvSpPr txBox="1"/>
          <p:nvPr/>
        </p:nvSpPr>
        <p:spPr>
          <a:xfrm>
            <a:off x="209550" y="4953795"/>
            <a:ext cx="1447800" cy="276999"/>
          </a:xfrm>
          <a:prstGeom prst="rect">
            <a:avLst/>
          </a:prstGeom>
          <a:noFill/>
        </p:spPr>
        <p:txBody>
          <a:bodyPr wrap="square" rtlCol="0">
            <a:spAutoFit/>
          </a:bodyPr>
          <a:lstStyle/>
          <a:p>
            <a:pPr algn="r"/>
            <a:r>
              <a:rPr lang="en-US" sz="1200" dirty="0" smtClean="0"/>
              <a:t>Mesh APD</a:t>
            </a:r>
            <a:endParaRPr lang="en-US" sz="1200" dirty="0"/>
          </a:p>
        </p:txBody>
      </p:sp>
      <p:cxnSp>
        <p:nvCxnSpPr>
          <p:cNvPr id="13" name="Straight Arrow Connector 12"/>
          <p:cNvCxnSpPr/>
          <p:nvPr/>
        </p:nvCxnSpPr>
        <p:spPr>
          <a:xfrm flipH="1">
            <a:off x="1447800" y="3742653"/>
            <a:ext cx="1066800" cy="256444"/>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514600" y="3742653"/>
            <a:ext cx="0" cy="1743747"/>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1524000" y="3870876"/>
            <a:ext cx="762000" cy="66443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524000" y="3870876"/>
            <a:ext cx="838200" cy="95753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1524000" y="3810000"/>
            <a:ext cx="914400" cy="128229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219200" y="3860597"/>
            <a:ext cx="304800" cy="307777"/>
          </a:xfrm>
          <a:prstGeom prst="rect">
            <a:avLst/>
          </a:prstGeom>
          <a:noFill/>
        </p:spPr>
        <p:txBody>
          <a:bodyPr wrap="square" rtlCol="0">
            <a:spAutoFit/>
          </a:bodyPr>
          <a:lstStyle/>
          <a:p>
            <a:r>
              <a:rPr lang="en-US" sz="1400" b="1" dirty="0" smtClean="0">
                <a:solidFill>
                  <a:srgbClr val="FF0000"/>
                </a:solidFill>
              </a:rPr>
              <a:t>x</a:t>
            </a:r>
            <a:endParaRPr lang="en-US" sz="1400" b="1" dirty="0">
              <a:solidFill>
                <a:srgbClr val="FF0000"/>
              </a:solidFill>
            </a:endParaRPr>
          </a:p>
        </p:txBody>
      </p:sp>
      <p:sp>
        <p:nvSpPr>
          <p:cNvPr id="25" name="TextBox 24"/>
          <p:cNvSpPr txBox="1"/>
          <p:nvPr/>
        </p:nvSpPr>
        <p:spPr>
          <a:xfrm>
            <a:off x="2381250" y="5486400"/>
            <a:ext cx="304800" cy="307777"/>
          </a:xfrm>
          <a:prstGeom prst="rect">
            <a:avLst/>
          </a:prstGeom>
          <a:noFill/>
        </p:spPr>
        <p:txBody>
          <a:bodyPr wrap="square" rtlCol="0">
            <a:spAutoFit/>
          </a:bodyPr>
          <a:lstStyle/>
          <a:p>
            <a:r>
              <a:rPr lang="en-US" sz="1400" b="1" dirty="0">
                <a:solidFill>
                  <a:srgbClr val="FF0000"/>
                </a:solidFill>
              </a:rPr>
              <a:t>y</a:t>
            </a:r>
          </a:p>
        </p:txBody>
      </p:sp>
      <p:sp>
        <p:nvSpPr>
          <p:cNvPr id="27" name="TextBox 26"/>
          <p:cNvSpPr txBox="1"/>
          <p:nvPr/>
        </p:nvSpPr>
        <p:spPr>
          <a:xfrm>
            <a:off x="1828800" y="2286000"/>
            <a:ext cx="1752600" cy="276999"/>
          </a:xfrm>
          <a:prstGeom prst="rect">
            <a:avLst/>
          </a:prstGeom>
          <a:noFill/>
        </p:spPr>
        <p:txBody>
          <a:bodyPr wrap="square" rtlCol="0">
            <a:spAutoFit/>
          </a:bodyPr>
          <a:lstStyle/>
          <a:p>
            <a:r>
              <a:rPr lang="en-US" sz="1200" dirty="0" smtClean="0"/>
              <a:t>Lens of laser diode</a:t>
            </a:r>
            <a:endParaRPr lang="en-US" sz="1200" dirty="0"/>
          </a:p>
        </p:txBody>
      </p:sp>
      <p:cxnSp>
        <p:nvCxnSpPr>
          <p:cNvPr id="28" name="Straight Connector 27"/>
          <p:cNvCxnSpPr>
            <a:stCxn id="27" idx="2"/>
          </p:cNvCxnSpPr>
          <p:nvPr/>
        </p:nvCxnSpPr>
        <p:spPr>
          <a:xfrm flipH="1">
            <a:off x="2647950" y="2562999"/>
            <a:ext cx="57150" cy="130787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400800" y="3505200"/>
            <a:ext cx="2057400" cy="276999"/>
          </a:xfrm>
          <a:prstGeom prst="rect">
            <a:avLst/>
          </a:prstGeom>
          <a:solidFill>
            <a:schemeClr val="tx1"/>
          </a:solidFill>
        </p:spPr>
        <p:txBody>
          <a:bodyPr wrap="square" rtlCol="0">
            <a:spAutoFit/>
          </a:bodyPr>
          <a:lstStyle/>
          <a:p>
            <a:pPr algn="ctr"/>
            <a:r>
              <a:rPr lang="en-US" sz="1200" dirty="0" smtClean="0">
                <a:solidFill>
                  <a:srgbClr val="FFC000"/>
                </a:solidFill>
              </a:rPr>
              <a:t>Front view of mesh APD</a:t>
            </a:r>
            <a:endParaRPr lang="en-US" sz="1200" dirty="0">
              <a:solidFill>
                <a:srgbClr val="FFC000"/>
              </a:solidFill>
            </a:endParaRPr>
          </a:p>
        </p:txBody>
      </p:sp>
      <p:cxnSp>
        <p:nvCxnSpPr>
          <p:cNvPr id="33" name="Straight Arrow Connector 32"/>
          <p:cNvCxnSpPr/>
          <p:nvPr/>
        </p:nvCxnSpPr>
        <p:spPr>
          <a:xfrm flipV="1">
            <a:off x="6629400" y="3048000"/>
            <a:ext cx="381000" cy="457200"/>
          </a:xfrm>
          <a:prstGeom prst="straightConnector1">
            <a:avLst/>
          </a:prstGeom>
          <a:ln w="158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400800" y="4063893"/>
            <a:ext cx="2057400" cy="276999"/>
          </a:xfrm>
          <a:prstGeom prst="rect">
            <a:avLst/>
          </a:prstGeom>
          <a:solidFill>
            <a:schemeClr val="tx1"/>
          </a:solidFill>
        </p:spPr>
        <p:txBody>
          <a:bodyPr wrap="square" rtlCol="0">
            <a:spAutoFit/>
          </a:bodyPr>
          <a:lstStyle/>
          <a:p>
            <a:pPr algn="ctr"/>
            <a:r>
              <a:rPr lang="en-US" sz="1200" dirty="0" smtClean="0">
                <a:solidFill>
                  <a:srgbClr val="FFC000"/>
                </a:solidFill>
              </a:rPr>
              <a:t>Back view of mesh APD</a:t>
            </a:r>
            <a:endParaRPr lang="en-US" sz="1200" dirty="0">
              <a:solidFill>
                <a:srgbClr val="FFC000"/>
              </a:solidFill>
            </a:endParaRPr>
          </a:p>
        </p:txBody>
      </p:sp>
      <p:cxnSp>
        <p:nvCxnSpPr>
          <p:cNvPr id="35" name="Straight Arrow Connector 34"/>
          <p:cNvCxnSpPr/>
          <p:nvPr/>
        </p:nvCxnSpPr>
        <p:spPr>
          <a:xfrm>
            <a:off x="6858000" y="4277169"/>
            <a:ext cx="545916" cy="396644"/>
          </a:xfrm>
          <a:prstGeom prst="straightConnector1">
            <a:avLst/>
          </a:prstGeom>
          <a:ln w="158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981200" y="5763399"/>
            <a:ext cx="1752600" cy="523220"/>
          </a:xfrm>
          <a:prstGeom prst="rect">
            <a:avLst/>
          </a:prstGeom>
          <a:noFill/>
        </p:spPr>
        <p:txBody>
          <a:bodyPr wrap="square" rtlCol="0">
            <a:spAutoFit/>
          </a:bodyPr>
          <a:lstStyle/>
          <a:p>
            <a:r>
              <a:rPr lang="en-US" sz="1400" dirty="0" smtClean="0">
                <a:solidFill>
                  <a:srgbClr val="FF0000"/>
                </a:solidFill>
              </a:rPr>
              <a:t>Coordinate system used in this test</a:t>
            </a:r>
            <a:endParaRPr lang="en-US" sz="1400" dirty="0">
              <a:solidFill>
                <a:srgbClr val="FF0000"/>
              </a:solidFill>
            </a:endParaRPr>
          </a:p>
        </p:txBody>
      </p:sp>
      <p:sp>
        <p:nvSpPr>
          <p:cNvPr id="26" name="Rectangle 25"/>
          <p:cNvSpPr/>
          <p:nvPr/>
        </p:nvSpPr>
        <p:spPr>
          <a:xfrm>
            <a:off x="182880" y="674132"/>
            <a:ext cx="8580120" cy="369332"/>
          </a:xfrm>
          <a:prstGeom prst="rect">
            <a:avLst/>
          </a:prstGeom>
        </p:spPr>
        <p:txBody>
          <a:bodyPr wrap="square">
            <a:spAutoFit/>
          </a:bodyPr>
          <a:lstStyle/>
          <a:p>
            <a:r>
              <a:rPr lang="en-US" dirty="0" smtClean="0">
                <a:latin typeface="Comic Sans MS" panose="030F0702030302020204" pitchFamily="66" charset="0"/>
              </a:rPr>
              <a:t>“Signal </a:t>
            </a:r>
            <a:r>
              <a:rPr lang="en-US" dirty="0">
                <a:latin typeface="Comic Sans MS" panose="030F0702030302020204" pitchFamily="66" charset="0"/>
              </a:rPr>
              <a:t>from anode, cathode and mesh of RMD </a:t>
            </a:r>
            <a:r>
              <a:rPr lang="en-US" dirty="0" smtClean="0">
                <a:latin typeface="Comic Sans MS" panose="030F0702030302020204" pitchFamily="66" charset="0"/>
              </a:rPr>
              <a:t>8x8 mm</a:t>
            </a:r>
            <a:r>
              <a:rPr lang="en-US" baseline="30000" dirty="0" smtClean="0">
                <a:latin typeface="Comic Sans MS" panose="030F0702030302020204" pitchFamily="66" charset="0"/>
              </a:rPr>
              <a:t>2</a:t>
            </a:r>
            <a:r>
              <a:rPr lang="en-US" dirty="0" smtClean="0">
                <a:latin typeface="Comic Sans MS" panose="030F0702030302020204" pitchFamily="66" charset="0"/>
              </a:rPr>
              <a:t> </a:t>
            </a:r>
            <a:r>
              <a:rPr lang="en-US" dirty="0">
                <a:latin typeface="Comic Sans MS" panose="030F0702030302020204" pitchFamily="66" charset="0"/>
              </a:rPr>
              <a:t>mesh </a:t>
            </a:r>
            <a:r>
              <a:rPr lang="en-US" dirty="0" smtClean="0">
                <a:latin typeface="Comic Sans MS" panose="030F0702030302020204" pitchFamily="66" charset="0"/>
              </a:rPr>
              <a:t>APD” – slide #3</a:t>
            </a:r>
            <a:endParaRPr lang="en-US" dirty="0"/>
          </a:p>
        </p:txBody>
      </p:sp>
      <p:sp>
        <p:nvSpPr>
          <p:cNvPr id="8" name="Slide Number Placeholder 7"/>
          <p:cNvSpPr>
            <a:spLocks noGrp="1"/>
          </p:cNvSpPr>
          <p:nvPr>
            <p:ph type="sldNum" sz="quarter" idx="12"/>
          </p:nvPr>
        </p:nvSpPr>
        <p:spPr/>
        <p:txBody>
          <a:bodyPr/>
          <a:lstStyle/>
          <a:p>
            <a:fld id="{C92F825B-3D2B-4FB7-970B-0A73A0E61A35}" type="slidenum">
              <a:rPr lang="en-US" smtClean="0"/>
              <a:t>15</a:t>
            </a:fld>
            <a:endParaRPr lang="en-US"/>
          </a:p>
        </p:txBody>
      </p:sp>
    </p:spTree>
    <p:extLst>
      <p:ext uri="{BB962C8B-B14F-4D97-AF65-F5344CB8AC3E}">
        <p14:creationId xmlns:p14="http://schemas.microsoft.com/office/powerpoint/2010/main" val="2374597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1788" y="1219200"/>
            <a:ext cx="7772400" cy="545805"/>
          </a:xfrm>
        </p:spPr>
        <p:txBody>
          <a:bodyPr>
            <a:normAutofit fontScale="90000"/>
          </a:bodyPr>
          <a:lstStyle/>
          <a:p>
            <a:r>
              <a:rPr lang="en-US" sz="3200" dirty="0" smtClean="0">
                <a:latin typeface="Comic Sans MS" panose="030F0702030302020204" pitchFamily="66" charset="0"/>
              </a:rPr>
              <a:t>Test setup</a:t>
            </a:r>
            <a:endParaRPr lang="en-US" sz="3200" dirty="0">
              <a:latin typeface="Comic Sans MS" panose="030F0702030302020204" pitchFamily="66" charset="0"/>
            </a:endParaRPr>
          </a:p>
        </p:txBody>
      </p:sp>
      <p:cxnSp>
        <p:nvCxnSpPr>
          <p:cNvPr id="5" name="Straight Connector 4"/>
          <p:cNvCxnSpPr/>
          <p:nvPr/>
        </p:nvCxnSpPr>
        <p:spPr>
          <a:xfrm>
            <a:off x="838200" y="1066800"/>
            <a:ext cx="71628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09625" y="1905000"/>
            <a:ext cx="7467600" cy="4401205"/>
          </a:xfrm>
          <a:prstGeom prst="rect">
            <a:avLst/>
          </a:prstGeom>
          <a:noFill/>
        </p:spPr>
        <p:txBody>
          <a:bodyPr wrap="square" rtlCol="0">
            <a:spAutoFit/>
          </a:bodyPr>
          <a:lstStyle/>
          <a:p>
            <a:r>
              <a:rPr lang="en-US" sz="2000" dirty="0" smtClean="0">
                <a:latin typeface="Comic Sans MS" panose="030F0702030302020204" pitchFamily="66" charset="0"/>
              </a:rPr>
              <a:t>The Laser Diode used in this test is WSLP-980-010m-4-PD fiber coupled laser diode, 9-nm, 10-mW laser diode, 6-</a:t>
            </a:r>
            <a:r>
              <a:rPr lang="en-US" sz="2000" dirty="0" smtClean="0">
                <a:latin typeface="Comic Sans MS" panose="030F0702030302020204" pitchFamily="66" charset="0"/>
                <a:sym typeface="Symbol" panose="05050102010706020507" pitchFamily="18" charset="2"/>
              </a:rPr>
              <a:t></a:t>
            </a:r>
            <a:r>
              <a:rPr lang="en-US" sz="2000" dirty="0" smtClean="0">
                <a:latin typeface="Comic Sans MS" panose="030F0702030302020204" pitchFamily="66" charset="0"/>
              </a:rPr>
              <a:t>m thick, 80-cm long fiber. </a:t>
            </a:r>
          </a:p>
          <a:p>
            <a:r>
              <a:rPr lang="en-US" sz="2000" dirty="0" smtClean="0">
                <a:latin typeface="Comic Sans MS" panose="030F0702030302020204" pitchFamily="66" charset="0"/>
              </a:rPr>
              <a:t>The trigger pulse is coming from HP8131A pulse generator. Parameters used are: </a:t>
            </a:r>
          </a:p>
          <a:p>
            <a:r>
              <a:rPr lang="en-US" sz="2000" dirty="0" err="1" smtClean="0">
                <a:latin typeface="Comic Sans MS" panose="030F0702030302020204" pitchFamily="66" charset="0"/>
              </a:rPr>
              <a:t>V</a:t>
            </a:r>
            <a:r>
              <a:rPr lang="en-US" sz="2000" baseline="-25000" dirty="0" err="1" smtClean="0">
                <a:latin typeface="Comic Sans MS" panose="030F0702030302020204" pitchFamily="66" charset="0"/>
              </a:rPr>
              <a:t>high</a:t>
            </a:r>
            <a:r>
              <a:rPr lang="en-US" sz="2000" dirty="0" smtClean="0">
                <a:latin typeface="Comic Sans MS" panose="030F0702030302020204" pitchFamily="66" charset="0"/>
              </a:rPr>
              <a:t> = 0;</a:t>
            </a:r>
          </a:p>
          <a:p>
            <a:r>
              <a:rPr lang="en-US" sz="2000" dirty="0" err="1" smtClean="0">
                <a:latin typeface="Comic Sans MS" panose="030F0702030302020204" pitchFamily="66" charset="0"/>
              </a:rPr>
              <a:t>V</a:t>
            </a:r>
            <a:r>
              <a:rPr lang="en-US" sz="2000" baseline="-25000" dirty="0" err="1" smtClean="0">
                <a:latin typeface="Comic Sans MS" panose="030F0702030302020204" pitchFamily="66" charset="0"/>
              </a:rPr>
              <a:t>low</a:t>
            </a:r>
            <a:r>
              <a:rPr lang="en-US" sz="2000" dirty="0" smtClean="0">
                <a:latin typeface="Comic Sans MS" panose="030F0702030302020204" pitchFamily="66" charset="0"/>
              </a:rPr>
              <a:t>   = -3.6V (varies later); </a:t>
            </a:r>
          </a:p>
          <a:p>
            <a:r>
              <a:rPr lang="en-US" sz="2000" dirty="0" smtClean="0">
                <a:latin typeface="Comic Sans MS" panose="030F0702030302020204" pitchFamily="66" charset="0"/>
              </a:rPr>
              <a:t>Width = 0.5 ns; </a:t>
            </a:r>
          </a:p>
          <a:p>
            <a:r>
              <a:rPr lang="en-US" sz="2000" dirty="0" err="1" smtClean="0">
                <a:latin typeface="Comic Sans MS" panose="030F0702030302020204" pitchFamily="66" charset="0"/>
              </a:rPr>
              <a:t>Freq</a:t>
            </a:r>
            <a:r>
              <a:rPr lang="en-US" sz="2000" dirty="0" smtClean="0">
                <a:latin typeface="Comic Sans MS" panose="030F0702030302020204" pitchFamily="66" charset="0"/>
              </a:rPr>
              <a:t>  = 10 kHz.</a:t>
            </a:r>
          </a:p>
          <a:p>
            <a:r>
              <a:rPr lang="en-US" sz="2000" dirty="0" smtClean="0">
                <a:latin typeface="Comic Sans MS" panose="030F0702030302020204" pitchFamily="66" charset="0"/>
              </a:rPr>
              <a:t>All three channels use </a:t>
            </a:r>
            <a:r>
              <a:rPr lang="en-US" sz="2000" dirty="0" err="1" smtClean="0">
                <a:latin typeface="Comic Sans MS" panose="030F0702030302020204" pitchFamily="66" charset="0"/>
              </a:rPr>
              <a:t>Wenteq</a:t>
            </a:r>
            <a:r>
              <a:rPr lang="en-US" sz="2000" dirty="0" smtClean="0">
                <a:latin typeface="Comic Sans MS" panose="030F0702030302020204" pitchFamily="66" charset="0"/>
              </a:rPr>
              <a:t> 5008 amplifier. </a:t>
            </a:r>
          </a:p>
          <a:p>
            <a:r>
              <a:rPr lang="en-US" sz="2000" dirty="0" smtClean="0">
                <a:latin typeface="Comic Sans MS" panose="030F0702030302020204" pitchFamily="66" charset="0"/>
              </a:rPr>
              <a:t>-1750 V is applied to the 64 mm</a:t>
            </a:r>
            <a:r>
              <a:rPr lang="en-US" sz="2000" baseline="30000" dirty="0" smtClean="0">
                <a:latin typeface="Comic Sans MS" panose="030F0702030302020204" pitchFamily="66" charset="0"/>
              </a:rPr>
              <a:t>2</a:t>
            </a:r>
            <a:r>
              <a:rPr lang="en-US" sz="2000" dirty="0" smtClean="0">
                <a:latin typeface="Comic Sans MS" panose="030F0702030302020204" pitchFamily="66" charset="0"/>
              </a:rPr>
              <a:t> mesh APD. </a:t>
            </a:r>
          </a:p>
          <a:p>
            <a:r>
              <a:rPr lang="en-US" sz="2000" dirty="0" smtClean="0">
                <a:latin typeface="Comic Sans MS" panose="030F0702030302020204" pitchFamily="66" charset="0"/>
              </a:rPr>
              <a:t>The lens of the laser diode is mounted on an </a:t>
            </a:r>
            <a:r>
              <a:rPr lang="en-US" sz="2000" i="1" dirty="0" smtClean="0">
                <a:latin typeface="Comic Sans MS" panose="030F0702030302020204" pitchFamily="66" charset="0"/>
              </a:rPr>
              <a:t>x-y</a:t>
            </a:r>
            <a:r>
              <a:rPr lang="en-US" sz="2000" dirty="0" smtClean="0">
                <a:latin typeface="Comic Sans MS" panose="030F0702030302020204" pitchFamily="66" charset="0"/>
              </a:rPr>
              <a:t> stage, thus the laser beam can move along with </a:t>
            </a:r>
            <a:r>
              <a:rPr lang="en-US" sz="2000" i="1" dirty="0" smtClean="0">
                <a:latin typeface="Comic Sans MS" panose="030F0702030302020204" pitchFamily="66" charset="0"/>
              </a:rPr>
              <a:t>x</a:t>
            </a:r>
            <a:r>
              <a:rPr lang="en-US" sz="2000" dirty="0" smtClean="0">
                <a:latin typeface="Comic Sans MS" panose="030F0702030302020204" pitchFamily="66" charset="0"/>
              </a:rPr>
              <a:t> and </a:t>
            </a:r>
            <a:r>
              <a:rPr lang="en-US" sz="2000" i="1" dirty="0" smtClean="0">
                <a:latin typeface="Comic Sans MS" panose="030F0702030302020204" pitchFamily="66" charset="0"/>
              </a:rPr>
              <a:t>y</a:t>
            </a:r>
            <a:r>
              <a:rPr lang="en-US" sz="2000" dirty="0" smtClean="0">
                <a:latin typeface="Comic Sans MS" panose="030F0702030302020204" pitchFamily="66" charset="0"/>
              </a:rPr>
              <a:t> direction.  </a:t>
            </a:r>
          </a:p>
          <a:p>
            <a:r>
              <a:rPr lang="en-US" sz="2000" dirty="0" smtClean="0">
                <a:latin typeface="Comic Sans MS" panose="030F0702030302020204" pitchFamily="66" charset="0"/>
              </a:rPr>
              <a:t>The tested mesh APD S/N: 431-3-A. </a:t>
            </a:r>
          </a:p>
        </p:txBody>
      </p:sp>
      <p:sp>
        <p:nvSpPr>
          <p:cNvPr id="7" name="Rectangle 6"/>
          <p:cNvSpPr/>
          <p:nvPr/>
        </p:nvSpPr>
        <p:spPr>
          <a:xfrm>
            <a:off x="146304" y="489466"/>
            <a:ext cx="8578596" cy="369332"/>
          </a:xfrm>
          <a:prstGeom prst="rect">
            <a:avLst/>
          </a:prstGeom>
        </p:spPr>
        <p:txBody>
          <a:bodyPr wrap="square">
            <a:spAutoFit/>
          </a:bodyPr>
          <a:lstStyle/>
          <a:p>
            <a:r>
              <a:rPr lang="en-US" dirty="0" smtClean="0">
                <a:latin typeface="Comic Sans MS" panose="030F0702030302020204" pitchFamily="66" charset="0"/>
              </a:rPr>
              <a:t>“Signal </a:t>
            </a:r>
            <a:r>
              <a:rPr lang="en-US" dirty="0">
                <a:latin typeface="Comic Sans MS" panose="030F0702030302020204" pitchFamily="66" charset="0"/>
              </a:rPr>
              <a:t>from anode, cathode and mesh of RMD </a:t>
            </a:r>
            <a:r>
              <a:rPr lang="en-US" dirty="0" smtClean="0">
                <a:latin typeface="Comic Sans MS" panose="030F0702030302020204" pitchFamily="66" charset="0"/>
              </a:rPr>
              <a:t>8x8 mm</a:t>
            </a:r>
            <a:r>
              <a:rPr lang="en-US" baseline="30000" dirty="0" smtClean="0">
                <a:latin typeface="Comic Sans MS" panose="030F0702030302020204" pitchFamily="66" charset="0"/>
              </a:rPr>
              <a:t>2</a:t>
            </a:r>
            <a:r>
              <a:rPr lang="en-US" dirty="0" smtClean="0">
                <a:latin typeface="Comic Sans MS" panose="030F0702030302020204" pitchFamily="66" charset="0"/>
              </a:rPr>
              <a:t> </a:t>
            </a:r>
            <a:r>
              <a:rPr lang="en-US" dirty="0">
                <a:latin typeface="Comic Sans MS" panose="030F0702030302020204" pitchFamily="66" charset="0"/>
              </a:rPr>
              <a:t>mesh </a:t>
            </a:r>
            <a:r>
              <a:rPr lang="en-US" dirty="0" smtClean="0">
                <a:latin typeface="Comic Sans MS" panose="030F0702030302020204" pitchFamily="66" charset="0"/>
              </a:rPr>
              <a:t>APD” – slide #4</a:t>
            </a:r>
            <a:endParaRPr lang="en-US" dirty="0"/>
          </a:p>
        </p:txBody>
      </p:sp>
      <p:sp>
        <p:nvSpPr>
          <p:cNvPr id="3" name="Slide Number Placeholder 2"/>
          <p:cNvSpPr>
            <a:spLocks noGrp="1"/>
          </p:cNvSpPr>
          <p:nvPr>
            <p:ph type="sldNum" sz="quarter" idx="12"/>
          </p:nvPr>
        </p:nvSpPr>
        <p:spPr/>
        <p:txBody>
          <a:bodyPr/>
          <a:lstStyle/>
          <a:p>
            <a:fld id="{C92F825B-3D2B-4FB7-970B-0A73A0E61A35}" type="slidenum">
              <a:rPr lang="en-US" smtClean="0"/>
              <a:t>16</a:t>
            </a:fld>
            <a:endParaRPr lang="en-US"/>
          </a:p>
        </p:txBody>
      </p:sp>
    </p:spTree>
    <p:extLst>
      <p:ext uri="{BB962C8B-B14F-4D97-AF65-F5344CB8AC3E}">
        <p14:creationId xmlns:p14="http://schemas.microsoft.com/office/powerpoint/2010/main" val="2415445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838200" y="838200"/>
            <a:ext cx="71628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79172" y="924580"/>
            <a:ext cx="7450428" cy="523220"/>
          </a:xfrm>
          <a:prstGeom prst="rect">
            <a:avLst/>
          </a:prstGeom>
          <a:noFill/>
        </p:spPr>
        <p:txBody>
          <a:bodyPr wrap="square" rtlCol="0">
            <a:spAutoFit/>
          </a:bodyPr>
          <a:lstStyle/>
          <a:p>
            <a:pPr algn="ctr"/>
            <a:r>
              <a:rPr lang="en-US" sz="2800" dirty="0" smtClean="0">
                <a:latin typeface="Comic Sans MS" panose="030F0702030302020204" pitchFamily="66" charset="0"/>
              </a:rPr>
              <a:t>Scan results from various channels</a:t>
            </a:r>
          </a:p>
        </p:txBody>
      </p:sp>
      <p:sp>
        <p:nvSpPr>
          <p:cNvPr id="2" name="TextBox 1"/>
          <p:cNvSpPr txBox="1"/>
          <p:nvPr/>
        </p:nvSpPr>
        <p:spPr>
          <a:xfrm>
            <a:off x="400493" y="1447800"/>
            <a:ext cx="8382000" cy="1200329"/>
          </a:xfrm>
          <a:prstGeom prst="rect">
            <a:avLst/>
          </a:prstGeom>
          <a:noFill/>
        </p:spPr>
        <p:txBody>
          <a:bodyPr wrap="square" rtlCol="0">
            <a:spAutoFit/>
          </a:bodyPr>
          <a:lstStyle/>
          <a:p>
            <a:r>
              <a:rPr lang="en-US" dirty="0" smtClean="0">
                <a:latin typeface="Comic Sans MS" panose="030F0702030302020204" pitchFamily="66" charset="0"/>
              </a:rPr>
              <a:t>We scan a 64 mm</a:t>
            </a:r>
            <a:r>
              <a:rPr lang="en-US" baseline="30000" dirty="0" smtClean="0">
                <a:latin typeface="Comic Sans MS" panose="030F0702030302020204" pitchFamily="66" charset="0"/>
              </a:rPr>
              <a:t>2</a:t>
            </a:r>
            <a:r>
              <a:rPr lang="en-US" dirty="0" smtClean="0">
                <a:latin typeface="Comic Sans MS" panose="030F0702030302020204" pitchFamily="66" charset="0"/>
              </a:rPr>
              <a:t> mesh APD along with </a:t>
            </a:r>
            <a:r>
              <a:rPr lang="en-US" i="1" dirty="0" smtClean="0">
                <a:latin typeface="Comic Sans MS" panose="030F0702030302020204" pitchFamily="66" charset="0"/>
              </a:rPr>
              <a:t>x</a:t>
            </a:r>
            <a:r>
              <a:rPr lang="en-US" dirty="0" smtClean="0">
                <a:latin typeface="Comic Sans MS" panose="030F0702030302020204" pitchFamily="66" charset="0"/>
              </a:rPr>
              <a:t> and </a:t>
            </a:r>
            <a:r>
              <a:rPr lang="en-US" i="1" dirty="0" smtClean="0">
                <a:latin typeface="Comic Sans MS" panose="030F0702030302020204" pitchFamily="66" charset="0"/>
              </a:rPr>
              <a:t>y</a:t>
            </a:r>
            <a:r>
              <a:rPr lang="en-US" dirty="0" smtClean="0">
                <a:latin typeface="Comic Sans MS" panose="030F0702030302020204" pitchFamily="66" charset="0"/>
              </a:rPr>
              <a:t> directions for various channels: Cathode, Mesh, Anode, Cathode-Mesh and Anode-Mesh as shown below: Cathode-Mesh signal has wide flat distribution both on </a:t>
            </a:r>
            <a:r>
              <a:rPr lang="en-US" i="1" dirty="0" smtClean="0">
                <a:latin typeface="Comic Sans MS" panose="030F0702030302020204" pitchFamily="66" charset="0"/>
              </a:rPr>
              <a:t>x</a:t>
            </a:r>
            <a:r>
              <a:rPr lang="en-US" dirty="0" smtClean="0">
                <a:latin typeface="Comic Sans MS" panose="030F0702030302020204" pitchFamily="66" charset="0"/>
              </a:rPr>
              <a:t> and </a:t>
            </a:r>
            <a:r>
              <a:rPr lang="en-US" i="1" dirty="0" smtClean="0">
                <a:latin typeface="Comic Sans MS" panose="030F0702030302020204" pitchFamily="66" charset="0"/>
              </a:rPr>
              <a:t>y </a:t>
            </a:r>
            <a:r>
              <a:rPr lang="en-US" dirty="0" smtClean="0">
                <a:latin typeface="Comic Sans MS" panose="030F0702030302020204" pitchFamily="66" charset="0"/>
              </a:rPr>
              <a:t>directions:</a:t>
            </a:r>
            <a:endParaRPr lang="en-US" dirty="0">
              <a:latin typeface="Comic Sans MS" panose="030F0702030302020204" pitchFamily="66" charset="0"/>
            </a:endParaRPr>
          </a:p>
        </p:txBody>
      </p:sp>
      <p:graphicFrame>
        <p:nvGraphicFramePr>
          <p:cNvPr id="7" name="Chart 6"/>
          <p:cNvGraphicFramePr>
            <a:graphicFrameLocks/>
          </p:cNvGraphicFramePr>
          <p:nvPr>
            <p:extLst>
              <p:ext uri="{D42A27DB-BD31-4B8C-83A1-F6EECF244321}">
                <p14:modId xmlns:p14="http://schemas.microsoft.com/office/powerpoint/2010/main" val="3379637107"/>
              </p:ext>
            </p:extLst>
          </p:nvPr>
        </p:nvGraphicFramePr>
        <p:xfrm>
          <a:off x="182880" y="2587752"/>
          <a:ext cx="2754603" cy="193417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ext uri="{D42A27DB-BD31-4B8C-83A1-F6EECF244321}">
                <p14:modId xmlns:p14="http://schemas.microsoft.com/office/powerpoint/2010/main" val="1812984132"/>
              </p:ext>
            </p:extLst>
          </p:nvPr>
        </p:nvGraphicFramePr>
        <p:xfrm>
          <a:off x="3047999" y="2523530"/>
          <a:ext cx="2743200" cy="19385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1224000207"/>
              </p:ext>
            </p:extLst>
          </p:nvPr>
        </p:nvGraphicFramePr>
        <p:xfrm>
          <a:off x="5867400" y="2523530"/>
          <a:ext cx="2743200" cy="19385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p:cNvGraphicFramePr>
          <p:nvPr>
            <p:extLst>
              <p:ext uri="{D42A27DB-BD31-4B8C-83A1-F6EECF244321}">
                <p14:modId xmlns:p14="http://schemas.microsoft.com/office/powerpoint/2010/main" val="126708188"/>
              </p:ext>
            </p:extLst>
          </p:nvPr>
        </p:nvGraphicFramePr>
        <p:xfrm>
          <a:off x="228600" y="4572000"/>
          <a:ext cx="2743200" cy="193852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p:cNvGraphicFramePr>
            <a:graphicFrameLocks/>
          </p:cNvGraphicFramePr>
          <p:nvPr>
            <p:extLst>
              <p:ext uri="{D42A27DB-BD31-4B8C-83A1-F6EECF244321}">
                <p14:modId xmlns:p14="http://schemas.microsoft.com/office/powerpoint/2010/main" val="1334044274"/>
              </p:ext>
            </p:extLst>
          </p:nvPr>
        </p:nvGraphicFramePr>
        <p:xfrm>
          <a:off x="2819400" y="4648200"/>
          <a:ext cx="2743200" cy="193852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Chart 11"/>
          <p:cNvGraphicFramePr>
            <a:graphicFrameLocks/>
          </p:cNvGraphicFramePr>
          <p:nvPr>
            <p:extLst>
              <p:ext uri="{D42A27DB-BD31-4B8C-83A1-F6EECF244321}">
                <p14:modId xmlns:p14="http://schemas.microsoft.com/office/powerpoint/2010/main" val="4018634884"/>
              </p:ext>
            </p:extLst>
          </p:nvPr>
        </p:nvGraphicFramePr>
        <p:xfrm>
          <a:off x="5410200" y="4648200"/>
          <a:ext cx="3505200" cy="1938528"/>
        </p:xfrm>
        <a:graphic>
          <a:graphicData uri="http://schemas.openxmlformats.org/drawingml/2006/chart">
            <c:chart xmlns:c="http://schemas.openxmlformats.org/drawingml/2006/chart" xmlns:r="http://schemas.openxmlformats.org/officeDocument/2006/relationships" r:id="rId7"/>
          </a:graphicData>
        </a:graphic>
      </p:graphicFrame>
      <p:sp>
        <p:nvSpPr>
          <p:cNvPr id="13" name="Rectangle 12"/>
          <p:cNvSpPr/>
          <p:nvPr/>
        </p:nvSpPr>
        <p:spPr>
          <a:xfrm>
            <a:off x="272796" y="304800"/>
            <a:ext cx="8578596" cy="369332"/>
          </a:xfrm>
          <a:prstGeom prst="rect">
            <a:avLst/>
          </a:prstGeom>
        </p:spPr>
        <p:txBody>
          <a:bodyPr wrap="square">
            <a:spAutoFit/>
          </a:bodyPr>
          <a:lstStyle/>
          <a:p>
            <a:r>
              <a:rPr lang="en-US" dirty="0" smtClean="0">
                <a:latin typeface="Comic Sans MS" panose="030F0702030302020204" pitchFamily="66" charset="0"/>
              </a:rPr>
              <a:t>“Signal </a:t>
            </a:r>
            <a:r>
              <a:rPr lang="en-US" dirty="0">
                <a:latin typeface="Comic Sans MS" panose="030F0702030302020204" pitchFamily="66" charset="0"/>
              </a:rPr>
              <a:t>from anode, cathode and mesh of RMD </a:t>
            </a:r>
            <a:r>
              <a:rPr lang="en-US" dirty="0" smtClean="0">
                <a:latin typeface="Comic Sans MS" panose="030F0702030302020204" pitchFamily="66" charset="0"/>
              </a:rPr>
              <a:t>8x8 mm</a:t>
            </a:r>
            <a:r>
              <a:rPr lang="en-US" baseline="30000" dirty="0" smtClean="0">
                <a:latin typeface="Comic Sans MS" panose="030F0702030302020204" pitchFamily="66" charset="0"/>
              </a:rPr>
              <a:t>2</a:t>
            </a:r>
            <a:r>
              <a:rPr lang="en-US" dirty="0" smtClean="0">
                <a:latin typeface="Comic Sans MS" panose="030F0702030302020204" pitchFamily="66" charset="0"/>
              </a:rPr>
              <a:t> </a:t>
            </a:r>
            <a:r>
              <a:rPr lang="en-US" dirty="0">
                <a:latin typeface="Comic Sans MS" panose="030F0702030302020204" pitchFamily="66" charset="0"/>
              </a:rPr>
              <a:t>mesh </a:t>
            </a:r>
            <a:r>
              <a:rPr lang="en-US" dirty="0" smtClean="0">
                <a:latin typeface="Comic Sans MS" panose="030F0702030302020204" pitchFamily="66" charset="0"/>
              </a:rPr>
              <a:t>APD” – slide #5</a:t>
            </a:r>
            <a:endParaRPr lang="en-US" dirty="0"/>
          </a:p>
        </p:txBody>
      </p:sp>
      <p:cxnSp>
        <p:nvCxnSpPr>
          <p:cNvPr id="6" name="Straight Arrow Connector 5"/>
          <p:cNvCxnSpPr/>
          <p:nvPr/>
        </p:nvCxnSpPr>
        <p:spPr>
          <a:xfrm flipH="1" flipV="1">
            <a:off x="2057400" y="3886200"/>
            <a:ext cx="533400" cy="3810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487168" y="6488668"/>
            <a:ext cx="3399970" cy="369332"/>
          </a:xfrm>
          <a:prstGeom prst="rect">
            <a:avLst/>
          </a:prstGeom>
          <a:noFill/>
        </p:spPr>
        <p:txBody>
          <a:bodyPr wrap="none" rtlCol="0">
            <a:spAutoFit/>
          </a:bodyPr>
          <a:lstStyle/>
          <a:p>
            <a:r>
              <a:rPr lang="en-US" dirty="0" smtClean="0"/>
              <a:t>Anode readout pin is at </a:t>
            </a:r>
            <a:r>
              <a:rPr lang="en-US" i="1" dirty="0" smtClean="0"/>
              <a:t>x</a:t>
            </a:r>
            <a:r>
              <a:rPr lang="en-US" dirty="0" smtClean="0"/>
              <a:t> = 10 mm</a:t>
            </a:r>
            <a:endParaRPr lang="en-US" dirty="0"/>
          </a:p>
        </p:txBody>
      </p:sp>
      <p:sp>
        <p:nvSpPr>
          <p:cNvPr id="14" name="Slide Number Placeholder 13"/>
          <p:cNvSpPr>
            <a:spLocks noGrp="1"/>
          </p:cNvSpPr>
          <p:nvPr>
            <p:ph type="sldNum" sz="quarter" idx="12"/>
          </p:nvPr>
        </p:nvSpPr>
        <p:spPr/>
        <p:txBody>
          <a:bodyPr/>
          <a:lstStyle/>
          <a:p>
            <a:fld id="{C92F825B-3D2B-4FB7-970B-0A73A0E61A35}" type="slidenum">
              <a:rPr lang="en-US" smtClean="0"/>
              <a:t>17</a:t>
            </a:fld>
            <a:endParaRPr lang="en-US"/>
          </a:p>
        </p:txBody>
      </p:sp>
    </p:spTree>
    <p:extLst>
      <p:ext uri="{BB962C8B-B14F-4D97-AF65-F5344CB8AC3E}">
        <p14:creationId xmlns:p14="http://schemas.microsoft.com/office/powerpoint/2010/main" val="2804742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838200" y="838200"/>
            <a:ext cx="71628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821028" y="854149"/>
            <a:ext cx="7162800" cy="523220"/>
          </a:xfrm>
          <a:prstGeom prst="rect">
            <a:avLst/>
          </a:prstGeom>
          <a:noFill/>
        </p:spPr>
        <p:txBody>
          <a:bodyPr wrap="square" rtlCol="0">
            <a:spAutoFit/>
          </a:bodyPr>
          <a:lstStyle/>
          <a:p>
            <a:pPr algn="ctr"/>
            <a:r>
              <a:rPr lang="en-US" sz="2800" dirty="0" smtClean="0">
                <a:latin typeface="Comic Sans MS" panose="030F0702030302020204" pitchFamily="66" charset="0"/>
              </a:rPr>
              <a:t>Induced signal vs. beam position</a:t>
            </a:r>
          </a:p>
        </p:txBody>
      </p:sp>
      <p:sp>
        <p:nvSpPr>
          <p:cNvPr id="3" name="TextBox 2"/>
          <p:cNvSpPr txBox="1"/>
          <p:nvPr/>
        </p:nvSpPr>
        <p:spPr>
          <a:xfrm>
            <a:off x="495300" y="4005203"/>
            <a:ext cx="8382000" cy="2862322"/>
          </a:xfrm>
          <a:prstGeom prst="rect">
            <a:avLst/>
          </a:prstGeom>
          <a:noFill/>
        </p:spPr>
        <p:txBody>
          <a:bodyPr wrap="square" rtlCol="0">
            <a:spAutoFit/>
          </a:bodyPr>
          <a:lstStyle/>
          <a:p>
            <a:r>
              <a:rPr lang="en-US" dirty="0" smtClean="0">
                <a:latin typeface="Comic Sans MS" panose="030F0702030302020204" pitchFamily="66" charset="0"/>
              </a:rPr>
              <a:t>	This plot clearly shows induced current on cathode electrode is almost the mirror image of the induced current on anode + mesh electrodes. </a:t>
            </a:r>
            <a:r>
              <a:rPr lang="en-US" dirty="0">
                <a:latin typeface="Comic Sans MS" panose="030F0702030302020204" pitchFamily="66" charset="0"/>
              </a:rPr>
              <a:t>T</a:t>
            </a:r>
            <a:r>
              <a:rPr lang="en-US" dirty="0" smtClean="0">
                <a:latin typeface="Comic Sans MS" panose="030F0702030302020204" pitchFamily="66" charset="0"/>
              </a:rPr>
              <a:t>he induced signal from cathode is the largest one.</a:t>
            </a:r>
          </a:p>
          <a:p>
            <a:r>
              <a:rPr lang="en-US" dirty="0" smtClean="0">
                <a:latin typeface="Comic Sans MS" panose="030F0702030302020204" pitchFamily="66" charset="0"/>
              </a:rPr>
              <a:t>	If we combine all three signals together and produce a signal = Cathode – (Mesh + Anode), we can double the signal size, also can reduce common mode noise, that can further improve the time resolution. In the following tests we use Cathode-Mesh signal to measure the time resolution, it does show better results. </a:t>
            </a:r>
          </a:p>
          <a:p>
            <a:r>
              <a:rPr lang="en-US" dirty="0" smtClean="0">
                <a:latin typeface="Comic Sans MS" panose="030F0702030302020204" pitchFamily="66" charset="0"/>
              </a:rPr>
              <a:t>	Next slide is Dick’s sketch of mesh APD, it can helps us to understand above statement. </a:t>
            </a:r>
            <a:endParaRPr lang="en-US" dirty="0">
              <a:latin typeface="Comic Sans MS" panose="030F0702030302020204" pitchFamily="66" charset="0"/>
            </a:endParaRPr>
          </a:p>
        </p:txBody>
      </p:sp>
      <p:graphicFrame>
        <p:nvGraphicFramePr>
          <p:cNvPr id="8" name="Chart 7"/>
          <p:cNvGraphicFramePr>
            <a:graphicFrameLocks/>
          </p:cNvGraphicFramePr>
          <p:nvPr>
            <p:extLst>
              <p:ext uri="{D42A27DB-BD31-4B8C-83A1-F6EECF244321}">
                <p14:modId xmlns:p14="http://schemas.microsoft.com/office/powerpoint/2010/main" val="1944848812"/>
              </p:ext>
            </p:extLst>
          </p:nvPr>
        </p:nvGraphicFramePr>
        <p:xfrm>
          <a:off x="2362200" y="1377369"/>
          <a:ext cx="4267200" cy="2708856"/>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272796" y="246888"/>
            <a:ext cx="8651748" cy="369332"/>
          </a:xfrm>
          <a:prstGeom prst="rect">
            <a:avLst/>
          </a:prstGeom>
        </p:spPr>
        <p:txBody>
          <a:bodyPr wrap="square">
            <a:spAutoFit/>
          </a:bodyPr>
          <a:lstStyle/>
          <a:p>
            <a:r>
              <a:rPr lang="en-US" dirty="0" smtClean="0">
                <a:latin typeface="Comic Sans MS" panose="030F0702030302020204" pitchFamily="66" charset="0"/>
              </a:rPr>
              <a:t>“Signal </a:t>
            </a:r>
            <a:r>
              <a:rPr lang="en-US" dirty="0">
                <a:latin typeface="Comic Sans MS" panose="030F0702030302020204" pitchFamily="66" charset="0"/>
              </a:rPr>
              <a:t>from anode, cathode and mesh of RMD </a:t>
            </a:r>
            <a:r>
              <a:rPr lang="en-US" dirty="0" smtClean="0">
                <a:latin typeface="Comic Sans MS" panose="030F0702030302020204" pitchFamily="66" charset="0"/>
              </a:rPr>
              <a:t>8x8 mm</a:t>
            </a:r>
            <a:r>
              <a:rPr lang="en-US" baseline="30000" dirty="0" smtClean="0">
                <a:latin typeface="Comic Sans MS" panose="030F0702030302020204" pitchFamily="66" charset="0"/>
              </a:rPr>
              <a:t>2</a:t>
            </a:r>
            <a:r>
              <a:rPr lang="en-US" dirty="0" smtClean="0">
                <a:latin typeface="Comic Sans MS" panose="030F0702030302020204" pitchFamily="66" charset="0"/>
              </a:rPr>
              <a:t> </a:t>
            </a:r>
            <a:r>
              <a:rPr lang="en-US" dirty="0">
                <a:latin typeface="Comic Sans MS" panose="030F0702030302020204" pitchFamily="66" charset="0"/>
              </a:rPr>
              <a:t>mesh </a:t>
            </a:r>
            <a:r>
              <a:rPr lang="en-US" dirty="0" smtClean="0">
                <a:latin typeface="Comic Sans MS" panose="030F0702030302020204" pitchFamily="66" charset="0"/>
              </a:rPr>
              <a:t>APD” – slide #6</a:t>
            </a:r>
            <a:endParaRPr lang="en-US" dirty="0"/>
          </a:p>
        </p:txBody>
      </p:sp>
      <p:sp>
        <p:nvSpPr>
          <p:cNvPr id="2" name="Slide Number Placeholder 1"/>
          <p:cNvSpPr>
            <a:spLocks noGrp="1"/>
          </p:cNvSpPr>
          <p:nvPr>
            <p:ph type="sldNum" sz="quarter" idx="12"/>
          </p:nvPr>
        </p:nvSpPr>
        <p:spPr/>
        <p:txBody>
          <a:bodyPr/>
          <a:lstStyle/>
          <a:p>
            <a:fld id="{C92F825B-3D2B-4FB7-970B-0A73A0E61A35}" type="slidenum">
              <a:rPr lang="en-US" smtClean="0"/>
              <a:t>18</a:t>
            </a:fld>
            <a:endParaRPr lang="en-US"/>
          </a:p>
        </p:txBody>
      </p:sp>
    </p:spTree>
    <p:extLst>
      <p:ext uri="{BB962C8B-B14F-4D97-AF65-F5344CB8AC3E}">
        <p14:creationId xmlns:p14="http://schemas.microsoft.com/office/powerpoint/2010/main" val="401579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838200" y="838200"/>
            <a:ext cx="71628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806851" y="990600"/>
            <a:ext cx="7162800" cy="523220"/>
          </a:xfrm>
          <a:prstGeom prst="rect">
            <a:avLst/>
          </a:prstGeom>
          <a:noFill/>
        </p:spPr>
        <p:txBody>
          <a:bodyPr wrap="square" rtlCol="0">
            <a:spAutoFit/>
          </a:bodyPr>
          <a:lstStyle/>
          <a:p>
            <a:pPr algn="ctr"/>
            <a:r>
              <a:rPr lang="en-US" sz="2800" dirty="0" smtClean="0">
                <a:latin typeface="Comic Sans MS" panose="030F0702030302020204" pitchFamily="66" charset="0"/>
              </a:rPr>
              <a:t>Dick’s sketch of mesh APD</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0707" y="1600200"/>
            <a:ext cx="4955738"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33400" y="3429000"/>
            <a:ext cx="8077200" cy="2862322"/>
          </a:xfrm>
          <a:prstGeom prst="rect">
            <a:avLst/>
          </a:prstGeom>
          <a:noFill/>
        </p:spPr>
        <p:txBody>
          <a:bodyPr wrap="square" rtlCol="0">
            <a:spAutoFit/>
          </a:bodyPr>
          <a:lstStyle/>
          <a:p>
            <a:r>
              <a:rPr lang="en-US" dirty="0" smtClean="0">
                <a:latin typeface="Comic Sans MS" panose="030F0702030302020204" pitchFamily="66" charset="0"/>
              </a:rPr>
              <a:t>	According to Dick’s sketch if we believe the induced signal model we can see that the cathode electrode should be the best place to obtain the induced signal because the bottom electrode is Au-sintered and covers entire back side (8x8 mm</a:t>
            </a:r>
            <a:r>
              <a:rPr lang="en-US" baseline="30000" dirty="0" smtClean="0">
                <a:latin typeface="Comic Sans MS" panose="030F0702030302020204" pitchFamily="66" charset="0"/>
              </a:rPr>
              <a:t>2</a:t>
            </a:r>
            <a:r>
              <a:rPr lang="en-US" dirty="0" smtClean="0">
                <a:latin typeface="Comic Sans MS" panose="030F0702030302020204" pitchFamily="66" charset="0"/>
              </a:rPr>
              <a:t>), there is no other electrode in between this electrode and the  P-N junction.</a:t>
            </a:r>
          </a:p>
          <a:p>
            <a:r>
              <a:rPr lang="en-US" dirty="0" smtClean="0">
                <a:latin typeface="Comic Sans MS" panose="030F0702030302020204" pitchFamily="66" charset="0"/>
              </a:rPr>
              <a:t>	The anode side mesh electrode, although covers the entire APD active area, but there is anode electrode in between the mesh and P-N junction, therefore the induced signal on mesh electrode is partly shielded by the anode. This picture is strongly endorsed by our test result on the previous slide. </a:t>
            </a:r>
            <a:endParaRPr lang="en-US" dirty="0">
              <a:latin typeface="Comic Sans MS" panose="030F0702030302020204" pitchFamily="66" charset="0"/>
            </a:endParaRPr>
          </a:p>
        </p:txBody>
      </p:sp>
      <p:sp>
        <p:nvSpPr>
          <p:cNvPr id="6" name="TextBox 5"/>
          <p:cNvSpPr txBox="1"/>
          <p:nvPr/>
        </p:nvSpPr>
        <p:spPr>
          <a:xfrm>
            <a:off x="73152" y="2295144"/>
            <a:ext cx="3276600" cy="381000"/>
          </a:xfrm>
          <a:prstGeom prst="rect">
            <a:avLst/>
          </a:prstGeom>
          <a:noFill/>
        </p:spPr>
        <p:txBody>
          <a:bodyPr wrap="square" rtlCol="0">
            <a:spAutoFit/>
          </a:bodyPr>
          <a:lstStyle/>
          <a:p>
            <a:r>
              <a:rPr lang="en-US" dirty="0" smtClean="0">
                <a:latin typeface="Comic Sans MS" panose="030F0702030302020204" pitchFamily="66" charset="0"/>
              </a:rPr>
              <a:t>Cathode electrode</a:t>
            </a:r>
            <a:endParaRPr lang="en-US" dirty="0">
              <a:latin typeface="Comic Sans MS" panose="030F0702030302020204" pitchFamily="66" charset="0"/>
            </a:endParaRPr>
          </a:p>
        </p:txBody>
      </p:sp>
      <p:sp>
        <p:nvSpPr>
          <p:cNvPr id="7" name="Rectangle 6"/>
          <p:cNvSpPr/>
          <p:nvPr/>
        </p:nvSpPr>
        <p:spPr>
          <a:xfrm>
            <a:off x="233172" y="304800"/>
            <a:ext cx="8654796" cy="369332"/>
          </a:xfrm>
          <a:prstGeom prst="rect">
            <a:avLst/>
          </a:prstGeom>
        </p:spPr>
        <p:txBody>
          <a:bodyPr wrap="square">
            <a:spAutoFit/>
          </a:bodyPr>
          <a:lstStyle/>
          <a:p>
            <a:r>
              <a:rPr lang="en-US" dirty="0" smtClean="0">
                <a:latin typeface="Comic Sans MS" panose="030F0702030302020204" pitchFamily="66" charset="0"/>
              </a:rPr>
              <a:t>“Signal </a:t>
            </a:r>
            <a:r>
              <a:rPr lang="en-US" dirty="0">
                <a:latin typeface="Comic Sans MS" panose="030F0702030302020204" pitchFamily="66" charset="0"/>
              </a:rPr>
              <a:t>from anode, cathode and mesh of RMD </a:t>
            </a:r>
            <a:r>
              <a:rPr lang="en-US" dirty="0" smtClean="0">
                <a:latin typeface="Comic Sans MS" panose="030F0702030302020204" pitchFamily="66" charset="0"/>
              </a:rPr>
              <a:t>8x8 mm</a:t>
            </a:r>
            <a:r>
              <a:rPr lang="en-US" baseline="30000" dirty="0" smtClean="0">
                <a:latin typeface="Comic Sans MS" panose="030F0702030302020204" pitchFamily="66" charset="0"/>
              </a:rPr>
              <a:t>2</a:t>
            </a:r>
            <a:r>
              <a:rPr lang="en-US" dirty="0" smtClean="0">
                <a:latin typeface="Comic Sans MS" panose="030F0702030302020204" pitchFamily="66" charset="0"/>
              </a:rPr>
              <a:t> </a:t>
            </a:r>
            <a:r>
              <a:rPr lang="en-US" dirty="0">
                <a:latin typeface="Comic Sans MS" panose="030F0702030302020204" pitchFamily="66" charset="0"/>
              </a:rPr>
              <a:t>mesh </a:t>
            </a:r>
            <a:r>
              <a:rPr lang="en-US" dirty="0" smtClean="0">
                <a:latin typeface="Comic Sans MS" panose="030F0702030302020204" pitchFamily="66" charset="0"/>
              </a:rPr>
              <a:t>APD” – slide #7</a:t>
            </a:r>
            <a:endParaRPr lang="en-US" dirty="0"/>
          </a:p>
        </p:txBody>
      </p:sp>
      <p:cxnSp>
        <p:nvCxnSpPr>
          <p:cNvPr id="8" name="Straight Arrow Connector 7"/>
          <p:cNvCxnSpPr/>
          <p:nvPr/>
        </p:nvCxnSpPr>
        <p:spPr>
          <a:xfrm flipV="1">
            <a:off x="2414016" y="2185416"/>
            <a:ext cx="438912" cy="2926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742432" y="1527048"/>
            <a:ext cx="3276600" cy="381000"/>
          </a:xfrm>
          <a:prstGeom prst="rect">
            <a:avLst/>
          </a:prstGeom>
          <a:noFill/>
        </p:spPr>
        <p:txBody>
          <a:bodyPr wrap="square" rtlCol="0">
            <a:spAutoFit/>
          </a:bodyPr>
          <a:lstStyle/>
          <a:p>
            <a:r>
              <a:rPr lang="en-US" dirty="0" smtClean="0">
                <a:latin typeface="Comic Sans MS" panose="030F0702030302020204" pitchFamily="66" charset="0"/>
              </a:rPr>
              <a:t>= mesh</a:t>
            </a:r>
            <a:endParaRPr lang="en-US" dirty="0">
              <a:latin typeface="Comic Sans MS" panose="030F0702030302020204" pitchFamily="66" charset="0"/>
            </a:endParaRPr>
          </a:p>
        </p:txBody>
      </p:sp>
      <p:sp>
        <p:nvSpPr>
          <p:cNvPr id="11" name="TextBox 10"/>
          <p:cNvSpPr txBox="1"/>
          <p:nvPr/>
        </p:nvSpPr>
        <p:spPr>
          <a:xfrm>
            <a:off x="1024128" y="1892808"/>
            <a:ext cx="1243584" cy="381000"/>
          </a:xfrm>
          <a:prstGeom prst="rect">
            <a:avLst/>
          </a:prstGeom>
          <a:noFill/>
        </p:spPr>
        <p:txBody>
          <a:bodyPr wrap="square" rtlCol="0">
            <a:spAutoFit/>
          </a:bodyPr>
          <a:lstStyle/>
          <a:p>
            <a:r>
              <a:rPr lang="en-US" dirty="0" smtClean="0">
                <a:latin typeface="Comic Sans MS" panose="030F0702030302020204" pitchFamily="66" charset="0"/>
              </a:rPr>
              <a:t>APD</a:t>
            </a:r>
            <a:endParaRPr lang="en-US" dirty="0">
              <a:latin typeface="Comic Sans MS" panose="030F0702030302020204" pitchFamily="66" charset="0"/>
            </a:endParaRPr>
          </a:p>
        </p:txBody>
      </p:sp>
      <p:cxnSp>
        <p:nvCxnSpPr>
          <p:cNvPr id="12" name="Straight Arrow Connector 11"/>
          <p:cNvCxnSpPr/>
          <p:nvPr/>
        </p:nvCxnSpPr>
        <p:spPr>
          <a:xfrm>
            <a:off x="1645920" y="2075688"/>
            <a:ext cx="1024128" cy="332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C92F825B-3D2B-4FB7-970B-0A73A0E61A35}" type="slidenum">
              <a:rPr lang="en-US" smtClean="0"/>
              <a:t>19</a:t>
            </a:fld>
            <a:endParaRPr lang="en-US"/>
          </a:p>
        </p:txBody>
      </p:sp>
    </p:spTree>
    <p:extLst>
      <p:ext uri="{BB962C8B-B14F-4D97-AF65-F5344CB8AC3E}">
        <p14:creationId xmlns:p14="http://schemas.microsoft.com/office/powerpoint/2010/main" val="999235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01036" y="1187409"/>
            <a:ext cx="5065771" cy="3422691"/>
          </a:xfrm>
          <a:prstGeom prst="rect">
            <a:avLst/>
          </a:prstGeom>
        </p:spPr>
      </p:pic>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5791200"/>
            <a:ext cx="666750" cy="800100"/>
          </a:xfrm>
        </p:spPr>
      </p:pic>
      <p:cxnSp>
        <p:nvCxnSpPr>
          <p:cNvPr id="8" name="Straight Connector 7"/>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90600" y="459432"/>
            <a:ext cx="7162800" cy="461665"/>
          </a:xfrm>
          <a:prstGeom prst="rect">
            <a:avLst/>
          </a:prstGeom>
          <a:noFill/>
        </p:spPr>
        <p:txBody>
          <a:bodyPr wrap="square" rtlCol="0">
            <a:spAutoFit/>
          </a:bodyPr>
          <a:lstStyle/>
          <a:p>
            <a:pPr algn="ctr"/>
            <a:r>
              <a:rPr lang="en-US" sz="2400" dirty="0" smtClean="0">
                <a:latin typeface="Comic Sans MS" panose="030F0702030302020204" pitchFamily="66" charset="0"/>
              </a:rPr>
              <a:t>Beam splitter test setup</a:t>
            </a:r>
            <a:endParaRPr lang="en-US" sz="2400" dirty="0">
              <a:latin typeface="Comic Sans MS" panose="030F0702030302020204" pitchFamily="66" charset="0"/>
            </a:endParaRPr>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447800"/>
            <a:ext cx="3524250" cy="241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a:xfrm>
            <a:off x="2667000" y="1828800"/>
            <a:ext cx="3810000" cy="533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066800" y="3352800"/>
            <a:ext cx="5105400" cy="914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600200" y="3733800"/>
            <a:ext cx="0" cy="2057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600200" y="5791200"/>
            <a:ext cx="47244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6324600" y="3200400"/>
            <a:ext cx="152400" cy="25908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514600" y="3733800"/>
            <a:ext cx="76200" cy="23622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590800" y="6096000"/>
            <a:ext cx="41148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6705600" y="3124200"/>
            <a:ext cx="228600" cy="29718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3581400" y="2895600"/>
            <a:ext cx="4191000" cy="2286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581400" y="3124200"/>
            <a:ext cx="0" cy="2286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066800" y="3352800"/>
            <a:ext cx="0" cy="914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C92F825B-3D2B-4FB7-970B-0A73A0E61A35}" type="slidenum">
              <a:rPr lang="en-US" smtClean="0"/>
              <a:t>2</a:t>
            </a:fld>
            <a:endParaRPr lang="en-US"/>
          </a:p>
        </p:txBody>
      </p:sp>
    </p:spTree>
    <p:extLst>
      <p:ext uri="{BB962C8B-B14F-4D97-AF65-F5344CB8AC3E}">
        <p14:creationId xmlns:p14="http://schemas.microsoft.com/office/powerpoint/2010/main" val="15392593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66799" y="483542"/>
            <a:ext cx="6909809" cy="338554"/>
          </a:xfrm>
          <a:prstGeom prst="rect">
            <a:avLst/>
          </a:prstGeom>
          <a:noFill/>
        </p:spPr>
        <p:txBody>
          <a:bodyPr wrap="square" rtlCol="0">
            <a:spAutoFit/>
          </a:bodyPr>
          <a:lstStyle/>
          <a:p>
            <a:pPr algn="ctr"/>
            <a:r>
              <a:rPr lang="en-US" sz="1600" dirty="0" smtClean="0">
                <a:latin typeface="Comic Sans MS" pitchFamily="66" charset="0"/>
              </a:rPr>
              <a:t>(See my old report “Simulation </a:t>
            </a:r>
            <a:r>
              <a:rPr lang="en-US" sz="1600" dirty="0">
                <a:latin typeface="Comic Sans MS" pitchFamily="66" charset="0"/>
              </a:rPr>
              <a:t>of RMD APD with </a:t>
            </a:r>
            <a:r>
              <a:rPr lang="en-US" sz="1600" dirty="0" smtClean="0">
                <a:latin typeface="Comic Sans MS" pitchFamily="66" charset="0"/>
              </a:rPr>
              <a:t>VTCAD” 10/29/2012) </a:t>
            </a:r>
            <a:endParaRPr lang="en-US" sz="1600" dirty="0">
              <a:latin typeface="Comic Sans MS" pitchFamily="66" charset="0"/>
            </a:endParaRPr>
          </a:p>
        </p:txBody>
      </p:sp>
      <p:sp>
        <p:nvSpPr>
          <p:cNvPr id="8" name="TextBox 7"/>
          <p:cNvSpPr txBox="1"/>
          <p:nvPr/>
        </p:nvSpPr>
        <p:spPr>
          <a:xfrm>
            <a:off x="762000" y="1096771"/>
            <a:ext cx="7696200" cy="1200329"/>
          </a:xfrm>
          <a:prstGeom prst="rect">
            <a:avLst/>
          </a:prstGeom>
          <a:noFill/>
        </p:spPr>
        <p:txBody>
          <a:bodyPr wrap="square" rtlCol="0">
            <a:spAutoFit/>
          </a:bodyPr>
          <a:lstStyle/>
          <a:p>
            <a:r>
              <a:rPr lang="en-US" dirty="0" smtClean="0">
                <a:latin typeface="Comic Sans MS" pitchFamily="66" charset="0"/>
              </a:rPr>
              <a:t>The signal obtained on APD’s electrodes is not due to either electron or holes collected on the electrodes. It is the induced signal originated by the avalanche at the P-N junction. The mechanism is very similar to RPC chamber</a:t>
            </a:r>
            <a:r>
              <a:rPr lang="en-US" baseline="30000" dirty="0" smtClean="0">
                <a:latin typeface="Comic Sans MS" pitchFamily="66" charset="0"/>
              </a:rPr>
              <a:t>*</a:t>
            </a:r>
            <a:r>
              <a:rPr lang="en-US" dirty="0" smtClean="0">
                <a:latin typeface="Comic Sans MS" pitchFamily="66" charset="0"/>
              </a:rPr>
              <a:t>, which is explained in the following:  </a:t>
            </a:r>
            <a:endParaRPr lang="en-US" dirty="0">
              <a:latin typeface="Comic Sans MS" pitchFamily="66" charset="0"/>
            </a:endParaRPr>
          </a:p>
        </p:txBody>
      </p:sp>
      <p:pic>
        <p:nvPicPr>
          <p:cNvPr id="4100" name="Picture 4" descr="avalancheinduced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297100"/>
            <a:ext cx="3705043" cy="351092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3752603" y="2209800"/>
            <a:ext cx="4572000" cy="923330"/>
          </a:xfrm>
          <a:prstGeom prst="rect">
            <a:avLst/>
          </a:prstGeom>
        </p:spPr>
        <p:txBody>
          <a:bodyPr>
            <a:spAutoFit/>
          </a:bodyPr>
          <a:lstStyle/>
          <a:p>
            <a:pPr lvl="0"/>
            <a:r>
              <a:rPr lang="en-US" dirty="0">
                <a:latin typeface="Comic Sans MS" pitchFamily="66" charset="0"/>
              </a:rPr>
              <a:t>The movement of the charge in the electric field induces a current signal on the pickup </a:t>
            </a:r>
            <a:r>
              <a:rPr lang="en-US" dirty="0" smtClean="0">
                <a:latin typeface="Comic Sans MS" pitchFamily="66" charset="0"/>
              </a:rPr>
              <a:t>electrode. </a:t>
            </a:r>
            <a:endParaRPr lang="en-US" dirty="0">
              <a:latin typeface="Comic Sans MS" pitchFamily="66" charset="0"/>
            </a:endParaRPr>
          </a:p>
        </p:txBody>
      </p:sp>
      <p:sp>
        <p:nvSpPr>
          <p:cNvPr id="19" name="Rectangle 14"/>
          <p:cNvSpPr>
            <a:spLocks noChangeArrowheads="1"/>
          </p:cNvSpPr>
          <p:nvPr/>
        </p:nvSpPr>
        <p:spPr bwMode="auto">
          <a:xfrm>
            <a:off x="3886200" y="3102352"/>
            <a:ext cx="303640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457200" algn="l"/>
              </a:tabLst>
            </a:pPr>
            <a:r>
              <a:rPr kumimoji="0" lang="en-US" altLang="zh-CN" sz="1600" b="0" i="0" u="none" strike="noStrike" cap="none" normalizeH="0" baseline="0" dirty="0" smtClean="0">
                <a:ln>
                  <a:noFill/>
                </a:ln>
                <a:solidFill>
                  <a:schemeClr val="tx1"/>
                </a:solidFill>
                <a:effectLst/>
                <a:latin typeface="Comic Sans MS" pitchFamily="66" charset="0"/>
                <a:ea typeface="SimSun" pitchFamily="2" charset="-122"/>
                <a:cs typeface="Times New Roman" pitchFamily="18" charset="0"/>
              </a:rPr>
              <a:t>According to </a:t>
            </a:r>
            <a:r>
              <a:rPr kumimoji="0" lang="en-US" altLang="zh-CN" sz="1600" b="0" i="0" u="none" strike="noStrike" cap="none" normalizeH="0" baseline="0" dirty="0" err="1" smtClean="0">
                <a:ln>
                  <a:noFill/>
                </a:ln>
                <a:solidFill>
                  <a:schemeClr val="tx1"/>
                </a:solidFill>
                <a:effectLst/>
                <a:latin typeface="Comic Sans MS" pitchFamily="66" charset="0"/>
                <a:ea typeface="SimSun" pitchFamily="2" charset="-122"/>
                <a:cs typeface="Times New Roman" pitchFamily="18" charset="0"/>
              </a:rPr>
              <a:t>Ramo’s</a:t>
            </a:r>
            <a:r>
              <a:rPr kumimoji="0" lang="en-US" altLang="zh-CN" sz="1600" b="0" i="0" u="none" strike="noStrike" cap="none" normalizeH="0" baseline="0" dirty="0" smtClean="0">
                <a:ln>
                  <a:noFill/>
                </a:ln>
                <a:solidFill>
                  <a:schemeClr val="tx1"/>
                </a:solidFill>
                <a:effectLst/>
                <a:latin typeface="Comic Sans MS" pitchFamily="66" charset="0"/>
                <a:ea typeface="SimSun" pitchFamily="2" charset="-122"/>
                <a:cs typeface="Times New Roman" pitchFamily="18" charset="0"/>
              </a:rPr>
              <a:t> theorem:</a:t>
            </a:r>
            <a:endParaRPr kumimoji="0" lang="en-US" altLang="zh-CN" sz="1600" b="0" i="0" u="none" strike="noStrike" cap="none" normalizeH="0" baseline="0" dirty="0" smtClean="0">
              <a:ln>
                <a:noFill/>
              </a:ln>
              <a:solidFill>
                <a:schemeClr val="tx1"/>
              </a:solidFill>
              <a:effectLst/>
              <a:latin typeface="Comic Sans MS" pitchFamily="66" charset="0"/>
              <a:cs typeface="Arial" pitchFamily="34" charset="0"/>
            </a:endParaRPr>
          </a:p>
        </p:txBody>
      </p:sp>
      <p:sp>
        <p:nvSpPr>
          <p:cNvPr id="21" name="Rectangle 16"/>
          <p:cNvSpPr>
            <a:spLocks noChangeArrowheads="1"/>
          </p:cNvSpPr>
          <p:nvPr/>
        </p:nvSpPr>
        <p:spPr bwMode="auto">
          <a:xfrm>
            <a:off x="38100" y="452765"/>
            <a:ext cx="8899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endParaRPr kumimoji="0" lang="en-US" altLang="zh-CN"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 name="Rectangle 1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                   </a:t>
            </a:r>
            <a:endParaRPr kumimoji="0" lang="en-US" altLang="zh-CN"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Rectangle 20"/>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25" name="Object 24"/>
          <p:cNvGraphicFramePr>
            <a:graphicFrameLocks noChangeAspect="1"/>
          </p:cNvGraphicFramePr>
          <p:nvPr>
            <p:extLst>
              <p:ext uri="{D42A27DB-BD31-4B8C-83A1-F6EECF244321}">
                <p14:modId xmlns:p14="http://schemas.microsoft.com/office/powerpoint/2010/main" val="4266803426"/>
              </p:ext>
            </p:extLst>
          </p:nvPr>
        </p:nvGraphicFramePr>
        <p:xfrm>
          <a:off x="4083559" y="3429000"/>
          <a:ext cx="1631441" cy="656123"/>
        </p:xfrm>
        <a:graphic>
          <a:graphicData uri="http://schemas.openxmlformats.org/presentationml/2006/ole">
            <mc:AlternateContent xmlns:mc="http://schemas.openxmlformats.org/markup-compatibility/2006">
              <mc:Choice xmlns:v="urn:schemas-microsoft-com:vml" Requires="v">
                <p:oleObj spid="_x0000_s2066" name="Equation" r:id="rId5" imgW="1104840" imgH="444240" progId="Equation.3">
                  <p:embed/>
                </p:oleObj>
              </mc:Choice>
              <mc:Fallback>
                <p:oleObj name="Equation" r:id="rId5" imgW="1104840" imgH="4442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83559" y="3429000"/>
                        <a:ext cx="1631441" cy="656123"/>
                      </a:xfrm>
                      <a:prstGeom prst="rect">
                        <a:avLst/>
                      </a:prstGeom>
                      <a:noFill/>
                      <a:ln>
                        <a:noFill/>
                      </a:ln>
                      <a:effectLst/>
                    </p:spPr>
                  </p:pic>
                </p:oleObj>
              </mc:Fallback>
            </mc:AlternateContent>
          </a:graphicData>
        </a:graphic>
      </p:graphicFrame>
      <p:sp>
        <p:nvSpPr>
          <p:cNvPr id="26" name="Rectangle 25"/>
          <p:cNvSpPr/>
          <p:nvPr/>
        </p:nvSpPr>
        <p:spPr>
          <a:xfrm>
            <a:off x="3859994" y="4191000"/>
            <a:ext cx="4572000" cy="2031325"/>
          </a:xfrm>
          <a:prstGeom prst="rect">
            <a:avLst/>
          </a:prstGeom>
        </p:spPr>
        <p:txBody>
          <a:bodyPr>
            <a:spAutoFit/>
          </a:bodyPr>
          <a:lstStyle/>
          <a:p>
            <a:r>
              <a:rPr lang="en-GB" dirty="0">
                <a:latin typeface="Comic Sans MS" pitchFamily="66" charset="0"/>
              </a:rPr>
              <a:t>where</a:t>
            </a:r>
            <a:r>
              <a:rPr lang="en-GB" i="1" dirty="0">
                <a:latin typeface="Comic Sans MS" pitchFamily="66" charset="0"/>
              </a:rPr>
              <a:t> e</a:t>
            </a:r>
            <a:r>
              <a:rPr lang="en-GB" i="1" baseline="-25000" dirty="0">
                <a:latin typeface="Comic Sans MS" pitchFamily="66" charset="0"/>
              </a:rPr>
              <a:t>0</a:t>
            </a:r>
            <a:r>
              <a:rPr lang="en-GB" dirty="0">
                <a:latin typeface="Comic Sans MS" pitchFamily="66" charset="0"/>
              </a:rPr>
              <a:t> is the electrons charge, </a:t>
            </a:r>
            <a:r>
              <a:rPr lang="en-GB" i="1" dirty="0">
                <a:latin typeface="Comic Sans MS" pitchFamily="66" charset="0"/>
              </a:rPr>
              <a:t>N(t)</a:t>
            </a:r>
            <a:r>
              <a:rPr lang="en-GB" dirty="0">
                <a:latin typeface="Comic Sans MS" pitchFamily="66" charset="0"/>
              </a:rPr>
              <a:t> is the number of electrons presented at time </a:t>
            </a:r>
            <a:r>
              <a:rPr lang="en-GB" i="1" dirty="0">
                <a:latin typeface="Comic Sans MS" pitchFamily="66" charset="0"/>
              </a:rPr>
              <a:t>t</a:t>
            </a:r>
            <a:r>
              <a:rPr lang="en-GB" dirty="0">
                <a:latin typeface="Comic Sans MS" pitchFamily="66" charset="0"/>
              </a:rPr>
              <a:t>, </a:t>
            </a:r>
            <a:r>
              <a:rPr lang="en-GB" i="1" dirty="0">
                <a:latin typeface="Comic Sans MS" pitchFamily="66" charset="0"/>
              </a:rPr>
              <a:t>v</a:t>
            </a:r>
            <a:r>
              <a:rPr lang="en-GB" dirty="0">
                <a:latin typeface="Comic Sans MS" pitchFamily="66" charset="0"/>
              </a:rPr>
              <a:t> is the electron drift velocity, </a:t>
            </a:r>
            <a:r>
              <a:rPr lang="en-GB" b="1" i="1" dirty="0" err="1">
                <a:solidFill>
                  <a:srgbClr val="FF0000"/>
                </a:solidFill>
                <a:latin typeface="Comic Sans MS" pitchFamily="66" charset="0"/>
              </a:rPr>
              <a:t>E</a:t>
            </a:r>
            <a:r>
              <a:rPr lang="en-GB" b="1" i="1" baseline="-25000" dirty="0" err="1">
                <a:solidFill>
                  <a:srgbClr val="FF0000"/>
                </a:solidFill>
                <a:latin typeface="Comic Sans MS" pitchFamily="66" charset="0"/>
              </a:rPr>
              <a:t>w</a:t>
            </a:r>
            <a:r>
              <a:rPr lang="en-GB" b="1" dirty="0">
                <a:solidFill>
                  <a:srgbClr val="FF0000"/>
                </a:solidFill>
                <a:latin typeface="Comic Sans MS" pitchFamily="66" charset="0"/>
              </a:rPr>
              <a:t> (weighting field) is the electric field in the gap if we set the pickup electrode to </a:t>
            </a:r>
            <a:r>
              <a:rPr lang="en-GB" b="1" i="1" dirty="0" err="1">
                <a:solidFill>
                  <a:srgbClr val="FF0000"/>
                </a:solidFill>
                <a:latin typeface="Comic Sans MS" pitchFamily="66" charset="0"/>
              </a:rPr>
              <a:t>V</a:t>
            </a:r>
            <a:r>
              <a:rPr lang="en-GB" b="1" i="1" baseline="-25000" dirty="0" err="1">
                <a:solidFill>
                  <a:srgbClr val="FF0000"/>
                </a:solidFill>
                <a:latin typeface="Comic Sans MS" pitchFamily="66" charset="0"/>
              </a:rPr>
              <a:t>w</a:t>
            </a:r>
            <a:r>
              <a:rPr lang="en-GB" b="1" dirty="0">
                <a:solidFill>
                  <a:srgbClr val="FF0000"/>
                </a:solidFill>
                <a:latin typeface="Comic Sans MS" pitchFamily="66" charset="0"/>
              </a:rPr>
              <a:t> and ground all other electrodes</a:t>
            </a:r>
            <a:r>
              <a:rPr lang="en-GB" dirty="0">
                <a:latin typeface="Comic Sans MS" pitchFamily="66" charset="0"/>
              </a:rPr>
              <a:t>.</a:t>
            </a:r>
            <a:endParaRPr lang="en-US" dirty="0">
              <a:latin typeface="Comic Sans MS" pitchFamily="66" charset="0"/>
            </a:endParaRPr>
          </a:p>
        </p:txBody>
      </p:sp>
      <p:sp>
        <p:nvSpPr>
          <p:cNvPr id="27" name="TextBox 26"/>
          <p:cNvSpPr txBox="1"/>
          <p:nvPr/>
        </p:nvSpPr>
        <p:spPr>
          <a:xfrm>
            <a:off x="1066800" y="6324600"/>
            <a:ext cx="7696200" cy="523220"/>
          </a:xfrm>
          <a:prstGeom prst="rect">
            <a:avLst/>
          </a:prstGeom>
          <a:noFill/>
        </p:spPr>
        <p:txBody>
          <a:bodyPr wrap="square" rtlCol="0">
            <a:spAutoFit/>
          </a:bodyPr>
          <a:lstStyle/>
          <a:p>
            <a:r>
              <a:rPr lang="en-US" sz="1400" dirty="0" smtClean="0"/>
              <a:t>* Induced </a:t>
            </a:r>
            <a:r>
              <a:rPr lang="en-US" sz="1400" dirty="0"/>
              <a:t>signal in </a:t>
            </a:r>
            <a:r>
              <a:rPr lang="en-US" sz="1400" dirty="0" smtClean="0"/>
              <a:t>RPC, C. Lu, SNIC Symposium, SLAC, Stanford, California, 3-6 April, 2006. </a:t>
            </a:r>
            <a:r>
              <a:rPr lang="en-US" sz="1400" dirty="0">
                <a:hlinkClick r:id="rId7"/>
              </a:rPr>
              <a:t>http://www.slac.stanford.edu/econf/C0604032/papers/0201.PDF</a:t>
            </a:r>
            <a:endParaRPr lang="en-US" sz="1400" dirty="0"/>
          </a:p>
        </p:txBody>
      </p:sp>
      <p:sp>
        <p:nvSpPr>
          <p:cNvPr id="3" name="TextBox 2"/>
          <p:cNvSpPr txBox="1"/>
          <p:nvPr/>
        </p:nvSpPr>
        <p:spPr>
          <a:xfrm>
            <a:off x="1066800" y="5791200"/>
            <a:ext cx="2514600" cy="523220"/>
          </a:xfrm>
          <a:prstGeom prst="rect">
            <a:avLst/>
          </a:prstGeom>
          <a:noFill/>
        </p:spPr>
        <p:txBody>
          <a:bodyPr wrap="square" rtlCol="0">
            <a:spAutoFit/>
          </a:bodyPr>
          <a:lstStyle/>
          <a:p>
            <a:r>
              <a:rPr lang="en-US" sz="1400" dirty="0" smtClean="0">
                <a:latin typeface="Comic Sans MS" pitchFamily="66" charset="0"/>
              </a:rPr>
              <a:t>Induced signal mechanism in RPC chamber</a:t>
            </a:r>
            <a:endParaRPr lang="en-US" sz="1400" dirty="0">
              <a:latin typeface="Comic Sans MS" pitchFamily="66" charset="0"/>
            </a:endParaRPr>
          </a:p>
        </p:txBody>
      </p:sp>
      <p:sp>
        <p:nvSpPr>
          <p:cNvPr id="17" name="Rectangle 16"/>
          <p:cNvSpPr/>
          <p:nvPr/>
        </p:nvSpPr>
        <p:spPr>
          <a:xfrm>
            <a:off x="678712" y="104745"/>
            <a:ext cx="8382000" cy="400110"/>
          </a:xfrm>
          <a:prstGeom prst="rect">
            <a:avLst/>
          </a:prstGeom>
        </p:spPr>
        <p:txBody>
          <a:bodyPr wrap="square">
            <a:spAutoFit/>
          </a:bodyPr>
          <a:lstStyle/>
          <a:p>
            <a:r>
              <a:rPr lang="en-US" sz="2000" dirty="0" smtClean="0">
                <a:latin typeface="Comic Sans MS" panose="030F0702030302020204" pitchFamily="66" charset="0"/>
              </a:rPr>
              <a:t>Possible explanation of the strange timing behavior of the anode  </a:t>
            </a:r>
            <a:endParaRPr lang="en-US" sz="2000" dirty="0">
              <a:latin typeface="Comic Sans MS" panose="030F0702030302020204" pitchFamily="66" charset="0"/>
            </a:endParaRPr>
          </a:p>
        </p:txBody>
      </p:sp>
      <p:sp>
        <p:nvSpPr>
          <p:cNvPr id="7" name="Slide Number Placeholder 6"/>
          <p:cNvSpPr>
            <a:spLocks noGrp="1"/>
          </p:cNvSpPr>
          <p:nvPr>
            <p:ph type="sldNum" sz="quarter" idx="12"/>
          </p:nvPr>
        </p:nvSpPr>
        <p:spPr/>
        <p:txBody>
          <a:bodyPr/>
          <a:lstStyle/>
          <a:p>
            <a:fld id="{C92F825B-3D2B-4FB7-970B-0A73A0E61A35}" type="slidenum">
              <a:rPr lang="en-US" smtClean="0"/>
              <a:t>20</a:t>
            </a:fld>
            <a:endParaRPr lang="en-US"/>
          </a:p>
        </p:txBody>
      </p:sp>
    </p:spTree>
    <p:extLst>
      <p:ext uri="{BB962C8B-B14F-4D97-AF65-F5344CB8AC3E}">
        <p14:creationId xmlns:p14="http://schemas.microsoft.com/office/powerpoint/2010/main" val="32774061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838200" y="838200"/>
            <a:ext cx="71628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28600" y="990600"/>
            <a:ext cx="8686800" cy="2031325"/>
          </a:xfrm>
          <a:prstGeom prst="rect">
            <a:avLst/>
          </a:prstGeom>
          <a:noFill/>
        </p:spPr>
        <p:txBody>
          <a:bodyPr wrap="square" rtlCol="0">
            <a:spAutoFit/>
          </a:bodyPr>
          <a:lstStyle/>
          <a:p>
            <a:r>
              <a:rPr lang="en-US" dirty="0" smtClean="0">
                <a:latin typeface="Comic Sans MS" panose="030F0702030302020204" pitchFamily="66" charset="0"/>
              </a:rPr>
              <a:t>	The difference between RPC and APD is: for the former gas avalanche taking place in the high electric field region, for the latter both electron and ion can produce avalanche, but because the electron/ion is moving in the opposite direction, two induced signals will be added together. Therefore the basic signal formation mechanism should be similar.</a:t>
            </a:r>
          </a:p>
          <a:p>
            <a:r>
              <a:rPr lang="en-US" dirty="0" smtClean="0">
                <a:latin typeface="Comic Sans MS" panose="030F0702030302020204" pitchFamily="66" charset="0"/>
              </a:rPr>
              <a:t>	If we readout on anode we should set the anode electrode to </a:t>
            </a:r>
            <a:r>
              <a:rPr lang="en-US" dirty="0" err="1" smtClean="0">
                <a:latin typeface="Comic Sans MS" panose="030F0702030302020204" pitchFamily="66" charset="0"/>
              </a:rPr>
              <a:t>V</a:t>
            </a:r>
            <a:r>
              <a:rPr lang="en-US" baseline="-25000" dirty="0" err="1" smtClean="0">
                <a:latin typeface="Comic Sans MS" panose="030F0702030302020204" pitchFamily="66" charset="0"/>
              </a:rPr>
              <a:t>w</a:t>
            </a:r>
            <a:r>
              <a:rPr lang="en-US" baseline="-25000" dirty="0" smtClean="0">
                <a:latin typeface="Comic Sans MS" panose="030F0702030302020204" pitchFamily="66" charset="0"/>
              </a:rPr>
              <a:t>,</a:t>
            </a:r>
            <a:r>
              <a:rPr lang="en-US" dirty="0" smtClean="0">
                <a:latin typeface="Comic Sans MS" panose="030F0702030302020204" pitchFamily="66" charset="0"/>
              </a:rPr>
              <a:t> set all others to ground, then calculate the weighting field. </a:t>
            </a:r>
            <a:endParaRPr lang="en-US" dirty="0">
              <a:latin typeface="Comic Sans MS" panose="030F0702030302020204" pitchFamily="66" charset="0"/>
            </a:endParaRPr>
          </a:p>
        </p:txBody>
      </p:sp>
      <p:sp>
        <p:nvSpPr>
          <p:cNvPr id="7" name="Rectangle 6"/>
          <p:cNvSpPr/>
          <p:nvPr/>
        </p:nvSpPr>
        <p:spPr>
          <a:xfrm>
            <a:off x="342900" y="304800"/>
            <a:ext cx="8382000" cy="400110"/>
          </a:xfrm>
          <a:prstGeom prst="rect">
            <a:avLst/>
          </a:prstGeom>
        </p:spPr>
        <p:txBody>
          <a:bodyPr wrap="square">
            <a:spAutoFit/>
          </a:bodyPr>
          <a:lstStyle/>
          <a:p>
            <a:pPr algn="ctr"/>
            <a:r>
              <a:rPr lang="en-US" sz="2000" dirty="0" smtClean="0">
                <a:latin typeface="Comic Sans MS" panose="030F0702030302020204" pitchFamily="66" charset="0"/>
              </a:rPr>
              <a:t>Possible explanation … (Cont’d)</a:t>
            </a:r>
            <a:endParaRPr lang="en-US" sz="2000" dirty="0">
              <a:latin typeface="Comic Sans MS" panose="030F0702030302020204" pitchFamily="66"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944" y="2990088"/>
            <a:ext cx="6881404"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52400" y="4495800"/>
            <a:ext cx="8763000" cy="2308324"/>
          </a:xfrm>
          <a:prstGeom prst="rect">
            <a:avLst/>
          </a:prstGeom>
          <a:noFill/>
        </p:spPr>
        <p:txBody>
          <a:bodyPr wrap="square" rtlCol="0">
            <a:spAutoFit/>
          </a:bodyPr>
          <a:lstStyle/>
          <a:p>
            <a:r>
              <a:rPr lang="en-US" dirty="0" smtClean="0">
                <a:latin typeface="Comic Sans MS" panose="030F0702030302020204" pitchFamily="66" charset="0"/>
              </a:rPr>
              <a:t>	Since the anode surface P-type doping density is lower (see slide 23), its resistivity is high, the effective anode area is limited to a small region next to the anode pin, we model this as illustrated in above sketch. For the avalanche #1, the weighting field is normal there, so the induced signal looks normal, timing is no strange. But for the avalanche #2, the weighting field formed by anode and all other grounded electrodes is distorted from parallel geometry, quantitatively we can understand why the induced signal is much latter and its leading edge slope is much slower. </a:t>
            </a:r>
            <a:endParaRPr lang="en-US" dirty="0">
              <a:latin typeface="Comic Sans MS" panose="030F0702030302020204" pitchFamily="66" charset="0"/>
            </a:endParaRPr>
          </a:p>
        </p:txBody>
      </p:sp>
      <p:sp>
        <p:nvSpPr>
          <p:cNvPr id="4" name="Rectangle 3"/>
          <p:cNvSpPr/>
          <p:nvPr/>
        </p:nvSpPr>
        <p:spPr>
          <a:xfrm>
            <a:off x="4059936" y="3977640"/>
            <a:ext cx="45719"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656832" y="3611880"/>
            <a:ext cx="18288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912864" y="2916936"/>
            <a:ext cx="1148071" cy="369332"/>
          </a:xfrm>
          <a:prstGeom prst="rect">
            <a:avLst/>
          </a:prstGeom>
          <a:noFill/>
        </p:spPr>
        <p:txBody>
          <a:bodyPr wrap="none" rtlCol="0">
            <a:spAutoFit/>
          </a:bodyPr>
          <a:lstStyle/>
          <a:p>
            <a:r>
              <a:rPr lang="en-US" dirty="0" smtClean="0"/>
              <a:t>Anode pin</a:t>
            </a:r>
            <a:endParaRPr lang="en-US" dirty="0"/>
          </a:p>
        </p:txBody>
      </p:sp>
      <p:sp>
        <p:nvSpPr>
          <p:cNvPr id="9" name="TextBox 8"/>
          <p:cNvSpPr txBox="1"/>
          <p:nvPr/>
        </p:nvSpPr>
        <p:spPr>
          <a:xfrm>
            <a:off x="2523744" y="4197096"/>
            <a:ext cx="1323889" cy="369332"/>
          </a:xfrm>
          <a:prstGeom prst="rect">
            <a:avLst/>
          </a:prstGeom>
          <a:noFill/>
        </p:spPr>
        <p:txBody>
          <a:bodyPr wrap="none" rtlCol="0">
            <a:spAutoFit/>
          </a:bodyPr>
          <a:lstStyle/>
          <a:p>
            <a:r>
              <a:rPr lang="en-US" dirty="0" smtClean="0"/>
              <a:t>Cathode pin</a:t>
            </a:r>
            <a:endParaRPr lang="en-US" dirty="0"/>
          </a:p>
        </p:txBody>
      </p:sp>
      <p:cxnSp>
        <p:nvCxnSpPr>
          <p:cNvPr id="11" name="Straight Arrow Connector 10"/>
          <p:cNvCxnSpPr>
            <a:stCxn id="9" idx="3"/>
          </p:cNvCxnSpPr>
          <p:nvPr/>
        </p:nvCxnSpPr>
        <p:spPr>
          <a:xfrm flipV="1">
            <a:off x="3847633" y="4160520"/>
            <a:ext cx="139151" cy="2212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8" idx="1"/>
          </p:cNvCxnSpPr>
          <p:nvPr/>
        </p:nvCxnSpPr>
        <p:spPr>
          <a:xfrm flipH="1">
            <a:off x="6803136" y="3101602"/>
            <a:ext cx="109728" cy="4737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2"/>
          </p:nvPr>
        </p:nvSpPr>
        <p:spPr/>
        <p:txBody>
          <a:bodyPr/>
          <a:lstStyle/>
          <a:p>
            <a:fld id="{C92F825B-3D2B-4FB7-970B-0A73A0E61A35}" type="slidenum">
              <a:rPr lang="en-US" smtClean="0"/>
              <a:t>21</a:t>
            </a:fld>
            <a:endParaRPr lang="en-US"/>
          </a:p>
        </p:txBody>
      </p:sp>
    </p:spTree>
    <p:extLst>
      <p:ext uri="{BB962C8B-B14F-4D97-AF65-F5344CB8AC3E}">
        <p14:creationId xmlns:p14="http://schemas.microsoft.com/office/powerpoint/2010/main" val="2487736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66800" y="459432"/>
            <a:ext cx="6909809" cy="461665"/>
          </a:xfrm>
          <a:prstGeom prst="rect">
            <a:avLst/>
          </a:prstGeom>
          <a:noFill/>
        </p:spPr>
        <p:txBody>
          <a:bodyPr wrap="square" rtlCol="0">
            <a:spAutoFit/>
          </a:bodyPr>
          <a:lstStyle/>
          <a:p>
            <a:pPr algn="ctr"/>
            <a:r>
              <a:rPr lang="en-US" sz="2400" dirty="0" smtClean="0">
                <a:latin typeface="Comic Sans MS" pitchFamily="66" charset="0"/>
              </a:rPr>
              <a:t>Similarity of APD &amp; RPC weighting field</a:t>
            </a:r>
            <a:endParaRPr lang="en-US" sz="2400" dirty="0">
              <a:latin typeface="Comic Sans MS" pitchFamily="66" charset="0"/>
            </a:endParaRPr>
          </a:p>
        </p:txBody>
      </p:sp>
      <p:pic>
        <p:nvPicPr>
          <p:cNvPr id="7181" name="Picture 13" descr="weighting"/>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540" y="1548372"/>
            <a:ext cx="3453660" cy="30480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9314" y="1828800"/>
            <a:ext cx="3324681" cy="2767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066800" y="4596372"/>
            <a:ext cx="7543800" cy="923330"/>
          </a:xfrm>
          <a:prstGeom prst="rect">
            <a:avLst/>
          </a:prstGeom>
          <a:noFill/>
        </p:spPr>
        <p:txBody>
          <a:bodyPr wrap="square" rtlCol="0">
            <a:spAutoFit/>
          </a:bodyPr>
          <a:lstStyle/>
          <a:p>
            <a:r>
              <a:rPr lang="en-US" dirty="0" smtClean="0">
                <a:latin typeface="Comic Sans MS" pitchFamily="66" charset="0"/>
              </a:rPr>
              <a:t>The similarity between these two illustrations is very clear: the P-N junction </a:t>
            </a:r>
            <a:r>
              <a:rPr lang="en-US" dirty="0" smtClean="0">
                <a:latin typeface="Comic Sans MS" pitchFamily="66" charset="0"/>
                <a:sym typeface="Wingdings" pitchFamily="2" charset="2"/>
              </a:rPr>
              <a:t> Gas gap; other silicon material  Bakelite electrodes. </a:t>
            </a:r>
          </a:p>
          <a:p>
            <a:r>
              <a:rPr lang="en-US" dirty="0" smtClean="0">
                <a:latin typeface="Comic Sans MS" pitchFamily="66" charset="0"/>
                <a:sym typeface="Wingdings" pitchFamily="2" charset="2"/>
              </a:rPr>
              <a:t> </a:t>
            </a:r>
            <a:endParaRPr lang="en-US" dirty="0">
              <a:latin typeface="Comic Sans MS" pitchFamily="66" charset="0"/>
            </a:endParaRPr>
          </a:p>
        </p:txBody>
      </p:sp>
      <p:cxnSp>
        <p:nvCxnSpPr>
          <p:cNvPr id="14" name="Straight Arrow Connector 13"/>
          <p:cNvCxnSpPr/>
          <p:nvPr/>
        </p:nvCxnSpPr>
        <p:spPr>
          <a:xfrm>
            <a:off x="1066800" y="2462772"/>
            <a:ext cx="0" cy="12192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81000" y="2971800"/>
            <a:ext cx="685800" cy="369332"/>
          </a:xfrm>
          <a:prstGeom prst="rect">
            <a:avLst/>
          </a:prstGeom>
          <a:noFill/>
        </p:spPr>
        <p:txBody>
          <a:bodyPr wrap="square" rtlCol="0">
            <a:spAutoFit/>
          </a:bodyPr>
          <a:lstStyle/>
          <a:p>
            <a:r>
              <a:rPr lang="en-US" i="1" dirty="0" err="1" smtClean="0"/>
              <a:t>T</a:t>
            </a:r>
            <a:r>
              <a:rPr lang="en-US" i="1" baseline="-25000" dirty="0" err="1" smtClean="0"/>
              <a:t>silicon</a:t>
            </a:r>
            <a:endParaRPr lang="en-US" i="1" dirty="0"/>
          </a:p>
        </p:txBody>
      </p:sp>
      <p:sp>
        <p:nvSpPr>
          <p:cNvPr id="20" name="Right Brace 19"/>
          <p:cNvSpPr/>
          <p:nvPr/>
        </p:nvSpPr>
        <p:spPr>
          <a:xfrm>
            <a:off x="4521704" y="2667000"/>
            <a:ext cx="50296" cy="3048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2" name="Straight Arrow Connector 21"/>
          <p:cNvCxnSpPr>
            <a:stCxn id="20" idx="1"/>
          </p:cNvCxnSpPr>
          <p:nvPr/>
        </p:nvCxnSpPr>
        <p:spPr>
          <a:xfrm>
            <a:off x="4572000" y="2819400"/>
            <a:ext cx="1066800" cy="337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4493995" y="1752600"/>
            <a:ext cx="1144805" cy="7101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521704" y="3810000"/>
            <a:ext cx="1117096"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470652" y="2680156"/>
            <a:ext cx="1219200" cy="307777"/>
          </a:xfrm>
          <a:prstGeom prst="rect">
            <a:avLst/>
          </a:prstGeom>
          <a:noFill/>
        </p:spPr>
        <p:txBody>
          <a:bodyPr wrap="square" rtlCol="0">
            <a:spAutoFit/>
          </a:bodyPr>
          <a:lstStyle/>
          <a:p>
            <a:r>
              <a:rPr lang="en-US" sz="1400" dirty="0" smtClean="0"/>
              <a:t>P-N junction</a:t>
            </a:r>
            <a:endParaRPr lang="en-US" sz="1400" dirty="0"/>
          </a:p>
        </p:txBody>
      </p:sp>
      <p:sp>
        <p:nvSpPr>
          <p:cNvPr id="3" name="Rectangle 2"/>
          <p:cNvSpPr/>
          <p:nvPr/>
        </p:nvSpPr>
        <p:spPr>
          <a:xfrm>
            <a:off x="731520" y="2551176"/>
            <a:ext cx="475488"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9625" y="1490472"/>
            <a:ext cx="1148071" cy="369332"/>
          </a:xfrm>
          <a:prstGeom prst="rect">
            <a:avLst/>
          </a:prstGeom>
          <a:noFill/>
        </p:spPr>
        <p:txBody>
          <a:bodyPr wrap="none" rtlCol="0">
            <a:spAutoFit/>
          </a:bodyPr>
          <a:lstStyle/>
          <a:p>
            <a:r>
              <a:rPr lang="en-US" dirty="0" smtClean="0"/>
              <a:t>Anode pin</a:t>
            </a:r>
            <a:endParaRPr lang="en-US" dirty="0"/>
          </a:p>
        </p:txBody>
      </p:sp>
      <p:cxnSp>
        <p:nvCxnSpPr>
          <p:cNvPr id="9" name="Straight Arrow Connector 8"/>
          <p:cNvCxnSpPr>
            <a:stCxn id="17" idx="2"/>
            <a:endCxn id="3" idx="0"/>
          </p:cNvCxnSpPr>
          <p:nvPr/>
        </p:nvCxnSpPr>
        <p:spPr>
          <a:xfrm>
            <a:off x="564411" y="1859804"/>
            <a:ext cx="404853" cy="6913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fld id="{C92F825B-3D2B-4FB7-970B-0A73A0E61A35}" type="slidenum">
              <a:rPr lang="en-US" smtClean="0"/>
              <a:t>22</a:t>
            </a:fld>
            <a:endParaRPr lang="en-US"/>
          </a:p>
        </p:txBody>
      </p:sp>
    </p:spTree>
    <p:extLst>
      <p:ext uri="{BB962C8B-B14F-4D97-AF65-F5344CB8AC3E}">
        <p14:creationId xmlns:p14="http://schemas.microsoft.com/office/powerpoint/2010/main" val="29906781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66800" y="228600"/>
            <a:ext cx="6909809" cy="461665"/>
          </a:xfrm>
          <a:prstGeom prst="rect">
            <a:avLst/>
          </a:prstGeom>
          <a:noFill/>
        </p:spPr>
        <p:txBody>
          <a:bodyPr wrap="square" rtlCol="0">
            <a:spAutoFit/>
          </a:bodyPr>
          <a:lstStyle/>
          <a:p>
            <a:pPr algn="ctr"/>
            <a:r>
              <a:rPr lang="en-US" sz="2400" dirty="0" smtClean="0">
                <a:latin typeface="Comic Sans MS" pitchFamily="66" charset="0"/>
              </a:rPr>
              <a:t>Doping profile</a:t>
            </a:r>
            <a:endParaRPr lang="en-US" sz="2400" dirty="0">
              <a:latin typeface="Comic Sans MS" pitchFamily="66" charset="0"/>
            </a:endParaRPr>
          </a:p>
        </p:txBody>
      </p:sp>
      <p:sp>
        <p:nvSpPr>
          <p:cNvPr id="3" name="TextBox 2"/>
          <p:cNvSpPr txBox="1"/>
          <p:nvPr/>
        </p:nvSpPr>
        <p:spPr>
          <a:xfrm>
            <a:off x="685800" y="1000125"/>
            <a:ext cx="7696200" cy="1200329"/>
          </a:xfrm>
          <a:prstGeom prst="rect">
            <a:avLst/>
          </a:prstGeom>
          <a:noFill/>
        </p:spPr>
        <p:txBody>
          <a:bodyPr wrap="square" rtlCol="0">
            <a:spAutoFit/>
          </a:bodyPr>
          <a:lstStyle/>
          <a:p>
            <a:r>
              <a:rPr lang="en-US" b="0" dirty="0" smtClean="0">
                <a:latin typeface="Comic Sans MS" pitchFamily="66" charset="0"/>
                <a:ea typeface="Cambria Math"/>
                <a:sym typeface="Symbol"/>
              </a:rPr>
              <a:t>The doping profile is extracted from RMD IEEE NS October, 2006 paper. We add a thin layer of high density doping to each side of the APD: P side 10</a:t>
            </a:r>
            <a:r>
              <a:rPr lang="en-US" b="0" baseline="30000" dirty="0" smtClean="0">
                <a:latin typeface="Comic Sans MS" pitchFamily="66" charset="0"/>
                <a:ea typeface="Cambria Math"/>
                <a:sym typeface="Symbol"/>
              </a:rPr>
              <a:t>19</a:t>
            </a:r>
            <a:r>
              <a:rPr lang="en-US" b="0" dirty="0" smtClean="0">
                <a:latin typeface="Comic Sans MS" pitchFamily="66" charset="0"/>
                <a:ea typeface="Cambria Math"/>
                <a:sym typeface="Symbol"/>
              </a:rPr>
              <a:t> (will change it to </a:t>
            </a:r>
            <a:r>
              <a:rPr lang="en-US" b="1" dirty="0" smtClean="0">
                <a:solidFill>
                  <a:srgbClr val="FF0000"/>
                </a:solidFill>
                <a:latin typeface="Comic Sans MS" pitchFamily="66" charset="0"/>
                <a:ea typeface="Cambria Math"/>
                <a:sym typeface="Symbol"/>
              </a:rPr>
              <a:t>10</a:t>
            </a:r>
            <a:r>
              <a:rPr lang="en-US" b="1" baseline="30000" dirty="0" smtClean="0">
                <a:solidFill>
                  <a:srgbClr val="FF0000"/>
                </a:solidFill>
                <a:latin typeface="Comic Sans MS" pitchFamily="66" charset="0"/>
                <a:ea typeface="Cambria Math"/>
                <a:sym typeface="Symbol"/>
              </a:rPr>
              <a:t>17</a:t>
            </a:r>
            <a:r>
              <a:rPr lang="en-US" b="0" dirty="0" smtClean="0">
                <a:latin typeface="Comic Sans MS" pitchFamily="66" charset="0"/>
                <a:ea typeface="Cambria Math"/>
                <a:sym typeface="Symbol"/>
              </a:rPr>
              <a:t>), N side 10</a:t>
            </a:r>
            <a:r>
              <a:rPr lang="en-US" b="0" baseline="30000" dirty="0" smtClean="0">
                <a:latin typeface="Comic Sans MS" pitchFamily="66" charset="0"/>
                <a:ea typeface="Cambria Math"/>
                <a:sym typeface="Symbol"/>
              </a:rPr>
              <a:t>18</a:t>
            </a:r>
            <a:r>
              <a:rPr lang="en-US" b="0" dirty="0" smtClean="0">
                <a:latin typeface="Comic Sans MS" pitchFamily="66" charset="0"/>
                <a:ea typeface="Cambria Math"/>
                <a:sym typeface="Symbol"/>
              </a:rPr>
              <a:t> (will change it to </a:t>
            </a:r>
            <a:r>
              <a:rPr lang="en-US" b="1" dirty="0" smtClean="0">
                <a:solidFill>
                  <a:srgbClr val="FF0000"/>
                </a:solidFill>
                <a:latin typeface="Comic Sans MS" pitchFamily="66" charset="0"/>
                <a:ea typeface="Cambria Math"/>
                <a:sym typeface="Symbol"/>
              </a:rPr>
              <a:t>10</a:t>
            </a:r>
            <a:r>
              <a:rPr lang="en-US" b="1" baseline="30000" dirty="0" smtClean="0">
                <a:solidFill>
                  <a:srgbClr val="FF0000"/>
                </a:solidFill>
                <a:latin typeface="Comic Sans MS" pitchFamily="66" charset="0"/>
                <a:ea typeface="Cambria Math"/>
                <a:sym typeface="Symbol"/>
              </a:rPr>
              <a:t>21</a:t>
            </a:r>
            <a:r>
              <a:rPr lang="en-US" b="0" dirty="0" smtClean="0">
                <a:latin typeface="Comic Sans MS" pitchFamily="66" charset="0"/>
                <a:ea typeface="Cambria Math"/>
                <a:sym typeface="Symbol"/>
              </a:rPr>
              <a:t>). </a:t>
            </a:r>
          </a:p>
        </p:txBody>
      </p:sp>
      <p:graphicFrame>
        <p:nvGraphicFramePr>
          <p:cNvPr id="7" name="Chart 6"/>
          <p:cNvGraphicFramePr>
            <a:graphicFrameLocks/>
          </p:cNvGraphicFramePr>
          <p:nvPr>
            <p:extLst>
              <p:ext uri="{D42A27DB-BD31-4B8C-83A1-F6EECF244321}">
                <p14:modId xmlns:p14="http://schemas.microsoft.com/office/powerpoint/2010/main" val="2934769241"/>
              </p:ext>
            </p:extLst>
          </p:nvPr>
        </p:nvGraphicFramePr>
        <p:xfrm>
          <a:off x="1066799" y="2200454"/>
          <a:ext cx="3467101" cy="3133546"/>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7143" b="17143"/>
          <a:stretch/>
        </p:blipFill>
        <p:spPr bwMode="auto">
          <a:xfrm>
            <a:off x="4709908" y="1850366"/>
            <a:ext cx="3234803" cy="3483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709908" y="2025134"/>
            <a:ext cx="3733800" cy="369332"/>
          </a:xfrm>
          <a:prstGeom prst="rect">
            <a:avLst/>
          </a:prstGeom>
          <a:noFill/>
        </p:spPr>
        <p:txBody>
          <a:bodyPr wrap="square" rtlCol="0">
            <a:spAutoFit/>
          </a:bodyPr>
          <a:lstStyle/>
          <a:p>
            <a:r>
              <a:rPr lang="en-US" dirty="0" smtClean="0"/>
              <a:t>Measured APD doping profile</a:t>
            </a:r>
            <a:endParaRPr lang="en-US" dirty="0"/>
          </a:p>
        </p:txBody>
      </p:sp>
      <p:sp>
        <p:nvSpPr>
          <p:cNvPr id="10" name="TextBox 9"/>
          <p:cNvSpPr txBox="1"/>
          <p:nvPr/>
        </p:nvSpPr>
        <p:spPr>
          <a:xfrm>
            <a:off x="1041991" y="5334000"/>
            <a:ext cx="7696200" cy="830997"/>
          </a:xfrm>
          <a:prstGeom prst="rect">
            <a:avLst/>
          </a:prstGeom>
          <a:noFill/>
        </p:spPr>
        <p:txBody>
          <a:bodyPr wrap="square" rtlCol="0">
            <a:spAutoFit/>
          </a:bodyPr>
          <a:lstStyle/>
          <a:p>
            <a:r>
              <a:rPr lang="en-US" sz="1600" dirty="0" smtClean="0">
                <a:latin typeface="Comic Sans MS" panose="030F0702030302020204" pitchFamily="66" charset="0"/>
              </a:rPr>
              <a:t>Anode side resistivity is much higher than cathode side due to doping density difference, only small region around  the anode readout pin can efficiently collecting signal, it will rapidly decrease as shown on slide #17. </a:t>
            </a:r>
            <a:endParaRPr lang="en-US" sz="1600" dirty="0">
              <a:latin typeface="Comic Sans MS" panose="030F0702030302020204" pitchFamily="66" charset="0"/>
            </a:endParaRPr>
          </a:p>
        </p:txBody>
      </p:sp>
      <p:sp>
        <p:nvSpPr>
          <p:cNvPr id="11" name="Slide Number Placeholder 10"/>
          <p:cNvSpPr>
            <a:spLocks noGrp="1"/>
          </p:cNvSpPr>
          <p:nvPr>
            <p:ph type="sldNum" sz="quarter" idx="12"/>
          </p:nvPr>
        </p:nvSpPr>
        <p:spPr/>
        <p:txBody>
          <a:bodyPr/>
          <a:lstStyle/>
          <a:p>
            <a:fld id="{C92F825B-3D2B-4FB7-970B-0A73A0E61A35}" type="slidenum">
              <a:rPr lang="en-US" smtClean="0"/>
              <a:t>23</a:t>
            </a:fld>
            <a:endParaRPr lang="en-US"/>
          </a:p>
        </p:txBody>
      </p:sp>
    </p:spTree>
    <p:extLst>
      <p:ext uri="{BB962C8B-B14F-4D97-AF65-F5344CB8AC3E}">
        <p14:creationId xmlns:p14="http://schemas.microsoft.com/office/powerpoint/2010/main" val="36606086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66800" y="459432"/>
            <a:ext cx="6909809" cy="461665"/>
          </a:xfrm>
          <a:prstGeom prst="rect">
            <a:avLst/>
          </a:prstGeom>
          <a:noFill/>
        </p:spPr>
        <p:txBody>
          <a:bodyPr wrap="square" rtlCol="0">
            <a:spAutoFit/>
          </a:bodyPr>
          <a:lstStyle/>
          <a:p>
            <a:pPr algn="ctr"/>
            <a:r>
              <a:rPr lang="en-US" sz="2400" dirty="0" smtClean="0">
                <a:latin typeface="Comic Sans MS" pitchFamily="66" charset="0"/>
              </a:rPr>
              <a:t>Suggested improvement to the RMD APD </a:t>
            </a:r>
            <a:endParaRPr lang="en-US" sz="2400" dirty="0">
              <a:latin typeface="Comic Sans MS" pitchFamily="66"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725441045"/>
              </p:ext>
            </p:extLst>
          </p:nvPr>
        </p:nvGraphicFramePr>
        <p:xfrm>
          <a:off x="710540" y="1066800"/>
          <a:ext cx="7731512" cy="2971800"/>
        </p:xfrm>
        <a:graphic>
          <a:graphicData uri="http://schemas.openxmlformats.org/presentationml/2006/ole">
            <mc:AlternateContent xmlns:mc="http://schemas.openxmlformats.org/markup-compatibility/2006">
              <mc:Choice xmlns:v="urn:schemas-microsoft-com:vml" Requires="v">
                <p:oleObj spid="_x0000_s1040" name="AutoCAD Drawing" r:id="rId4" imgW="11544480" imgH="4438800" progId="AutoCAD.Drawing.16">
                  <p:embed/>
                </p:oleObj>
              </mc:Choice>
              <mc:Fallback>
                <p:oleObj name="AutoCAD Drawing" r:id="rId4" imgW="11544480" imgH="4438800" progId="AutoCAD.Drawing.16">
                  <p:embed/>
                  <p:pic>
                    <p:nvPicPr>
                      <p:cNvPr id="0" name=""/>
                      <p:cNvPicPr/>
                      <p:nvPr/>
                    </p:nvPicPr>
                    <p:blipFill>
                      <a:blip r:embed="rId5"/>
                      <a:stretch>
                        <a:fillRect/>
                      </a:stretch>
                    </p:blipFill>
                    <p:spPr>
                      <a:xfrm>
                        <a:off x="710540" y="1066800"/>
                        <a:ext cx="7731512" cy="2971800"/>
                      </a:xfrm>
                      <a:prstGeom prst="rect">
                        <a:avLst/>
                      </a:prstGeom>
                    </p:spPr>
                  </p:pic>
                </p:oleObj>
              </mc:Fallback>
            </mc:AlternateContent>
          </a:graphicData>
        </a:graphic>
      </p:graphicFrame>
      <p:sp>
        <p:nvSpPr>
          <p:cNvPr id="7" name="TextBox 6"/>
          <p:cNvSpPr txBox="1"/>
          <p:nvPr/>
        </p:nvSpPr>
        <p:spPr>
          <a:xfrm>
            <a:off x="762000" y="3657600"/>
            <a:ext cx="7696200" cy="1477328"/>
          </a:xfrm>
          <a:prstGeom prst="rect">
            <a:avLst/>
          </a:prstGeom>
          <a:noFill/>
        </p:spPr>
        <p:txBody>
          <a:bodyPr wrap="square" rtlCol="0">
            <a:spAutoFit/>
          </a:bodyPr>
          <a:lstStyle/>
          <a:p>
            <a:r>
              <a:rPr lang="en-US" dirty="0" smtClean="0">
                <a:latin typeface="Comic Sans MS" pitchFamily="66" charset="0"/>
              </a:rPr>
              <a:t>In this design HV electrodes are isolated from signal pick up electrodes. </a:t>
            </a:r>
          </a:p>
          <a:p>
            <a:r>
              <a:rPr lang="en-US" dirty="0" smtClean="0">
                <a:latin typeface="Comic Sans MS" pitchFamily="66" charset="0"/>
              </a:rPr>
              <a:t>Based on this idea RMD immediately developed large area mesh APD device, which greatly improve the signal uniformity and reduce time walk effect. </a:t>
            </a:r>
            <a:endParaRPr lang="en-US" dirty="0">
              <a:latin typeface="Comic Sans MS" pitchFamily="66" charset="0"/>
            </a:endParaRPr>
          </a:p>
        </p:txBody>
      </p:sp>
      <p:sp>
        <p:nvSpPr>
          <p:cNvPr id="8" name="Slide Number Placeholder 7"/>
          <p:cNvSpPr>
            <a:spLocks noGrp="1"/>
          </p:cNvSpPr>
          <p:nvPr>
            <p:ph type="sldNum" sz="quarter" idx="12"/>
          </p:nvPr>
        </p:nvSpPr>
        <p:spPr/>
        <p:txBody>
          <a:bodyPr/>
          <a:lstStyle/>
          <a:p>
            <a:fld id="{C92F825B-3D2B-4FB7-970B-0A73A0E61A35}" type="slidenum">
              <a:rPr lang="en-US" smtClean="0"/>
              <a:t>24</a:t>
            </a:fld>
            <a:endParaRPr lang="en-US"/>
          </a:p>
        </p:txBody>
      </p:sp>
    </p:spTree>
    <p:extLst>
      <p:ext uri="{BB962C8B-B14F-4D97-AF65-F5344CB8AC3E}">
        <p14:creationId xmlns:p14="http://schemas.microsoft.com/office/powerpoint/2010/main" val="17375949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p:spPr>
      </p:pic>
      <p:cxnSp>
        <p:nvCxnSpPr>
          <p:cNvPr id="8" name="Straight Connector 7"/>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90600" y="459432"/>
            <a:ext cx="7162800" cy="461665"/>
          </a:xfrm>
          <a:prstGeom prst="rect">
            <a:avLst/>
          </a:prstGeom>
          <a:noFill/>
        </p:spPr>
        <p:txBody>
          <a:bodyPr wrap="square" rtlCol="0">
            <a:spAutoFit/>
          </a:bodyPr>
          <a:lstStyle/>
          <a:p>
            <a:pPr algn="ctr"/>
            <a:r>
              <a:rPr lang="en-US" sz="2400" dirty="0" smtClean="0">
                <a:latin typeface="Comic Sans MS" panose="030F0702030302020204" pitchFamily="66" charset="0"/>
              </a:rPr>
              <a:t>APD test box</a:t>
            </a:r>
            <a:endParaRPr lang="en-US" sz="2400" dirty="0">
              <a:latin typeface="Comic Sans MS" panose="030F0702030302020204" pitchFamily="66"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295400"/>
            <a:ext cx="5410200" cy="454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C92F825B-3D2B-4FB7-970B-0A73A0E61A35}" type="slidenum">
              <a:rPr lang="en-US" smtClean="0"/>
              <a:t>3</a:t>
            </a:fld>
            <a:endParaRPr lang="en-US"/>
          </a:p>
        </p:txBody>
      </p:sp>
    </p:spTree>
    <p:extLst>
      <p:ext uri="{BB962C8B-B14F-4D97-AF65-F5344CB8AC3E}">
        <p14:creationId xmlns:p14="http://schemas.microsoft.com/office/powerpoint/2010/main" val="7005825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295400" y="381000"/>
            <a:ext cx="6553200" cy="461665"/>
          </a:xfrm>
          <a:prstGeom prst="rect">
            <a:avLst/>
          </a:prstGeom>
          <a:noFill/>
        </p:spPr>
        <p:txBody>
          <a:bodyPr wrap="square" rtlCol="0">
            <a:spAutoFit/>
          </a:bodyPr>
          <a:lstStyle/>
          <a:p>
            <a:pPr algn="ctr"/>
            <a:r>
              <a:rPr lang="en-US" sz="2400" dirty="0" smtClean="0">
                <a:solidFill>
                  <a:prstClr val="black"/>
                </a:solidFill>
                <a:latin typeface="Comic Sans MS" pitchFamily="66" charset="0"/>
              </a:rPr>
              <a:t>Measured Fe-55 spectrum</a:t>
            </a:r>
            <a:endParaRPr lang="en-US" sz="2400" dirty="0">
              <a:solidFill>
                <a:prstClr val="black"/>
              </a:solidFill>
              <a:latin typeface="Comic Sans MS" pitchFamily="66" charset="0"/>
            </a:endParaRPr>
          </a:p>
        </p:txBody>
      </p:sp>
      <p:sp>
        <p:nvSpPr>
          <p:cNvPr id="7" name="TextBox 6"/>
          <p:cNvSpPr txBox="1"/>
          <p:nvPr/>
        </p:nvSpPr>
        <p:spPr>
          <a:xfrm>
            <a:off x="895350" y="1143000"/>
            <a:ext cx="7562850" cy="646331"/>
          </a:xfrm>
          <a:prstGeom prst="rect">
            <a:avLst/>
          </a:prstGeom>
          <a:noFill/>
        </p:spPr>
        <p:txBody>
          <a:bodyPr wrap="square" rtlCol="0">
            <a:spAutoFit/>
          </a:bodyPr>
          <a:lstStyle/>
          <a:p>
            <a:r>
              <a:rPr lang="en-US" dirty="0" err="1" smtClean="0">
                <a:solidFill>
                  <a:prstClr val="black"/>
                </a:solidFill>
                <a:latin typeface="Comic Sans MS" pitchFamily="66" charset="0"/>
              </a:rPr>
              <a:t>Wenteq</a:t>
            </a:r>
            <a:r>
              <a:rPr lang="en-US" dirty="0" smtClean="0">
                <a:solidFill>
                  <a:prstClr val="black"/>
                </a:solidFill>
                <a:latin typeface="Comic Sans MS" pitchFamily="66" charset="0"/>
              </a:rPr>
              <a:t> 5008 amplifiers used in the test. Spectrum of Fe-55 for APD #2, HV @ -1800 V: </a:t>
            </a:r>
            <a:endParaRPr lang="en-US" dirty="0">
              <a:solidFill>
                <a:prstClr val="black"/>
              </a:solidFill>
              <a:latin typeface="Comic Sans MS" pitchFamily="66" charset="0"/>
            </a:endParaRPr>
          </a:p>
        </p:txBody>
      </p:sp>
      <p:sp>
        <p:nvSpPr>
          <p:cNvPr id="8" name="TextBox 7"/>
          <p:cNvSpPr txBox="1"/>
          <p:nvPr/>
        </p:nvSpPr>
        <p:spPr>
          <a:xfrm>
            <a:off x="6172200" y="1512332"/>
            <a:ext cx="2895600" cy="4247317"/>
          </a:xfrm>
          <a:prstGeom prst="rect">
            <a:avLst/>
          </a:prstGeom>
          <a:noFill/>
        </p:spPr>
        <p:txBody>
          <a:bodyPr wrap="square" rtlCol="0">
            <a:spAutoFit/>
          </a:bodyPr>
          <a:lstStyle/>
          <a:p>
            <a:r>
              <a:rPr lang="en-US" dirty="0" smtClean="0">
                <a:solidFill>
                  <a:prstClr val="black"/>
                </a:solidFill>
                <a:latin typeface="Comic Sans MS" panose="030F0702030302020204" pitchFamily="66" charset="0"/>
              </a:rPr>
              <a:t>APD #1 has thicker layer of epoxy on the mesh, which absorbs Fe55 x-ray, so the counting rate is quite low, we didn’t record its Fe55 spectrum.  </a:t>
            </a:r>
          </a:p>
          <a:p>
            <a:r>
              <a:rPr lang="en-US" dirty="0" smtClean="0">
                <a:solidFill>
                  <a:prstClr val="black"/>
                </a:solidFill>
                <a:latin typeface="Comic Sans MS" panose="030F0702030302020204" pitchFamily="66" charset="0"/>
              </a:rPr>
              <a:t>Ch#1 – APD#2 cathode; </a:t>
            </a:r>
          </a:p>
          <a:p>
            <a:r>
              <a:rPr lang="en-US" dirty="0" smtClean="0">
                <a:solidFill>
                  <a:prstClr val="black"/>
                </a:solidFill>
                <a:latin typeface="Comic Sans MS" panose="030F0702030302020204" pitchFamily="66" charset="0"/>
              </a:rPr>
              <a:t>Ch#2 – APD#2 mesh;</a:t>
            </a:r>
          </a:p>
          <a:p>
            <a:r>
              <a:rPr lang="en-US" dirty="0" smtClean="0">
                <a:solidFill>
                  <a:prstClr val="black"/>
                </a:solidFill>
                <a:latin typeface="Comic Sans MS" panose="030F0702030302020204" pitchFamily="66" charset="0"/>
              </a:rPr>
              <a:t>Ch#3 – APD#1 mesh; </a:t>
            </a:r>
          </a:p>
          <a:p>
            <a:r>
              <a:rPr lang="en-US" dirty="0" smtClean="0">
                <a:solidFill>
                  <a:prstClr val="black"/>
                </a:solidFill>
                <a:latin typeface="Comic Sans MS" panose="030F0702030302020204" pitchFamily="66" charset="0"/>
              </a:rPr>
              <a:t>Ch#4 – trigger; </a:t>
            </a:r>
          </a:p>
          <a:p>
            <a:r>
              <a:rPr lang="en-US" dirty="0" smtClean="0">
                <a:solidFill>
                  <a:prstClr val="black"/>
                </a:solidFill>
                <a:latin typeface="Comic Sans MS" panose="030F0702030302020204" pitchFamily="66" charset="0"/>
              </a:rPr>
              <a:t>Func1 – Ch#1 – Ch#2; </a:t>
            </a:r>
          </a:p>
          <a:p>
            <a:r>
              <a:rPr lang="en-US" dirty="0" smtClean="0">
                <a:solidFill>
                  <a:prstClr val="black"/>
                </a:solidFill>
                <a:latin typeface="Comic Sans MS" panose="030F0702030302020204" pitchFamily="66" charset="0"/>
              </a:rPr>
              <a:t>Histogram of Func1 – See next slide for details. </a:t>
            </a:r>
            <a:endParaRPr lang="en-US" dirty="0">
              <a:solidFill>
                <a:prstClr val="black"/>
              </a:solidFill>
              <a:latin typeface="Comic Sans MS" panose="030F0702030302020204" pitchFamily="66"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553" y="1789331"/>
            <a:ext cx="5638800" cy="4216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p:nvPr/>
        </p:nvCxnSpPr>
        <p:spPr>
          <a:xfrm flipH="1" flipV="1">
            <a:off x="3276600" y="4572000"/>
            <a:ext cx="2971800" cy="381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276600" y="2362200"/>
            <a:ext cx="2438400" cy="369332"/>
          </a:xfrm>
          <a:prstGeom prst="rect">
            <a:avLst/>
          </a:prstGeom>
          <a:noFill/>
        </p:spPr>
        <p:txBody>
          <a:bodyPr wrap="square" rtlCol="0">
            <a:spAutoFit/>
          </a:bodyPr>
          <a:lstStyle/>
          <a:p>
            <a:r>
              <a:rPr lang="en-US" dirty="0" smtClean="0">
                <a:solidFill>
                  <a:prstClr val="black"/>
                </a:solidFill>
              </a:rPr>
              <a:t>Func1=Ch#1-Ch#2</a:t>
            </a:r>
            <a:endParaRPr lang="en-US" dirty="0">
              <a:solidFill>
                <a:prstClr val="black"/>
              </a:solidFill>
            </a:endParaRPr>
          </a:p>
        </p:txBody>
      </p:sp>
      <p:cxnSp>
        <p:nvCxnSpPr>
          <p:cNvPr id="12" name="Straight Arrow Connector 11"/>
          <p:cNvCxnSpPr/>
          <p:nvPr/>
        </p:nvCxnSpPr>
        <p:spPr>
          <a:xfrm flipH="1">
            <a:off x="2895600" y="2546866"/>
            <a:ext cx="533400" cy="57733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C92F825B-3D2B-4FB7-970B-0A73A0E61A35}" type="slidenum">
              <a:rPr lang="en-US" smtClean="0"/>
              <a:t>4</a:t>
            </a:fld>
            <a:endParaRPr lang="en-US"/>
          </a:p>
        </p:txBody>
      </p:sp>
    </p:spTree>
    <p:extLst>
      <p:ext uri="{BB962C8B-B14F-4D97-AF65-F5344CB8AC3E}">
        <p14:creationId xmlns:p14="http://schemas.microsoft.com/office/powerpoint/2010/main" val="3181460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295400" y="381000"/>
            <a:ext cx="6553200" cy="461665"/>
          </a:xfrm>
          <a:prstGeom prst="rect">
            <a:avLst/>
          </a:prstGeom>
          <a:noFill/>
        </p:spPr>
        <p:txBody>
          <a:bodyPr wrap="square" rtlCol="0">
            <a:spAutoFit/>
          </a:bodyPr>
          <a:lstStyle/>
          <a:p>
            <a:pPr algn="ctr"/>
            <a:r>
              <a:rPr lang="en-US" sz="2400" dirty="0" smtClean="0">
                <a:solidFill>
                  <a:prstClr val="black"/>
                </a:solidFill>
                <a:latin typeface="Comic Sans MS" pitchFamily="66" charset="0"/>
              </a:rPr>
              <a:t>Measured Fe-55 spectrum</a:t>
            </a:r>
            <a:endParaRPr lang="en-US" sz="2400" dirty="0">
              <a:solidFill>
                <a:prstClr val="black"/>
              </a:solidFill>
              <a:latin typeface="Comic Sans MS" pitchFamily="66" charset="0"/>
            </a:endParaRPr>
          </a:p>
        </p:txBody>
      </p:sp>
      <p:sp>
        <p:nvSpPr>
          <p:cNvPr id="7" name="TextBox 6"/>
          <p:cNvSpPr txBox="1"/>
          <p:nvPr/>
        </p:nvSpPr>
        <p:spPr>
          <a:xfrm>
            <a:off x="895350" y="1143000"/>
            <a:ext cx="7562850" cy="369332"/>
          </a:xfrm>
          <a:prstGeom prst="rect">
            <a:avLst/>
          </a:prstGeom>
          <a:noFill/>
        </p:spPr>
        <p:txBody>
          <a:bodyPr wrap="square" rtlCol="0">
            <a:spAutoFit/>
          </a:bodyPr>
          <a:lstStyle/>
          <a:p>
            <a:r>
              <a:rPr lang="en-US" dirty="0" smtClean="0">
                <a:solidFill>
                  <a:prstClr val="black"/>
                </a:solidFill>
                <a:latin typeface="Comic Sans MS" pitchFamily="66" charset="0"/>
              </a:rPr>
              <a:t>Measured spectrum for Fe-55, HV @ -1800 V. </a:t>
            </a:r>
            <a:endParaRPr lang="en-US" dirty="0">
              <a:solidFill>
                <a:prstClr val="black"/>
              </a:solidFill>
              <a:latin typeface="Comic Sans MS" pitchFamily="66" charset="0"/>
            </a:endParaRPr>
          </a:p>
        </p:txBody>
      </p:sp>
      <p:sp>
        <p:nvSpPr>
          <p:cNvPr id="3" name="TextBox 2"/>
          <p:cNvSpPr txBox="1"/>
          <p:nvPr/>
        </p:nvSpPr>
        <p:spPr>
          <a:xfrm>
            <a:off x="952500" y="4713922"/>
            <a:ext cx="7239000" cy="1200329"/>
          </a:xfrm>
          <a:prstGeom prst="rect">
            <a:avLst/>
          </a:prstGeom>
          <a:noFill/>
        </p:spPr>
        <p:txBody>
          <a:bodyPr wrap="square" rtlCol="0">
            <a:spAutoFit/>
          </a:bodyPr>
          <a:lstStyle/>
          <a:p>
            <a:r>
              <a:rPr lang="en-US" dirty="0" smtClean="0">
                <a:solidFill>
                  <a:prstClr val="black"/>
                </a:solidFill>
              </a:rPr>
              <a:t>Fe55 peak is at ~210 mV, which corresponds to 5900/3.6 = 1639 e-h pairs. In 60-um silicon layer MIP particle can create ~</a:t>
            </a:r>
            <a:r>
              <a:rPr lang="en-US" dirty="0" smtClean="0">
                <a:solidFill>
                  <a:srgbClr val="FF0000"/>
                </a:solidFill>
              </a:rPr>
              <a:t>6000</a:t>
            </a:r>
            <a:r>
              <a:rPr lang="en-US" dirty="0" smtClean="0">
                <a:solidFill>
                  <a:prstClr val="black"/>
                </a:solidFill>
              </a:rPr>
              <a:t> e-h pairs. </a:t>
            </a:r>
            <a:endParaRPr lang="en-US" dirty="0" smtClean="0">
              <a:solidFill>
                <a:prstClr val="black"/>
              </a:solidFill>
            </a:endParaRPr>
          </a:p>
          <a:p>
            <a:r>
              <a:rPr lang="en-US" dirty="0" smtClean="0">
                <a:solidFill>
                  <a:prstClr val="black"/>
                </a:solidFill>
              </a:rPr>
              <a:t>We </a:t>
            </a:r>
            <a:r>
              <a:rPr lang="en-US" dirty="0" smtClean="0">
                <a:solidFill>
                  <a:prstClr val="black"/>
                </a:solidFill>
              </a:rPr>
              <a:t>should adjust laser intensity to 6000/1639 = 3.7 times Fe55 peak, </a:t>
            </a:r>
            <a:endParaRPr lang="en-US" dirty="0" smtClean="0">
              <a:solidFill>
                <a:prstClr val="black"/>
              </a:solidFill>
            </a:endParaRPr>
          </a:p>
          <a:p>
            <a:r>
              <a:rPr lang="en-US" dirty="0" smtClean="0">
                <a:solidFill>
                  <a:prstClr val="black"/>
                </a:solidFill>
              </a:rPr>
              <a:t>~</a:t>
            </a:r>
            <a:r>
              <a:rPr lang="en-US" b="1" dirty="0" smtClean="0">
                <a:solidFill>
                  <a:srgbClr val="FF0000"/>
                </a:solidFill>
              </a:rPr>
              <a:t>210 mV * 3.7 = 780 mV</a:t>
            </a:r>
            <a:r>
              <a:rPr lang="en-US" dirty="0" smtClean="0">
                <a:solidFill>
                  <a:prstClr val="black"/>
                </a:solidFill>
              </a:rPr>
              <a:t>, to mimic MIP signal. </a:t>
            </a:r>
            <a:endParaRPr lang="en-US" dirty="0">
              <a:solidFill>
                <a:prstClr val="black"/>
              </a:solidFill>
            </a:endParaRPr>
          </a:p>
        </p:txBody>
      </p:sp>
      <p:graphicFrame>
        <p:nvGraphicFramePr>
          <p:cNvPr id="10" name="Chart 9"/>
          <p:cNvGraphicFramePr>
            <a:graphicFrameLocks/>
          </p:cNvGraphicFramePr>
          <p:nvPr>
            <p:extLst/>
          </p:nvPr>
        </p:nvGraphicFramePr>
        <p:xfrm>
          <a:off x="2057400" y="160020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8" name="Slide Number Placeholder 7"/>
          <p:cNvSpPr>
            <a:spLocks noGrp="1"/>
          </p:cNvSpPr>
          <p:nvPr>
            <p:ph type="sldNum" sz="quarter" idx="12"/>
          </p:nvPr>
        </p:nvSpPr>
        <p:spPr/>
        <p:txBody>
          <a:bodyPr/>
          <a:lstStyle/>
          <a:p>
            <a:fld id="{C92F825B-3D2B-4FB7-970B-0A73A0E61A35}" type="slidenum">
              <a:rPr lang="en-US" smtClean="0"/>
              <a:t>5</a:t>
            </a:fld>
            <a:endParaRPr lang="en-US"/>
          </a:p>
        </p:txBody>
      </p:sp>
    </p:spTree>
    <p:extLst>
      <p:ext uri="{BB962C8B-B14F-4D97-AF65-F5344CB8AC3E}">
        <p14:creationId xmlns:p14="http://schemas.microsoft.com/office/powerpoint/2010/main" val="2377977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766465"/>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90575" y="304800"/>
            <a:ext cx="7562850" cy="461665"/>
          </a:xfrm>
          <a:prstGeom prst="rect">
            <a:avLst/>
          </a:prstGeom>
          <a:noFill/>
        </p:spPr>
        <p:txBody>
          <a:bodyPr wrap="square" rtlCol="0">
            <a:spAutoFit/>
          </a:bodyPr>
          <a:lstStyle/>
          <a:p>
            <a:pPr algn="ctr"/>
            <a:r>
              <a:rPr lang="en-US" sz="2400" dirty="0" smtClean="0">
                <a:solidFill>
                  <a:prstClr val="black"/>
                </a:solidFill>
                <a:latin typeface="Comic Sans MS" pitchFamily="66" charset="0"/>
              </a:rPr>
              <a:t>Time resolution</a:t>
            </a:r>
            <a:endParaRPr lang="en-US" sz="2400" dirty="0">
              <a:solidFill>
                <a:prstClr val="black"/>
              </a:solidFill>
              <a:latin typeface="Comic Sans MS" pitchFamily="66" charset="0"/>
            </a:endParaRPr>
          </a:p>
        </p:txBody>
      </p:sp>
      <p:sp>
        <p:nvSpPr>
          <p:cNvPr id="9" name="TextBox 8"/>
          <p:cNvSpPr txBox="1"/>
          <p:nvPr/>
        </p:nvSpPr>
        <p:spPr>
          <a:xfrm>
            <a:off x="4419600" y="3352800"/>
            <a:ext cx="4648200" cy="3139321"/>
          </a:xfrm>
          <a:prstGeom prst="rect">
            <a:avLst/>
          </a:prstGeom>
          <a:noFill/>
        </p:spPr>
        <p:txBody>
          <a:bodyPr wrap="square" rtlCol="0">
            <a:spAutoFit/>
          </a:bodyPr>
          <a:lstStyle/>
          <a:p>
            <a:r>
              <a:rPr lang="en-US" i="1" dirty="0" err="1">
                <a:solidFill>
                  <a:prstClr val="black"/>
                </a:solidFill>
                <a:latin typeface="Comic Sans MS" panose="030F0702030302020204" pitchFamily="66" charset="0"/>
              </a:rPr>
              <a:t>d</a:t>
            </a:r>
            <a:r>
              <a:rPr lang="en-US" i="1" dirty="0" err="1" smtClean="0">
                <a:solidFill>
                  <a:prstClr val="black"/>
                </a:solidFill>
                <a:latin typeface="Comic Sans MS" panose="030F0702030302020204" pitchFamily="66" charset="0"/>
              </a:rPr>
              <a:t>t</a:t>
            </a:r>
            <a:r>
              <a:rPr lang="en-US" dirty="0" smtClean="0">
                <a:solidFill>
                  <a:prstClr val="black"/>
                </a:solidFill>
                <a:latin typeface="Comic Sans MS" panose="030F0702030302020204" pitchFamily="66" charset="0"/>
              </a:rPr>
              <a:t> = APD#2 mesh to APD#1 mesh</a:t>
            </a:r>
          </a:p>
          <a:p>
            <a:r>
              <a:rPr lang="en-US" b="1" dirty="0" smtClean="0">
                <a:solidFill>
                  <a:prstClr val="black"/>
                </a:solidFill>
                <a:latin typeface="GreekC" panose="00000400000000000000" pitchFamily="2" charset="0"/>
                <a:cs typeface="GreekC" panose="00000400000000000000" pitchFamily="2" charset="0"/>
              </a:rPr>
              <a:t>s</a:t>
            </a:r>
            <a:r>
              <a:rPr lang="en-US" dirty="0" smtClean="0">
                <a:solidFill>
                  <a:prstClr val="black"/>
                </a:solidFill>
                <a:latin typeface="GreekC" panose="00000400000000000000" pitchFamily="2" charset="0"/>
                <a:cs typeface="GreekC" panose="00000400000000000000" pitchFamily="2" charset="0"/>
              </a:rPr>
              <a:t>(</a:t>
            </a:r>
            <a:r>
              <a:rPr lang="en-US" i="1" dirty="0" err="1" smtClean="0">
                <a:solidFill>
                  <a:prstClr val="black"/>
                </a:solidFill>
                <a:latin typeface="Comic Sans MS" panose="030F0702030302020204" pitchFamily="66" charset="0"/>
                <a:cs typeface="GreekC" panose="00000400000000000000" pitchFamily="2" charset="0"/>
              </a:rPr>
              <a:t>dt</a:t>
            </a:r>
            <a:r>
              <a:rPr lang="en-US" dirty="0" smtClean="0">
                <a:solidFill>
                  <a:prstClr val="black"/>
                </a:solidFill>
                <a:latin typeface="Comic Sans MS" panose="030F0702030302020204" pitchFamily="66" charset="0"/>
                <a:cs typeface="GreekC" panose="00000400000000000000" pitchFamily="2" charset="0"/>
              </a:rPr>
              <a:t>) = 16.9 </a:t>
            </a:r>
            <a:r>
              <a:rPr lang="en-US" dirty="0" err="1" smtClean="0">
                <a:solidFill>
                  <a:prstClr val="black"/>
                </a:solidFill>
                <a:latin typeface="Comic Sans MS" panose="030F0702030302020204" pitchFamily="66" charset="0"/>
                <a:cs typeface="GreekC" panose="00000400000000000000" pitchFamily="2" charset="0"/>
              </a:rPr>
              <a:t>ps</a:t>
            </a:r>
            <a:endParaRPr lang="en-US" dirty="0" smtClean="0">
              <a:solidFill>
                <a:prstClr val="black"/>
              </a:solidFill>
              <a:latin typeface="Comic Sans MS" panose="030F0702030302020204" pitchFamily="66" charset="0"/>
              <a:cs typeface="GreekC" panose="00000400000000000000" pitchFamily="2" charset="0"/>
            </a:endParaRPr>
          </a:p>
          <a:p>
            <a:endParaRPr lang="en-US" dirty="0">
              <a:solidFill>
                <a:prstClr val="black"/>
              </a:solidFill>
              <a:latin typeface="Comic Sans MS" panose="030F0702030302020204" pitchFamily="66" charset="0"/>
              <a:cs typeface="GreekC" panose="00000400000000000000" pitchFamily="2" charset="0"/>
            </a:endParaRPr>
          </a:p>
          <a:p>
            <a:r>
              <a:rPr lang="en-US" i="1" dirty="0" err="1">
                <a:solidFill>
                  <a:prstClr val="black"/>
                </a:solidFill>
                <a:latin typeface="Comic Sans MS" panose="030F0702030302020204" pitchFamily="66" charset="0"/>
              </a:rPr>
              <a:t>dt</a:t>
            </a:r>
            <a:r>
              <a:rPr lang="en-US" dirty="0">
                <a:solidFill>
                  <a:prstClr val="black"/>
                </a:solidFill>
                <a:latin typeface="Comic Sans MS" panose="030F0702030302020204" pitchFamily="66" charset="0"/>
              </a:rPr>
              <a:t> = </a:t>
            </a:r>
            <a:r>
              <a:rPr lang="en-US" dirty="0" smtClean="0">
                <a:solidFill>
                  <a:prstClr val="black"/>
                </a:solidFill>
                <a:latin typeface="Comic Sans MS" panose="030F0702030302020204" pitchFamily="66" charset="0"/>
              </a:rPr>
              <a:t>APD#2 Func1 to APD#1 mesh</a:t>
            </a:r>
            <a:endParaRPr lang="en-US" dirty="0">
              <a:solidFill>
                <a:prstClr val="black"/>
              </a:solidFill>
              <a:latin typeface="Comic Sans MS" panose="030F0702030302020204" pitchFamily="66" charset="0"/>
            </a:endParaRPr>
          </a:p>
          <a:p>
            <a:r>
              <a:rPr lang="en-US" b="1" dirty="0">
                <a:solidFill>
                  <a:prstClr val="black"/>
                </a:solidFill>
                <a:latin typeface="GreekC" panose="00000400000000000000" pitchFamily="2" charset="0"/>
                <a:cs typeface="GreekC" panose="00000400000000000000" pitchFamily="2" charset="0"/>
              </a:rPr>
              <a:t>s</a:t>
            </a:r>
            <a:r>
              <a:rPr lang="en-US" dirty="0">
                <a:solidFill>
                  <a:prstClr val="black"/>
                </a:solidFill>
                <a:latin typeface="GreekC" panose="00000400000000000000" pitchFamily="2" charset="0"/>
                <a:cs typeface="GreekC" panose="00000400000000000000" pitchFamily="2" charset="0"/>
              </a:rPr>
              <a:t>(</a:t>
            </a:r>
            <a:r>
              <a:rPr lang="en-US" i="1" dirty="0" err="1">
                <a:solidFill>
                  <a:prstClr val="black"/>
                </a:solidFill>
                <a:latin typeface="Comic Sans MS" panose="030F0702030302020204" pitchFamily="66" charset="0"/>
                <a:cs typeface="GreekC" panose="00000400000000000000" pitchFamily="2" charset="0"/>
              </a:rPr>
              <a:t>dt</a:t>
            </a:r>
            <a:r>
              <a:rPr lang="en-US" dirty="0">
                <a:solidFill>
                  <a:prstClr val="black"/>
                </a:solidFill>
                <a:latin typeface="Comic Sans MS" panose="030F0702030302020204" pitchFamily="66" charset="0"/>
                <a:cs typeface="GreekC" panose="00000400000000000000" pitchFamily="2" charset="0"/>
              </a:rPr>
              <a:t>) = </a:t>
            </a:r>
            <a:r>
              <a:rPr lang="en-US" dirty="0" smtClean="0">
                <a:solidFill>
                  <a:prstClr val="black"/>
                </a:solidFill>
                <a:latin typeface="Comic Sans MS" panose="030F0702030302020204" pitchFamily="66" charset="0"/>
                <a:cs typeface="GreekC" panose="00000400000000000000" pitchFamily="2" charset="0"/>
              </a:rPr>
              <a:t>15.6 </a:t>
            </a:r>
            <a:r>
              <a:rPr lang="en-US" dirty="0" err="1" smtClean="0">
                <a:solidFill>
                  <a:prstClr val="black"/>
                </a:solidFill>
                <a:latin typeface="Comic Sans MS" panose="030F0702030302020204" pitchFamily="66" charset="0"/>
                <a:cs typeface="GreekC" panose="00000400000000000000" pitchFamily="2" charset="0"/>
              </a:rPr>
              <a:t>ps</a:t>
            </a:r>
            <a:endParaRPr lang="en-US" dirty="0" smtClean="0">
              <a:solidFill>
                <a:prstClr val="black"/>
              </a:solidFill>
              <a:latin typeface="Comic Sans MS" panose="030F0702030302020204" pitchFamily="66" charset="0"/>
              <a:cs typeface="GreekC" panose="00000400000000000000" pitchFamily="2" charset="0"/>
            </a:endParaRPr>
          </a:p>
          <a:p>
            <a:r>
              <a:rPr lang="en-US" dirty="0" smtClean="0">
                <a:solidFill>
                  <a:prstClr val="black"/>
                </a:solidFill>
                <a:latin typeface="Comic Sans MS" panose="030F0702030302020204" pitchFamily="66" charset="0"/>
                <a:cs typeface="GreekC" panose="00000400000000000000" pitchFamily="2" charset="0"/>
              </a:rPr>
              <a:t>Thus we can derive the single APD’s time resolution = </a:t>
            </a:r>
            <a:r>
              <a:rPr lang="en-US" dirty="0" smtClean="0">
                <a:solidFill>
                  <a:srgbClr val="FF0000"/>
                </a:solidFill>
                <a:latin typeface="Comic Sans MS" panose="030F0702030302020204" pitchFamily="66" charset="0"/>
                <a:cs typeface="GreekC" panose="00000400000000000000" pitchFamily="2" charset="0"/>
              </a:rPr>
              <a:t>15.6/</a:t>
            </a:r>
            <a:r>
              <a:rPr lang="en-US" dirty="0" smtClean="0">
                <a:solidFill>
                  <a:srgbClr val="FF0000"/>
                </a:solidFill>
                <a:latin typeface="Comic Sans MS" panose="030F0702030302020204" pitchFamily="66" charset="0"/>
                <a:cs typeface="GreekC" panose="00000400000000000000" pitchFamily="2" charset="0"/>
                <a:sym typeface="Mathematica1"/>
              </a:rPr>
              <a:t>2 = 11 ps</a:t>
            </a:r>
            <a:r>
              <a:rPr lang="en-US" dirty="0" smtClean="0">
                <a:solidFill>
                  <a:prstClr val="black"/>
                </a:solidFill>
                <a:latin typeface="Comic Sans MS" panose="030F0702030302020204" pitchFamily="66" charset="0"/>
                <a:cs typeface="GreekC" panose="00000400000000000000" pitchFamily="2" charset="0"/>
                <a:sym typeface="Mathematica1"/>
              </a:rPr>
              <a:t>. </a:t>
            </a:r>
            <a:endParaRPr lang="en-US" dirty="0">
              <a:solidFill>
                <a:prstClr val="black"/>
              </a:solidFill>
              <a:latin typeface="GreekC" panose="00000400000000000000" pitchFamily="2" charset="0"/>
              <a:cs typeface="GreekC" panose="00000400000000000000" pitchFamily="2" charset="0"/>
            </a:endParaRPr>
          </a:p>
          <a:p>
            <a:endParaRPr lang="en-US" dirty="0" smtClean="0">
              <a:solidFill>
                <a:prstClr val="black"/>
              </a:solidFill>
              <a:latin typeface="GreekC" panose="00000400000000000000" pitchFamily="2" charset="0"/>
              <a:cs typeface="GreekC" panose="00000400000000000000" pitchFamily="2" charset="0"/>
            </a:endParaRPr>
          </a:p>
          <a:p>
            <a:r>
              <a:rPr lang="en-US" i="1" dirty="0" err="1">
                <a:solidFill>
                  <a:prstClr val="black"/>
                </a:solidFill>
                <a:latin typeface="Comic Sans MS" panose="030F0702030302020204" pitchFamily="66" charset="0"/>
              </a:rPr>
              <a:t>dt</a:t>
            </a:r>
            <a:r>
              <a:rPr lang="en-US" dirty="0">
                <a:solidFill>
                  <a:prstClr val="black"/>
                </a:solidFill>
                <a:latin typeface="Comic Sans MS" panose="030F0702030302020204" pitchFamily="66" charset="0"/>
              </a:rPr>
              <a:t> = </a:t>
            </a:r>
            <a:r>
              <a:rPr lang="en-US" dirty="0" smtClean="0">
                <a:solidFill>
                  <a:prstClr val="black"/>
                </a:solidFill>
                <a:latin typeface="Comic Sans MS" panose="030F0702030302020204" pitchFamily="66" charset="0"/>
              </a:rPr>
              <a:t>APD#2 cathode </a:t>
            </a:r>
            <a:r>
              <a:rPr lang="en-US" dirty="0">
                <a:solidFill>
                  <a:prstClr val="black"/>
                </a:solidFill>
                <a:latin typeface="Comic Sans MS" panose="030F0702030302020204" pitchFamily="66" charset="0"/>
              </a:rPr>
              <a:t>to </a:t>
            </a:r>
            <a:r>
              <a:rPr lang="en-US" dirty="0" smtClean="0">
                <a:solidFill>
                  <a:prstClr val="black"/>
                </a:solidFill>
                <a:latin typeface="Comic Sans MS" panose="030F0702030302020204" pitchFamily="66" charset="0"/>
              </a:rPr>
              <a:t>APD#1 mesh</a:t>
            </a:r>
            <a:endParaRPr lang="en-US" dirty="0">
              <a:solidFill>
                <a:prstClr val="black"/>
              </a:solidFill>
              <a:latin typeface="Comic Sans MS" panose="030F0702030302020204" pitchFamily="66" charset="0"/>
            </a:endParaRPr>
          </a:p>
          <a:p>
            <a:r>
              <a:rPr lang="en-US" b="1" dirty="0">
                <a:solidFill>
                  <a:prstClr val="black"/>
                </a:solidFill>
                <a:latin typeface="GreekC" panose="00000400000000000000" pitchFamily="2" charset="0"/>
                <a:cs typeface="GreekC" panose="00000400000000000000" pitchFamily="2" charset="0"/>
              </a:rPr>
              <a:t>s</a:t>
            </a:r>
            <a:r>
              <a:rPr lang="en-US" dirty="0">
                <a:solidFill>
                  <a:prstClr val="black"/>
                </a:solidFill>
                <a:latin typeface="GreekC" panose="00000400000000000000" pitchFamily="2" charset="0"/>
                <a:cs typeface="GreekC" panose="00000400000000000000" pitchFamily="2" charset="0"/>
              </a:rPr>
              <a:t>(</a:t>
            </a:r>
            <a:r>
              <a:rPr lang="en-US" i="1" dirty="0" err="1">
                <a:solidFill>
                  <a:prstClr val="black"/>
                </a:solidFill>
                <a:latin typeface="Comic Sans MS" panose="030F0702030302020204" pitchFamily="66" charset="0"/>
                <a:cs typeface="GreekC" panose="00000400000000000000" pitchFamily="2" charset="0"/>
              </a:rPr>
              <a:t>dt</a:t>
            </a:r>
            <a:r>
              <a:rPr lang="en-US" dirty="0">
                <a:solidFill>
                  <a:prstClr val="black"/>
                </a:solidFill>
                <a:latin typeface="Comic Sans MS" panose="030F0702030302020204" pitchFamily="66" charset="0"/>
                <a:cs typeface="GreekC" panose="00000400000000000000" pitchFamily="2" charset="0"/>
              </a:rPr>
              <a:t>) = </a:t>
            </a:r>
            <a:r>
              <a:rPr lang="en-US" dirty="0" smtClean="0">
                <a:solidFill>
                  <a:prstClr val="black"/>
                </a:solidFill>
                <a:latin typeface="Comic Sans MS" panose="030F0702030302020204" pitchFamily="66" charset="0"/>
                <a:cs typeface="GreekC" panose="00000400000000000000" pitchFamily="2" charset="0"/>
              </a:rPr>
              <a:t>17.3 </a:t>
            </a:r>
            <a:r>
              <a:rPr lang="en-US" dirty="0" err="1" smtClean="0">
                <a:solidFill>
                  <a:prstClr val="black"/>
                </a:solidFill>
                <a:latin typeface="Comic Sans MS" panose="030F0702030302020204" pitchFamily="66" charset="0"/>
                <a:cs typeface="GreekC" panose="00000400000000000000" pitchFamily="2" charset="0"/>
              </a:rPr>
              <a:t>ps</a:t>
            </a:r>
            <a:endParaRPr lang="en-US" dirty="0">
              <a:solidFill>
                <a:prstClr val="black"/>
              </a:solidFill>
              <a:latin typeface="GreekC" panose="00000400000000000000" pitchFamily="2" charset="0"/>
              <a:cs typeface="GreekC" panose="00000400000000000000" pitchFamily="2" charset="0"/>
            </a:endParaRPr>
          </a:p>
          <a:p>
            <a:endParaRPr lang="en-US" dirty="0">
              <a:solidFill>
                <a:prstClr val="black"/>
              </a:solidFill>
              <a:latin typeface="GreekC" panose="00000400000000000000" pitchFamily="2" charset="0"/>
              <a:cs typeface="GreekC" panose="00000400000000000000" pitchFamily="2" charset="0"/>
            </a:endParaRPr>
          </a:p>
        </p:txBody>
      </p:sp>
      <p:sp>
        <p:nvSpPr>
          <p:cNvPr id="2" name="TextBox 1"/>
          <p:cNvSpPr txBox="1"/>
          <p:nvPr/>
        </p:nvSpPr>
        <p:spPr>
          <a:xfrm>
            <a:off x="685800" y="838200"/>
            <a:ext cx="7772400" cy="1477328"/>
          </a:xfrm>
          <a:prstGeom prst="rect">
            <a:avLst/>
          </a:prstGeom>
          <a:noFill/>
        </p:spPr>
        <p:txBody>
          <a:bodyPr wrap="square" rtlCol="0">
            <a:spAutoFit/>
          </a:bodyPr>
          <a:lstStyle/>
          <a:p>
            <a:r>
              <a:rPr lang="en-US" dirty="0" smtClean="0">
                <a:solidFill>
                  <a:prstClr val="black"/>
                </a:solidFill>
                <a:latin typeface="Comic Sans MS" panose="030F0702030302020204" pitchFamily="66" charset="0"/>
              </a:rPr>
              <a:t>Adjust HP </a:t>
            </a:r>
            <a:r>
              <a:rPr lang="en-US" dirty="0" err="1" smtClean="0">
                <a:solidFill>
                  <a:prstClr val="black"/>
                </a:solidFill>
                <a:latin typeface="Comic Sans MS" panose="030F0702030302020204" pitchFamily="66" charset="0"/>
              </a:rPr>
              <a:t>pulser’s</a:t>
            </a:r>
            <a:r>
              <a:rPr lang="en-US" dirty="0" smtClean="0">
                <a:solidFill>
                  <a:prstClr val="black"/>
                </a:solidFill>
                <a:latin typeface="Comic Sans MS" panose="030F0702030302020204" pitchFamily="66" charset="0"/>
              </a:rPr>
              <a:t> output to tune the laser beam intensity until </a:t>
            </a:r>
            <a:r>
              <a:rPr lang="en-US" i="1" dirty="0" smtClean="0">
                <a:solidFill>
                  <a:prstClr val="black"/>
                </a:solidFill>
                <a:latin typeface="Comic Sans MS" panose="030F0702030302020204" pitchFamily="66" charset="0"/>
              </a:rPr>
              <a:t>V</a:t>
            </a:r>
            <a:r>
              <a:rPr lang="en-US" baseline="-25000" dirty="0" smtClean="0">
                <a:solidFill>
                  <a:prstClr val="black"/>
                </a:solidFill>
                <a:latin typeface="Comic Sans MS" panose="030F0702030302020204" pitchFamily="66" charset="0"/>
              </a:rPr>
              <a:t>Func1</a:t>
            </a:r>
            <a:r>
              <a:rPr lang="en-US" dirty="0" smtClean="0">
                <a:solidFill>
                  <a:prstClr val="black"/>
                </a:solidFill>
                <a:latin typeface="Comic Sans MS" panose="030F0702030302020204" pitchFamily="66" charset="0"/>
              </a:rPr>
              <a:t> is in neighborhood of 780 mV. For APD #1 only mesh signal is available, so we adjust its mesh signal size close to APD #2 mesh signal: 365 mV. </a:t>
            </a:r>
          </a:p>
          <a:p>
            <a:r>
              <a:rPr lang="en-US" dirty="0" smtClean="0">
                <a:solidFill>
                  <a:prstClr val="black"/>
                </a:solidFill>
                <a:latin typeface="Comic Sans MS" panose="030F0702030302020204" pitchFamily="66" charset="0"/>
              </a:rPr>
              <a:t>After this adjustment both channels can mimic MIP signal with laser beam. </a:t>
            </a:r>
            <a:r>
              <a:rPr lang="en-US" dirty="0">
                <a:solidFill>
                  <a:prstClr val="black"/>
                </a:solidFill>
                <a:latin typeface="Comic Sans MS" panose="030F0702030302020204" pitchFamily="66" charset="0"/>
              </a:rPr>
              <a:t>M</a:t>
            </a:r>
            <a:r>
              <a:rPr lang="en-US" dirty="0" smtClean="0">
                <a:solidFill>
                  <a:prstClr val="black"/>
                </a:solidFill>
                <a:latin typeface="Comic Sans MS" panose="030F0702030302020204" pitchFamily="66" charset="0"/>
              </a:rPr>
              <a:t>easure time resolution between these two APDs. </a:t>
            </a:r>
            <a:endParaRPr lang="en-US" dirty="0">
              <a:solidFill>
                <a:prstClr val="black"/>
              </a:solidFill>
              <a:latin typeface="Comic Sans MS" panose="030F0702030302020204" pitchFamily="66" charset="0"/>
            </a:endParaRPr>
          </a:p>
        </p:txBody>
      </p:sp>
      <p:graphicFrame>
        <p:nvGraphicFramePr>
          <p:cNvPr id="11" name="Chart 10"/>
          <p:cNvGraphicFramePr>
            <a:graphicFrameLocks/>
          </p:cNvGraphicFramePr>
          <p:nvPr>
            <p:extLst/>
          </p:nvPr>
        </p:nvGraphicFramePr>
        <p:xfrm>
          <a:off x="457200" y="2613791"/>
          <a:ext cx="3581400" cy="11200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extLst/>
          </p:nvPr>
        </p:nvGraphicFramePr>
        <p:xfrm>
          <a:off x="561975" y="3810000"/>
          <a:ext cx="3248025" cy="1295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a:graphicFrameLocks/>
          </p:cNvGraphicFramePr>
          <p:nvPr>
            <p:extLst/>
          </p:nvPr>
        </p:nvGraphicFramePr>
        <p:xfrm>
          <a:off x="535394" y="5057110"/>
          <a:ext cx="3274606" cy="1143000"/>
        </p:xfrm>
        <a:graphic>
          <a:graphicData uri="http://schemas.openxmlformats.org/drawingml/2006/chart">
            <c:chart xmlns:c="http://schemas.openxmlformats.org/drawingml/2006/chart" xmlns:r="http://schemas.openxmlformats.org/officeDocument/2006/relationships" r:id="rId5"/>
          </a:graphicData>
        </a:graphic>
      </p:graphicFrame>
      <p:sp>
        <p:nvSpPr>
          <p:cNvPr id="3" name="Slide Number Placeholder 2"/>
          <p:cNvSpPr>
            <a:spLocks noGrp="1"/>
          </p:cNvSpPr>
          <p:nvPr>
            <p:ph type="sldNum" sz="quarter" idx="12"/>
          </p:nvPr>
        </p:nvSpPr>
        <p:spPr/>
        <p:txBody>
          <a:bodyPr/>
          <a:lstStyle/>
          <a:p>
            <a:fld id="{C92F825B-3D2B-4FB7-970B-0A73A0E61A35}" type="slidenum">
              <a:rPr lang="en-US" smtClean="0"/>
              <a:t>6</a:t>
            </a:fld>
            <a:endParaRPr lang="en-US"/>
          </a:p>
        </p:txBody>
      </p:sp>
    </p:spTree>
    <p:extLst>
      <p:ext uri="{BB962C8B-B14F-4D97-AF65-F5344CB8AC3E}">
        <p14:creationId xmlns:p14="http://schemas.microsoft.com/office/powerpoint/2010/main" val="1655834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766465"/>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90575" y="304800"/>
            <a:ext cx="7562850" cy="461665"/>
          </a:xfrm>
          <a:prstGeom prst="rect">
            <a:avLst/>
          </a:prstGeom>
          <a:noFill/>
        </p:spPr>
        <p:txBody>
          <a:bodyPr wrap="square" rtlCol="0">
            <a:spAutoFit/>
          </a:bodyPr>
          <a:lstStyle/>
          <a:p>
            <a:pPr algn="ctr"/>
            <a:r>
              <a:rPr lang="en-US" sz="2400" dirty="0" smtClean="0">
                <a:latin typeface="Comic Sans MS" pitchFamily="66" charset="0"/>
              </a:rPr>
              <a:t>Illustration of </a:t>
            </a:r>
            <a:r>
              <a:rPr lang="en-US" sz="2400" dirty="0" err="1" smtClean="0">
                <a:latin typeface="Comic Sans MS" pitchFamily="66" charset="0"/>
              </a:rPr>
              <a:t>dt</a:t>
            </a:r>
            <a:r>
              <a:rPr lang="en-US" sz="2400" dirty="0" smtClean="0">
                <a:latin typeface="Comic Sans MS" pitchFamily="66" charset="0"/>
              </a:rPr>
              <a:t> measurement</a:t>
            </a:r>
            <a:endParaRPr lang="en-US" sz="2400" dirty="0">
              <a:latin typeface="Comic Sans MS" pitchFamily="66" charset="0"/>
            </a:endParaRPr>
          </a:p>
        </p:txBody>
      </p:sp>
      <p:sp>
        <p:nvSpPr>
          <p:cNvPr id="2" name="TextBox 1"/>
          <p:cNvSpPr txBox="1"/>
          <p:nvPr/>
        </p:nvSpPr>
        <p:spPr>
          <a:xfrm>
            <a:off x="685800" y="766465"/>
            <a:ext cx="7772400" cy="646331"/>
          </a:xfrm>
          <a:prstGeom prst="rect">
            <a:avLst/>
          </a:prstGeom>
          <a:noFill/>
        </p:spPr>
        <p:txBody>
          <a:bodyPr wrap="square" rtlCol="0">
            <a:spAutoFit/>
          </a:bodyPr>
          <a:lstStyle/>
          <a:p>
            <a:r>
              <a:rPr lang="en-US" dirty="0" smtClean="0">
                <a:latin typeface="Comic Sans MS" panose="030F0702030302020204" pitchFamily="66" charset="0"/>
              </a:rPr>
              <a:t>The following is a screen capture of the time measurement, several dozens of events are overlapped. </a:t>
            </a:r>
            <a:endParaRPr lang="en-US" dirty="0">
              <a:latin typeface="Comic Sans MS" panose="030F0702030302020204" pitchFamily="66"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7619" y="1421242"/>
            <a:ext cx="6352382" cy="4770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257800" y="2210253"/>
            <a:ext cx="2209801" cy="523220"/>
          </a:xfrm>
          <a:prstGeom prst="rect">
            <a:avLst/>
          </a:prstGeom>
          <a:noFill/>
        </p:spPr>
        <p:txBody>
          <a:bodyPr wrap="square" rtlCol="0">
            <a:spAutoFit/>
          </a:bodyPr>
          <a:lstStyle/>
          <a:p>
            <a:r>
              <a:rPr lang="en-US" sz="1400" dirty="0" smtClean="0">
                <a:latin typeface="Comic Sans MS" panose="030F0702030302020204" pitchFamily="66" charset="0"/>
              </a:rPr>
              <a:t>Measure </a:t>
            </a:r>
            <a:r>
              <a:rPr lang="en-US" sz="1400" i="1" dirty="0" err="1" smtClean="0">
                <a:latin typeface="Comic Sans MS" panose="030F0702030302020204" pitchFamily="66" charset="0"/>
              </a:rPr>
              <a:t>dt</a:t>
            </a:r>
            <a:r>
              <a:rPr lang="en-US" sz="1400" dirty="0" smtClean="0">
                <a:latin typeface="Comic Sans MS" panose="030F0702030302020204" pitchFamily="66" charset="0"/>
              </a:rPr>
              <a:t> of APD#2 cathode to APD#1 mesh</a:t>
            </a:r>
            <a:endParaRPr lang="en-US" sz="1400" dirty="0">
              <a:latin typeface="Comic Sans MS" panose="030F0702030302020204" pitchFamily="66" charset="0"/>
            </a:endParaRPr>
          </a:p>
        </p:txBody>
      </p:sp>
      <p:sp>
        <p:nvSpPr>
          <p:cNvPr id="8" name="TextBox 7"/>
          <p:cNvSpPr txBox="1"/>
          <p:nvPr/>
        </p:nvSpPr>
        <p:spPr>
          <a:xfrm>
            <a:off x="7620000" y="2905780"/>
            <a:ext cx="1447799" cy="523220"/>
          </a:xfrm>
          <a:prstGeom prst="rect">
            <a:avLst/>
          </a:prstGeom>
          <a:noFill/>
        </p:spPr>
        <p:txBody>
          <a:bodyPr wrap="square" rtlCol="0">
            <a:spAutoFit/>
          </a:bodyPr>
          <a:lstStyle/>
          <a:p>
            <a:r>
              <a:rPr lang="en-US" sz="1400" dirty="0" smtClean="0">
                <a:solidFill>
                  <a:srgbClr val="7030A0"/>
                </a:solidFill>
                <a:latin typeface="Comic Sans MS" panose="030F0702030302020204" pitchFamily="66" charset="0"/>
              </a:rPr>
              <a:t>Ch#3: APD#1 mesh</a:t>
            </a:r>
          </a:p>
        </p:txBody>
      </p:sp>
      <p:sp>
        <p:nvSpPr>
          <p:cNvPr id="14" name="TextBox 13"/>
          <p:cNvSpPr txBox="1"/>
          <p:nvPr/>
        </p:nvSpPr>
        <p:spPr>
          <a:xfrm>
            <a:off x="7629525" y="3429000"/>
            <a:ext cx="1447799" cy="523220"/>
          </a:xfrm>
          <a:prstGeom prst="rect">
            <a:avLst/>
          </a:prstGeom>
          <a:noFill/>
        </p:spPr>
        <p:txBody>
          <a:bodyPr wrap="square" rtlCol="0">
            <a:spAutoFit/>
          </a:bodyPr>
          <a:lstStyle/>
          <a:p>
            <a:r>
              <a:rPr lang="en-US" sz="1400" dirty="0" smtClean="0">
                <a:solidFill>
                  <a:srgbClr val="00B050"/>
                </a:solidFill>
                <a:latin typeface="Comic Sans MS" panose="030F0702030302020204" pitchFamily="66" charset="0"/>
              </a:rPr>
              <a:t>Ch#2: APD#2 mesh</a:t>
            </a:r>
          </a:p>
        </p:txBody>
      </p:sp>
      <p:sp>
        <p:nvSpPr>
          <p:cNvPr id="15" name="TextBox 14"/>
          <p:cNvSpPr txBox="1"/>
          <p:nvPr/>
        </p:nvSpPr>
        <p:spPr>
          <a:xfrm>
            <a:off x="7629524" y="4419600"/>
            <a:ext cx="1447799" cy="523220"/>
          </a:xfrm>
          <a:prstGeom prst="rect">
            <a:avLst/>
          </a:prstGeom>
          <a:noFill/>
        </p:spPr>
        <p:txBody>
          <a:bodyPr wrap="square" rtlCol="0">
            <a:spAutoFit/>
          </a:bodyPr>
          <a:lstStyle/>
          <a:p>
            <a:r>
              <a:rPr lang="en-US" sz="1400" dirty="0" smtClean="0">
                <a:solidFill>
                  <a:srgbClr val="FFC000"/>
                </a:solidFill>
                <a:latin typeface="Comic Sans MS" panose="030F0702030302020204" pitchFamily="66" charset="0"/>
              </a:rPr>
              <a:t>Ch#1: APD#2 cathode</a:t>
            </a:r>
          </a:p>
        </p:txBody>
      </p:sp>
      <p:sp>
        <p:nvSpPr>
          <p:cNvPr id="9" name="Slide Number Placeholder 8"/>
          <p:cNvSpPr>
            <a:spLocks noGrp="1"/>
          </p:cNvSpPr>
          <p:nvPr>
            <p:ph type="sldNum" sz="quarter" idx="12"/>
          </p:nvPr>
        </p:nvSpPr>
        <p:spPr/>
        <p:txBody>
          <a:bodyPr/>
          <a:lstStyle/>
          <a:p>
            <a:fld id="{C92F825B-3D2B-4FB7-970B-0A73A0E61A35}" type="slidenum">
              <a:rPr lang="en-US" smtClean="0"/>
              <a:t>7</a:t>
            </a:fld>
            <a:endParaRPr lang="en-US"/>
          </a:p>
        </p:txBody>
      </p:sp>
    </p:spTree>
    <p:extLst>
      <p:ext uri="{BB962C8B-B14F-4D97-AF65-F5344CB8AC3E}">
        <p14:creationId xmlns:p14="http://schemas.microsoft.com/office/powerpoint/2010/main" val="344581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766465"/>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90575" y="304800"/>
            <a:ext cx="7562850" cy="461665"/>
          </a:xfrm>
          <a:prstGeom prst="rect">
            <a:avLst/>
          </a:prstGeom>
          <a:noFill/>
        </p:spPr>
        <p:txBody>
          <a:bodyPr wrap="square" rtlCol="0">
            <a:spAutoFit/>
          </a:bodyPr>
          <a:lstStyle/>
          <a:p>
            <a:pPr algn="ctr"/>
            <a:r>
              <a:rPr lang="en-US" sz="2400" dirty="0" smtClean="0">
                <a:latin typeface="Comic Sans MS" pitchFamily="66" charset="0"/>
              </a:rPr>
              <a:t>Cathode termination effect on mesh signal</a:t>
            </a:r>
            <a:endParaRPr lang="en-US" sz="2400" dirty="0">
              <a:latin typeface="Comic Sans MS" pitchFamily="66" charset="0"/>
            </a:endParaRPr>
          </a:p>
        </p:txBody>
      </p:sp>
      <p:graphicFrame>
        <p:nvGraphicFramePr>
          <p:cNvPr id="10" name="Chart 9"/>
          <p:cNvGraphicFramePr>
            <a:graphicFrameLocks/>
          </p:cNvGraphicFramePr>
          <p:nvPr>
            <p:extLst>
              <p:ext uri="{D42A27DB-BD31-4B8C-83A1-F6EECF244321}">
                <p14:modId xmlns:p14="http://schemas.microsoft.com/office/powerpoint/2010/main" val="950213558"/>
              </p:ext>
            </p:extLst>
          </p:nvPr>
        </p:nvGraphicFramePr>
        <p:xfrm>
          <a:off x="689344" y="91440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extLst>
              <p:ext uri="{D42A27DB-BD31-4B8C-83A1-F6EECF244321}">
                <p14:modId xmlns:p14="http://schemas.microsoft.com/office/powerpoint/2010/main" val="1749789657"/>
              </p:ext>
            </p:extLst>
          </p:nvPr>
        </p:nvGraphicFramePr>
        <p:xfrm>
          <a:off x="673395" y="3581400"/>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5410200" y="1066800"/>
            <a:ext cx="3048000" cy="1200329"/>
          </a:xfrm>
          <a:prstGeom prst="rect">
            <a:avLst/>
          </a:prstGeom>
          <a:noFill/>
        </p:spPr>
        <p:txBody>
          <a:bodyPr wrap="square" rtlCol="0">
            <a:spAutoFit/>
          </a:bodyPr>
          <a:lstStyle/>
          <a:p>
            <a:r>
              <a:rPr lang="en-US" dirty="0" smtClean="0">
                <a:latin typeface="Comic Sans MS" panose="030F0702030302020204" pitchFamily="66" charset="0"/>
              </a:rPr>
              <a:t>Fe55 spectrum measured on mesh electrode, cathode output  terminated by 50 ohm. </a:t>
            </a:r>
            <a:endParaRPr lang="en-US" dirty="0">
              <a:latin typeface="Comic Sans MS" panose="030F0702030302020204" pitchFamily="66" charset="0"/>
            </a:endParaRPr>
          </a:p>
        </p:txBody>
      </p:sp>
      <p:sp>
        <p:nvSpPr>
          <p:cNvPr id="3" name="Rectangle 2"/>
          <p:cNvSpPr/>
          <p:nvPr/>
        </p:nvSpPr>
        <p:spPr>
          <a:xfrm>
            <a:off x="5546649" y="3813544"/>
            <a:ext cx="3392275" cy="1477328"/>
          </a:xfrm>
          <a:prstGeom prst="rect">
            <a:avLst/>
          </a:prstGeom>
        </p:spPr>
        <p:txBody>
          <a:bodyPr wrap="none">
            <a:spAutoFit/>
          </a:bodyPr>
          <a:lstStyle/>
          <a:p>
            <a:r>
              <a:rPr lang="en-US" dirty="0" smtClean="0">
                <a:latin typeface="Comic Sans MS" panose="030F0702030302020204" pitchFamily="66" charset="0"/>
              </a:rPr>
              <a:t>Fe55 spectrum measured on </a:t>
            </a:r>
          </a:p>
          <a:p>
            <a:r>
              <a:rPr lang="en-US" dirty="0" smtClean="0">
                <a:latin typeface="Comic Sans MS" panose="030F0702030302020204" pitchFamily="66" charset="0"/>
              </a:rPr>
              <a:t>mesh electrode, cathode </a:t>
            </a:r>
          </a:p>
          <a:p>
            <a:r>
              <a:rPr lang="en-US" dirty="0" smtClean="0">
                <a:latin typeface="Comic Sans MS" panose="030F0702030302020204" pitchFamily="66" charset="0"/>
              </a:rPr>
              <a:t>output  terminated </a:t>
            </a:r>
            <a:r>
              <a:rPr lang="en-US" dirty="0">
                <a:latin typeface="Comic Sans MS" panose="030F0702030302020204" pitchFamily="66" charset="0"/>
              </a:rPr>
              <a:t>by </a:t>
            </a:r>
            <a:r>
              <a:rPr lang="en-US" dirty="0" smtClean="0">
                <a:latin typeface="Comic Sans MS" panose="030F0702030302020204" pitchFamily="66" charset="0"/>
              </a:rPr>
              <a:t>0 </a:t>
            </a:r>
            <a:r>
              <a:rPr lang="en-US" dirty="0">
                <a:latin typeface="Comic Sans MS" panose="030F0702030302020204" pitchFamily="66" charset="0"/>
              </a:rPr>
              <a:t>ohm. </a:t>
            </a:r>
            <a:endParaRPr lang="en-US" dirty="0" smtClean="0">
              <a:latin typeface="Comic Sans MS" panose="030F0702030302020204" pitchFamily="66" charset="0"/>
            </a:endParaRPr>
          </a:p>
          <a:p>
            <a:r>
              <a:rPr lang="en-US" dirty="0" smtClean="0">
                <a:latin typeface="Comic Sans MS" panose="030F0702030302020204" pitchFamily="66" charset="0"/>
              </a:rPr>
              <a:t>Signal is larger than 50 ohm </a:t>
            </a:r>
          </a:p>
          <a:p>
            <a:r>
              <a:rPr lang="en-US" dirty="0" smtClean="0">
                <a:latin typeface="Comic Sans MS" panose="030F0702030302020204" pitchFamily="66" charset="0"/>
              </a:rPr>
              <a:t>termination  scenario. </a:t>
            </a:r>
            <a:endParaRPr lang="en-US" dirty="0">
              <a:latin typeface="Comic Sans MS" panose="030F0702030302020204" pitchFamily="66" charset="0"/>
            </a:endParaRPr>
          </a:p>
        </p:txBody>
      </p:sp>
      <p:cxnSp>
        <p:nvCxnSpPr>
          <p:cNvPr id="9" name="Straight Connector 8"/>
          <p:cNvCxnSpPr/>
          <p:nvPr/>
        </p:nvCxnSpPr>
        <p:spPr>
          <a:xfrm flipV="1">
            <a:off x="2971800" y="1066800"/>
            <a:ext cx="0" cy="4953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429000" y="1066800"/>
            <a:ext cx="76200" cy="4953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fld id="{C92F825B-3D2B-4FB7-970B-0A73A0E61A35}" type="slidenum">
              <a:rPr lang="en-US" smtClean="0"/>
              <a:t>8</a:t>
            </a:fld>
            <a:endParaRPr lang="en-US"/>
          </a:p>
        </p:txBody>
      </p:sp>
    </p:spTree>
    <p:extLst>
      <p:ext uri="{BB962C8B-B14F-4D97-AF65-F5344CB8AC3E}">
        <p14:creationId xmlns:p14="http://schemas.microsoft.com/office/powerpoint/2010/main" val="1325112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766465"/>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57200" y="304799"/>
            <a:ext cx="8124825" cy="461665"/>
          </a:xfrm>
          <a:prstGeom prst="rect">
            <a:avLst/>
          </a:prstGeom>
          <a:noFill/>
        </p:spPr>
        <p:txBody>
          <a:bodyPr wrap="square" rtlCol="0">
            <a:spAutoFit/>
          </a:bodyPr>
          <a:lstStyle/>
          <a:p>
            <a:pPr algn="ctr"/>
            <a:r>
              <a:rPr lang="en-US" sz="2400" dirty="0" smtClean="0">
                <a:latin typeface="Comic Sans MS" pitchFamily="66" charset="0"/>
              </a:rPr>
              <a:t>Interesting observation of the induced signal on anode </a:t>
            </a:r>
            <a:endParaRPr lang="en-US" sz="2400" dirty="0">
              <a:latin typeface="Comic Sans MS" pitchFamily="66" charset="0"/>
            </a:endParaRPr>
          </a:p>
        </p:txBody>
      </p:sp>
      <p:sp>
        <p:nvSpPr>
          <p:cNvPr id="2" name="TextBox 1"/>
          <p:cNvSpPr txBox="1"/>
          <p:nvPr/>
        </p:nvSpPr>
        <p:spPr>
          <a:xfrm>
            <a:off x="571499" y="914400"/>
            <a:ext cx="7896225" cy="2031325"/>
          </a:xfrm>
          <a:prstGeom prst="rect">
            <a:avLst/>
          </a:prstGeom>
          <a:noFill/>
        </p:spPr>
        <p:txBody>
          <a:bodyPr wrap="square" rtlCol="0">
            <a:spAutoFit/>
          </a:bodyPr>
          <a:lstStyle/>
          <a:p>
            <a:r>
              <a:rPr lang="en-US" dirty="0" smtClean="0">
                <a:latin typeface="Comic Sans MS" panose="030F0702030302020204" pitchFamily="66" charset="0"/>
              </a:rPr>
              <a:t>We have noticed that when we shift the laser beam along with x-direction, the induced signal on anode is also shifting along with time. This phenomenon must relate to the mechanism of signal formation in the APD. </a:t>
            </a:r>
          </a:p>
          <a:p>
            <a:r>
              <a:rPr lang="en-US" dirty="0" smtClean="0">
                <a:latin typeface="Comic Sans MS" panose="030F0702030302020204" pitchFamily="66" charset="0"/>
              </a:rPr>
              <a:t>For this test we only use APD#2, all three channels available on the Agilent scope are hooked up to this APD: mesh(ch#1), cathode(ch#2) and anode(ch#3), leave the 4-th one as the trigger channel. </a:t>
            </a:r>
            <a:endParaRPr lang="en-US" dirty="0">
              <a:latin typeface="Comic Sans MS" panose="030F0702030302020204" pitchFamily="66"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4395" y="3124200"/>
            <a:ext cx="3057525"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C92F825B-3D2B-4FB7-970B-0A73A0E61A35}" type="slidenum">
              <a:rPr lang="en-US" smtClean="0"/>
              <a:t>9</a:t>
            </a:fld>
            <a:endParaRPr lang="en-US"/>
          </a:p>
        </p:txBody>
      </p:sp>
    </p:spTree>
    <p:extLst>
      <p:ext uri="{BB962C8B-B14F-4D97-AF65-F5344CB8AC3E}">
        <p14:creationId xmlns:p14="http://schemas.microsoft.com/office/powerpoint/2010/main" val="42778364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18556</TotalTime>
  <Words>1715</Words>
  <Application>Microsoft Office PowerPoint</Application>
  <PresentationFormat>On-screen Show (4:3)</PresentationFormat>
  <Paragraphs>221</Paragraphs>
  <Slides>24</Slides>
  <Notes>1</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24</vt:i4>
      </vt:variant>
    </vt:vector>
  </HeadingPairs>
  <TitlesOfParts>
    <vt:vector size="38" baseType="lpstr">
      <vt:lpstr>宋体</vt:lpstr>
      <vt:lpstr>宋体</vt:lpstr>
      <vt:lpstr>Arial</vt:lpstr>
      <vt:lpstr>Calibri</vt:lpstr>
      <vt:lpstr>Cambria Math</vt:lpstr>
      <vt:lpstr>Comic Sans MS</vt:lpstr>
      <vt:lpstr>GreekC</vt:lpstr>
      <vt:lpstr>Mathematica1</vt:lpstr>
      <vt:lpstr>Symbol</vt:lpstr>
      <vt:lpstr>Times New Roman</vt:lpstr>
      <vt:lpstr>Wingdings</vt:lpstr>
      <vt:lpstr>Office Theme</vt:lpstr>
      <vt:lpstr>Equation</vt:lpstr>
      <vt:lpstr>AutoCAD Drawing</vt:lpstr>
      <vt:lpstr>APD time resolution study with beam splitter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Test setup</vt:lpstr>
      <vt:lpstr>Test setup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Princeton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Fast timing test setup</dc:title>
  <dc:creator>Princeton Affiliate</dc:creator>
  <cp:lastModifiedBy>Kirk T McDonald</cp:lastModifiedBy>
  <cp:revision>164</cp:revision>
  <dcterms:created xsi:type="dcterms:W3CDTF">2012-01-12T18:16:11Z</dcterms:created>
  <dcterms:modified xsi:type="dcterms:W3CDTF">2016-01-26T03:53:41Z</dcterms:modified>
</cp:coreProperties>
</file>