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72" r:id="rId4"/>
    <p:sldId id="286" r:id="rId5"/>
    <p:sldId id="273" r:id="rId6"/>
    <p:sldId id="287" r:id="rId7"/>
    <p:sldId id="288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9" autoAdjust="0"/>
    <p:restoredTop sz="94626" autoAdjust="0"/>
  </p:normalViewPr>
  <p:slideViewPr>
    <p:cSldViewPr>
      <p:cViewPr>
        <p:scale>
          <a:sx n="80" d="100"/>
          <a:sy n="80" d="100"/>
        </p:scale>
        <p:origin x="-486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VHist00001!$A$1:$A$415</c:f>
              <c:numCache>
                <c:formatCode>0.00E+00</c:formatCode>
                <c:ptCount val="415"/>
                <c:pt idx="0">
                  <c:v>-0.119145</c:v>
                </c:pt>
                <c:pt idx="1">
                  <c:v>-0.118823</c:v>
                </c:pt>
                <c:pt idx="2">
                  <c:v>-0.11849999999999999</c:v>
                </c:pt>
                <c:pt idx="3">
                  <c:v>-0.118177</c:v>
                </c:pt>
                <c:pt idx="4">
                  <c:v>-0.117855</c:v>
                </c:pt>
                <c:pt idx="5">
                  <c:v>-0.117532</c:v>
                </c:pt>
                <c:pt idx="6">
                  <c:v>-0.11720999999999999</c:v>
                </c:pt>
                <c:pt idx="7">
                  <c:v>-0.116887</c:v>
                </c:pt>
                <c:pt idx="8">
                  <c:v>-0.116565</c:v>
                </c:pt>
                <c:pt idx="9">
                  <c:v>-0.116242</c:v>
                </c:pt>
                <c:pt idx="10">
                  <c:v>-0.11591899999999999</c:v>
                </c:pt>
                <c:pt idx="11">
                  <c:v>-0.11559700000000001</c:v>
                </c:pt>
                <c:pt idx="12">
                  <c:v>-0.115274</c:v>
                </c:pt>
                <c:pt idx="13">
                  <c:v>-0.114952</c:v>
                </c:pt>
                <c:pt idx="14">
                  <c:v>-0.11462899999999999</c:v>
                </c:pt>
                <c:pt idx="15">
                  <c:v>-0.114306</c:v>
                </c:pt>
                <c:pt idx="16">
                  <c:v>-0.113984</c:v>
                </c:pt>
                <c:pt idx="17">
                  <c:v>-0.113661</c:v>
                </c:pt>
                <c:pt idx="18">
                  <c:v>-0.113339</c:v>
                </c:pt>
                <c:pt idx="19">
                  <c:v>-0.11301600000000001</c:v>
                </c:pt>
                <c:pt idx="20">
                  <c:v>-0.112694</c:v>
                </c:pt>
                <c:pt idx="21">
                  <c:v>-0.112371</c:v>
                </c:pt>
                <c:pt idx="22">
                  <c:v>-0.11204799999999999</c:v>
                </c:pt>
                <c:pt idx="23">
                  <c:v>-0.11172600000000001</c:v>
                </c:pt>
                <c:pt idx="24">
                  <c:v>-0.111403</c:v>
                </c:pt>
                <c:pt idx="25">
                  <c:v>-0.111081</c:v>
                </c:pt>
                <c:pt idx="26">
                  <c:v>-0.110758</c:v>
                </c:pt>
                <c:pt idx="27">
                  <c:v>-0.11043500000000001</c:v>
                </c:pt>
                <c:pt idx="28">
                  <c:v>-0.110113</c:v>
                </c:pt>
                <c:pt idx="29">
                  <c:v>-0.10979</c:v>
                </c:pt>
                <c:pt idx="30">
                  <c:v>-0.109468</c:v>
                </c:pt>
                <c:pt idx="31">
                  <c:v>-0.10914500000000001</c:v>
                </c:pt>
                <c:pt idx="32">
                  <c:v>-0.108823</c:v>
                </c:pt>
                <c:pt idx="33">
                  <c:v>-0.1085</c:v>
                </c:pt>
                <c:pt idx="34">
                  <c:v>-0.108177</c:v>
                </c:pt>
                <c:pt idx="35">
                  <c:v>-0.10785500000000001</c:v>
                </c:pt>
                <c:pt idx="36">
                  <c:v>-0.107532</c:v>
                </c:pt>
                <c:pt idx="37">
                  <c:v>-0.10721</c:v>
                </c:pt>
                <c:pt idx="38">
                  <c:v>-0.106887</c:v>
                </c:pt>
                <c:pt idx="39">
                  <c:v>-0.10656499999999999</c:v>
                </c:pt>
                <c:pt idx="40">
                  <c:v>-0.106242</c:v>
                </c:pt>
                <c:pt idx="41">
                  <c:v>-0.105919</c:v>
                </c:pt>
                <c:pt idx="42">
                  <c:v>-0.105597</c:v>
                </c:pt>
                <c:pt idx="43">
                  <c:v>-0.10527400000000001</c:v>
                </c:pt>
                <c:pt idx="44">
                  <c:v>-0.104952</c:v>
                </c:pt>
                <c:pt idx="45">
                  <c:v>-0.104629</c:v>
                </c:pt>
                <c:pt idx="46">
                  <c:v>-0.104306</c:v>
                </c:pt>
                <c:pt idx="47">
                  <c:v>-0.10398399999999999</c:v>
                </c:pt>
                <c:pt idx="48">
                  <c:v>-0.103661</c:v>
                </c:pt>
                <c:pt idx="49">
                  <c:v>-0.103339</c:v>
                </c:pt>
                <c:pt idx="50">
                  <c:v>-0.103016</c:v>
                </c:pt>
                <c:pt idx="51">
                  <c:v>-0.10269399999999999</c:v>
                </c:pt>
                <c:pt idx="52">
                  <c:v>-0.102371</c:v>
                </c:pt>
                <c:pt idx="53">
                  <c:v>-0.102048</c:v>
                </c:pt>
                <c:pt idx="54">
                  <c:v>-0.101726</c:v>
                </c:pt>
                <c:pt idx="55">
                  <c:v>-0.10140299999999999</c:v>
                </c:pt>
                <c:pt idx="56">
                  <c:v>-0.101081</c:v>
                </c:pt>
                <c:pt idx="57">
                  <c:v>-0.100758</c:v>
                </c:pt>
                <c:pt idx="58">
                  <c:v>-0.100435</c:v>
                </c:pt>
                <c:pt idx="59">
                  <c:v>-0.10011299999999999</c:v>
                </c:pt>
                <c:pt idx="60">
                  <c:v>-9.9790000000000004E-2</c:v>
                </c:pt>
                <c:pt idx="61">
                  <c:v>-9.9468000000000001E-2</c:v>
                </c:pt>
                <c:pt idx="62">
                  <c:v>-9.9144999999999997E-2</c:v>
                </c:pt>
                <c:pt idx="63">
                  <c:v>-9.8822999999999994E-2</c:v>
                </c:pt>
                <c:pt idx="64">
                  <c:v>-9.8500000000000004E-2</c:v>
                </c:pt>
                <c:pt idx="65">
                  <c:v>-9.8177E-2</c:v>
                </c:pt>
                <c:pt idx="66">
                  <c:v>-9.7854999999999998E-2</c:v>
                </c:pt>
                <c:pt idx="67">
                  <c:v>-9.7531999999999994E-2</c:v>
                </c:pt>
                <c:pt idx="68">
                  <c:v>-9.7210000000000005E-2</c:v>
                </c:pt>
                <c:pt idx="69">
                  <c:v>-9.6887000000000001E-2</c:v>
                </c:pt>
                <c:pt idx="70">
                  <c:v>-9.6564999999999998E-2</c:v>
                </c:pt>
                <c:pt idx="71">
                  <c:v>-9.6241999999999994E-2</c:v>
                </c:pt>
                <c:pt idx="72">
                  <c:v>-9.5919000000000004E-2</c:v>
                </c:pt>
                <c:pt idx="73">
                  <c:v>-9.5597000000000001E-2</c:v>
                </c:pt>
                <c:pt idx="74">
                  <c:v>-9.5273999999999998E-2</c:v>
                </c:pt>
                <c:pt idx="75">
                  <c:v>-9.4951999999999995E-2</c:v>
                </c:pt>
                <c:pt idx="76">
                  <c:v>-9.4629000000000005E-2</c:v>
                </c:pt>
                <c:pt idx="77">
                  <c:v>-9.4306000000000001E-2</c:v>
                </c:pt>
                <c:pt idx="78">
                  <c:v>-9.3983999999999998E-2</c:v>
                </c:pt>
                <c:pt idx="79">
                  <c:v>-9.3660999999999994E-2</c:v>
                </c:pt>
                <c:pt idx="80">
                  <c:v>-9.3339000000000005E-2</c:v>
                </c:pt>
                <c:pt idx="81">
                  <c:v>-9.3016000000000001E-2</c:v>
                </c:pt>
                <c:pt idx="82">
                  <c:v>-9.2693999999999999E-2</c:v>
                </c:pt>
                <c:pt idx="83">
                  <c:v>-9.2370999999999995E-2</c:v>
                </c:pt>
                <c:pt idx="84">
                  <c:v>-9.2048000000000005E-2</c:v>
                </c:pt>
                <c:pt idx="85">
                  <c:v>-9.1726000000000002E-2</c:v>
                </c:pt>
                <c:pt idx="86">
                  <c:v>-9.1402999999999998E-2</c:v>
                </c:pt>
                <c:pt idx="87">
                  <c:v>-9.1080999999999995E-2</c:v>
                </c:pt>
                <c:pt idx="88">
                  <c:v>-9.0758000000000005E-2</c:v>
                </c:pt>
                <c:pt idx="89">
                  <c:v>-9.0435000000000001E-2</c:v>
                </c:pt>
                <c:pt idx="90">
                  <c:v>-9.0112999999999999E-2</c:v>
                </c:pt>
                <c:pt idx="91">
                  <c:v>-8.9789999999999995E-2</c:v>
                </c:pt>
                <c:pt idx="92">
                  <c:v>-8.9468000000000006E-2</c:v>
                </c:pt>
                <c:pt idx="93">
                  <c:v>-8.9145000000000002E-2</c:v>
                </c:pt>
                <c:pt idx="94">
                  <c:v>-8.8822999999999999E-2</c:v>
                </c:pt>
                <c:pt idx="95">
                  <c:v>-8.8499999999999995E-2</c:v>
                </c:pt>
                <c:pt idx="96">
                  <c:v>-8.8177000000000005E-2</c:v>
                </c:pt>
                <c:pt idx="97">
                  <c:v>-8.7855000000000003E-2</c:v>
                </c:pt>
                <c:pt idx="98">
                  <c:v>-8.7531999999999999E-2</c:v>
                </c:pt>
                <c:pt idx="99">
                  <c:v>-8.7209999999999996E-2</c:v>
                </c:pt>
                <c:pt idx="100">
                  <c:v>-8.6887000000000006E-2</c:v>
                </c:pt>
                <c:pt idx="101">
                  <c:v>-8.6565000000000003E-2</c:v>
                </c:pt>
                <c:pt idx="102">
                  <c:v>-8.6241999999999999E-2</c:v>
                </c:pt>
                <c:pt idx="103">
                  <c:v>-8.5918999999999995E-2</c:v>
                </c:pt>
                <c:pt idx="104">
                  <c:v>-8.5597000000000006E-2</c:v>
                </c:pt>
                <c:pt idx="105">
                  <c:v>-8.5274000000000003E-2</c:v>
                </c:pt>
                <c:pt idx="106">
                  <c:v>-8.4952E-2</c:v>
                </c:pt>
                <c:pt idx="107">
                  <c:v>-8.4628999999999996E-2</c:v>
                </c:pt>
                <c:pt idx="108">
                  <c:v>-8.4306000000000006E-2</c:v>
                </c:pt>
                <c:pt idx="109">
                  <c:v>-8.3984000000000003E-2</c:v>
                </c:pt>
                <c:pt idx="110">
                  <c:v>-8.3660999999999999E-2</c:v>
                </c:pt>
                <c:pt idx="111">
                  <c:v>-8.3338999999999996E-2</c:v>
                </c:pt>
                <c:pt idx="112">
                  <c:v>-8.3016000000000006E-2</c:v>
                </c:pt>
                <c:pt idx="113">
                  <c:v>-8.2694000000000004E-2</c:v>
                </c:pt>
                <c:pt idx="114">
                  <c:v>-8.2371E-2</c:v>
                </c:pt>
                <c:pt idx="115">
                  <c:v>-8.2047999999999996E-2</c:v>
                </c:pt>
                <c:pt idx="116">
                  <c:v>-8.1725999999999993E-2</c:v>
                </c:pt>
                <c:pt idx="117">
                  <c:v>-8.1403000000000003E-2</c:v>
                </c:pt>
                <c:pt idx="118">
                  <c:v>-8.1081E-2</c:v>
                </c:pt>
                <c:pt idx="119">
                  <c:v>-8.0757999999999996E-2</c:v>
                </c:pt>
                <c:pt idx="120">
                  <c:v>-8.0435000000000006E-2</c:v>
                </c:pt>
                <c:pt idx="121">
                  <c:v>-8.0113000000000004E-2</c:v>
                </c:pt>
                <c:pt idx="122">
                  <c:v>-7.979E-2</c:v>
                </c:pt>
                <c:pt idx="123">
                  <c:v>-7.9467999999999997E-2</c:v>
                </c:pt>
                <c:pt idx="124">
                  <c:v>-7.9144999999999993E-2</c:v>
                </c:pt>
                <c:pt idx="125">
                  <c:v>-7.8823000000000004E-2</c:v>
                </c:pt>
                <c:pt idx="126">
                  <c:v>-7.85E-2</c:v>
                </c:pt>
                <c:pt idx="127">
                  <c:v>-7.8176999999999996E-2</c:v>
                </c:pt>
                <c:pt idx="128">
                  <c:v>-7.7854999999999994E-2</c:v>
                </c:pt>
                <c:pt idx="129">
                  <c:v>-7.7532000000000004E-2</c:v>
                </c:pt>
                <c:pt idx="130">
                  <c:v>-7.7210000000000001E-2</c:v>
                </c:pt>
                <c:pt idx="131">
                  <c:v>-7.6886999999999997E-2</c:v>
                </c:pt>
                <c:pt idx="132">
                  <c:v>-7.6564999999999994E-2</c:v>
                </c:pt>
                <c:pt idx="133">
                  <c:v>-7.6242000000000004E-2</c:v>
                </c:pt>
                <c:pt idx="134">
                  <c:v>-7.5919E-2</c:v>
                </c:pt>
                <c:pt idx="135">
                  <c:v>-7.5596999999999998E-2</c:v>
                </c:pt>
                <c:pt idx="136">
                  <c:v>-7.5273999999999994E-2</c:v>
                </c:pt>
                <c:pt idx="137">
                  <c:v>-7.4952000000000005E-2</c:v>
                </c:pt>
                <c:pt idx="138">
                  <c:v>-7.4629000000000001E-2</c:v>
                </c:pt>
                <c:pt idx="139">
                  <c:v>-7.4305999999999997E-2</c:v>
                </c:pt>
                <c:pt idx="140">
                  <c:v>-7.3983999999999994E-2</c:v>
                </c:pt>
                <c:pt idx="141">
                  <c:v>-7.3661000000000004E-2</c:v>
                </c:pt>
                <c:pt idx="142">
                  <c:v>-7.3339000000000001E-2</c:v>
                </c:pt>
                <c:pt idx="143">
                  <c:v>-7.3015999999999998E-2</c:v>
                </c:pt>
                <c:pt idx="144">
                  <c:v>-7.2693999999999995E-2</c:v>
                </c:pt>
                <c:pt idx="145">
                  <c:v>-7.2371000000000005E-2</c:v>
                </c:pt>
                <c:pt idx="146">
                  <c:v>-7.2048000000000001E-2</c:v>
                </c:pt>
                <c:pt idx="147">
                  <c:v>-7.1725999999999998E-2</c:v>
                </c:pt>
                <c:pt idx="148">
                  <c:v>-7.1402999999999994E-2</c:v>
                </c:pt>
                <c:pt idx="149">
                  <c:v>-7.1081000000000005E-2</c:v>
                </c:pt>
                <c:pt idx="150">
                  <c:v>-7.0758000000000001E-2</c:v>
                </c:pt>
                <c:pt idx="151">
                  <c:v>-7.0434999999999998E-2</c:v>
                </c:pt>
                <c:pt idx="152">
                  <c:v>-7.0112999999999995E-2</c:v>
                </c:pt>
                <c:pt idx="153">
                  <c:v>-6.9790000000000005E-2</c:v>
                </c:pt>
                <c:pt idx="154">
                  <c:v>-6.9468000000000002E-2</c:v>
                </c:pt>
                <c:pt idx="155">
                  <c:v>-6.9144999999999998E-2</c:v>
                </c:pt>
                <c:pt idx="156">
                  <c:v>-6.8822999999999995E-2</c:v>
                </c:pt>
                <c:pt idx="157">
                  <c:v>-6.8500000000000005E-2</c:v>
                </c:pt>
                <c:pt idx="158">
                  <c:v>-6.8177000000000001E-2</c:v>
                </c:pt>
                <c:pt idx="159">
                  <c:v>-6.7854999999999999E-2</c:v>
                </c:pt>
                <c:pt idx="160">
                  <c:v>-6.7531999999999995E-2</c:v>
                </c:pt>
                <c:pt idx="161">
                  <c:v>-6.7210000000000006E-2</c:v>
                </c:pt>
                <c:pt idx="162">
                  <c:v>-6.6887000000000002E-2</c:v>
                </c:pt>
                <c:pt idx="163">
                  <c:v>-6.6564999999999999E-2</c:v>
                </c:pt>
                <c:pt idx="164">
                  <c:v>-6.6241999999999995E-2</c:v>
                </c:pt>
                <c:pt idx="165">
                  <c:v>-6.5919000000000005E-2</c:v>
                </c:pt>
                <c:pt idx="166">
                  <c:v>-6.5597000000000003E-2</c:v>
                </c:pt>
                <c:pt idx="167">
                  <c:v>-6.5273999999999999E-2</c:v>
                </c:pt>
                <c:pt idx="168">
                  <c:v>-6.4951999999999996E-2</c:v>
                </c:pt>
                <c:pt idx="169">
                  <c:v>-6.4629000000000006E-2</c:v>
                </c:pt>
                <c:pt idx="170">
                  <c:v>-6.4306000000000002E-2</c:v>
                </c:pt>
                <c:pt idx="171">
                  <c:v>-6.3983999999999999E-2</c:v>
                </c:pt>
                <c:pt idx="172">
                  <c:v>-6.3660999999999995E-2</c:v>
                </c:pt>
                <c:pt idx="173">
                  <c:v>-6.3339000000000006E-2</c:v>
                </c:pt>
                <c:pt idx="174">
                  <c:v>-6.3016000000000003E-2</c:v>
                </c:pt>
                <c:pt idx="175">
                  <c:v>-6.2694E-2</c:v>
                </c:pt>
                <c:pt idx="176">
                  <c:v>-6.2371000000000003E-2</c:v>
                </c:pt>
                <c:pt idx="177">
                  <c:v>-6.2047999999999999E-2</c:v>
                </c:pt>
                <c:pt idx="178">
                  <c:v>-6.1726000000000003E-2</c:v>
                </c:pt>
                <c:pt idx="179">
                  <c:v>-6.1402999999999999E-2</c:v>
                </c:pt>
                <c:pt idx="180">
                  <c:v>-6.1081000000000003E-2</c:v>
                </c:pt>
                <c:pt idx="181">
                  <c:v>-6.0758E-2</c:v>
                </c:pt>
                <c:pt idx="182">
                  <c:v>-6.0435000000000003E-2</c:v>
                </c:pt>
                <c:pt idx="183">
                  <c:v>-6.0113E-2</c:v>
                </c:pt>
                <c:pt idx="184">
                  <c:v>-5.9790000000000003E-2</c:v>
                </c:pt>
                <c:pt idx="185">
                  <c:v>-5.9468E-2</c:v>
                </c:pt>
                <c:pt idx="186">
                  <c:v>-5.9145000000000003E-2</c:v>
                </c:pt>
                <c:pt idx="187">
                  <c:v>-5.8823E-2</c:v>
                </c:pt>
                <c:pt idx="188">
                  <c:v>-5.8500000000000003E-2</c:v>
                </c:pt>
                <c:pt idx="189">
                  <c:v>-5.8177E-2</c:v>
                </c:pt>
                <c:pt idx="190">
                  <c:v>-5.7854999999999997E-2</c:v>
                </c:pt>
                <c:pt idx="191">
                  <c:v>-5.7532E-2</c:v>
                </c:pt>
                <c:pt idx="192">
                  <c:v>-5.7209999999999997E-2</c:v>
                </c:pt>
                <c:pt idx="193">
                  <c:v>-5.6887E-2</c:v>
                </c:pt>
                <c:pt idx="194">
                  <c:v>-5.6564999999999997E-2</c:v>
                </c:pt>
                <c:pt idx="195">
                  <c:v>-5.6242E-2</c:v>
                </c:pt>
                <c:pt idx="196">
                  <c:v>-5.5919000000000003E-2</c:v>
                </c:pt>
                <c:pt idx="197">
                  <c:v>-5.5597000000000001E-2</c:v>
                </c:pt>
                <c:pt idx="198">
                  <c:v>-5.5273999999999997E-2</c:v>
                </c:pt>
                <c:pt idx="199">
                  <c:v>-5.4952000000000001E-2</c:v>
                </c:pt>
                <c:pt idx="200">
                  <c:v>-5.4628999999999997E-2</c:v>
                </c:pt>
                <c:pt idx="201">
                  <c:v>-5.4306E-2</c:v>
                </c:pt>
                <c:pt idx="202">
                  <c:v>-5.3983999999999997E-2</c:v>
                </c:pt>
                <c:pt idx="203">
                  <c:v>-5.3661E-2</c:v>
                </c:pt>
                <c:pt idx="204">
                  <c:v>-5.3338999999999998E-2</c:v>
                </c:pt>
                <c:pt idx="205">
                  <c:v>-5.3016000000000001E-2</c:v>
                </c:pt>
                <c:pt idx="206">
                  <c:v>-5.2693999999999998E-2</c:v>
                </c:pt>
                <c:pt idx="207">
                  <c:v>-5.2371000000000001E-2</c:v>
                </c:pt>
                <c:pt idx="208">
                  <c:v>-5.2047999999999997E-2</c:v>
                </c:pt>
                <c:pt idx="209">
                  <c:v>-5.1726000000000001E-2</c:v>
                </c:pt>
                <c:pt idx="210">
                  <c:v>-5.1402999999999997E-2</c:v>
                </c:pt>
                <c:pt idx="211">
                  <c:v>-5.1081000000000001E-2</c:v>
                </c:pt>
                <c:pt idx="212">
                  <c:v>-5.0757999999999998E-2</c:v>
                </c:pt>
                <c:pt idx="213">
                  <c:v>-5.0435000000000001E-2</c:v>
                </c:pt>
                <c:pt idx="214">
                  <c:v>-5.0112999999999998E-2</c:v>
                </c:pt>
                <c:pt idx="215">
                  <c:v>-4.9790000000000001E-2</c:v>
                </c:pt>
                <c:pt idx="216">
                  <c:v>-4.9467999999999998E-2</c:v>
                </c:pt>
                <c:pt idx="217">
                  <c:v>-4.9145000000000001E-2</c:v>
                </c:pt>
                <c:pt idx="218">
                  <c:v>-4.8822999999999998E-2</c:v>
                </c:pt>
                <c:pt idx="219">
                  <c:v>-4.8500000000000001E-2</c:v>
                </c:pt>
                <c:pt idx="220">
                  <c:v>-4.8176999999999998E-2</c:v>
                </c:pt>
                <c:pt idx="221">
                  <c:v>-4.7855000000000002E-2</c:v>
                </c:pt>
                <c:pt idx="222">
                  <c:v>-4.7531999999999998E-2</c:v>
                </c:pt>
                <c:pt idx="223">
                  <c:v>-4.7210000000000002E-2</c:v>
                </c:pt>
                <c:pt idx="224">
                  <c:v>-4.6886999999999998E-2</c:v>
                </c:pt>
                <c:pt idx="225">
                  <c:v>-4.6565000000000002E-2</c:v>
                </c:pt>
                <c:pt idx="226">
                  <c:v>-4.6241999999999998E-2</c:v>
                </c:pt>
                <c:pt idx="227">
                  <c:v>-4.5919000000000001E-2</c:v>
                </c:pt>
                <c:pt idx="228">
                  <c:v>-4.5596999999999999E-2</c:v>
                </c:pt>
                <c:pt idx="229">
                  <c:v>-4.5274000000000002E-2</c:v>
                </c:pt>
                <c:pt idx="230">
                  <c:v>-4.4951999999999999E-2</c:v>
                </c:pt>
                <c:pt idx="231">
                  <c:v>-4.4629000000000002E-2</c:v>
                </c:pt>
                <c:pt idx="232">
                  <c:v>-4.4305999999999998E-2</c:v>
                </c:pt>
                <c:pt idx="233">
                  <c:v>-4.3984000000000002E-2</c:v>
                </c:pt>
                <c:pt idx="234">
                  <c:v>-4.3660999999999998E-2</c:v>
                </c:pt>
                <c:pt idx="235">
                  <c:v>-4.3339000000000003E-2</c:v>
                </c:pt>
                <c:pt idx="236">
                  <c:v>-4.3015999999999999E-2</c:v>
                </c:pt>
                <c:pt idx="237">
                  <c:v>-4.2694000000000003E-2</c:v>
                </c:pt>
                <c:pt idx="238">
                  <c:v>-4.2370999999999999E-2</c:v>
                </c:pt>
                <c:pt idx="239">
                  <c:v>-4.2048000000000002E-2</c:v>
                </c:pt>
                <c:pt idx="240">
                  <c:v>-4.1725999999999999E-2</c:v>
                </c:pt>
                <c:pt idx="241">
                  <c:v>-4.1403000000000002E-2</c:v>
                </c:pt>
                <c:pt idx="242">
                  <c:v>-4.1080999999999999E-2</c:v>
                </c:pt>
                <c:pt idx="243">
                  <c:v>-4.0758000000000003E-2</c:v>
                </c:pt>
                <c:pt idx="244">
                  <c:v>-4.0434999999999999E-2</c:v>
                </c:pt>
                <c:pt idx="245">
                  <c:v>-4.0113000000000003E-2</c:v>
                </c:pt>
                <c:pt idx="246">
                  <c:v>-3.9789999999999999E-2</c:v>
                </c:pt>
                <c:pt idx="247">
                  <c:v>-3.9468000000000003E-2</c:v>
                </c:pt>
                <c:pt idx="248">
                  <c:v>-3.9144999999999999E-2</c:v>
                </c:pt>
                <c:pt idx="249">
                  <c:v>-3.8823000000000003E-2</c:v>
                </c:pt>
                <c:pt idx="250">
                  <c:v>-3.85E-2</c:v>
                </c:pt>
                <c:pt idx="251">
                  <c:v>-3.8177000000000003E-2</c:v>
                </c:pt>
                <c:pt idx="252">
                  <c:v>-3.7855E-2</c:v>
                </c:pt>
                <c:pt idx="253">
                  <c:v>-3.7532000000000003E-2</c:v>
                </c:pt>
                <c:pt idx="254">
                  <c:v>-3.721E-2</c:v>
                </c:pt>
                <c:pt idx="255">
                  <c:v>-3.6887000000000003E-2</c:v>
                </c:pt>
                <c:pt idx="256">
                  <c:v>-3.6565E-2</c:v>
                </c:pt>
                <c:pt idx="257">
                  <c:v>-3.6242000000000003E-2</c:v>
                </c:pt>
                <c:pt idx="258">
                  <c:v>-3.5919E-2</c:v>
                </c:pt>
                <c:pt idx="259">
                  <c:v>-3.5596999999999997E-2</c:v>
                </c:pt>
                <c:pt idx="260">
                  <c:v>-3.5274E-2</c:v>
                </c:pt>
                <c:pt idx="261">
                  <c:v>-3.4951999999999997E-2</c:v>
                </c:pt>
                <c:pt idx="262">
                  <c:v>-3.4629E-2</c:v>
                </c:pt>
                <c:pt idx="263">
                  <c:v>-3.4306000000000003E-2</c:v>
                </c:pt>
                <c:pt idx="264">
                  <c:v>-3.3984E-2</c:v>
                </c:pt>
                <c:pt idx="265">
                  <c:v>-3.3661000000000003E-2</c:v>
                </c:pt>
                <c:pt idx="266">
                  <c:v>-3.3339000000000001E-2</c:v>
                </c:pt>
                <c:pt idx="267">
                  <c:v>-3.3015999999999997E-2</c:v>
                </c:pt>
                <c:pt idx="268">
                  <c:v>-3.2694000000000001E-2</c:v>
                </c:pt>
                <c:pt idx="269">
                  <c:v>-3.2370999999999997E-2</c:v>
                </c:pt>
                <c:pt idx="270">
                  <c:v>-3.2048E-2</c:v>
                </c:pt>
                <c:pt idx="271">
                  <c:v>-3.1725999999999997E-2</c:v>
                </c:pt>
                <c:pt idx="272">
                  <c:v>-3.1403E-2</c:v>
                </c:pt>
                <c:pt idx="273">
                  <c:v>-3.1081000000000001E-2</c:v>
                </c:pt>
                <c:pt idx="274">
                  <c:v>-3.0758000000000001E-2</c:v>
                </c:pt>
                <c:pt idx="275">
                  <c:v>-3.0435E-2</c:v>
                </c:pt>
                <c:pt idx="276">
                  <c:v>-3.0113000000000001E-2</c:v>
                </c:pt>
                <c:pt idx="277">
                  <c:v>-2.9790000000000001E-2</c:v>
                </c:pt>
                <c:pt idx="278">
                  <c:v>-2.9468000000000001E-2</c:v>
                </c:pt>
                <c:pt idx="279">
                  <c:v>-2.9145000000000001E-2</c:v>
                </c:pt>
                <c:pt idx="280">
                  <c:v>-2.8823000000000001E-2</c:v>
                </c:pt>
                <c:pt idx="281">
                  <c:v>-2.8500000000000001E-2</c:v>
                </c:pt>
                <c:pt idx="282">
                  <c:v>-2.8177000000000001E-2</c:v>
                </c:pt>
                <c:pt idx="283">
                  <c:v>-2.7855000000000001E-2</c:v>
                </c:pt>
                <c:pt idx="284">
                  <c:v>-2.7532000000000001E-2</c:v>
                </c:pt>
                <c:pt idx="285">
                  <c:v>-2.7210000000000002E-2</c:v>
                </c:pt>
                <c:pt idx="286">
                  <c:v>-2.6887000000000001E-2</c:v>
                </c:pt>
                <c:pt idx="287">
                  <c:v>-2.6564999999999998E-2</c:v>
                </c:pt>
                <c:pt idx="288">
                  <c:v>-2.6242000000000001E-2</c:v>
                </c:pt>
                <c:pt idx="289">
                  <c:v>-2.5919000000000001E-2</c:v>
                </c:pt>
                <c:pt idx="290">
                  <c:v>-2.5597000000000002E-2</c:v>
                </c:pt>
                <c:pt idx="291">
                  <c:v>-2.5274000000000001E-2</c:v>
                </c:pt>
                <c:pt idx="292">
                  <c:v>-2.4951999999999998E-2</c:v>
                </c:pt>
                <c:pt idx="293">
                  <c:v>-2.4629000000000002E-2</c:v>
                </c:pt>
                <c:pt idx="294">
                  <c:v>-2.4306000000000001E-2</c:v>
                </c:pt>
                <c:pt idx="295">
                  <c:v>-2.3983999999999998E-2</c:v>
                </c:pt>
                <c:pt idx="296">
                  <c:v>-2.3661000000000001E-2</c:v>
                </c:pt>
                <c:pt idx="297">
                  <c:v>-2.3338999999999999E-2</c:v>
                </c:pt>
                <c:pt idx="298">
                  <c:v>-2.3016000000000002E-2</c:v>
                </c:pt>
                <c:pt idx="299">
                  <c:v>-2.2693999999999999E-2</c:v>
                </c:pt>
                <c:pt idx="300">
                  <c:v>-2.2370999999999999E-2</c:v>
                </c:pt>
                <c:pt idx="301">
                  <c:v>-2.2048000000000002E-2</c:v>
                </c:pt>
                <c:pt idx="302">
                  <c:v>-2.1725999999999999E-2</c:v>
                </c:pt>
                <c:pt idx="303">
                  <c:v>-2.1402999999999998E-2</c:v>
                </c:pt>
                <c:pt idx="304">
                  <c:v>-2.1080999999999999E-2</c:v>
                </c:pt>
                <c:pt idx="305">
                  <c:v>-2.0757999999999999E-2</c:v>
                </c:pt>
                <c:pt idx="306">
                  <c:v>-2.0434999999999998E-2</c:v>
                </c:pt>
                <c:pt idx="307">
                  <c:v>-2.0112999999999999E-2</c:v>
                </c:pt>
                <c:pt idx="308">
                  <c:v>-1.9789999999999999E-2</c:v>
                </c:pt>
                <c:pt idx="309">
                  <c:v>-1.9467999999999999E-2</c:v>
                </c:pt>
                <c:pt idx="310">
                  <c:v>-1.9144999999999999E-2</c:v>
                </c:pt>
                <c:pt idx="311">
                  <c:v>-1.8822999999999999E-2</c:v>
                </c:pt>
                <c:pt idx="312">
                  <c:v>-1.8499999999999999E-2</c:v>
                </c:pt>
                <c:pt idx="313">
                  <c:v>-1.8176999999999999E-2</c:v>
                </c:pt>
                <c:pt idx="314">
                  <c:v>-1.7854999999999999E-2</c:v>
                </c:pt>
                <c:pt idx="315">
                  <c:v>-1.7531999999999999E-2</c:v>
                </c:pt>
                <c:pt idx="316">
                  <c:v>-1.721E-2</c:v>
                </c:pt>
                <c:pt idx="317">
                  <c:v>-1.6886999999999999E-2</c:v>
                </c:pt>
                <c:pt idx="318">
                  <c:v>-1.6565E-2</c:v>
                </c:pt>
                <c:pt idx="319">
                  <c:v>-1.6241999999999999E-2</c:v>
                </c:pt>
                <c:pt idx="320">
                  <c:v>-1.5918999999999999E-2</c:v>
                </c:pt>
                <c:pt idx="321">
                  <c:v>-1.5597E-2</c:v>
                </c:pt>
                <c:pt idx="322">
                  <c:v>-1.5273999999999999E-2</c:v>
                </c:pt>
                <c:pt idx="323">
                  <c:v>-1.4952E-2</c:v>
                </c:pt>
                <c:pt idx="324">
                  <c:v>-1.4629E-2</c:v>
                </c:pt>
                <c:pt idx="325">
                  <c:v>-1.4305999999999999E-2</c:v>
                </c:pt>
                <c:pt idx="326">
                  <c:v>-1.3984E-2</c:v>
                </c:pt>
                <c:pt idx="327">
                  <c:v>-1.3661E-2</c:v>
                </c:pt>
                <c:pt idx="328">
                  <c:v>-1.3339E-2</c:v>
                </c:pt>
                <c:pt idx="329">
                  <c:v>-1.3016E-2</c:v>
                </c:pt>
                <c:pt idx="330">
                  <c:v>-1.2694E-2</c:v>
                </c:pt>
                <c:pt idx="331">
                  <c:v>-1.2371E-2</c:v>
                </c:pt>
                <c:pt idx="332">
                  <c:v>-1.2048E-2</c:v>
                </c:pt>
                <c:pt idx="333">
                  <c:v>-1.1726E-2</c:v>
                </c:pt>
                <c:pt idx="334">
                  <c:v>-1.1403E-2</c:v>
                </c:pt>
                <c:pt idx="335">
                  <c:v>-1.1081000000000001E-2</c:v>
                </c:pt>
                <c:pt idx="336">
                  <c:v>-1.0758E-2</c:v>
                </c:pt>
                <c:pt idx="337">
                  <c:v>-1.0435E-2</c:v>
                </c:pt>
                <c:pt idx="338">
                  <c:v>-1.0113E-2</c:v>
                </c:pt>
                <c:pt idx="339">
                  <c:v>-9.7900000000000001E-3</c:v>
                </c:pt>
                <c:pt idx="340">
                  <c:v>-9.4680000000000007E-3</c:v>
                </c:pt>
                <c:pt idx="341">
                  <c:v>-9.1450000000000004E-3</c:v>
                </c:pt>
                <c:pt idx="342">
                  <c:v>-8.8229999999999992E-3</c:v>
                </c:pt>
                <c:pt idx="343">
                  <c:v>-8.5000000000000006E-3</c:v>
                </c:pt>
                <c:pt idx="344">
                  <c:v>-8.1770000000000002E-3</c:v>
                </c:pt>
                <c:pt idx="345">
                  <c:v>-7.8549999999999991E-3</c:v>
                </c:pt>
                <c:pt idx="346">
                  <c:v>-7.5319999999999996E-3</c:v>
                </c:pt>
                <c:pt idx="347">
                  <c:v>-7.2100000000000003E-3</c:v>
                </c:pt>
                <c:pt idx="348">
                  <c:v>-6.8869999999999999E-3</c:v>
                </c:pt>
                <c:pt idx="349">
                  <c:v>-6.5649999999999997E-3</c:v>
                </c:pt>
                <c:pt idx="350">
                  <c:v>-6.2420000000000002E-3</c:v>
                </c:pt>
                <c:pt idx="351">
                  <c:v>-5.9189999999999998E-3</c:v>
                </c:pt>
                <c:pt idx="352">
                  <c:v>-5.5970000000000004E-3</c:v>
                </c:pt>
                <c:pt idx="353">
                  <c:v>-5.274E-3</c:v>
                </c:pt>
                <c:pt idx="354">
                  <c:v>-4.9519999999999998E-3</c:v>
                </c:pt>
                <c:pt idx="355">
                  <c:v>-4.6290000000000003E-3</c:v>
                </c:pt>
                <c:pt idx="356">
                  <c:v>-4.3059999999999999E-3</c:v>
                </c:pt>
                <c:pt idx="357">
                  <c:v>-3.9839999999999997E-3</c:v>
                </c:pt>
                <c:pt idx="358">
                  <c:v>-3.6610000000000002E-3</c:v>
                </c:pt>
                <c:pt idx="359">
                  <c:v>-3.339E-3</c:v>
                </c:pt>
                <c:pt idx="360">
                  <c:v>-3.016E-3</c:v>
                </c:pt>
                <c:pt idx="361">
                  <c:v>-2.6940000000000002E-3</c:v>
                </c:pt>
                <c:pt idx="362">
                  <c:v>-2.3709999999999998E-3</c:v>
                </c:pt>
                <c:pt idx="363">
                  <c:v>-2.0479999999999999E-3</c:v>
                </c:pt>
                <c:pt idx="364">
                  <c:v>-1.7260000000000001E-3</c:v>
                </c:pt>
                <c:pt idx="365">
                  <c:v>-1.403E-3</c:v>
                </c:pt>
                <c:pt idx="366">
                  <c:v>-1.0809999999999999E-3</c:v>
                </c:pt>
                <c:pt idx="367">
                  <c:v>-7.5799999999999999E-4</c:v>
                </c:pt>
                <c:pt idx="368">
                  <c:v>-4.35E-4</c:v>
                </c:pt>
                <c:pt idx="369">
                  <c:v>-1.13E-4</c:v>
                </c:pt>
                <c:pt idx="370">
                  <c:v>2.1000000000000001E-4</c:v>
                </c:pt>
                <c:pt idx="371">
                  <c:v>5.3200000000000003E-4</c:v>
                </c:pt>
                <c:pt idx="372">
                  <c:v>8.5499999999999997E-4</c:v>
                </c:pt>
                <c:pt idx="373">
                  <c:v>1.1770000000000001E-3</c:v>
                </c:pt>
                <c:pt idx="374">
                  <c:v>1.5E-3</c:v>
                </c:pt>
                <c:pt idx="375">
                  <c:v>1.823E-3</c:v>
                </c:pt>
                <c:pt idx="376">
                  <c:v>2.1450000000000002E-3</c:v>
                </c:pt>
                <c:pt idx="377">
                  <c:v>2.4680000000000001E-3</c:v>
                </c:pt>
                <c:pt idx="378">
                  <c:v>2.7899999999999999E-3</c:v>
                </c:pt>
                <c:pt idx="379">
                  <c:v>3.1129999999999999E-3</c:v>
                </c:pt>
                <c:pt idx="380">
                  <c:v>3.4350000000000001E-3</c:v>
                </c:pt>
                <c:pt idx="381">
                  <c:v>3.7580000000000001E-3</c:v>
                </c:pt>
                <c:pt idx="382">
                  <c:v>4.0810000000000004E-3</c:v>
                </c:pt>
                <c:pt idx="383">
                  <c:v>4.4029999999999998E-3</c:v>
                </c:pt>
                <c:pt idx="384">
                  <c:v>4.7260000000000002E-3</c:v>
                </c:pt>
                <c:pt idx="385">
                  <c:v>5.0480000000000004E-3</c:v>
                </c:pt>
                <c:pt idx="386">
                  <c:v>5.3709999999999999E-3</c:v>
                </c:pt>
                <c:pt idx="387">
                  <c:v>5.6940000000000003E-3</c:v>
                </c:pt>
                <c:pt idx="388">
                  <c:v>6.0159999999999996E-3</c:v>
                </c:pt>
                <c:pt idx="389">
                  <c:v>6.339E-3</c:v>
                </c:pt>
                <c:pt idx="390">
                  <c:v>6.6610000000000003E-3</c:v>
                </c:pt>
                <c:pt idx="391">
                  <c:v>6.9839999999999998E-3</c:v>
                </c:pt>
                <c:pt idx="392">
                  <c:v>7.306E-3</c:v>
                </c:pt>
                <c:pt idx="393">
                  <c:v>7.6290000000000004E-3</c:v>
                </c:pt>
                <c:pt idx="394">
                  <c:v>7.9520000000000007E-3</c:v>
                </c:pt>
                <c:pt idx="395">
                  <c:v>8.2740000000000001E-3</c:v>
                </c:pt>
                <c:pt idx="396">
                  <c:v>8.5970000000000005E-3</c:v>
                </c:pt>
                <c:pt idx="397">
                  <c:v>8.9189999999999998E-3</c:v>
                </c:pt>
                <c:pt idx="398">
                  <c:v>9.2420000000000002E-3</c:v>
                </c:pt>
                <c:pt idx="399">
                  <c:v>9.5650000000000006E-3</c:v>
                </c:pt>
                <c:pt idx="400">
                  <c:v>9.887E-3</c:v>
                </c:pt>
                <c:pt idx="401">
                  <c:v>1.021E-2</c:v>
                </c:pt>
                <c:pt idx="402">
                  <c:v>1.0532E-2</c:v>
                </c:pt>
                <c:pt idx="403">
                  <c:v>1.0855E-2</c:v>
                </c:pt>
                <c:pt idx="404">
                  <c:v>1.1176999999999999E-2</c:v>
                </c:pt>
                <c:pt idx="405">
                  <c:v>1.15E-2</c:v>
                </c:pt>
                <c:pt idx="406">
                  <c:v>1.1823E-2</c:v>
                </c:pt>
                <c:pt idx="407">
                  <c:v>1.2145E-2</c:v>
                </c:pt>
                <c:pt idx="408">
                  <c:v>1.2468E-2</c:v>
                </c:pt>
                <c:pt idx="409">
                  <c:v>1.2789999999999999E-2</c:v>
                </c:pt>
                <c:pt idx="410">
                  <c:v>1.3113E-2</c:v>
                </c:pt>
                <c:pt idx="411">
                  <c:v>1.3435000000000001E-2</c:v>
                </c:pt>
                <c:pt idx="412">
                  <c:v>1.3757999999999999E-2</c:v>
                </c:pt>
                <c:pt idx="413">
                  <c:v>1.4081E-2</c:v>
                </c:pt>
                <c:pt idx="414">
                  <c:v>1.4402999999999999E-2</c:v>
                </c:pt>
              </c:numCache>
            </c:numRef>
          </c:xVal>
          <c:yVal>
            <c:numRef>
              <c:f>VHist00001!$B$1:$B$415</c:f>
              <c:numCache>
                <c:formatCode>General</c:formatCode>
                <c:ptCount val="4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1</c:v>
                </c:pt>
                <c:pt idx="109">
                  <c:v>0</c:v>
                </c:pt>
                <c:pt idx="110">
                  <c:v>0</c:v>
                </c:pt>
                <c:pt idx="111">
                  <c:v>2</c:v>
                </c:pt>
                <c:pt idx="112">
                  <c:v>1</c:v>
                </c:pt>
                <c:pt idx="113">
                  <c:v>2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0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1</c:v>
                </c:pt>
                <c:pt idx="122">
                  <c:v>2</c:v>
                </c:pt>
                <c:pt idx="123">
                  <c:v>6</c:v>
                </c:pt>
                <c:pt idx="124">
                  <c:v>7</c:v>
                </c:pt>
                <c:pt idx="125">
                  <c:v>4</c:v>
                </c:pt>
                <c:pt idx="126">
                  <c:v>8</c:v>
                </c:pt>
                <c:pt idx="127">
                  <c:v>8</c:v>
                </c:pt>
                <c:pt idx="128">
                  <c:v>14</c:v>
                </c:pt>
                <c:pt idx="129">
                  <c:v>13</c:v>
                </c:pt>
                <c:pt idx="130">
                  <c:v>11</c:v>
                </c:pt>
                <c:pt idx="131">
                  <c:v>5</c:v>
                </c:pt>
                <c:pt idx="132">
                  <c:v>12</c:v>
                </c:pt>
                <c:pt idx="133">
                  <c:v>15</c:v>
                </c:pt>
                <c:pt idx="134">
                  <c:v>18</c:v>
                </c:pt>
                <c:pt idx="135">
                  <c:v>15</c:v>
                </c:pt>
                <c:pt idx="136">
                  <c:v>23</c:v>
                </c:pt>
                <c:pt idx="137">
                  <c:v>24</c:v>
                </c:pt>
                <c:pt idx="138">
                  <c:v>22</c:v>
                </c:pt>
                <c:pt idx="139">
                  <c:v>27</c:v>
                </c:pt>
                <c:pt idx="140">
                  <c:v>26</c:v>
                </c:pt>
                <c:pt idx="141">
                  <c:v>24</c:v>
                </c:pt>
                <c:pt idx="142">
                  <c:v>29</c:v>
                </c:pt>
                <c:pt idx="143">
                  <c:v>51</c:v>
                </c:pt>
                <c:pt idx="144">
                  <c:v>38</c:v>
                </c:pt>
                <c:pt idx="145">
                  <c:v>54</c:v>
                </c:pt>
                <c:pt idx="146">
                  <c:v>62</c:v>
                </c:pt>
                <c:pt idx="147">
                  <c:v>59</c:v>
                </c:pt>
                <c:pt idx="148">
                  <c:v>65</c:v>
                </c:pt>
                <c:pt idx="149">
                  <c:v>68</c:v>
                </c:pt>
                <c:pt idx="150">
                  <c:v>63</c:v>
                </c:pt>
                <c:pt idx="151">
                  <c:v>57</c:v>
                </c:pt>
                <c:pt idx="152">
                  <c:v>88</c:v>
                </c:pt>
                <c:pt idx="153">
                  <c:v>82</c:v>
                </c:pt>
                <c:pt idx="154">
                  <c:v>99</c:v>
                </c:pt>
                <c:pt idx="155">
                  <c:v>100</c:v>
                </c:pt>
                <c:pt idx="156">
                  <c:v>100</c:v>
                </c:pt>
                <c:pt idx="157">
                  <c:v>118</c:v>
                </c:pt>
                <c:pt idx="158">
                  <c:v>120</c:v>
                </c:pt>
                <c:pt idx="159">
                  <c:v>102</c:v>
                </c:pt>
                <c:pt idx="160">
                  <c:v>113</c:v>
                </c:pt>
                <c:pt idx="161">
                  <c:v>134</c:v>
                </c:pt>
                <c:pt idx="162">
                  <c:v>153</c:v>
                </c:pt>
                <c:pt idx="163">
                  <c:v>151</c:v>
                </c:pt>
                <c:pt idx="164">
                  <c:v>150</c:v>
                </c:pt>
                <c:pt idx="165">
                  <c:v>172</c:v>
                </c:pt>
                <c:pt idx="166">
                  <c:v>193</c:v>
                </c:pt>
                <c:pt idx="167">
                  <c:v>211</c:v>
                </c:pt>
                <c:pt idx="168">
                  <c:v>206</c:v>
                </c:pt>
                <c:pt idx="169">
                  <c:v>208</c:v>
                </c:pt>
                <c:pt idx="170">
                  <c:v>200</c:v>
                </c:pt>
                <c:pt idx="171">
                  <c:v>261</c:v>
                </c:pt>
                <c:pt idx="172">
                  <c:v>247</c:v>
                </c:pt>
                <c:pt idx="173">
                  <c:v>287</c:v>
                </c:pt>
                <c:pt idx="174">
                  <c:v>313</c:v>
                </c:pt>
                <c:pt idx="175">
                  <c:v>324</c:v>
                </c:pt>
                <c:pt idx="176">
                  <c:v>328</c:v>
                </c:pt>
                <c:pt idx="177">
                  <c:v>356</c:v>
                </c:pt>
                <c:pt idx="178">
                  <c:v>372</c:v>
                </c:pt>
                <c:pt idx="179">
                  <c:v>408</c:v>
                </c:pt>
                <c:pt idx="180">
                  <c:v>461</c:v>
                </c:pt>
                <c:pt idx="181">
                  <c:v>452</c:v>
                </c:pt>
                <c:pt idx="182">
                  <c:v>474</c:v>
                </c:pt>
                <c:pt idx="183">
                  <c:v>529</c:v>
                </c:pt>
                <c:pt idx="184">
                  <c:v>554</c:v>
                </c:pt>
                <c:pt idx="185">
                  <c:v>586</c:v>
                </c:pt>
                <c:pt idx="186">
                  <c:v>654</c:v>
                </c:pt>
                <c:pt idx="187">
                  <c:v>685</c:v>
                </c:pt>
                <c:pt idx="188">
                  <c:v>764</c:v>
                </c:pt>
                <c:pt idx="189">
                  <c:v>778</c:v>
                </c:pt>
                <c:pt idx="190">
                  <c:v>869</c:v>
                </c:pt>
                <c:pt idx="191">
                  <c:v>894</c:v>
                </c:pt>
                <c:pt idx="192">
                  <c:v>946</c:v>
                </c:pt>
                <c:pt idx="193">
                  <c:v>1022</c:v>
                </c:pt>
                <c:pt idx="194">
                  <c:v>1057</c:v>
                </c:pt>
                <c:pt idx="195">
                  <c:v>1218</c:v>
                </c:pt>
                <c:pt idx="196">
                  <c:v>1218</c:v>
                </c:pt>
                <c:pt idx="197">
                  <c:v>1256</c:v>
                </c:pt>
                <c:pt idx="198">
                  <c:v>1374</c:v>
                </c:pt>
                <c:pt idx="199">
                  <c:v>1453</c:v>
                </c:pt>
                <c:pt idx="200">
                  <c:v>1544</c:v>
                </c:pt>
                <c:pt idx="201">
                  <c:v>1608</c:v>
                </c:pt>
                <c:pt idx="202">
                  <c:v>1684</c:v>
                </c:pt>
                <c:pt idx="203">
                  <c:v>1726</c:v>
                </c:pt>
                <c:pt idx="204">
                  <c:v>1728</c:v>
                </c:pt>
                <c:pt idx="205">
                  <c:v>1841</c:v>
                </c:pt>
                <c:pt idx="206">
                  <c:v>1853</c:v>
                </c:pt>
                <c:pt idx="207">
                  <c:v>1897</c:v>
                </c:pt>
                <c:pt idx="208">
                  <c:v>1868</c:v>
                </c:pt>
                <c:pt idx="209">
                  <c:v>2000</c:v>
                </c:pt>
                <c:pt idx="210">
                  <c:v>1978</c:v>
                </c:pt>
                <c:pt idx="211">
                  <c:v>2027</c:v>
                </c:pt>
                <c:pt idx="212">
                  <c:v>2054</c:v>
                </c:pt>
                <c:pt idx="213">
                  <c:v>1999</c:v>
                </c:pt>
                <c:pt idx="214">
                  <c:v>1915</c:v>
                </c:pt>
                <c:pt idx="215">
                  <c:v>2040</c:v>
                </c:pt>
                <c:pt idx="216">
                  <c:v>1886</c:v>
                </c:pt>
                <c:pt idx="217">
                  <c:v>1820</c:v>
                </c:pt>
                <c:pt idx="218">
                  <c:v>1843</c:v>
                </c:pt>
                <c:pt idx="219">
                  <c:v>1791</c:v>
                </c:pt>
                <c:pt idx="220">
                  <c:v>1770</c:v>
                </c:pt>
                <c:pt idx="221">
                  <c:v>1677</c:v>
                </c:pt>
                <c:pt idx="222">
                  <c:v>1672</c:v>
                </c:pt>
                <c:pt idx="223">
                  <c:v>1602</c:v>
                </c:pt>
                <c:pt idx="224">
                  <c:v>1486</c:v>
                </c:pt>
                <c:pt idx="225">
                  <c:v>1493</c:v>
                </c:pt>
                <c:pt idx="226">
                  <c:v>1442</c:v>
                </c:pt>
                <c:pt idx="227">
                  <c:v>1440</c:v>
                </c:pt>
                <c:pt idx="228">
                  <c:v>1297</c:v>
                </c:pt>
                <c:pt idx="229">
                  <c:v>1235</c:v>
                </c:pt>
                <c:pt idx="230">
                  <c:v>1186</c:v>
                </c:pt>
                <c:pt idx="231">
                  <c:v>1196</c:v>
                </c:pt>
                <c:pt idx="232">
                  <c:v>1103</c:v>
                </c:pt>
                <c:pt idx="233">
                  <c:v>1054</c:v>
                </c:pt>
                <c:pt idx="234">
                  <c:v>1052</c:v>
                </c:pt>
                <c:pt idx="235">
                  <c:v>1000</c:v>
                </c:pt>
                <c:pt idx="236">
                  <c:v>992</c:v>
                </c:pt>
                <c:pt idx="237">
                  <c:v>921</c:v>
                </c:pt>
                <c:pt idx="238">
                  <c:v>881</c:v>
                </c:pt>
                <c:pt idx="239">
                  <c:v>860</c:v>
                </c:pt>
                <c:pt idx="240">
                  <c:v>844</c:v>
                </c:pt>
                <c:pt idx="241">
                  <c:v>778</c:v>
                </c:pt>
                <c:pt idx="242">
                  <c:v>787</c:v>
                </c:pt>
                <c:pt idx="243">
                  <c:v>836</c:v>
                </c:pt>
                <c:pt idx="244">
                  <c:v>749</c:v>
                </c:pt>
                <c:pt idx="245">
                  <c:v>771</c:v>
                </c:pt>
                <c:pt idx="246">
                  <c:v>727</c:v>
                </c:pt>
                <c:pt idx="247">
                  <c:v>751</c:v>
                </c:pt>
                <c:pt idx="248">
                  <c:v>737</c:v>
                </c:pt>
                <c:pt idx="249">
                  <c:v>696</c:v>
                </c:pt>
                <c:pt idx="250">
                  <c:v>743</c:v>
                </c:pt>
                <c:pt idx="251">
                  <c:v>704</c:v>
                </c:pt>
                <c:pt idx="252">
                  <c:v>721</c:v>
                </c:pt>
                <c:pt idx="253">
                  <c:v>716</c:v>
                </c:pt>
                <c:pt idx="254">
                  <c:v>691</c:v>
                </c:pt>
                <c:pt idx="255">
                  <c:v>698</c:v>
                </c:pt>
                <c:pt idx="256">
                  <c:v>674</c:v>
                </c:pt>
                <c:pt idx="257">
                  <c:v>674</c:v>
                </c:pt>
                <c:pt idx="258">
                  <c:v>674</c:v>
                </c:pt>
                <c:pt idx="259">
                  <c:v>712</c:v>
                </c:pt>
                <c:pt idx="260">
                  <c:v>657</c:v>
                </c:pt>
                <c:pt idx="261">
                  <c:v>633</c:v>
                </c:pt>
                <c:pt idx="262">
                  <c:v>688</c:v>
                </c:pt>
                <c:pt idx="263">
                  <c:v>653</c:v>
                </c:pt>
                <c:pt idx="264">
                  <c:v>627</c:v>
                </c:pt>
                <c:pt idx="265">
                  <c:v>650</c:v>
                </c:pt>
                <c:pt idx="266">
                  <c:v>611</c:v>
                </c:pt>
                <c:pt idx="267">
                  <c:v>623</c:v>
                </c:pt>
                <c:pt idx="268">
                  <c:v>631</c:v>
                </c:pt>
                <c:pt idx="269">
                  <c:v>628</c:v>
                </c:pt>
                <c:pt idx="270">
                  <c:v>591</c:v>
                </c:pt>
                <c:pt idx="271">
                  <c:v>619</c:v>
                </c:pt>
                <c:pt idx="272">
                  <c:v>601</c:v>
                </c:pt>
                <c:pt idx="273">
                  <c:v>578</c:v>
                </c:pt>
                <c:pt idx="274">
                  <c:v>588</c:v>
                </c:pt>
                <c:pt idx="275">
                  <c:v>567</c:v>
                </c:pt>
                <c:pt idx="276">
                  <c:v>587</c:v>
                </c:pt>
                <c:pt idx="277">
                  <c:v>594</c:v>
                </c:pt>
                <c:pt idx="278">
                  <c:v>549</c:v>
                </c:pt>
                <c:pt idx="279">
                  <c:v>579</c:v>
                </c:pt>
                <c:pt idx="280">
                  <c:v>605</c:v>
                </c:pt>
                <c:pt idx="281">
                  <c:v>551</c:v>
                </c:pt>
                <c:pt idx="282">
                  <c:v>588</c:v>
                </c:pt>
                <c:pt idx="283">
                  <c:v>569</c:v>
                </c:pt>
                <c:pt idx="284">
                  <c:v>538</c:v>
                </c:pt>
                <c:pt idx="285">
                  <c:v>486</c:v>
                </c:pt>
                <c:pt idx="286">
                  <c:v>568</c:v>
                </c:pt>
                <c:pt idx="287">
                  <c:v>502</c:v>
                </c:pt>
                <c:pt idx="288">
                  <c:v>510</c:v>
                </c:pt>
                <c:pt idx="289">
                  <c:v>496</c:v>
                </c:pt>
                <c:pt idx="290">
                  <c:v>489</c:v>
                </c:pt>
                <c:pt idx="291">
                  <c:v>469</c:v>
                </c:pt>
                <c:pt idx="292">
                  <c:v>453</c:v>
                </c:pt>
                <c:pt idx="293">
                  <c:v>470</c:v>
                </c:pt>
                <c:pt idx="294">
                  <c:v>471</c:v>
                </c:pt>
                <c:pt idx="295">
                  <c:v>405</c:v>
                </c:pt>
                <c:pt idx="296">
                  <c:v>441</c:v>
                </c:pt>
                <c:pt idx="297">
                  <c:v>392</c:v>
                </c:pt>
                <c:pt idx="298">
                  <c:v>384</c:v>
                </c:pt>
                <c:pt idx="299">
                  <c:v>389</c:v>
                </c:pt>
                <c:pt idx="300">
                  <c:v>359</c:v>
                </c:pt>
                <c:pt idx="301">
                  <c:v>311</c:v>
                </c:pt>
                <c:pt idx="302">
                  <c:v>355</c:v>
                </c:pt>
                <c:pt idx="303">
                  <c:v>320</c:v>
                </c:pt>
                <c:pt idx="304">
                  <c:v>299</c:v>
                </c:pt>
                <c:pt idx="305">
                  <c:v>301</c:v>
                </c:pt>
                <c:pt idx="306">
                  <c:v>297</c:v>
                </c:pt>
                <c:pt idx="307">
                  <c:v>290</c:v>
                </c:pt>
                <c:pt idx="308">
                  <c:v>276</c:v>
                </c:pt>
                <c:pt idx="309">
                  <c:v>244</c:v>
                </c:pt>
                <c:pt idx="310">
                  <c:v>254</c:v>
                </c:pt>
                <c:pt idx="311">
                  <c:v>236</c:v>
                </c:pt>
                <c:pt idx="312">
                  <c:v>236</c:v>
                </c:pt>
                <c:pt idx="313">
                  <c:v>219</c:v>
                </c:pt>
                <c:pt idx="314">
                  <c:v>196</c:v>
                </c:pt>
                <c:pt idx="315">
                  <c:v>200</c:v>
                </c:pt>
                <c:pt idx="316">
                  <c:v>187</c:v>
                </c:pt>
                <c:pt idx="317">
                  <c:v>174</c:v>
                </c:pt>
                <c:pt idx="318">
                  <c:v>161</c:v>
                </c:pt>
                <c:pt idx="319">
                  <c:v>164</c:v>
                </c:pt>
                <c:pt idx="320">
                  <c:v>157</c:v>
                </c:pt>
                <c:pt idx="321">
                  <c:v>144</c:v>
                </c:pt>
                <c:pt idx="322">
                  <c:v>135</c:v>
                </c:pt>
                <c:pt idx="323">
                  <c:v>132</c:v>
                </c:pt>
                <c:pt idx="324">
                  <c:v>105</c:v>
                </c:pt>
                <c:pt idx="325">
                  <c:v>129</c:v>
                </c:pt>
                <c:pt idx="326">
                  <c:v>108</c:v>
                </c:pt>
                <c:pt idx="327">
                  <c:v>100</c:v>
                </c:pt>
                <c:pt idx="328">
                  <c:v>87</c:v>
                </c:pt>
                <c:pt idx="329">
                  <c:v>88</c:v>
                </c:pt>
                <c:pt idx="330">
                  <c:v>93</c:v>
                </c:pt>
                <c:pt idx="331">
                  <c:v>75</c:v>
                </c:pt>
                <c:pt idx="332">
                  <c:v>83</c:v>
                </c:pt>
                <c:pt idx="333">
                  <c:v>77</c:v>
                </c:pt>
                <c:pt idx="334">
                  <c:v>81</c:v>
                </c:pt>
                <c:pt idx="335">
                  <c:v>76</c:v>
                </c:pt>
                <c:pt idx="336">
                  <c:v>80</c:v>
                </c:pt>
                <c:pt idx="337">
                  <c:v>71</c:v>
                </c:pt>
                <c:pt idx="338">
                  <c:v>65</c:v>
                </c:pt>
                <c:pt idx="339">
                  <c:v>61</c:v>
                </c:pt>
                <c:pt idx="340">
                  <c:v>63</c:v>
                </c:pt>
                <c:pt idx="341">
                  <c:v>59</c:v>
                </c:pt>
                <c:pt idx="342">
                  <c:v>74</c:v>
                </c:pt>
                <c:pt idx="343">
                  <c:v>63</c:v>
                </c:pt>
                <c:pt idx="344">
                  <c:v>82</c:v>
                </c:pt>
                <c:pt idx="345">
                  <c:v>85</c:v>
                </c:pt>
                <c:pt idx="346">
                  <c:v>88</c:v>
                </c:pt>
                <c:pt idx="347">
                  <c:v>96</c:v>
                </c:pt>
                <c:pt idx="348">
                  <c:v>101</c:v>
                </c:pt>
                <c:pt idx="349">
                  <c:v>105</c:v>
                </c:pt>
                <c:pt idx="350">
                  <c:v>121</c:v>
                </c:pt>
                <c:pt idx="351">
                  <c:v>131</c:v>
                </c:pt>
                <c:pt idx="352">
                  <c:v>135</c:v>
                </c:pt>
                <c:pt idx="353">
                  <c:v>120</c:v>
                </c:pt>
                <c:pt idx="354">
                  <c:v>153</c:v>
                </c:pt>
                <c:pt idx="355">
                  <c:v>170</c:v>
                </c:pt>
                <c:pt idx="356">
                  <c:v>170</c:v>
                </c:pt>
                <c:pt idx="357">
                  <c:v>161</c:v>
                </c:pt>
                <c:pt idx="358">
                  <c:v>202</c:v>
                </c:pt>
                <c:pt idx="359">
                  <c:v>238</c:v>
                </c:pt>
                <c:pt idx="360">
                  <c:v>239</c:v>
                </c:pt>
                <c:pt idx="361">
                  <c:v>242</c:v>
                </c:pt>
                <c:pt idx="362">
                  <c:v>258</c:v>
                </c:pt>
                <c:pt idx="363">
                  <c:v>249</c:v>
                </c:pt>
                <c:pt idx="364">
                  <c:v>238</c:v>
                </c:pt>
                <c:pt idx="365">
                  <c:v>245</c:v>
                </c:pt>
                <c:pt idx="366">
                  <c:v>257</c:v>
                </c:pt>
                <c:pt idx="367">
                  <c:v>269</c:v>
                </c:pt>
                <c:pt idx="368">
                  <c:v>240</c:v>
                </c:pt>
                <c:pt idx="369">
                  <c:v>252</c:v>
                </c:pt>
                <c:pt idx="370">
                  <c:v>235</c:v>
                </c:pt>
                <c:pt idx="371">
                  <c:v>229</c:v>
                </c:pt>
                <c:pt idx="372">
                  <c:v>217</c:v>
                </c:pt>
                <c:pt idx="373">
                  <c:v>191</c:v>
                </c:pt>
                <c:pt idx="374">
                  <c:v>173</c:v>
                </c:pt>
                <c:pt idx="375">
                  <c:v>182</c:v>
                </c:pt>
                <c:pt idx="376">
                  <c:v>163</c:v>
                </c:pt>
                <c:pt idx="377">
                  <c:v>145</c:v>
                </c:pt>
                <c:pt idx="378">
                  <c:v>118</c:v>
                </c:pt>
                <c:pt idx="379">
                  <c:v>82</c:v>
                </c:pt>
                <c:pt idx="380">
                  <c:v>110</c:v>
                </c:pt>
                <c:pt idx="381">
                  <c:v>91</c:v>
                </c:pt>
                <c:pt idx="382">
                  <c:v>84</c:v>
                </c:pt>
                <c:pt idx="383">
                  <c:v>53</c:v>
                </c:pt>
                <c:pt idx="384">
                  <c:v>52</c:v>
                </c:pt>
                <c:pt idx="385">
                  <c:v>66</c:v>
                </c:pt>
                <c:pt idx="386">
                  <c:v>46</c:v>
                </c:pt>
                <c:pt idx="387">
                  <c:v>30</c:v>
                </c:pt>
                <c:pt idx="388">
                  <c:v>19</c:v>
                </c:pt>
                <c:pt idx="389">
                  <c:v>14</c:v>
                </c:pt>
                <c:pt idx="390">
                  <c:v>14</c:v>
                </c:pt>
                <c:pt idx="391">
                  <c:v>7</c:v>
                </c:pt>
                <c:pt idx="392">
                  <c:v>9</c:v>
                </c:pt>
                <c:pt idx="393">
                  <c:v>7</c:v>
                </c:pt>
                <c:pt idx="394">
                  <c:v>6</c:v>
                </c:pt>
                <c:pt idx="395">
                  <c:v>4</c:v>
                </c:pt>
                <c:pt idx="396">
                  <c:v>1</c:v>
                </c:pt>
                <c:pt idx="397">
                  <c:v>3</c:v>
                </c:pt>
                <c:pt idx="398">
                  <c:v>6</c:v>
                </c:pt>
                <c:pt idx="399">
                  <c:v>0</c:v>
                </c:pt>
                <c:pt idx="400">
                  <c:v>1</c:v>
                </c:pt>
                <c:pt idx="401">
                  <c:v>0</c:v>
                </c:pt>
                <c:pt idx="402">
                  <c:v>1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02144"/>
        <c:axId val="53738816"/>
      </c:scatterChart>
      <c:valAx>
        <c:axId val="36102144"/>
        <c:scaling>
          <c:orientation val="minMax"/>
          <c:max val="2.0000000000000004E-2"/>
          <c:min val="-0.1"/>
        </c:scaling>
        <c:delete val="0"/>
        <c:axPos val="b"/>
        <c:numFmt formatCode="#,##0.00" sourceLinked="0"/>
        <c:majorTickMark val="cross"/>
        <c:minorTickMark val="out"/>
        <c:tickLblPos val="nextTo"/>
        <c:crossAx val="53738816"/>
        <c:crosses val="autoZero"/>
        <c:crossBetween val="midCat"/>
      </c:valAx>
      <c:valAx>
        <c:axId val="53738816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6102144"/>
        <c:crossesAt val="2.0000000000000004E-2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Vhist00001!$A$1:$A$308</c:f>
              <c:numCache>
                <c:formatCode>0.00E+00</c:formatCode>
                <c:ptCount val="308"/>
                <c:pt idx="0">
                  <c:v>-0.24458099999999999</c:v>
                </c:pt>
                <c:pt idx="1">
                  <c:v>-0.24377399999999999</c:v>
                </c:pt>
                <c:pt idx="2">
                  <c:v>-0.24296799999999999</c:v>
                </c:pt>
                <c:pt idx="3">
                  <c:v>-0.24216099999999999</c:v>
                </c:pt>
                <c:pt idx="4">
                  <c:v>-0.24135499999999999</c:v>
                </c:pt>
                <c:pt idx="5">
                  <c:v>-0.24054800000000001</c:v>
                </c:pt>
                <c:pt idx="6">
                  <c:v>-0.23974200000000001</c:v>
                </c:pt>
                <c:pt idx="7">
                  <c:v>-0.23893500000000001</c:v>
                </c:pt>
                <c:pt idx="8">
                  <c:v>-0.23812900000000001</c:v>
                </c:pt>
                <c:pt idx="9">
                  <c:v>-0.23732300000000001</c:v>
                </c:pt>
                <c:pt idx="10">
                  <c:v>-0.236516</c:v>
                </c:pt>
                <c:pt idx="11">
                  <c:v>-0.23571</c:v>
                </c:pt>
                <c:pt idx="12">
                  <c:v>-0.234903</c:v>
                </c:pt>
                <c:pt idx="13">
                  <c:v>-0.234097</c:v>
                </c:pt>
                <c:pt idx="14">
                  <c:v>-0.23329</c:v>
                </c:pt>
                <c:pt idx="15">
                  <c:v>-0.232484</c:v>
                </c:pt>
                <c:pt idx="16">
                  <c:v>-0.23167699999999999</c:v>
                </c:pt>
                <c:pt idx="17">
                  <c:v>-0.23087099999999999</c:v>
                </c:pt>
                <c:pt idx="18">
                  <c:v>-0.23006499999999999</c:v>
                </c:pt>
                <c:pt idx="19">
                  <c:v>-0.22925799999999999</c:v>
                </c:pt>
                <c:pt idx="20">
                  <c:v>-0.22845199999999999</c:v>
                </c:pt>
                <c:pt idx="21">
                  <c:v>-0.22764499999999999</c:v>
                </c:pt>
                <c:pt idx="22">
                  <c:v>-0.22683900000000001</c:v>
                </c:pt>
                <c:pt idx="23">
                  <c:v>-0.22603200000000001</c:v>
                </c:pt>
                <c:pt idx="24">
                  <c:v>-0.22522600000000001</c:v>
                </c:pt>
                <c:pt idx="25">
                  <c:v>-0.22441900000000001</c:v>
                </c:pt>
                <c:pt idx="26">
                  <c:v>-0.22361300000000001</c:v>
                </c:pt>
                <c:pt idx="27">
                  <c:v>-0.222806</c:v>
                </c:pt>
                <c:pt idx="28">
                  <c:v>-0.222</c:v>
                </c:pt>
                <c:pt idx="29">
                  <c:v>-0.221194</c:v>
                </c:pt>
                <c:pt idx="30">
                  <c:v>-0.220387</c:v>
                </c:pt>
                <c:pt idx="31">
                  <c:v>-0.219581</c:v>
                </c:pt>
                <c:pt idx="32">
                  <c:v>-0.218774</c:v>
                </c:pt>
                <c:pt idx="33">
                  <c:v>-0.217968</c:v>
                </c:pt>
                <c:pt idx="34">
                  <c:v>-0.21716099999999999</c:v>
                </c:pt>
                <c:pt idx="35">
                  <c:v>-0.21635499999999999</c:v>
                </c:pt>
                <c:pt idx="36">
                  <c:v>-0.21554799999999999</c:v>
                </c:pt>
                <c:pt idx="37">
                  <c:v>-0.21474199999999999</c:v>
                </c:pt>
                <c:pt idx="38">
                  <c:v>-0.21393499999999999</c:v>
                </c:pt>
                <c:pt idx="39">
                  <c:v>-0.21312900000000001</c:v>
                </c:pt>
                <c:pt idx="40">
                  <c:v>-0.21232300000000001</c:v>
                </c:pt>
                <c:pt idx="41">
                  <c:v>-0.21151600000000001</c:v>
                </c:pt>
                <c:pt idx="42">
                  <c:v>-0.21071000000000001</c:v>
                </c:pt>
                <c:pt idx="43">
                  <c:v>-0.20990300000000001</c:v>
                </c:pt>
                <c:pt idx="44">
                  <c:v>-0.20909700000000001</c:v>
                </c:pt>
                <c:pt idx="45">
                  <c:v>-0.20829</c:v>
                </c:pt>
                <c:pt idx="46">
                  <c:v>-0.207484</c:v>
                </c:pt>
                <c:pt idx="47">
                  <c:v>-0.206677</c:v>
                </c:pt>
                <c:pt idx="48">
                  <c:v>-0.205871</c:v>
                </c:pt>
                <c:pt idx="49">
                  <c:v>-0.205065</c:v>
                </c:pt>
                <c:pt idx="50">
                  <c:v>-0.204258</c:v>
                </c:pt>
                <c:pt idx="51">
                  <c:v>-0.20345199999999999</c:v>
                </c:pt>
                <c:pt idx="52">
                  <c:v>-0.20264499999999999</c:v>
                </c:pt>
                <c:pt idx="53">
                  <c:v>-0.20183899999999999</c:v>
                </c:pt>
                <c:pt idx="54">
                  <c:v>-0.20103199999999999</c:v>
                </c:pt>
                <c:pt idx="55">
                  <c:v>-0.20022599999999999</c:v>
                </c:pt>
                <c:pt idx="56">
                  <c:v>-0.19941900000000001</c:v>
                </c:pt>
                <c:pt idx="57">
                  <c:v>-0.19861300000000001</c:v>
                </c:pt>
                <c:pt idx="58">
                  <c:v>-0.19780600000000001</c:v>
                </c:pt>
                <c:pt idx="59">
                  <c:v>-0.19700000000000001</c:v>
                </c:pt>
                <c:pt idx="60">
                  <c:v>-0.19619400000000001</c:v>
                </c:pt>
                <c:pt idx="61">
                  <c:v>-0.19538700000000001</c:v>
                </c:pt>
                <c:pt idx="62">
                  <c:v>-0.194581</c:v>
                </c:pt>
                <c:pt idx="63">
                  <c:v>-0.193774</c:v>
                </c:pt>
                <c:pt idx="64">
                  <c:v>-0.192968</c:v>
                </c:pt>
                <c:pt idx="65">
                  <c:v>-0.192161</c:v>
                </c:pt>
                <c:pt idx="66">
                  <c:v>-0.191355</c:v>
                </c:pt>
                <c:pt idx="67">
                  <c:v>-0.190548</c:v>
                </c:pt>
                <c:pt idx="68">
                  <c:v>-0.18974199999999999</c:v>
                </c:pt>
                <c:pt idx="69">
                  <c:v>-0.18893499999999999</c:v>
                </c:pt>
                <c:pt idx="70">
                  <c:v>-0.18812899999999999</c:v>
                </c:pt>
                <c:pt idx="71">
                  <c:v>-0.18732299999999999</c:v>
                </c:pt>
                <c:pt idx="72">
                  <c:v>-0.18651599999999999</c:v>
                </c:pt>
                <c:pt idx="73">
                  <c:v>-0.18570999999999999</c:v>
                </c:pt>
                <c:pt idx="74">
                  <c:v>-0.18490300000000001</c:v>
                </c:pt>
                <c:pt idx="75">
                  <c:v>-0.18409700000000001</c:v>
                </c:pt>
                <c:pt idx="76">
                  <c:v>-0.18329000000000001</c:v>
                </c:pt>
                <c:pt idx="77">
                  <c:v>-0.18248400000000001</c:v>
                </c:pt>
                <c:pt idx="78">
                  <c:v>-0.18167700000000001</c:v>
                </c:pt>
                <c:pt idx="79">
                  <c:v>-0.180871</c:v>
                </c:pt>
                <c:pt idx="80">
                  <c:v>-0.180065</c:v>
                </c:pt>
                <c:pt idx="81">
                  <c:v>-0.179258</c:v>
                </c:pt>
                <c:pt idx="82">
                  <c:v>-0.178452</c:v>
                </c:pt>
                <c:pt idx="83">
                  <c:v>-0.177645</c:v>
                </c:pt>
                <c:pt idx="84">
                  <c:v>-0.176839</c:v>
                </c:pt>
                <c:pt idx="85">
                  <c:v>-0.17603199999999999</c:v>
                </c:pt>
                <c:pt idx="86">
                  <c:v>-0.17522599999999999</c:v>
                </c:pt>
                <c:pt idx="87">
                  <c:v>-0.17441899999999999</c:v>
                </c:pt>
                <c:pt idx="88">
                  <c:v>-0.17361299999999999</c:v>
                </c:pt>
                <c:pt idx="89">
                  <c:v>-0.17280599999999999</c:v>
                </c:pt>
                <c:pt idx="90">
                  <c:v>-0.17199999999999999</c:v>
                </c:pt>
                <c:pt idx="91">
                  <c:v>-0.17119400000000001</c:v>
                </c:pt>
                <c:pt idx="92">
                  <c:v>-0.17038700000000001</c:v>
                </c:pt>
                <c:pt idx="93">
                  <c:v>-0.16958100000000001</c:v>
                </c:pt>
                <c:pt idx="94">
                  <c:v>-0.16877400000000001</c:v>
                </c:pt>
                <c:pt idx="95">
                  <c:v>-0.16796800000000001</c:v>
                </c:pt>
                <c:pt idx="96">
                  <c:v>-0.167161</c:v>
                </c:pt>
                <c:pt idx="97">
                  <c:v>-0.166355</c:v>
                </c:pt>
                <c:pt idx="98">
                  <c:v>-0.165548</c:v>
                </c:pt>
                <c:pt idx="99">
                  <c:v>-0.164742</c:v>
                </c:pt>
                <c:pt idx="100">
                  <c:v>-0.163935</c:v>
                </c:pt>
                <c:pt idx="101">
                  <c:v>-0.163129</c:v>
                </c:pt>
                <c:pt idx="102">
                  <c:v>-0.162323</c:v>
                </c:pt>
                <c:pt idx="103">
                  <c:v>-0.16151599999999999</c:v>
                </c:pt>
                <c:pt idx="104">
                  <c:v>-0.16070999999999999</c:v>
                </c:pt>
                <c:pt idx="105">
                  <c:v>-0.15990299999999999</c:v>
                </c:pt>
                <c:pt idx="106">
                  <c:v>-0.15909699999999999</c:v>
                </c:pt>
                <c:pt idx="107">
                  <c:v>-0.15828999999999999</c:v>
                </c:pt>
                <c:pt idx="108">
                  <c:v>-0.15748400000000001</c:v>
                </c:pt>
                <c:pt idx="109">
                  <c:v>-0.15667700000000001</c:v>
                </c:pt>
                <c:pt idx="110">
                  <c:v>-0.15587100000000001</c:v>
                </c:pt>
                <c:pt idx="111">
                  <c:v>-0.15506500000000001</c:v>
                </c:pt>
                <c:pt idx="112">
                  <c:v>-0.15425800000000001</c:v>
                </c:pt>
                <c:pt idx="113">
                  <c:v>-0.15345200000000001</c:v>
                </c:pt>
                <c:pt idx="114">
                  <c:v>-0.152645</c:v>
                </c:pt>
                <c:pt idx="115">
                  <c:v>-0.151839</c:v>
                </c:pt>
                <c:pt idx="116">
                  <c:v>-0.151032</c:v>
                </c:pt>
                <c:pt idx="117">
                  <c:v>-0.150226</c:v>
                </c:pt>
                <c:pt idx="118">
                  <c:v>-0.149419</c:v>
                </c:pt>
                <c:pt idx="119">
                  <c:v>-0.148613</c:v>
                </c:pt>
                <c:pt idx="120">
                  <c:v>-0.14780599999999999</c:v>
                </c:pt>
                <c:pt idx="121">
                  <c:v>-0.14699999999999999</c:v>
                </c:pt>
                <c:pt idx="122">
                  <c:v>-0.14619399999999999</c:v>
                </c:pt>
                <c:pt idx="123">
                  <c:v>-0.14538699999999999</c:v>
                </c:pt>
                <c:pt idx="124">
                  <c:v>-0.14458099999999999</c:v>
                </c:pt>
                <c:pt idx="125">
                  <c:v>-0.14377400000000001</c:v>
                </c:pt>
                <c:pt idx="126">
                  <c:v>-0.14296800000000001</c:v>
                </c:pt>
                <c:pt idx="127">
                  <c:v>-0.14216100000000001</c:v>
                </c:pt>
                <c:pt idx="128">
                  <c:v>-0.14135500000000001</c:v>
                </c:pt>
                <c:pt idx="129">
                  <c:v>-0.14054800000000001</c:v>
                </c:pt>
                <c:pt idx="130">
                  <c:v>-0.13974200000000001</c:v>
                </c:pt>
                <c:pt idx="131">
                  <c:v>-0.138935</c:v>
                </c:pt>
                <c:pt idx="132">
                  <c:v>-0.138129</c:v>
                </c:pt>
                <c:pt idx="133">
                  <c:v>-0.137323</c:v>
                </c:pt>
                <c:pt idx="134">
                  <c:v>-0.136516</c:v>
                </c:pt>
                <c:pt idx="135">
                  <c:v>-0.13571</c:v>
                </c:pt>
                <c:pt idx="136">
                  <c:v>-0.134903</c:v>
                </c:pt>
                <c:pt idx="137">
                  <c:v>-0.13409699999999999</c:v>
                </c:pt>
                <c:pt idx="138">
                  <c:v>-0.13328999999999999</c:v>
                </c:pt>
                <c:pt idx="139">
                  <c:v>-0.13248399999999999</c:v>
                </c:pt>
                <c:pt idx="140">
                  <c:v>-0.13167699999999999</c:v>
                </c:pt>
                <c:pt idx="141">
                  <c:v>-0.13087099999999999</c:v>
                </c:pt>
                <c:pt idx="142">
                  <c:v>-0.13006499999999999</c:v>
                </c:pt>
                <c:pt idx="143">
                  <c:v>-0.12925800000000001</c:v>
                </c:pt>
                <c:pt idx="144">
                  <c:v>-0.12845200000000001</c:v>
                </c:pt>
                <c:pt idx="145">
                  <c:v>-0.12764500000000001</c:v>
                </c:pt>
                <c:pt idx="146">
                  <c:v>-0.12683900000000001</c:v>
                </c:pt>
                <c:pt idx="147">
                  <c:v>-0.12603200000000001</c:v>
                </c:pt>
                <c:pt idx="148">
                  <c:v>-0.125226</c:v>
                </c:pt>
                <c:pt idx="149">
                  <c:v>-0.124419</c:v>
                </c:pt>
                <c:pt idx="150">
                  <c:v>-0.123613</c:v>
                </c:pt>
                <c:pt idx="151">
                  <c:v>-0.122806</c:v>
                </c:pt>
                <c:pt idx="152">
                  <c:v>-0.122</c:v>
                </c:pt>
                <c:pt idx="153">
                  <c:v>-0.121194</c:v>
                </c:pt>
                <c:pt idx="154">
                  <c:v>-0.12038699999999999</c:v>
                </c:pt>
                <c:pt idx="155">
                  <c:v>-0.11958100000000001</c:v>
                </c:pt>
                <c:pt idx="156">
                  <c:v>-0.118774</c:v>
                </c:pt>
                <c:pt idx="157">
                  <c:v>-0.117968</c:v>
                </c:pt>
                <c:pt idx="158">
                  <c:v>-0.117161</c:v>
                </c:pt>
                <c:pt idx="159">
                  <c:v>-0.116355</c:v>
                </c:pt>
                <c:pt idx="160">
                  <c:v>-0.115548</c:v>
                </c:pt>
                <c:pt idx="161">
                  <c:v>-0.114742</c:v>
                </c:pt>
                <c:pt idx="162">
                  <c:v>-0.11393499999999999</c:v>
                </c:pt>
                <c:pt idx="163">
                  <c:v>-0.11312899999999999</c:v>
                </c:pt>
                <c:pt idx="164">
                  <c:v>-0.11232300000000001</c:v>
                </c:pt>
                <c:pt idx="165">
                  <c:v>-0.111516</c:v>
                </c:pt>
                <c:pt idx="166">
                  <c:v>-0.11071</c:v>
                </c:pt>
                <c:pt idx="167">
                  <c:v>-0.109903</c:v>
                </c:pt>
                <c:pt idx="168">
                  <c:v>-0.109097</c:v>
                </c:pt>
                <c:pt idx="169">
                  <c:v>-0.10829</c:v>
                </c:pt>
                <c:pt idx="170">
                  <c:v>-0.107484</c:v>
                </c:pt>
                <c:pt idx="171">
                  <c:v>-0.10667699999999999</c:v>
                </c:pt>
                <c:pt idx="172">
                  <c:v>-0.10587100000000001</c:v>
                </c:pt>
                <c:pt idx="173">
                  <c:v>-0.10506500000000001</c:v>
                </c:pt>
                <c:pt idx="174">
                  <c:v>-0.104258</c:v>
                </c:pt>
                <c:pt idx="175">
                  <c:v>-0.103452</c:v>
                </c:pt>
                <c:pt idx="176">
                  <c:v>-0.102645</c:v>
                </c:pt>
                <c:pt idx="177">
                  <c:v>-0.101839</c:v>
                </c:pt>
                <c:pt idx="178">
                  <c:v>-0.101032</c:v>
                </c:pt>
                <c:pt idx="179">
                  <c:v>-0.100226</c:v>
                </c:pt>
                <c:pt idx="180">
                  <c:v>-9.9418999999999993E-2</c:v>
                </c:pt>
                <c:pt idx="181">
                  <c:v>-9.8613000000000006E-2</c:v>
                </c:pt>
                <c:pt idx="182">
                  <c:v>-9.7806000000000004E-2</c:v>
                </c:pt>
                <c:pt idx="183">
                  <c:v>-9.7000000000000003E-2</c:v>
                </c:pt>
                <c:pt idx="184">
                  <c:v>-9.6194000000000002E-2</c:v>
                </c:pt>
                <c:pt idx="185">
                  <c:v>-9.5387E-2</c:v>
                </c:pt>
                <c:pt idx="186">
                  <c:v>-9.4580999999999998E-2</c:v>
                </c:pt>
                <c:pt idx="187">
                  <c:v>-9.3773999999999996E-2</c:v>
                </c:pt>
                <c:pt idx="188">
                  <c:v>-9.2967999999999995E-2</c:v>
                </c:pt>
                <c:pt idx="189">
                  <c:v>-9.2161000000000007E-2</c:v>
                </c:pt>
                <c:pt idx="190">
                  <c:v>-9.1355000000000006E-2</c:v>
                </c:pt>
                <c:pt idx="191">
                  <c:v>-9.0548000000000003E-2</c:v>
                </c:pt>
                <c:pt idx="192">
                  <c:v>-8.9742000000000002E-2</c:v>
                </c:pt>
                <c:pt idx="193">
                  <c:v>-8.8935E-2</c:v>
                </c:pt>
                <c:pt idx="194">
                  <c:v>-8.8128999999999999E-2</c:v>
                </c:pt>
                <c:pt idx="195">
                  <c:v>-8.7322999999999998E-2</c:v>
                </c:pt>
                <c:pt idx="196">
                  <c:v>-8.6515999999999996E-2</c:v>
                </c:pt>
                <c:pt idx="197">
                  <c:v>-8.5709999999999995E-2</c:v>
                </c:pt>
                <c:pt idx="198">
                  <c:v>-8.4903000000000006E-2</c:v>
                </c:pt>
                <c:pt idx="199">
                  <c:v>-8.4097000000000005E-2</c:v>
                </c:pt>
                <c:pt idx="200">
                  <c:v>-8.3290000000000003E-2</c:v>
                </c:pt>
                <c:pt idx="201">
                  <c:v>-8.2484000000000002E-2</c:v>
                </c:pt>
                <c:pt idx="202">
                  <c:v>-8.1677E-2</c:v>
                </c:pt>
                <c:pt idx="203">
                  <c:v>-8.0870999999999998E-2</c:v>
                </c:pt>
                <c:pt idx="204">
                  <c:v>-8.0064999999999997E-2</c:v>
                </c:pt>
                <c:pt idx="205">
                  <c:v>-7.9257999999999995E-2</c:v>
                </c:pt>
                <c:pt idx="206">
                  <c:v>-7.8451999999999994E-2</c:v>
                </c:pt>
                <c:pt idx="207">
                  <c:v>-7.7645000000000006E-2</c:v>
                </c:pt>
                <c:pt idx="208">
                  <c:v>-7.6839000000000005E-2</c:v>
                </c:pt>
                <c:pt idx="209">
                  <c:v>-7.6032000000000002E-2</c:v>
                </c:pt>
                <c:pt idx="210">
                  <c:v>-7.5226000000000001E-2</c:v>
                </c:pt>
                <c:pt idx="211">
                  <c:v>-7.4418999999999999E-2</c:v>
                </c:pt>
                <c:pt idx="212">
                  <c:v>-7.3612999999999998E-2</c:v>
                </c:pt>
                <c:pt idx="213">
                  <c:v>-7.2805999999999996E-2</c:v>
                </c:pt>
                <c:pt idx="214">
                  <c:v>-7.1999999999999995E-2</c:v>
                </c:pt>
                <c:pt idx="215">
                  <c:v>-7.1193999999999993E-2</c:v>
                </c:pt>
                <c:pt idx="216">
                  <c:v>-7.0387000000000005E-2</c:v>
                </c:pt>
                <c:pt idx="217">
                  <c:v>-6.9581000000000004E-2</c:v>
                </c:pt>
                <c:pt idx="218">
                  <c:v>-6.8774000000000002E-2</c:v>
                </c:pt>
                <c:pt idx="219">
                  <c:v>-6.7968000000000001E-2</c:v>
                </c:pt>
                <c:pt idx="220">
                  <c:v>-6.7160999999999998E-2</c:v>
                </c:pt>
                <c:pt idx="221">
                  <c:v>-6.6354999999999997E-2</c:v>
                </c:pt>
                <c:pt idx="222">
                  <c:v>-6.5547999999999995E-2</c:v>
                </c:pt>
                <c:pt idx="223">
                  <c:v>-6.4741999999999994E-2</c:v>
                </c:pt>
                <c:pt idx="224">
                  <c:v>-6.3935000000000006E-2</c:v>
                </c:pt>
                <c:pt idx="225">
                  <c:v>-6.3129000000000005E-2</c:v>
                </c:pt>
                <c:pt idx="226">
                  <c:v>-6.2323000000000003E-2</c:v>
                </c:pt>
                <c:pt idx="227">
                  <c:v>-6.1516000000000001E-2</c:v>
                </c:pt>
                <c:pt idx="228">
                  <c:v>-6.071E-2</c:v>
                </c:pt>
                <c:pt idx="229">
                  <c:v>-5.9902999999999998E-2</c:v>
                </c:pt>
                <c:pt idx="230">
                  <c:v>-5.9096999999999997E-2</c:v>
                </c:pt>
                <c:pt idx="231">
                  <c:v>-5.8290000000000002E-2</c:v>
                </c:pt>
                <c:pt idx="232">
                  <c:v>-5.7484E-2</c:v>
                </c:pt>
                <c:pt idx="233">
                  <c:v>-5.6676999999999998E-2</c:v>
                </c:pt>
                <c:pt idx="234">
                  <c:v>-5.5870999999999997E-2</c:v>
                </c:pt>
                <c:pt idx="235">
                  <c:v>-5.5065000000000003E-2</c:v>
                </c:pt>
                <c:pt idx="236">
                  <c:v>-5.4258000000000001E-2</c:v>
                </c:pt>
                <c:pt idx="237">
                  <c:v>-5.3452E-2</c:v>
                </c:pt>
                <c:pt idx="238">
                  <c:v>-5.2644999999999997E-2</c:v>
                </c:pt>
                <c:pt idx="239">
                  <c:v>-5.1839000000000003E-2</c:v>
                </c:pt>
                <c:pt idx="240">
                  <c:v>-5.1032000000000001E-2</c:v>
                </c:pt>
                <c:pt idx="241">
                  <c:v>-5.0226E-2</c:v>
                </c:pt>
                <c:pt idx="242">
                  <c:v>-4.9418999999999998E-2</c:v>
                </c:pt>
                <c:pt idx="243">
                  <c:v>-4.8613000000000003E-2</c:v>
                </c:pt>
                <c:pt idx="244">
                  <c:v>-4.7806000000000001E-2</c:v>
                </c:pt>
                <c:pt idx="245">
                  <c:v>-4.7E-2</c:v>
                </c:pt>
                <c:pt idx="246">
                  <c:v>-4.6193999999999999E-2</c:v>
                </c:pt>
                <c:pt idx="247">
                  <c:v>-4.5386999999999997E-2</c:v>
                </c:pt>
                <c:pt idx="248">
                  <c:v>-4.4581000000000003E-2</c:v>
                </c:pt>
                <c:pt idx="249">
                  <c:v>-4.3774E-2</c:v>
                </c:pt>
                <c:pt idx="250">
                  <c:v>-4.2967999999999999E-2</c:v>
                </c:pt>
                <c:pt idx="251">
                  <c:v>-4.2160999999999997E-2</c:v>
                </c:pt>
                <c:pt idx="252">
                  <c:v>-4.1355000000000003E-2</c:v>
                </c:pt>
                <c:pt idx="253">
                  <c:v>-4.0548000000000001E-2</c:v>
                </c:pt>
                <c:pt idx="254">
                  <c:v>-3.9742E-2</c:v>
                </c:pt>
                <c:pt idx="255">
                  <c:v>-3.8934999999999997E-2</c:v>
                </c:pt>
                <c:pt idx="256">
                  <c:v>-3.8129000000000003E-2</c:v>
                </c:pt>
                <c:pt idx="257">
                  <c:v>-3.7323000000000002E-2</c:v>
                </c:pt>
                <c:pt idx="258">
                  <c:v>-3.6516E-2</c:v>
                </c:pt>
                <c:pt idx="259">
                  <c:v>-3.5709999999999999E-2</c:v>
                </c:pt>
                <c:pt idx="260">
                  <c:v>-3.4903000000000003E-2</c:v>
                </c:pt>
                <c:pt idx="261">
                  <c:v>-3.4097000000000002E-2</c:v>
                </c:pt>
                <c:pt idx="262">
                  <c:v>-3.329E-2</c:v>
                </c:pt>
                <c:pt idx="263">
                  <c:v>-3.2483999999999999E-2</c:v>
                </c:pt>
                <c:pt idx="264">
                  <c:v>-3.1676999999999997E-2</c:v>
                </c:pt>
                <c:pt idx="265">
                  <c:v>-3.0870999999999999E-2</c:v>
                </c:pt>
                <c:pt idx="266">
                  <c:v>-3.0065000000000001E-2</c:v>
                </c:pt>
                <c:pt idx="267">
                  <c:v>-2.9257999999999999E-2</c:v>
                </c:pt>
                <c:pt idx="268">
                  <c:v>-2.8452000000000002E-2</c:v>
                </c:pt>
                <c:pt idx="269">
                  <c:v>-2.7644999999999999E-2</c:v>
                </c:pt>
                <c:pt idx="270">
                  <c:v>-2.6838999999999998E-2</c:v>
                </c:pt>
                <c:pt idx="271">
                  <c:v>-2.6032E-2</c:v>
                </c:pt>
                <c:pt idx="272">
                  <c:v>-2.5225999999999998E-2</c:v>
                </c:pt>
                <c:pt idx="273">
                  <c:v>-2.4419E-2</c:v>
                </c:pt>
                <c:pt idx="274">
                  <c:v>-2.3612999999999999E-2</c:v>
                </c:pt>
                <c:pt idx="275">
                  <c:v>-2.2806E-2</c:v>
                </c:pt>
                <c:pt idx="276">
                  <c:v>-2.1999999999999999E-2</c:v>
                </c:pt>
                <c:pt idx="277">
                  <c:v>-2.1194000000000001E-2</c:v>
                </c:pt>
                <c:pt idx="278">
                  <c:v>-2.0386999999999999E-2</c:v>
                </c:pt>
                <c:pt idx="279">
                  <c:v>-1.9581000000000001E-2</c:v>
                </c:pt>
                <c:pt idx="280">
                  <c:v>-1.8773999999999999E-2</c:v>
                </c:pt>
                <c:pt idx="281">
                  <c:v>-1.7968000000000001E-2</c:v>
                </c:pt>
                <c:pt idx="282">
                  <c:v>-1.7160999999999999E-2</c:v>
                </c:pt>
                <c:pt idx="283">
                  <c:v>-1.6355000000000001E-2</c:v>
                </c:pt>
                <c:pt idx="284">
                  <c:v>-1.5547999999999999E-2</c:v>
                </c:pt>
                <c:pt idx="285">
                  <c:v>-1.4742E-2</c:v>
                </c:pt>
                <c:pt idx="286">
                  <c:v>-1.3934999999999999E-2</c:v>
                </c:pt>
                <c:pt idx="287">
                  <c:v>-1.3129E-2</c:v>
                </c:pt>
                <c:pt idx="288">
                  <c:v>-1.2323000000000001E-2</c:v>
                </c:pt>
                <c:pt idx="289">
                  <c:v>-1.1516E-2</c:v>
                </c:pt>
                <c:pt idx="290">
                  <c:v>-1.0710000000000001E-2</c:v>
                </c:pt>
                <c:pt idx="291">
                  <c:v>-9.9030000000000003E-3</c:v>
                </c:pt>
                <c:pt idx="292">
                  <c:v>-9.0969999999999992E-3</c:v>
                </c:pt>
                <c:pt idx="293">
                  <c:v>-8.2900000000000005E-3</c:v>
                </c:pt>
                <c:pt idx="294">
                  <c:v>-7.4840000000000002E-3</c:v>
                </c:pt>
                <c:pt idx="295">
                  <c:v>-6.6769999999999998E-3</c:v>
                </c:pt>
                <c:pt idx="296">
                  <c:v>-5.8710000000000004E-3</c:v>
                </c:pt>
                <c:pt idx="297">
                  <c:v>-5.0650000000000001E-3</c:v>
                </c:pt>
                <c:pt idx="298">
                  <c:v>-4.2579999999999996E-3</c:v>
                </c:pt>
                <c:pt idx="299">
                  <c:v>-3.4520000000000002E-3</c:v>
                </c:pt>
                <c:pt idx="300">
                  <c:v>-2.6450000000000002E-3</c:v>
                </c:pt>
                <c:pt idx="301">
                  <c:v>-1.8389999999999999E-3</c:v>
                </c:pt>
                <c:pt idx="302">
                  <c:v>-1.0319999999999999E-3</c:v>
                </c:pt>
                <c:pt idx="303">
                  <c:v>-2.2599999999999999E-4</c:v>
                </c:pt>
                <c:pt idx="304">
                  <c:v>5.8100000000000003E-4</c:v>
                </c:pt>
                <c:pt idx="305">
                  <c:v>1.387E-3</c:v>
                </c:pt>
                <c:pt idx="306">
                  <c:v>2.1940000000000002E-3</c:v>
                </c:pt>
                <c:pt idx="307">
                  <c:v>3.0000000000000001E-3</c:v>
                </c:pt>
              </c:numCache>
            </c:numRef>
          </c:xVal>
          <c:yVal>
            <c:numRef>
              <c:f>Vhist00001!$B$1:$B$308</c:f>
              <c:numCache>
                <c:formatCode>General</c:formatCode>
                <c:ptCount val="3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</c:v>
                </c:pt>
                <c:pt idx="33">
                  <c:v>0</c:v>
                </c:pt>
                <c:pt idx="34">
                  <c:v>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4</c:v>
                </c:pt>
                <c:pt idx="57">
                  <c:v>4</c:v>
                </c:pt>
                <c:pt idx="58">
                  <c:v>2</c:v>
                </c:pt>
                <c:pt idx="59">
                  <c:v>10</c:v>
                </c:pt>
                <c:pt idx="60">
                  <c:v>11</c:v>
                </c:pt>
                <c:pt idx="61">
                  <c:v>13</c:v>
                </c:pt>
                <c:pt idx="62">
                  <c:v>9</c:v>
                </c:pt>
                <c:pt idx="63">
                  <c:v>18</c:v>
                </c:pt>
                <c:pt idx="64">
                  <c:v>12</c:v>
                </c:pt>
                <c:pt idx="65">
                  <c:v>11</c:v>
                </c:pt>
                <c:pt idx="66">
                  <c:v>22</c:v>
                </c:pt>
                <c:pt idx="67">
                  <c:v>16</c:v>
                </c:pt>
                <c:pt idx="68">
                  <c:v>35</c:v>
                </c:pt>
                <c:pt idx="69">
                  <c:v>25</c:v>
                </c:pt>
                <c:pt idx="70">
                  <c:v>30</c:v>
                </c:pt>
                <c:pt idx="71">
                  <c:v>28</c:v>
                </c:pt>
                <c:pt idx="72">
                  <c:v>45</c:v>
                </c:pt>
                <c:pt idx="73">
                  <c:v>36</c:v>
                </c:pt>
                <c:pt idx="74">
                  <c:v>43</c:v>
                </c:pt>
                <c:pt idx="75">
                  <c:v>61</c:v>
                </c:pt>
                <c:pt idx="76">
                  <c:v>65</c:v>
                </c:pt>
                <c:pt idx="77">
                  <c:v>61</c:v>
                </c:pt>
                <c:pt idx="78">
                  <c:v>62</c:v>
                </c:pt>
                <c:pt idx="79">
                  <c:v>72</c:v>
                </c:pt>
                <c:pt idx="80">
                  <c:v>72</c:v>
                </c:pt>
                <c:pt idx="81">
                  <c:v>86</c:v>
                </c:pt>
                <c:pt idx="82">
                  <c:v>85</c:v>
                </c:pt>
                <c:pt idx="83">
                  <c:v>126</c:v>
                </c:pt>
                <c:pt idx="84">
                  <c:v>117</c:v>
                </c:pt>
                <c:pt idx="85">
                  <c:v>154</c:v>
                </c:pt>
                <c:pt idx="86">
                  <c:v>162</c:v>
                </c:pt>
                <c:pt idx="87">
                  <c:v>181</c:v>
                </c:pt>
                <c:pt idx="88">
                  <c:v>185</c:v>
                </c:pt>
                <c:pt idx="89">
                  <c:v>204</c:v>
                </c:pt>
                <c:pt idx="90">
                  <c:v>210</c:v>
                </c:pt>
                <c:pt idx="91">
                  <c:v>200</c:v>
                </c:pt>
                <c:pt idx="92">
                  <c:v>223</c:v>
                </c:pt>
                <c:pt idx="93">
                  <c:v>247</c:v>
                </c:pt>
                <c:pt idx="94">
                  <c:v>279</c:v>
                </c:pt>
                <c:pt idx="95">
                  <c:v>295</c:v>
                </c:pt>
                <c:pt idx="96">
                  <c:v>239</c:v>
                </c:pt>
                <c:pt idx="97">
                  <c:v>327</c:v>
                </c:pt>
                <c:pt idx="98">
                  <c:v>296</c:v>
                </c:pt>
                <c:pt idx="99">
                  <c:v>300</c:v>
                </c:pt>
                <c:pt idx="100">
                  <c:v>300</c:v>
                </c:pt>
                <c:pt idx="101">
                  <c:v>326</c:v>
                </c:pt>
                <c:pt idx="102">
                  <c:v>340</c:v>
                </c:pt>
                <c:pt idx="103">
                  <c:v>355</c:v>
                </c:pt>
                <c:pt idx="104">
                  <c:v>400</c:v>
                </c:pt>
                <c:pt idx="105">
                  <c:v>342</c:v>
                </c:pt>
                <c:pt idx="106">
                  <c:v>321</c:v>
                </c:pt>
                <c:pt idx="107">
                  <c:v>346</c:v>
                </c:pt>
                <c:pt idx="108">
                  <c:v>336</c:v>
                </c:pt>
                <c:pt idx="109">
                  <c:v>417</c:v>
                </c:pt>
                <c:pt idx="110">
                  <c:v>443</c:v>
                </c:pt>
                <c:pt idx="111">
                  <c:v>413</c:v>
                </c:pt>
                <c:pt idx="112">
                  <c:v>363</c:v>
                </c:pt>
                <c:pt idx="113">
                  <c:v>387</c:v>
                </c:pt>
                <c:pt idx="114">
                  <c:v>410</c:v>
                </c:pt>
                <c:pt idx="115">
                  <c:v>437</c:v>
                </c:pt>
                <c:pt idx="116">
                  <c:v>445</c:v>
                </c:pt>
                <c:pt idx="117">
                  <c:v>455</c:v>
                </c:pt>
                <c:pt idx="118">
                  <c:v>455</c:v>
                </c:pt>
                <c:pt idx="119">
                  <c:v>459</c:v>
                </c:pt>
                <c:pt idx="120">
                  <c:v>489</c:v>
                </c:pt>
                <c:pt idx="121">
                  <c:v>443</c:v>
                </c:pt>
                <c:pt idx="122">
                  <c:v>472</c:v>
                </c:pt>
                <c:pt idx="123">
                  <c:v>490</c:v>
                </c:pt>
                <c:pt idx="124">
                  <c:v>497</c:v>
                </c:pt>
                <c:pt idx="125">
                  <c:v>523</c:v>
                </c:pt>
                <c:pt idx="126">
                  <c:v>512</c:v>
                </c:pt>
                <c:pt idx="127">
                  <c:v>516</c:v>
                </c:pt>
                <c:pt idx="128">
                  <c:v>481</c:v>
                </c:pt>
                <c:pt idx="129">
                  <c:v>527</c:v>
                </c:pt>
                <c:pt idx="130">
                  <c:v>439</c:v>
                </c:pt>
                <c:pt idx="131">
                  <c:v>509</c:v>
                </c:pt>
                <c:pt idx="132">
                  <c:v>540</c:v>
                </c:pt>
                <c:pt idx="133">
                  <c:v>490</c:v>
                </c:pt>
                <c:pt idx="134">
                  <c:v>572</c:v>
                </c:pt>
                <c:pt idx="135">
                  <c:v>563</c:v>
                </c:pt>
                <c:pt idx="136">
                  <c:v>512</c:v>
                </c:pt>
                <c:pt idx="137">
                  <c:v>532</c:v>
                </c:pt>
                <c:pt idx="138">
                  <c:v>521</c:v>
                </c:pt>
                <c:pt idx="139">
                  <c:v>458</c:v>
                </c:pt>
                <c:pt idx="140">
                  <c:v>518</c:v>
                </c:pt>
                <c:pt idx="141">
                  <c:v>528</c:v>
                </c:pt>
                <c:pt idx="142">
                  <c:v>506</c:v>
                </c:pt>
                <c:pt idx="143">
                  <c:v>498</c:v>
                </c:pt>
                <c:pt idx="144">
                  <c:v>489</c:v>
                </c:pt>
                <c:pt idx="145">
                  <c:v>550</c:v>
                </c:pt>
                <c:pt idx="146">
                  <c:v>570</c:v>
                </c:pt>
                <c:pt idx="147">
                  <c:v>562</c:v>
                </c:pt>
                <c:pt idx="148">
                  <c:v>528</c:v>
                </c:pt>
                <c:pt idx="149">
                  <c:v>551</c:v>
                </c:pt>
                <c:pt idx="150">
                  <c:v>519</c:v>
                </c:pt>
                <c:pt idx="151">
                  <c:v>533</c:v>
                </c:pt>
                <c:pt idx="152">
                  <c:v>568</c:v>
                </c:pt>
                <c:pt idx="153">
                  <c:v>607</c:v>
                </c:pt>
                <c:pt idx="154">
                  <c:v>563</c:v>
                </c:pt>
                <c:pt idx="155">
                  <c:v>541</c:v>
                </c:pt>
                <c:pt idx="156">
                  <c:v>553</c:v>
                </c:pt>
                <c:pt idx="157">
                  <c:v>608</c:v>
                </c:pt>
                <c:pt idx="158">
                  <c:v>576</c:v>
                </c:pt>
                <c:pt idx="159">
                  <c:v>539</c:v>
                </c:pt>
                <c:pt idx="160">
                  <c:v>578</c:v>
                </c:pt>
                <c:pt idx="161">
                  <c:v>634</c:v>
                </c:pt>
                <c:pt idx="162">
                  <c:v>619</c:v>
                </c:pt>
                <c:pt idx="163">
                  <c:v>573</c:v>
                </c:pt>
                <c:pt idx="164">
                  <c:v>620</c:v>
                </c:pt>
                <c:pt idx="165">
                  <c:v>606</c:v>
                </c:pt>
                <c:pt idx="166">
                  <c:v>593</c:v>
                </c:pt>
                <c:pt idx="167">
                  <c:v>687</c:v>
                </c:pt>
                <c:pt idx="168">
                  <c:v>649</c:v>
                </c:pt>
                <c:pt idx="169">
                  <c:v>745</c:v>
                </c:pt>
                <c:pt idx="170">
                  <c:v>674</c:v>
                </c:pt>
                <c:pt idx="171">
                  <c:v>744</c:v>
                </c:pt>
                <c:pt idx="172">
                  <c:v>715</c:v>
                </c:pt>
                <c:pt idx="173">
                  <c:v>682</c:v>
                </c:pt>
                <c:pt idx="174">
                  <c:v>690</c:v>
                </c:pt>
                <c:pt idx="175">
                  <c:v>735</c:v>
                </c:pt>
                <c:pt idx="176">
                  <c:v>712</c:v>
                </c:pt>
                <c:pt idx="177">
                  <c:v>707</c:v>
                </c:pt>
                <c:pt idx="178">
                  <c:v>723</c:v>
                </c:pt>
                <c:pt idx="179">
                  <c:v>758</c:v>
                </c:pt>
                <c:pt idx="180">
                  <c:v>743</c:v>
                </c:pt>
                <c:pt idx="181">
                  <c:v>800</c:v>
                </c:pt>
                <c:pt idx="182">
                  <c:v>787</c:v>
                </c:pt>
                <c:pt idx="183">
                  <c:v>732</c:v>
                </c:pt>
                <c:pt idx="184">
                  <c:v>888</c:v>
                </c:pt>
                <c:pt idx="185">
                  <c:v>866</c:v>
                </c:pt>
                <c:pt idx="186">
                  <c:v>887</c:v>
                </c:pt>
                <c:pt idx="187">
                  <c:v>820</c:v>
                </c:pt>
                <c:pt idx="188">
                  <c:v>919</c:v>
                </c:pt>
                <c:pt idx="189">
                  <c:v>933</c:v>
                </c:pt>
                <c:pt idx="190">
                  <c:v>900</c:v>
                </c:pt>
                <c:pt idx="191">
                  <c:v>895</c:v>
                </c:pt>
                <c:pt idx="192">
                  <c:v>954</c:v>
                </c:pt>
                <c:pt idx="193">
                  <c:v>964</c:v>
                </c:pt>
                <c:pt idx="194">
                  <c:v>936</c:v>
                </c:pt>
                <c:pt idx="195">
                  <c:v>1054</c:v>
                </c:pt>
                <c:pt idx="196">
                  <c:v>953</c:v>
                </c:pt>
                <c:pt idx="197">
                  <c:v>987</c:v>
                </c:pt>
                <c:pt idx="198">
                  <c:v>996</c:v>
                </c:pt>
                <c:pt idx="199">
                  <c:v>1003</c:v>
                </c:pt>
                <c:pt idx="200">
                  <c:v>1054</c:v>
                </c:pt>
                <c:pt idx="201">
                  <c:v>1069</c:v>
                </c:pt>
                <c:pt idx="202">
                  <c:v>1141</c:v>
                </c:pt>
                <c:pt idx="203">
                  <c:v>1097</c:v>
                </c:pt>
                <c:pt idx="204">
                  <c:v>1151</c:v>
                </c:pt>
                <c:pt idx="205">
                  <c:v>1119</c:v>
                </c:pt>
                <c:pt idx="206">
                  <c:v>1246</c:v>
                </c:pt>
                <c:pt idx="207">
                  <c:v>1375</c:v>
                </c:pt>
                <c:pt idx="208">
                  <c:v>1215</c:v>
                </c:pt>
                <c:pt idx="209">
                  <c:v>1266</c:v>
                </c:pt>
                <c:pt idx="210">
                  <c:v>1247</c:v>
                </c:pt>
                <c:pt idx="211">
                  <c:v>1401</c:v>
                </c:pt>
                <c:pt idx="212">
                  <c:v>1393</c:v>
                </c:pt>
                <c:pt idx="213">
                  <c:v>1300</c:v>
                </c:pt>
                <c:pt idx="214">
                  <c:v>1344</c:v>
                </c:pt>
                <c:pt idx="215">
                  <c:v>1373</c:v>
                </c:pt>
                <c:pt idx="216">
                  <c:v>1391</c:v>
                </c:pt>
                <c:pt idx="217">
                  <c:v>1503</c:v>
                </c:pt>
                <c:pt idx="218">
                  <c:v>1444</c:v>
                </c:pt>
                <c:pt idx="219">
                  <c:v>1498</c:v>
                </c:pt>
                <c:pt idx="220">
                  <c:v>1584</c:v>
                </c:pt>
                <c:pt idx="221">
                  <c:v>1579</c:v>
                </c:pt>
                <c:pt idx="222">
                  <c:v>1661</c:v>
                </c:pt>
                <c:pt idx="223">
                  <c:v>1583</c:v>
                </c:pt>
                <c:pt idx="224">
                  <c:v>1688</c:v>
                </c:pt>
                <c:pt idx="225">
                  <c:v>1704</c:v>
                </c:pt>
                <c:pt idx="226">
                  <c:v>1802</c:v>
                </c:pt>
                <c:pt idx="227">
                  <c:v>1825</c:v>
                </c:pt>
                <c:pt idx="228">
                  <c:v>1797</c:v>
                </c:pt>
                <c:pt idx="229">
                  <c:v>1842</c:v>
                </c:pt>
                <c:pt idx="230">
                  <c:v>1774</c:v>
                </c:pt>
                <c:pt idx="231">
                  <c:v>1761</c:v>
                </c:pt>
                <c:pt idx="232">
                  <c:v>1841</c:v>
                </c:pt>
                <c:pt idx="233">
                  <c:v>2013</c:v>
                </c:pt>
                <c:pt idx="234">
                  <c:v>1926</c:v>
                </c:pt>
                <c:pt idx="235">
                  <c:v>2022</c:v>
                </c:pt>
                <c:pt idx="236">
                  <c:v>1933</c:v>
                </c:pt>
                <c:pt idx="237">
                  <c:v>2001</c:v>
                </c:pt>
                <c:pt idx="238">
                  <c:v>1957</c:v>
                </c:pt>
                <c:pt idx="239">
                  <c:v>1984</c:v>
                </c:pt>
                <c:pt idx="240">
                  <c:v>2010</c:v>
                </c:pt>
                <c:pt idx="241">
                  <c:v>2049</c:v>
                </c:pt>
                <c:pt idx="242">
                  <c:v>2064</c:v>
                </c:pt>
                <c:pt idx="243">
                  <c:v>2004</c:v>
                </c:pt>
                <c:pt idx="244">
                  <c:v>1862</c:v>
                </c:pt>
                <c:pt idx="245">
                  <c:v>1904</c:v>
                </c:pt>
                <c:pt idx="246">
                  <c:v>1821</c:v>
                </c:pt>
                <c:pt idx="247">
                  <c:v>1781</c:v>
                </c:pt>
                <c:pt idx="248">
                  <c:v>1642</c:v>
                </c:pt>
                <c:pt idx="249">
                  <c:v>1513</c:v>
                </c:pt>
                <c:pt idx="250">
                  <c:v>1437</c:v>
                </c:pt>
                <c:pt idx="251">
                  <c:v>1326</c:v>
                </c:pt>
                <c:pt idx="252">
                  <c:v>1208</c:v>
                </c:pt>
                <c:pt idx="253">
                  <c:v>1198</c:v>
                </c:pt>
                <c:pt idx="254">
                  <c:v>1044</c:v>
                </c:pt>
                <c:pt idx="255">
                  <c:v>950</c:v>
                </c:pt>
                <c:pt idx="256">
                  <c:v>870</c:v>
                </c:pt>
                <c:pt idx="257">
                  <c:v>755</c:v>
                </c:pt>
                <c:pt idx="258">
                  <c:v>633</c:v>
                </c:pt>
                <c:pt idx="259">
                  <c:v>553</c:v>
                </c:pt>
                <c:pt idx="260">
                  <c:v>527</c:v>
                </c:pt>
                <c:pt idx="261">
                  <c:v>453</c:v>
                </c:pt>
                <c:pt idx="262">
                  <c:v>334</c:v>
                </c:pt>
                <c:pt idx="263">
                  <c:v>274</c:v>
                </c:pt>
                <c:pt idx="264">
                  <c:v>230</c:v>
                </c:pt>
                <c:pt idx="265">
                  <c:v>198</c:v>
                </c:pt>
                <c:pt idx="266">
                  <c:v>169</c:v>
                </c:pt>
                <c:pt idx="267">
                  <c:v>156</c:v>
                </c:pt>
                <c:pt idx="268">
                  <c:v>104</c:v>
                </c:pt>
                <c:pt idx="269">
                  <c:v>97</c:v>
                </c:pt>
                <c:pt idx="270">
                  <c:v>62</c:v>
                </c:pt>
                <c:pt idx="271">
                  <c:v>62</c:v>
                </c:pt>
                <c:pt idx="272">
                  <c:v>65</c:v>
                </c:pt>
                <c:pt idx="273">
                  <c:v>61</c:v>
                </c:pt>
                <c:pt idx="274">
                  <c:v>69</c:v>
                </c:pt>
                <c:pt idx="275">
                  <c:v>69</c:v>
                </c:pt>
                <c:pt idx="276">
                  <c:v>73</c:v>
                </c:pt>
                <c:pt idx="277">
                  <c:v>83</c:v>
                </c:pt>
                <c:pt idx="278">
                  <c:v>105</c:v>
                </c:pt>
                <c:pt idx="279">
                  <c:v>109</c:v>
                </c:pt>
                <c:pt idx="280">
                  <c:v>142</c:v>
                </c:pt>
                <c:pt idx="281">
                  <c:v>131</c:v>
                </c:pt>
                <c:pt idx="282">
                  <c:v>175</c:v>
                </c:pt>
                <c:pt idx="283">
                  <c:v>149</c:v>
                </c:pt>
                <c:pt idx="284">
                  <c:v>142</c:v>
                </c:pt>
                <c:pt idx="285">
                  <c:v>183</c:v>
                </c:pt>
                <c:pt idx="286">
                  <c:v>174</c:v>
                </c:pt>
                <c:pt idx="287">
                  <c:v>178</c:v>
                </c:pt>
                <c:pt idx="288">
                  <c:v>180</c:v>
                </c:pt>
                <c:pt idx="289">
                  <c:v>174</c:v>
                </c:pt>
                <c:pt idx="290">
                  <c:v>192</c:v>
                </c:pt>
                <c:pt idx="291">
                  <c:v>123</c:v>
                </c:pt>
                <c:pt idx="292">
                  <c:v>127</c:v>
                </c:pt>
                <c:pt idx="293">
                  <c:v>146</c:v>
                </c:pt>
                <c:pt idx="294">
                  <c:v>117</c:v>
                </c:pt>
                <c:pt idx="295">
                  <c:v>85</c:v>
                </c:pt>
                <c:pt idx="296">
                  <c:v>108</c:v>
                </c:pt>
                <c:pt idx="297">
                  <c:v>95</c:v>
                </c:pt>
                <c:pt idx="298">
                  <c:v>69</c:v>
                </c:pt>
                <c:pt idx="299">
                  <c:v>54</c:v>
                </c:pt>
                <c:pt idx="300">
                  <c:v>64</c:v>
                </c:pt>
                <c:pt idx="301">
                  <c:v>42</c:v>
                </c:pt>
                <c:pt idx="302">
                  <c:v>37</c:v>
                </c:pt>
                <c:pt idx="303">
                  <c:v>14</c:v>
                </c:pt>
                <c:pt idx="304">
                  <c:v>32</c:v>
                </c:pt>
                <c:pt idx="305">
                  <c:v>13</c:v>
                </c:pt>
                <c:pt idx="306">
                  <c:v>10</c:v>
                </c:pt>
                <c:pt idx="307">
                  <c:v>12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72512"/>
        <c:axId val="43473088"/>
      </c:scatterChart>
      <c:valAx>
        <c:axId val="43472512"/>
        <c:scaling>
          <c:orientation val="minMax"/>
          <c:max val="0"/>
          <c:min val="-0.2"/>
        </c:scaling>
        <c:delete val="0"/>
        <c:axPos val="b"/>
        <c:numFmt formatCode="#,##0.00" sourceLinked="0"/>
        <c:majorTickMark val="cross"/>
        <c:minorTickMark val="out"/>
        <c:tickLblPos val="nextTo"/>
        <c:crossAx val="43473088"/>
        <c:crosses val="autoZero"/>
        <c:crossBetween val="midCat"/>
      </c:valAx>
      <c:valAx>
        <c:axId val="43473088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34725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23862642169729"/>
          <c:y val="4.214129483814523E-2"/>
          <c:w val="0.74141426071741034"/>
          <c:h val="0.89719889180519097"/>
        </c:manualLayout>
      </c:layout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Sheet4!$F$1:$F$21</c:f>
              <c:numCache>
                <c:formatCode>0.000E+00</c:formatCode>
                <c:ptCount val="21"/>
                <c:pt idx="0">
                  <c:v>2.5950000000000001E-8</c:v>
                </c:pt>
                <c:pt idx="1">
                  <c:v>2.5960000000000002E-8</c:v>
                </c:pt>
                <c:pt idx="2">
                  <c:v>2.597E-8</c:v>
                </c:pt>
                <c:pt idx="3">
                  <c:v>2.5980000000000002E-8</c:v>
                </c:pt>
                <c:pt idx="4">
                  <c:v>2.599E-8</c:v>
                </c:pt>
                <c:pt idx="5">
                  <c:v>2.6000000000000001E-8</c:v>
                </c:pt>
                <c:pt idx="6">
                  <c:v>2.6009999999999999E-8</c:v>
                </c:pt>
                <c:pt idx="7">
                  <c:v>2.6020000000000001E-8</c:v>
                </c:pt>
                <c:pt idx="8">
                  <c:v>2.6030000000000002E-8</c:v>
                </c:pt>
                <c:pt idx="9">
                  <c:v>2.604E-8</c:v>
                </c:pt>
                <c:pt idx="10">
                  <c:v>2.6050000000000002E-8</c:v>
                </c:pt>
                <c:pt idx="11">
                  <c:v>2.606E-8</c:v>
                </c:pt>
                <c:pt idx="12">
                  <c:v>2.6070000000000001E-8</c:v>
                </c:pt>
                <c:pt idx="13">
                  <c:v>2.6079999999999999E-8</c:v>
                </c:pt>
                <c:pt idx="14">
                  <c:v>2.6090000000000001E-8</c:v>
                </c:pt>
                <c:pt idx="15">
                  <c:v>2.6100000000000002E-8</c:v>
                </c:pt>
                <c:pt idx="16">
                  <c:v>2.611E-8</c:v>
                </c:pt>
                <c:pt idx="17">
                  <c:v>2.6120000000000002E-8</c:v>
                </c:pt>
                <c:pt idx="18">
                  <c:v>2.613E-8</c:v>
                </c:pt>
                <c:pt idx="19">
                  <c:v>2.6140000000000001E-8</c:v>
                </c:pt>
                <c:pt idx="20">
                  <c:v>2.6149999999999999E-8</c:v>
                </c:pt>
              </c:numCache>
            </c:numRef>
          </c:xVal>
          <c:yVal>
            <c:numRef>
              <c:f>Sheet4!$J$1:$J$21</c:f>
              <c:numCache>
                <c:formatCode>0.000E+00</c:formatCode>
                <c:ptCount val="21"/>
                <c:pt idx="0">
                  <c:v>0.46986617471856484</c:v>
                </c:pt>
                <c:pt idx="1">
                  <c:v>3.1790228789300987</c:v>
                </c:pt>
                <c:pt idx="2">
                  <c:v>16.781491388155668</c:v>
                </c:pt>
                <c:pt idx="3">
                  <c:v>69.1170007861204</c:v>
                </c:pt>
                <c:pt idx="4">
                  <c:v>222.10413472747001</c:v>
                </c:pt>
                <c:pt idx="5">
                  <c:v>556.85975466843206</c:v>
                </c:pt>
                <c:pt idx="6">
                  <c:v>1089.3124041041215</c:v>
                </c:pt>
                <c:pt idx="7">
                  <c:v>1662.5568146424519</c:v>
                </c:pt>
                <c:pt idx="8">
                  <c:v>1979.7847329157582</c:v>
                </c:pt>
                <c:pt idx="9">
                  <c:v>1839.4029363541945</c:v>
                </c:pt>
                <c:pt idx="10">
                  <c:v>1333.3777662676478</c:v>
                </c:pt>
                <c:pt idx="11">
                  <c:v>754.13130941944519</c:v>
                </c:pt>
                <c:pt idx="12">
                  <c:v>332.780725099861</c:v>
                </c:pt>
                <c:pt idx="13">
                  <c:v>114.57418710263923</c:v>
                </c:pt>
                <c:pt idx="14">
                  <c:v>30.777464189024538</c:v>
                </c:pt>
                <c:pt idx="15">
                  <c:v>6.450543581483104</c:v>
                </c:pt>
                <c:pt idx="16">
                  <c:v>1.0548172465034185</c:v>
                </c:pt>
                <c:pt idx="17">
                  <c:v>0.13457846154778755</c:v>
                </c:pt>
                <c:pt idx="18">
                  <c:v>1.3396499298928773E-2</c:v>
                </c:pt>
                <c:pt idx="19">
                  <c:v>1.040457921842189E-3</c:v>
                </c:pt>
                <c:pt idx="20">
                  <c:v>6.3048556200264228E-5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07328"/>
        <c:axId val="36107904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Sheet4!$F$1:$F$21</c:f>
              <c:numCache>
                <c:formatCode>0.000E+00</c:formatCode>
                <c:ptCount val="21"/>
                <c:pt idx="0">
                  <c:v>2.5950000000000001E-8</c:v>
                </c:pt>
                <c:pt idx="1">
                  <c:v>2.5960000000000002E-8</c:v>
                </c:pt>
                <c:pt idx="2">
                  <c:v>2.597E-8</c:v>
                </c:pt>
                <c:pt idx="3">
                  <c:v>2.5980000000000002E-8</c:v>
                </c:pt>
                <c:pt idx="4">
                  <c:v>2.599E-8</c:v>
                </c:pt>
                <c:pt idx="5">
                  <c:v>2.6000000000000001E-8</c:v>
                </c:pt>
                <c:pt idx="6">
                  <c:v>2.6009999999999999E-8</c:v>
                </c:pt>
                <c:pt idx="7">
                  <c:v>2.6020000000000001E-8</c:v>
                </c:pt>
                <c:pt idx="8">
                  <c:v>2.6030000000000002E-8</c:v>
                </c:pt>
                <c:pt idx="9">
                  <c:v>2.604E-8</c:v>
                </c:pt>
                <c:pt idx="10">
                  <c:v>2.6050000000000002E-8</c:v>
                </c:pt>
                <c:pt idx="11">
                  <c:v>2.606E-8</c:v>
                </c:pt>
                <c:pt idx="12">
                  <c:v>2.6070000000000001E-8</c:v>
                </c:pt>
                <c:pt idx="13">
                  <c:v>2.6079999999999999E-8</c:v>
                </c:pt>
                <c:pt idx="14">
                  <c:v>2.6090000000000001E-8</c:v>
                </c:pt>
                <c:pt idx="15">
                  <c:v>2.6100000000000002E-8</c:v>
                </c:pt>
                <c:pt idx="16">
                  <c:v>2.611E-8</c:v>
                </c:pt>
                <c:pt idx="17">
                  <c:v>2.6120000000000002E-8</c:v>
                </c:pt>
                <c:pt idx="18">
                  <c:v>2.613E-8</c:v>
                </c:pt>
                <c:pt idx="19">
                  <c:v>2.6140000000000001E-8</c:v>
                </c:pt>
                <c:pt idx="20">
                  <c:v>2.6149999999999999E-8</c:v>
                </c:pt>
              </c:numCache>
            </c:numRef>
          </c:xVal>
          <c:yVal>
            <c:numRef>
              <c:f>Sheet4!$G$1:$G$21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45</c:v>
                </c:pt>
                <c:pt idx="4">
                  <c:v>170</c:v>
                </c:pt>
                <c:pt idx="5">
                  <c:v>525</c:v>
                </c:pt>
                <c:pt idx="6">
                  <c:v>1088</c:v>
                </c:pt>
                <c:pt idx="7">
                  <c:v>1704</c:v>
                </c:pt>
                <c:pt idx="8">
                  <c:v>2038</c:v>
                </c:pt>
                <c:pt idx="9">
                  <c:v>1726</c:v>
                </c:pt>
                <c:pt idx="10">
                  <c:v>1357</c:v>
                </c:pt>
                <c:pt idx="11">
                  <c:v>767</c:v>
                </c:pt>
                <c:pt idx="12">
                  <c:v>370</c:v>
                </c:pt>
                <c:pt idx="13">
                  <c:v>159</c:v>
                </c:pt>
                <c:pt idx="14">
                  <c:v>35</c:v>
                </c:pt>
                <c:pt idx="15">
                  <c:v>10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07328"/>
        <c:axId val="36107904"/>
      </c:scatterChart>
      <c:valAx>
        <c:axId val="36107328"/>
        <c:scaling>
          <c:orientation val="minMax"/>
          <c:max val="2.6150000000000012E-8"/>
          <c:min val="2.5950000000000011E-8"/>
        </c:scaling>
        <c:delete val="0"/>
        <c:axPos val="b"/>
        <c:numFmt formatCode="0.000E+00" sourceLinked="1"/>
        <c:majorTickMark val="out"/>
        <c:minorTickMark val="none"/>
        <c:tickLblPos val="nextTo"/>
        <c:crossAx val="36107904"/>
        <c:crosses val="autoZero"/>
        <c:crossBetween val="midCat"/>
      </c:valAx>
      <c:valAx>
        <c:axId val="36107904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6107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1"/>
          <c:marker>
            <c:symbol val="none"/>
          </c:marker>
          <c:xVal>
            <c:numRef>
              <c:f>Sheet7!$F$1:$F$101</c:f>
              <c:numCache>
                <c:formatCode>General</c:formatCode>
                <c:ptCount val="101"/>
                <c:pt idx="0">
                  <c:v>-1</c:v>
                </c:pt>
                <c:pt idx="1">
                  <c:v>-0.99</c:v>
                </c:pt>
                <c:pt idx="2">
                  <c:v>-0.98</c:v>
                </c:pt>
                <c:pt idx="3">
                  <c:v>-0.97</c:v>
                </c:pt>
                <c:pt idx="4">
                  <c:v>-0.96</c:v>
                </c:pt>
                <c:pt idx="5">
                  <c:v>-0.95</c:v>
                </c:pt>
                <c:pt idx="6">
                  <c:v>-0.94</c:v>
                </c:pt>
                <c:pt idx="7">
                  <c:v>-0.92999999999999994</c:v>
                </c:pt>
                <c:pt idx="8">
                  <c:v>-0.92</c:v>
                </c:pt>
                <c:pt idx="9">
                  <c:v>-0.91</c:v>
                </c:pt>
                <c:pt idx="10">
                  <c:v>-0.9</c:v>
                </c:pt>
                <c:pt idx="11">
                  <c:v>-0.89</c:v>
                </c:pt>
                <c:pt idx="12">
                  <c:v>-0.88</c:v>
                </c:pt>
                <c:pt idx="13">
                  <c:v>-0.87</c:v>
                </c:pt>
                <c:pt idx="14">
                  <c:v>-0.86</c:v>
                </c:pt>
                <c:pt idx="15">
                  <c:v>-0.85</c:v>
                </c:pt>
                <c:pt idx="16">
                  <c:v>-0.84</c:v>
                </c:pt>
                <c:pt idx="17">
                  <c:v>-0.83</c:v>
                </c:pt>
                <c:pt idx="18">
                  <c:v>-0.82000000000000006</c:v>
                </c:pt>
                <c:pt idx="19">
                  <c:v>-0.81</c:v>
                </c:pt>
                <c:pt idx="20">
                  <c:v>-0.8</c:v>
                </c:pt>
                <c:pt idx="21">
                  <c:v>-0.79</c:v>
                </c:pt>
                <c:pt idx="22">
                  <c:v>-0.78</c:v>
                </c:pt>
                <c:pt idx="23">
                  <c:v>-0.77</c:v>
                </c:pt>
                <c:pt idx="24">
                  <c:v>-0.76</c:v>
                </c:pt>
                <c:pt idx="25">
                  <c:v>-0.75</c:v>
                </c:pt>
                <c:pt idx="26">
                  <c:v>-0.74</c:v>
                </c:pt>
                <c:pt idx="27">
                  <c:v>-0.73</c:v>
                </c:pt>
                <c:pt idx="28">
                  <c:v>-0.72</c:v>
                </c:pt>
                <c:pt idx="29">
                  <c:v>-0.71</c:v>
                </c:pt>
                <c:pt idx="30">
                  <c:v>-0.7</c:v>
                </c:pt>
                <c:pt idx="31">
                  <c:v>-0.69</c:v>
                </c:pt>
                <c:pt idx="32">
                  <c:v>-0.67999999999999994</c:v>
                </c:pt>
                <c:pt idx="33">
                  <c:v>-0.66999999999999993</c:v>
                </c:pt>
                <c:pt idx="34">
                  <c:v>-0.65999999999999992</c:v>
                </c:pt>
                <c:pt idx="35">
                  <c:v>-0.64999999999999991</c:v>
                </c:pt>
                <c:pt idx="36">
                  <c:v>-0.64</c:v>
                </c:pt>
                <c:pt idx="37">
                  <c:v>-0.63</c:v>
                </c:pt>
                <c:pt idx="38">
                  <c:v>-0.62</c:v>
                </c:pt>
                <c:pt idx="39">
                  <c:v>-0.61</c:v>
                </c:pt>
                <c:pt idx="40">
                  <c:v>-0.6</c:v>
                </c:pt>
                <c:pt idx="41">
                  <c:v>-0.59</c:v>
                </c:pt>
                <c:pt idx="42">
                  <c:v>-0.58000000000000007</c:v>
                </c:pt>
                <c:pt idx="43">
                  <c:v>-0.57000000000000006</c:v>
                </c:pt>
                <c:pt idx="44">
                  <c:v>-0.56000000000000005</c:v>
                </c:pt>
                <c:pt idx="45">
                  <c:v>-0.55000000000000004</c:v>
                </c:pt>
                <c:pt idx="46">
                  <c:v>-0.54</c:v>
                </c:pt>
                <c:pt idx="47">
                  <c:v>-0.53</c:v>
                </c:pt>
                <c:pt idx="48">
                  <c:v>-0.52</c:v>
                </c:pt>
                <c:pt idx="49">
                  <c:v>-0.51</c:v>
                </c:pt>
                <c:pt idx="50">
                  <c:v>-0.5</c:v>
                </c:pt>
                <c:pt idx="51">
                  <c:v>-0.49</c:v>
                </c:pt>
                <c:pt idx="52">
                  <c:v>-0.48</c:v>
                </c:pt>
                <c:pt idx="53">
                  <c:v>-0.47</c:v>
                </c:pt>
                <c:pt idx="54">
                  <c:v>-0.45999999999999996</c:v>
                </c:pt>
                <c:pt idx="55">
                  <c:v>-0.44999999999999996</c:v>
                </c:pt>
                <c:pt idx="56">
                  <c:v>-0.43999999999999995</c:v>
                </c:pt>
                <c:pt idx="57">
                  <c:v>-0.42999999999999994</c:v>
                </c:pt>
                <c:pt idx="58">
                  <c:v>-0.42000000000000004</c:v>
                </c:pt>
                <c:pt idx="59">
                  <c:v>-0.41000000000000003</c:v>
                </c:pt>
                <c:pt idx="60">
                  <c:v>-0.4</c:v>
                </c:pt>
                <c:pt idx="61">
                  <c:v>-0.39</c:v>
                </c:pt>
                <c:pt idx="62">
                  <c:v>-0.38</c:v>
                </c:pt>
                <c:pt idx="63">
                  <c:v>-0.37</c:v>
                </c:pt>
                <c:pt idx="64">
                  <c:v>-0.36</c:v>
                </c:pt>
                <c:pt idx="65">
                  <c:v>-0.35</c:v>
                </c:pt>
                <c:pt idx="66">
                  <c:v>-0.33999999999999997</c:v>
                </c:pt>
                <c:pt idx="67">
                  <c:v>-0.32999999999999996</c:v>
                </c:pt>
                <c:pt idx="68">
                  <c:v>-0.31999999999999995</c:v>
                </c:pt>
                <c:pt idx="69">
                  <c:v>-0.30999999999999994</c:v>
                </c:pt>
                <c:pt idx="70">
                  <c:v>-0.29999999999999993</c:v>
                </c:pt>
                <c:pt idx="71">
                  <c:v>-0.29000000000000004</c:v>
                </c:pt>
                <c:pt idx="72">
                  <c:v>-0.28000000000000003</c:v>
                </c:pt>
                <c:pt idx="73">
                  <c:v>-0.27</c:v>
                </c:pt>
                <c:pt idx="74">
                  <c:v>-0.26</c:v>
                </c:pt>
                <c:pt idx="75">
                  <c:v>-0.25</c:v>
                </c:pt>
                <c:pt idx="76">
                  <c:v>-0.24</c:v>
                </c:pt>
                <c:pt idx="77">
                  <c:v>-0.22999999999999998</c:v>
                </c:pt>
                <c:pt idx="78">
                  <c:v>-0.21999999999999997</c:v>
                </c:pt>
                <c:pt idx="79">
                  <c:v>-0.20999999999999996</c:v>
                </c:pt>
                <c:pt idx="80">
                  <c:v>-0.19999999999999996</c:v>
                </c:pt>
                <c:pt idx="81">
                  <c:v>-0.18999999999999995</c:v>
                </c:pt>
                <c:pt idx="82">
                  <c:v>-0.17999999999999994</c:v>
                </c:pt>
                <c:pt idx="83">
                  <c:v>-0.16999999999999993</c:v>
                </c:pt>
                <c:pt idx="84">
                  <c:v>-0.16000000000000003</c:v>
                </c:pt>
                <c:pt idx="85">
                  <c:v>-0.15000000000000002</c:v>
                </c:pt>
                <c:pt idx="86">
                  <c:v>-0.14000000000000001</c:v>
                </c:pt>
                <c:pt idx="87">
                  <c:v>-0.13</c:v>
                </c:pt>
                <c:pt idx="88">
                  <c:v>-0.12</c:v>
                </c:pt>
                <c:pt idx="89">
                  <c:v>-0.10999999999999999</c:v>
                </c:pt>
                <c:pt idx="90">
                  <c:v>-9.9999999999999978E-2</c:v>
                </c:pt>
                <c:pt idx="91">
                  <c:v>-8.9999999999999969E-2</c:v>
                </c:pt>
                <c:pt idx="92">
                  <c:v>-7.999999999999996E-2</c:v>
                </c:pt>
                <c:pt idx="93">
                  <c:v>-6.9999999999999951E-2</c:v>
                </c:pt>
                <c:pt idx="94">
                  <c:v>-5.9999999999999942E-2</c:v>
                </c:pt>
                <c:pt idx="95">
                  <c:v>-4.9999999999999933E-2</c:v>
                </c:pt>
                <c:pt idx="96">
                  <c:v>-4.0000000000000036E-2</c:v>
                </c:pt>
                <c:pt idx="97">
                  <c:v>-3.0000000000000027E-2</c:v>
                </c:pt>
                <c:pt idx="98">
                  <c:v>-2.0000000000000018E-2</c:v>
                </c:pt>
                <c:pt idx="99">
                  <c:v>-1.0000000000000009E-2</c:v>
                </c:pt>
                <c:pt idx="100">
                  <c:v>0</c:v>
                </c:pt>
              </c:numCache>
            </c:numRef>
          </c:xVal>
          <c:yVal>
            <c:numRef>
              <c:f>Sheet7!$J$1:$J$101</c:f>
              <c:numCache>
                <c:formatCode>General</c:formatCode>
                <c:ptCount val="101"/>
                <c:pt idx="0">
                  <c:v>1.0029512971730419E-4</c:v>
                </c:pt>
                <c:pt idx="1">
                  <c:v>2.0631569755002191E-4</c:v>
                </c:pt>
                <c:pt idx="2">
                  <c:v>4.1716733307967118E-4</c:v>
                </c:pt>
                <c:pt idx="3">
                  <c:v>8.2911334557670574E-4</c:v>
                </c:pt>
                <c:pt idx="4">
                  <c:v>1.6197318071893548E-3</c:v>
                </c:pt>
                <c:pt idx="5">
                  <c:v>3.1102686855950345E-3</c:v>
                </c:pt>
                <c:pt idx="6">
                  <c:v>5.8705433229474689E-3</c:v>
                </c:pt>
                <c:pt idx="7">
                  <c:v>1.0891414314594117E-2</c:v>
                </c:pt>
                <c:pt idx="8">
                  <c:v>1.9861674175410376E-2</c:v>
                </c:pt>
                <c:pt idx="9">
                  <c:v>3.5601887165870559E-2</c:v>
                </c:pt>
                <c:pt idx="10">
                  <c:v>6.2727182080901125E-2</c:v>
                </c:pt>
                <c:pt idx="11">
                  <c:v>0.10863358923845001</c:v>
                </c:pt>
                <c:pt idx="12">
                  <c:v>0.18492604088894252</c:v>
                </c:pt>
                <c:pt idx="13">
                  <c:v>0.30942657288181757</c:v>
                </c:pt>
                <c:pt idx="14">
                  <c:v>0.50891205075095314</c:v>
                </c:pt>
                <c:pt idx="15">
                  <c:v>0.82272265168353964</c:v>
                </c:pt>
                <c:pt idx="16">
                  <c:v>1.3073436652995203</c:v>
                </c:pt>
                <c:pt idx="17">
                  <c:v>2.0419808800026775</c:v>
                </c:pt>
                <c:pt idx="18">
                  <c:v>3.1350117142247607</c:v>
                </c:pt>
                <c:pt idx="19">
                  <c:v>4.7309924707929971</c:v>
                </c:pt>
                <c:pt idx="20">
                  <c:v>7.0176376188449279</c:v>
                </c:pt>
                <c:pt idx="21">
                  <c:v>10.23187466335027</c:v>
                </c:pt>
                <c:pt idx="22">
                  <c:v>14.663750995850243</c:v>
                </c:pt>
                <c:pt idx="23">
                  <c:v>20.656680643818337</c:v>
                </c:pt>
                <c:pt idx="24">
                  <c:v>28.602341363010446</c:v>
                </c:pt>
                <c:pt idx="25">
                  <c:v>38.928550049204006</c:v>
                </c:pt>
                <c:pt idx="26">
                  <c:v>52.07873934918856</c:v>
                </c:pt>
                <c:pt idx="27">
                  <c:v>68.482292448110627</c:v>
                </c:pt>
                <c:pt idx="28">
                  <c:v>88.515985559568449</c:v>
                </c:pt>
                <c:pt idx="29">
                  <c:v>112.45809458978871</c:v>
                </c:pt>
                <c:pt idx="30">
                  <c:v>140.4382227163193</c:v>
                </c:pt>
                <c:pt idx="31">
                  <c:v>172.38740051065867</c:v>
                </c:pt>
                <c:pt idx="32">
                  <c:v>207.99424049898198</c:v>
                </c:pt>
                <c:pt idx="33">
                  <c:v>246.67361013139256</c:v>
                </c:pt>
                <c:pt idx="34">
                  <c:v>287.55416525876075</c:v>
                </c:pt>
                <c:pt idx="35">
                  <c:v>329.48999214883571</c:v>
                </c:pt>
                <c:pt idx="36">
                  <c:v>371.09951385650641</c:v>
                </c:pt>
                <c:pt idx="37">
                  <c:v>410.83187832858368</c:v>
                </c:pt>
                <c:pt idx="38">
                  <c:v>447.05759465189902</c:v>
                </c:pt>
                <c:pt idx="39">
                  <c:v>478.17670090234952</c:v>
                </c:pt>
                <c:pt idx="40">
                  <c:v>502.73478741280297</c:v>
                </c:pt>
                <c:pt idx="41">
                  <c:v>519.53529456282627</c:v>
                </c:pt>
                <c:pt idx="42">
                  <c:v>527.73605673008217</c:v>
                </c:pt>
                <c:pt idx="43">
                  <c:v>526.91925726221507</c:v>
                </c:pt>
                <c:pt idx="44">
                  <c:v>517.12670588534502</c:v>
                </c:pt>
                <c:pt idx="45">
                  <c:v>498.85629211509575</c:v>
                </c:pt>
                <c:pt idx="46">
                  <c:v>473.02003346743629</c:v>
                </c:pt>
                <c:pt idx="47">
                  <c:v>440.86863927407899</c:v>
                </c:pt>
                <c:pt idx="48">
                  <c:v>403.89127498529405</c:v>
                </c:pt>
                <c:pt idx="49">
                  <c:v>363.70169777957602</c:v>
                </c:pt>
                <c:pt idx="50">
                  <c:v>321.92283046171372</c:v>
                </c:pt>
                <c:pt idx="51">
                  <c:v>280.08111001731157</c:v>
                </c:pt>
                <c:pt idx="52">
                  <c:v>239.51981780588196</c:v>
                </c:pt>
                <c:pt idx="53">
                  <c:v>201.33750320438153</c:v>
                </c:pt>
                <c:pt idx="54">
                  <c:v>166.35409531516891</c:v>
                </c:pt>
                <c:pt idx="55">
                  <c:v>135.1039066794668</c:v>
                </c:pt>
                <c:pt idx="56">
                  <c:v>107.85192724245907</c:v>
                </c:pt>
                <c:pt idx="57">
                  <c:v>84.627888478941017</c:v>
                </c:pt>
                <c:pt idx="58">
                  <c:v>65.271665181178207</c:v>
                </c:pt>
                <c:pt idx="59">
                  <c:v>49.483620997046124</c:v>
                </c:pt>
                <c:pt idx="60">
                  <c:v>36.874305013524754</c:v>
                </c:pt>
                <c:pt idx="61">
                  <c:v>27.009205412039076</c:v>
                </c:pt>
                <c:pt idx="62">
                  <c:v>19.445779825066392</c:v>
                </c:pt>
                <c:pt idx="63">
                  <c:v>13.76146001999907</c:v>
                </c:pt>
                <c:pt idx="64">
                  <c:v>9.5725854906238279</c:v>
                </c:pt>
                <c:pt idx="65">
                  <c:v>6.5451497395319143</c:v>
                </c:pt>
                <c:pt idx="66">
                  <c:v>4.3988131245172282</c:v>
                </c:pt>
                <c:pt idx="67">
                  <c:v>2.9058756772330225</c:v>
                </c:pt>
                <c:pt idx="68">
                  <c:v>1.8868793855485084</c:v>
                </c:pt>
                <c:pt idx="69">
                  <c:v>1.2043059775466454</c:v>
                </c:pt>
                <c:pt idx="70">
                  <c:v>0.7555359545527176</c:v>
                </c:pt>
                <c:pt idx="71">
                  <c:v>0.46590677216965454</c:v>
                </c:pt>
                <c:pt idx="72">
                  <c:v>0.2824024773204305</c:v>
                </c:pt>
                <c:pt idx="73">
                  <c:v>0.1682532932198168</c:v>
                </c:pt>
                <c:pt idx="74">
                  <c:v>9.8533574268670598E-2</c:v>
                </c:pt>
                <c:pt idx="75">
                  <c:v>5.6719251725252759E-2</c:v>
                </c:pt>
                <c:pt idx="76">
                  <c:v>3.2092410654092421E-2</c:v>
                </c:pt>
                <c:pt idx="77">
                  <c:v>1.7848420169316814E-2</c:v>
                </c:pt>
                <c:pt idx="78">
                  <c:v>9.7571462278927996E-3</c:v>
                </c:pt>
                <c:pt idx="79">
                  <c:v>5.2428983610514797E-3</c:v>
                </c:pt>
                <c:pt idx="80">
                  <c:v>2.7691447352766606E-3</c:v>
                </c:pt>
                <c:pt idx="81">
                  <c:v>1.4376244988087536E-3</c:v>
                </c:pt>
                <c:pt idx="82">
                  <c:v>7.3361950017451121E-4</c:v>
                </c:pt>
                <c:pt idx="83">
                  <c:v>3.6797800505955448E-4</c:v>
                </c:pt>
                <c:pt idx="84">
                  <c:v>1.8142554935251894E-4</c:v>
                </c:pt>
                <c:pt idx="85">
                  <c:v>8.7922620832780139E-5</c:v>
                </c:pt>
                <c:pt idx="86">
                  <c:v>4.1882094844104138E-5</c:v>
                </c:pt>
                <c:pt idx="87">
                  <c:v>1.9610188077174515E-5</c:v>
                </c:pt>
                <c:pt idx="88">
                  <c:v>9.0252806198757735E-6</c:v>
                </c:pt>
                <c:pt idx="89">
                  <c:v>4.0828672699172919E-6</c:v>
                </c:pt>
                <c:pt idx="90">
                  <c:v>1.8154964390926738E-6</c:v>
                </c:pt>
                <c:pt idx="91">
                  <c:v>7.9350767819242832E-7</c:v>
                </c:pt>
                <c:pt idx="92">
                  <c:v>3.4090428313811535E-7</c:v>
                </c:pt>
                <c:pt idx="93">
                  <c:v>1.4395918334934603E-7</c:v>
                </c:pt>
                <c:pt idx="94">
                  <c:v>5.9754674243402134E-8</c:v>
                </c:pt>
                <c:pt idx="95">
                  <c:v>2.4379791337781691E-8</c:v>
                </c:pt>
                <c:pt idx="96">
                  <c:v>9.7771815060411221E-9</c:v>
                </c:pt>
                <c:pt idx="97">
                  <c:v>3.8540998615147972E-9</c:v>
                </c:pt>
                <c:pt idx="98">
                  <c:v>1.4933370533053774E-9</c:v>
                </c:pt>
                <c:pt idx="99">
                  <c:v>5.6874594238878143E-10</c:v>
                </c:pt>
                <c:pt idx="100">
                  <c:v>2.1291407580321729E-10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09632"/>
        <c:axId val="53735936"/>
      </c:scatterChar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2"/>
          </c:marker>
          <c:xVal>
            <c:numRef>
              <c:f>Sheet7!$F$1:$F$101</c:f>
              <c:numCache>
                <c:formatCode>General</c:formatCode>
                <c:ptCount val="101"/>
                <c:pt idx="0">
                  <c:v>-1</c:v>
                </c:pt>
                <c:pt idx="1">
                  <c:v>-0.99</c:v>
                </c:pt>
                <c:pt idx="2">
                  <c:v>-0.98</c:v>
                </c:pt>
                <c:pt idx="3">
                  <c:v>-0.97</c:v>
                </c:pt>
                <c:pt idx="4">
                  <c:v>-0.96</c:v>
                </c:pt>
                <c:pt idx="5">
                  <c:v>-0.95</c:v>
                </c:pt>
                <c:pt idx="6">
                  <c:v>-0.94</c:v>
                </c:pt>
                <c:pt idx="7">
                  <c:v>-0.92999999999999994</c:v>
                </c:pt>
                <c:pt idx="8">
                  <c:v>-0.92</c:v>
                </c:pt>
                <c:pt idx="9">
                  <c:v>-0.91</c:v>
                </c:pt>
                <c:pt idx="10">
                  <c:v>-0.9</c:v>
                </c:pt>
                <c:pt idx="11">
                  <c:v>-0.89</c:v>
                </c:pt>
                <c:pt idx="12">
                  <c:v>-0.88</c:v>
                </c:pt>
                <c:pt idx="13">
                  <c:v>-0.87</c:v>
                </c:pt>
                <c:pt idx="14">
                  <c:v>-0.86</c:v>
                </c:pt>
                <c:pt idx="15">
                  <c:v>-0.85</c:v>
                </c:pt>
                <c:pt idx="16">
                  <c:v>-0.84</c:v>
                </c:pt>
                <c:pt idx="17">
                  <c:v>-0.83</c:v>
                </c:pt>
                <c:pt idx="18">
                  <c:v>-0.82000000000000006</c:v>
                </c:pt>
                <c:pt idx="19">
                  <c:v>-0.81</c:v>
                </c:pt>
                <c:pt idx="20">
                  <c:v>-0.8</c:v>
                </c:pt>
                <c:pt idx="21">
                  <c:v>-0.79</c:v>
                </c:pt>
                <c:pt idx="22">
                  <c:v>-0.78</c:v>
                </c:pt>
                <c:pt idx="23">
                  <c:v>-0.77</c:v>
                </c:pt>
                <c:pt idx="24">
                  <c:v>-0.76</c:v>
                </c:pt>
                <c:pt idx="25">
                  <c:v>-0.75</c:v>
                </c:pt>
                <c:pt idx="26">
                  <c:v>-0.74</c:v>
                </c:pt>
                <c:pt idx="27">
                  <c:v>-0.73</c:v>
                </c:pt>
                <c:pt idx="28">
                  <c:v>-0.72</c:v>
                </c:pt>
                <c:pt idx="29">
                  <c:v>-0.71</c:v>
                </c:pt>
                <c:pt idx="30">
                  <c:v>-0.7</c:v>
                </c:pt>
                <c:pt idx="31">
                  <c:v>-0.69</c:v>
                </c:pt>
                <c:pt idx="32">
                  <c:v>-0.67999999999999994</c:v>
                </c:pt>
                <c:pt idx="33">
                  <c:v>-0.66999999999999993</c:v>
                </c:pt>
                <c:pt idx="34">
                  <c:v>-0.65999999999999992</c:v>
                </c:pt>
                <c:pt idx="35">
                  <c:v>-0.64999999999999991</c:v>
                </c:pt>
                <c:pt idx="36">
                  <c:v>-0.64</c:v>
                </c:pt>
                <c:pt idx="37">
                  <c:v>-0.63</c:v>
                </c:pt>
                <c:pt idx="38">
                  <c:v>-0.62</c:v>
                </c:pt>
                <c:pt idx="39">
                  <c:v>-0.61</c:v>
                </c:pt>
                <c:pt idx="40">
                  <c:v>-0.6</c:v>
                </c:pt>
                <c:pt idx="41">
                  <c:v>-0.59</c:v>
                </c:pt>
                <c:pt idx="42">
                  <c:v>-0.58000000000000007</c:v>
                </c:pt>
                <c:pt idx="43">
                  <c:v>-0.57000000000000006</c:v>
                </c:pt>
                <c:pt idx="44">
                  <c:v>-0.56000000000000005</c:v>
                </c:pt>
                <c:pt idx="45">
                  <c:v>-0.55000000000000004</c:v>
                </c:pt>
                <c:pt idx="46">
                  <c:v>-0.54</c:v>
                </c:pt>
                <c:pt idx="47">
                  <c:v>-0.53</c:v>
                </c:pt>
                <c:pt idx="48">
                  <c:v>-0.52</c:v>
                </c:pt>
                <c:pt idx="49">
                  <c:v>-0.51</c:v>
                </c:pt>
                <c:pt idx="50">
                  <c:v>-0.5</c:v>
                </c:pt>
                <c:pt idx="51">
                  <c:v>-0.49</c:v>
                </c:pt>
                <c:pt idx="52">
                  <c:v>-0.48</c:v>
                </c:pt>
                <c:pt idx="53">
                  <c:v>-0.47</c:v>
                </c:pt>
                <c:pt idx="54">
                  <c:v>-0.45999999999999996</c:v>
                </c:pt>
                <c:pt idx="55">
                  <c:v>-0.44999999999999996</c:v>
                </c:pt>
                <c:pt idx="56">
                  <c:v>-0.43999999999999995</c:v>
                </c:pt>
                <c:pt idx="57">
                  <c:v>-0.42999999999999994</c:v>
                </c:pt>
                <c:pt idx="58">
                  <c:v>-0.42000000000000004</c:v>
                </c:pt>
                <c:pt idx="59">
                  <c:v>-0.41000000000000003</c:v>
                </c:pt>
                <c:pt idx="60">
                  <c:v>-0.4</c:v>
                </c:pt>
                <c:pt idx="61">
                  <c:v>-0.39</c:v>
                </c:pt>
                <c:pt idx="62">
                  <c:v>-0.38</c:v>
                </c:pt>
                <c:pt idx="63">
                  <c:v>-0.37</c:v>
                </c:pt>
                <c:pt idx="64">
                  <c:v>-0.36</c:v>
                </c:pt>
                <c:pt idx="65">
                  <c:v>-0.35</c:v>
                </c:pt>
                <c:pt idx="66">
                  <c:v>-0.33999999999999997</c:v>
                </c:pt>
                <c:pt idx="67">
                  <c:v>-0.32999999999999996</c:v>
                </c:pt>
                <c:pt idx="68">
                  <c:v>-0.31999999999999995</c:v>
                </c:pt>
                <c:pt idx="69">
                  <c:v>-0.30999999999999994</c:v>
                </c:pt>
                <c:pt idx="70">
                  <c:v>-0.29999999999999993</c:v>
                </c:pt>
                <c:pt idx="71">
                  <c:v>-0.29000000000000004</c:v>
                </c:pt>
                <c:pt idx="72">
                  <c:v>-0.28000000000000003</c:v>
                </c:pt>
                <c:pt idx="73">
                  <c:v>-0.27</c:v>
                </c:pt>
                <c:pt idx="74">
                  <c:v>-0.26</c:v>
                </c:pt>
                <c:pt idx="75">
                  <c:v>-0.25</c:v>
                </c:pt>
                <c:pt idx="76">
                  <c:v>-0.24</c:v>
                </c:pt>
                <c:pt idx="77">
                  <c:v>-0.22999999999999998</c:v>
                </c:pt>
                <c:pt idx="78">
                  <c:v>-0.21999999999999997</c:v>
                </c:pt>
                <c:pt idx="79">
                  <c:v>-0.20999999999999996</c:v>
                </c:pt>
                <c:pt idx="80">
                  <c:v>-0.19999999999999996</c:v>
                </c:pt>
                <c:pt idx="81">
                  <c:v>-0.18999999999999995</c:v>
                </c:pt>
                <c:pt idx="82">
                  <c:v>-0.17999999999999994</c:v>
                </c:pt>
                <c:pt idx="83">
                  <c:v>-0.16999999999999993</c:v>
                </c:pt>
                <c:pt idx="84">
                  <c:v>-0.16000000000000003</c:v>
                </c:pt>
                <c:pt idx="85">
                  <c:v>-0.15000000000000002</c:v>
                </c:pt>
                <c:pt idx="86">
                  <c:v>-0.14000000000000001</c:v>
                </c:pt>
                <c:pt idx="87">
                  <c:v>-0.13</c:v>
                </c:pt>
                <c:pt idx="88">
                  <c:v>-0.12</c:v>
                </c:pt>
                <c:pt idx="89">
                  <c:v>-0.10999999999999999</c:v>
                </c:pt>
                <c:pt idx="90">
                  <c:v>-9.9999999999999978E-2</c:v>
                </c:pt>
                <c:pt idx="91">
                  <c:v>-8.9999999999999969E-2</c:v>
                </c:pt>
                <c:pt idx="92">
                  <c:v>-7.999999999999996E-2</c:v>
                </c:pt>
                <c:pt idx="93">
                  <c:v>-6.9999999999999951E-2</c:v>
                </c:pt>
                <c:pt idx="94">
                  <c:v>-5.9999999999999942E-2</c:v>
                </c:pt>
                <c:pt idx="95">
                  <c:v>-4.9999999999999933E-2</c:v>
                </c:pt>
                <c:pt idx="96">
                  <c:v>-4.0000000000000036E-2</c:v>
                </c:pt>
                <c:pt idx="97">
                  <c:v>-3.0000000000000027E-2</c:v>
                </c:pt>
                <c:pt idx="98">
                  <c:v>-2.0000000000000018E-2</c:v>
                </c:pt>
                <c:pt idx="99">
                  <c:v>-1.0000000000000009E-2</c:v>
                </c:pt>
                <c:pt idx="100">
                  <c:v>0</c:v>
                </c:pt>
              </c:numCache>
            </c:numRef>
          </c:xVal>
          <c:yVal>
            <c:numRef>
              <c:f>Sheet7!$G$1:$G$101</c:f>
              <c:numCache>
                <c:formatCode>General</c:formatCode>
                <c:ptCount val="1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4</c:v>
                </c:pt>
                <c:pt idx="20">
                  <c:v>10</c:v>
                </c:pt>
                <c:pt idx="21">
                  <c:v>8</c:v>
                </c:pt>
                <c:pt idx="22">
                  <c:v>15</c:v>
                </c:pt>
                <c:pt idx="23">
                  <c:v>19</c:v>
                </c:pt>
                <c:pt idx="24">
                  <c:v>21</c:v>
                </c:pt>
                <c:pt idx="25">
                  <c:v>31</c:v>
                </c:pt>
                <c:pt idx="26">
                  <c:v>46</c:v>
                </c:pt>
                <c:pt idx="27">
                  <c:v>55</c:v>
                </c:pt>
                <c:pt idx="28">
                  <c:v>74</c:v>
                </c:pt>
                <c:pt idx="29">
                  <c:v>85</c:v>
                </c:pt>
                <c:pt idx="30">
                  <c:v>137</c:v>
                </c:pt>
                <c:pt idx="31">
                  <c:v>145</c:v>
                </c:pt>
                <c:pt idx="32">
                  <c:v>206</c:v>
                </c:pt>
                <c:pt idx="33">
                  <c:v>237</c:v>
                </c:pt>
                <c:pt idx="34">
                  <c:v>296</c:v>
                </c:pt>
                <c:pt idx="35">
                  <c:v>339</c:v>
                </c:pt>
                <c:pt idx="36">
                  <c:v>395</c:v>
                </c:pt>
                <c:pt idx="37">
                  <c:v>441</c:v>
                </c:pt>
                <c:pt idx="38">
                  <c:v>481</c:v>
                </c:pt>
                <c:pt idx="39">
                  <c:v>463</c:v>
                </c:pt>
                <c:pt idx="40">
                  <c:v>523</c:v>
                </c:pt>
                <c:pt idx="41">
                  <c:v>558</c:v>
                </c:pt>
                <c:pt idx="42">
                  <c:v>485</c:v>
                </c:pt>
                <c:pt idx="43">
                  <c:v>481</c:v>
                </c:pt>
                <c:pt idx="44">
                  <c:v>515</c:v>
                </c:pt>
                <c:pt idx="45">
                  <c:v>451</c:v>
                </c:pt>
                <c:pt idx="46">
                  <c:v>457</c:v>
                </c:pt>
                <c:pt idx="47">
                  <c:v>453</c:v>
                </c:pt>
                <c:pt idx="48">
                  <c:v>422</c:v>
                </c:pt>
                <c:pt idx="49">
                  <c:v>378</c:v>
                </c:pt>
                <c:pt idx="50">
                  <c:v>344</c:v>
                </c:pt>
                <c:pt idx="51">
                  <c:v>275</c:v>
                </c:pt>
                <c:pt idx="52">
                  <c:v>244</c:v>
                </c:pt>
                <c:pt idx="53">
                  <c:v>211</c:v>
                </c:pt>
                <c:pt idx="54">
                  <c:v>179</c:v>
                </c:pt>
                <c:pt idx="55">
                  <c:v>139</c:v>
                </c:pt>
                <c:pt idx="56">
                  <c:v>106</c:v>
                </c:pt>
                <c:pt idx="57">
                  <c:v>80</c:v>
                </c:pt>
                <c:pt idx="58">
                  <c:v>67</c:v>
                </c:pt>
                <c:pt idx="59">
                  <c:v>51</c:v>
                </c:pt>
                <c:pt idx="60">
                  <c:v>26</c:v>
                </c:pt>
                <c:pt idx="61">
                  <c:v>17</c:v>
                </c:pt>
                <c:pt idx="62">
                  <c:v>8</c:v>
                </c:pt>
                <c:pt idx="63">
                  <c:v>6</c:v>
                </c:pt>
                <c:pt idx="64">
                  <c:v>6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09632"/>
        <c:axId val="53735936"/>
      </c:scatterChart>
      <c:valAx>
        <c:axId val="3610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735936"/>
        <c:crosses val="autoZero"/>
        <c:crossBetween val="midCat"/>
      </c:valAx>
      <c:valAx>
        <c:axId val="5373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1096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Sheet5!$A$2:$A$103</c:f>
              <c:strCache>
                <c:ptCount val="102"/>
                <c:pt idx="0">
                  <c:v>-1</c:v>
                </c:pt>
                <c:pt idx="1">
                  <c:v>-0.99</c:v>
                </c:pt>
                <c:pt idx="2">
                  <c:v>-0.98</c:v>
                </c:pt>
                <c:pt idx="3">
                  <c:v>-0.97</c:v>
                </c:pt>
                <c:pt idx="4">
                  <c:v>-0.96</c:v>
                </c:pt>
                <c:pt idx="5">
                  <c:v>-0.95</c:v>
                </c:pt>
                <c:pt idx="6">
                  <c:v>-0.94</c:v>
                </c:pt>
                <c:pt idx="7">
                  <c:v>-0.93</c:v>
                </c:pt>
                <c:pt idx="8">
                  <c:v>-0.92</c:v>
                </c:pt>
                <c:pt idx="9">
                  <c:v>-0.91</c:v>
                </c:pt>
                <c:pt idx="10">
                  <c:v>-0.9</c:v>
                </c:pt>
                <c:pt idx="11">
                  <c:v>-0.89</c:v>
                </c:pt>
                <c:pt idx="12">
                  <c:v>-0.88</c:v>
                </c:pt>
                <c:pt idx="13">
                  <c:v>-0.87</c:v>
                </c:pt>
                <c:pt idx="14">
                  <c:v>-0.86</c:v>
                </c:pt>
                <c:pt idx="15">
                  <c:v>-0.85</c:v>
                </c:pt>
                <c:pt idx="16">
                  <c:v>-0.84</c:v>
                </c:pt>
                <c:pt idx="17">
                  <c:v>-0.83</c:v>
                </c:pt>
                <c:pt idx="18">
                  <c:v>-0.82</c:v>
                </c:pt>
                <c:pt idx="19">
                  <c:v>-0.81</c:v>
                </c:pt>
                <c:pt idx="20">
                  <c:v>-0.8</c:v>
                </c:pt>
                <c:pt idx="21">
                  <c:v>-0.79</c:v>
                </c:pt>
                <c:pt idx="22">
                  <c:v>-0.78</c:v>
                </c:pt>
                <c:pt idx="23">
                  <c:v>-0.77</c:v>
                </c:pt>
                <c:pt idx="24">
                  <c:v>-0.76</c:v>
                </c:pt>
                <c:pt idx="25">
                  <c:v>-0.75</c:v>
                </c:pt>
                <c:pt idx="26">
                  <c:v>-0.74</c:v>
                </c:pt>
                <c:pt idx="27">
                  <c:v>-0.73</c:v>
                </c:pt>
                <c:pt idx="28">
                  <c:v>-0.72</c:v>
                </c:pt>
                <c:pt idx="29">
                  <c:v>-0.71</c:v>
                </c:pt>
                <c:pt idx="30">
                  <c:v>-0.7</c:v>
                </c:pt>
                <c:pt idx="31">
                  <c:v>-0.69</c:v>
                </c:pt>
                <c:pt idx="32">
                  <c:v>-0.68</c:v>
                </c:pt>
                <c:pt idx="33">
                  <c:v>-0.67</c:v>
                </c:pt>
                <c:pt idx="34">
                  <c:v>-0.66</c:v>
                </c:pt>
                <c:pt idx="35">
                  <c:v>-0.65</c:v>
                </c:pt>
                <c:pt idx="36">
                  <c:v>-0.64</c:v>
                </c:pt>
                <c:pt idx="37">
                  <c:v>-0.63</c:v>
                </c:pt>
                <c:pt idx="38">
                  <c:v>-0.62</c:v>
                </c:pt>
                <c:pt idx="39">
                  <c:v>-0.61</c:v>
                </c:pt>
                <c:pt idx="40">
                  <c:v>-0.6</c:v>
                </c:pt>
                <c:pt idx="41">
                  <c:v>-0.59</c:v>
                </c:pt>
                <c:pt idx="42">
                  <c:v>-0.58</c:v>
                </c:pt>
                <c:pt idx="43">
                  <c:v>-0.57</c:v>
                </c:pt>
                <c:pt idx="44">
                  <c:v>-0.56</c:v>
                </c:pt>
                <c:pt idx="45">
                  <c:v>-0.55</c:v>
                </c:pt>
                <c:pt idx="46">
                  <c:v>-0.54</c:v>
                </c:pt>
                <c:pt idx="47">
                  <c:v>-0.53</c:v>
                </c:pt>
                <c:pt idx="48">
                  <c:v>-0.52</c:v>
                </c:pt>
                <c:pt idx="49">
                  <c:v>-0.51</c:v>
                </c:pt>
                <c:pt idx="50">
                  <c:v>-0.5</c:v>
                </c:pt>
                <c:pt idx="51">
                  <c:v>-0.49</c:v>
                </c:pt>
                <c:pt idx="52">
                  <c:v>-0.48</c:v>
                </c:pt>
                <c:pt idx="53">
                  <c:v>-0.47</c:v>
                </c:pt>
                <c:pt idx="54">
                  <c:v>-0.46</c:v>
                </c:pt>
                <c:pt idx="55">
                  <c:v>-0.45</c:v>
                </c:pt>
                <c:pt idx="56">
                  <c:v>-0.44</c:v>
                </c:pt>
                <c:pt idx="57">
                  <c:v>-0.43</c:v>
                </c:pt>
                <c:pt idx="58">
                  <c:v>-0.42</c:v>
                </c:pt>
                <c:pt idx="59">
                  <c:v>-0.41</c:v>
                </c:pt>
                <c:pt idx="60">
                  <c:v>-0.4</c:v>
                </c:pt>
                <c:pt idx="61">
                  <c:v>-0.39</c:v>
                </c:pt>
                <c:pt idx="62">
                  <c:v>-0.38</c:v>
                </c:pt>
                <c:pt idx="63">
                  <c:v>-0.37</c:v>
                </c:pt>
                <c:pt idx="64">
                  <c:v>-0.36</c:v>
                </c:pt>
                <c:pt idx="65">
                  <c:v>-0.35</c:v>
                </c:pt>
                <c:pt idx="66">
                  <c:v>-0.34</c:v>
                </c:pt>
                <c:pt idx="67">
                  <c:v>-0.33</c:v>
                </c:pt>
                <c:pt idx="68">
                  <c:v>-0.32</c:v>
                </c:pt>
                <c:pt idx="69">
                  <c:v>-0.31</c:v>
                </c:pt>
                <c:pt idx="70">
                  <c:v>-0.3</c:v>
                </c:pt>
                <c:pt idx="71">
                  <c:v>-0.29</c:v>
                </c:pt>
                <c:pt idx="72">
                  <c:v>-0.28</c:v>
                </c:pt>
                <c:pt idx="73">
                  <c:v>-0.27</c:v>
                </c:pt>
                <c:pt idx="74">
                  <c:v>-0.26</c:v>
                </c:pt>
                <c:pt idx="75">
                  <c:v>-0.25</c:v>
                </c:pt>
                <c:pt idx="76">
                  <c:v>-0.24</c:v>
                </c:pt>
                <c:pt idx="77">
                  <c:v>-0.23</c:v>
                </c:pt>
                <c:pt idx="78">
                  <c:v>-0.22</c:v>
                </c:pt>
                <c:pt idx="79">
                  <c:v>-0.21</c:v>
                </c:pt>
                <c:pt idx="80">
                  <c:v>-0.2</c:v>
                </c:pt>
                <c:pt idx="81">
                  <c:v>-0.19</c:v>
                </c:pt>
                <c:pt idx="82">
                  <c:v>-0.18</c:v>
                </c:pt>
                <c:pt idx="83">
                  <c:v>-0.17</c:v>
                </c:pt>
                <c:pt idx="84">
                  <c:v>-0.16</c:v>
                </c:pt>
                <c:pt idx="85">
                  <c:v>-0.15</c:v>
                </c:pt>
                <c:pt idx="86">
                  <c:v>-0.14</c:v>
                </c:pt>
                <c:pt idx="87">
                  <c:v>-0.13</c:v>
                </c:pt>
                <c:pt idx="88">
                  <c:v>-0.12</c:v>
                </c:pt>
                <c:pt idx="89">
                  <c:v>-0.11</c:v>
                </c:pt>
                <c:pt idx="90">
                  <c:v>-0.1</c:v>
                </c:pt>
                <c:pt idx="91">
                  <c:v>-0.09</c:v>
                </c:pt>
                <c:pt idx="92">
                  <c:v>-0.08</c:v>
                </c:pt>
                <c:pt idx="93">
                  <c:v>-0.07</c:v>
                </c:pt>
                <c:pt idx="94">
                  <c:v>-0.06</c:v>
                </c:pt>
                <c:pt idx="95">
                  <c:v>-0.05</c:v>
                </c:pt>
                <c:pt idx="96">
                  <c:v>-0.04</c:v>
                </c:pt>
                <c:pt idx="97">
                  <c:v>-0.03</c:v>
                </c:pt>
                <c:pt idx="98">
                  <c:v>-0.02</c:v>
                </c:pt>
                <c:pt idx="99">
                  <c:v>-0.01</c:v>
                </c:pt>
                <c:pt idx="100">
                  <c:v>0</c:v>
                </c:pt>
                <c:pt idx="101">
                  <c:v>More</c:v>
                </c:pt>
              </c:strCache>
            </c:strRef>
          </c:cat>
          <c:val>
            <c:numRef>
              <c:f>Sheet5!$B$2:$B$103</c:f>
              <c:numCache>
                <c:formatCode>General</c:formatCode>
                <c:ptCount val="10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13</c:v>
                </c:pt>
                <c:pt idx="31">
                  <c:v>16</c:v>
                </c:pt>
                <c:pt idx="32">
                  <c:v>11</c:v>
                </c:pt>
                <c:pt idx="33">
                  <c:v>15</c:v>
                </c:pt>
                <c:pt idx="34">
                  <c:v>15</c:v>
                </c:pt>
                <c:pt idx="35">
                  <c:v>17</c:v>
                </c:pt>
                <c:pt idx="36">
                  <c:v>9</c:v>
                </c:pt>
                <c:pt idx="37">
                  <c:v>14</c:v>
                </c:pt>
                <c:pt idx="38">
                  <c:v>18</c:v>
                </c:pt>
                <c:pt idx="39">
                  <c:v>16</c:v>
                </c:pt>
                <c:pt idx="40">
                  <c:v>18</c:v>
                </c:pt>
                <c:pt idx="41">
                  <c:v>23</c:v>
                </c:pt>
                <c:pt idx="42">
                  <c:v>19</c:v>
                </c:pt>
                <c:pt idx="43">
                  <c:v>19</c:v>
                </c:pt>
                <c:pt idx="44">
                  <c:v>18</c:v>
                </c:pt>
                <c:pt idx="45">
                  <c:v>21</c:v>
                </c:pt>
                <c:pt idx="46">
                  <c:v>20</c:v>
                </c:pt>
                <c:pt idx="47">
                  <c:v>21</c:v>
                </c:pt>
                <c:pt idx="48">
                  <c:v>13</c:v>
                </c:pt>
                <c:pt idx="49">
                  <c:v>15</c:v>
                </c:pt>
                <c:pt idx="50">
                  <c:v>31</c:v>
                </c:pt>
                <c:pt idx="51">
                  <c:v>15</c:v>
                </c:pt>
                <c:pt idx="52">
                  <c:v>19</c:v>
                </c:pt>
                <c:pt idx="53">
                  <c:v>19</c:v>
                </c:pt>
                <c:pt idx="54">
                  <c:v>26</c:v>
                </c:pt>
                <c:pt idx="55">
                  <c:v>26</c:v>
                </c:pt>
                <c:pt idx="56">
                  <c:v>23</c:v>
                </c:pt>
                <c:pt idx="57">
                  <c:v>25</c:v>
                </c:pt>
                <c:pt idx="58">
                  <c:v>20</c:v>
                </c:pt>
                <c:pt idx="59">
                  <c:v>21</c:v>
                </c:pt>
                <c:pt idx="60">
                  <c:v>25</c:v>
                </c:pt>
                <c:pt idx="61">
                  <c:v>20</c:v>
                </c:pt>
                <c:pt idx="62">
                  <c:v>20</c:v>
                </c:pt>
                <c:pt idx="63">
                  <c:v>29</c:v>
                </c:pt>
                <c:pt idx="64">
                  <c:v>31</c:v>
                </c:pt>
                <c:pt idx="65">
                  <c:v>42</c:v>
                </c:pt>
                <c:pt idx="66">
                  <c:v>41</c:v>
                </c:pt>
                <c:pt idx="67">
                  <c:v>36</c:v>
                </c:pt>
                <c:pt idx="68">
                  <c:v>29</c:v>
                </c:pt>
                <c:pt idx="69">
                  <c:v>35</c:v>
                </c:pt>
                <c:pt idx="70">
                  <c:v>31</c:v>
                </c:pt>
                <c:pt idx="71">
                  <c:v>45</c:v>
                </c:pt>
                <c:pt idx="72">
                  <c:v>48</c:v>
                </c:pt>
                <c:pt idx="73">
                  <c:v>45</c:v>
                </c:pt>
                <c:pt idx="74">
                  <c:v>44</c:v>
                </c:pt>
                <c:pt idx="75">
                  <c:v>46</c:v>
                </c:pt>
                <c:pt idx="76">
                  <c:v>51</c:v>
                </c:pt>
                <c:pt idx="77">
                  <c:v>64</c:v>
                </c:pt>
                <c:pt idx="78">
                  <c:v>55</c:v>
                </c:pt>
                <c:pt idx="79">
                  <c:v>67</c:v>
                </c:pt>
                <c:pt idx="80">
                  <c:v>57</c:v>
                </c:pt>
                <c:pt idx="81">
                  <c:v>80</c:v>
                </c:pt>
                <c:pt idx="82">
                  <c:v>85</c:v>
                </c:pt>
                <c:pt idx="83">
                  <c:v>103</c:v>
                </c:pt>
                <c:pt idx="84">
                  <c:v>107</c:v>
                </c:pt>
                <c:pt idx="85">
                  <c:v>101</c:v>
                </c:pt>
                <c:pt idx="86">
                  <c:v>108</c:v>
                </c:pt>
                <c:pt idx="87">
                  <c:v>104</c:v>
                </c:pt>
                <c:pt idx="88">
                  <c:v>64</c:v>
                </c:pt>
                <c:pt idx="89">
                  <c:v>1</c:v>
                </c:pt>
                <c:pt idx="90">
                  <c:v>5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539392"/>
        <c:axId val="32528000"/>
      </c:barChart>
      <c:catAx>
        <c:axId val="11653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V(V)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2528000"/>
        <c:crosses val="autoZero"/>
        <c:auto val="1"/>
        <c:lblAlgn val="ctr"/>
        <c:lblOffset val="100"/>
        <c:noMultiLvlLbl val="0"/>
      </c:catAx>
      <c:valAx>
        <c:axId val="32528000"/>
        <c:scaling>
          <c:orientation val="minMax"/>
          <c:max val="150"/>
          <c:min val="0"/>
        </c:scaling>
        <c:delete val="0"/>
        <c:axPos val="l"/>
        <c:numFmt formatCode="General" sourceLinked="1"/>
        <c:majorTickMark val="cross"/>
        <c:minorTickMark val="out"/>
        <c:tickLblPos val="nextTo"/>
        <c:crossAx val="116539392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0.08646</cdr:x>
      <cdr:y>0.07465</cdr:y>
    </cdr:from>
    <cdr:to>
      <cdr:x>0.74688</cdr:x>
      <cdr:y>0.30729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5288" y="204787"/>
          <a:ext cx="3019425" cy="638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64mm^2 mesh APD,</a:t>
          </a:r>
          <a:r>
            <a:rPr lang="en-US" sz="1100" baseline="0" dirty="0"/>
            <a:t> HV = -</a:t>
          </a:r>
          <a:r>
            <a:rPr lang="en-US" sz="1100" baseline="0" dirty="0" smtClean="0"/>
            <a:t>1750V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0.08438</cdr:x>
      <cdr:y>0.11806</cdr:y>
    </cdr:from>
    <cdr:to>
      <cdr:x>0.60729</cdr:x>
      <cdr:y>0.31944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5763" y="323850"/>
          <a:ext cx="2390775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Plain 64mm^2 APD, </a:t>
          </a:r>
          <a:r>
            <a:rPr lang="en-US" sz="1100" dirty="0" smtClean="0"/>
            <a:t>HV = -1750V</a:t>
          </a:r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0.53021</cdr:x>
      <cdr:y>0.03646</cdr:y>
    </cdr:from>
    <cdr:to>
      <cdr:x>0.98438</cdr:x>
      <cdr:y>0.34549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24113" y="100012"/>
          <a:ext cx="2076450" cy="84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64mm^2 mesh APD @-1750V,</a:t>
          </a:r>
        </a:p>
        <a:p xmlns:a="http://schemas.openxmlformats.org/drawingml/2006/main">
          <a:r>
            <a:rPr lang="en-US" sz="1100"/>
            <a:t>VCSEL @ 1.05V,</a:t>
          </a:r>
          <a:r>
            <a:rPr lang="en-US" sz="1100" baseline="0"/>
            <a:t> 0.9ns trigger pulse, </a:t>
          </a:r>
        </a:p>
        <a:p xmlns:a="http://schemas.openxmlformats.org/drawingml/2006/main">
          <a:r>
            <a:rPr lang="en-US" sz="1100" baseline="0">
              <a:sym typeface="Symbol"/>
            </a:rPr>
            <a:t></a:t>
          </a:r>
          <a:r>
            <a:rPr lang="en-US" sz="1100" baseline="-25000">
              <a:sym typeface="Symbol"/>
            </a:rPr>
            <a:t>t</a:t>
          </a:r>
          <a:r>
            <a:rPr lang="en-US" sz="1100" baseline="0">
              <a:sym typeface="Symbol"/>
            </a:rPr>
            <a:t> = 20.1ps</a:t>
          </a:r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0.04744</cdr:x>
      <cdr:y>0.02782</cdr:y>
    </cdr:from>
    <cdr:to>
      <cdr:x>0.54862</cdr:x>
      <cdr:y>0.28824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829" y="76200"/>
          <a:ext cx="2184997" cy="713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VCSEL test, </a:t>
          </a:r>
          <a:r>
            <a:rPr lang="en-US" sz="1100" dirty="0" err="1"/>
            <a:t>Vtrig</a:t>
          </a:r>
          <a:r>
            <a:rPr lang="en-US" sz="1100" dirty="0"/>
            <a:t> = 1.05V, 64mm^2 mesh APD, -1750V,</a:t>
          </a:r>
        </a:p>
        <a:p xmlns:a="http://schemas.openxmlformats.org/drawingml/2006/main">
          <a:r>
            <a:rPr lang="en-US" sz="1100" dirty="0" err="1"/>
            <a:t>Vpeak</a:t>
          </a:r>
          <a:r>
            <a:rPr lang="en-US" sz="1100" dirty="0"/>
            <a:t> = -576mV, </a:t>
          </a:r>
          <a:r>
            <a:rPr lang="en-US" sz="1100" dirty="0">
              <a:sym typeface="Symbol"/>
            </a:rPr>
            <a:t> = 76mV</a:t>
          </a:r>
          <a:r>
            <a:rPr lang="en-US" sz="1100" dirty="0"/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EE106-D8CD-43FD-A062-3968CFD3D933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5ED3A-5D21-4752-9930-A16B6ABD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5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9081E-E026-4CA0-BA8B-7077302483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5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4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5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6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4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5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4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913E1-5CCB-4C24-9F06-5570EFEA3362}" type="datetimeFigureOut">
              <a:rPr lang="en-US" smtClean="0"/>
              <a:t>7/22/2013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315D0-8025-485D-8F52-2A22D039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9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838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61341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" y="190053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Gain &amp; Time Jitter Study for </a:t>
            </a:r>
            <a:r>
              <a:rPr lang="en-US" sz="2400" dirty="0" err="1" smtClean="0">
                <a:latin typeface="Comic Sans MS" pitchFamily="66" charset="0"/>
              </a:rPr>
              <a:t>Wenteq</a:t>
            </a:r>
            <a:r>
              <a:rPr lang="en-US" sz="2400" dirty="0" smtClean="0">
                <a:latin typeface="Comic Sans MS" pitchFamily="66" charset="0"/>
              </a:rPr>
              <a:t> Amplifier</a:t>
            </a:r>
          </a:p>
          <a:p>
            <a:pPr algn="ctr"/>
            <a:endParaRPr lang="en-US" sz="2400" dirty="0">
              <a:latin typeface="Comic Sans MS" pitchFamily="66" charset="0"/>
            </a:endParaRPr>
          </a:p>
          <a:p>
            <a:pPr algn="ctr"/>
            <a:r>
              <a:rPr lang="en-US" dirty="0" smtClean="0">
                <a:latin typeface="Comic Sans MS" pitchFamily="66" charset="0"/>
              </a:rPr>
              <a:t>Changguo Lu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7/23/2013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666750" cy="8001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7065" y="1219200"/>
            <a:ext cx="205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437178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Test setup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63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Test APD, VCSEL and its collimator </a:t>
            </a:r>
            <a:r>
              <a:rPr lang="en-US" dirty="0">
                <a:latin typeface="Comic Sans MS" pitchFamily="66" charset="0"/>
              </a:rPr>
              <a:t>is in an environmental chamber (EC</a:t>
            </a:r>
            <a:r>
              <a:rPr lang="en-US" dirty="0" smtClean="0">
                <a:latin typeface="Comic Sans MS" pitchFamily="66" charset="0"/>
              </a:rPr>
              <a:t>). They are in the dark.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9" y="2419529"/>
            <a:ext cx="3815301" cy="2543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2419529"/>
            <a:ext cx="3815301" cy="25435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" y="2514600"/>
            <a:ext cx="25146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Internal view of the EC.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151952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APD test box (64mm^2 APD)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1975" y="3810000"/>
            <a:ext cx="962025" cy="1600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200" y="5332395"/>
            <a:ext cx="159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fiber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133600" y="5715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Collimation lens (</a:t>
            </a:r>
            <a:r>
              <a:rPr lang="en-US" dirty="0" err="1" smtClean="0"/>
              <a:t>Thorlabs</a:t>
            </a:r>
            <a:r>
              <a:rPr lang="en-US" dirty="0" smtClean="0"/>
              <a:t> CFC-11X-B)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1752601" y="3810000"/>
            <a:ext cx="380999" cy="2057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69625" y="3810000"/>
            <a:ext cx="1013088" cy="163538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82713" y="4419600"/>
            <a:ext cx="327287" cy="10257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15200" y="4610100"/>
            <a:ext cx="1600200" cy="369332"/>
          </a:xfrm>
          <a:prstGeom prst="rect">
            <a:avLst/>
          </a:prstGeom>
          <a:solidFill>
            <a:srgbClr val="F7FDAD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EC chamber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7620000" y="3429000"/>
            <a:ext cx="183626" cy="12556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15000" y="5260718"/>
            <a:ext cx="294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LeCroy</a:t>
            </a:r>
            <a:r>
              <a:rPr lang="en-US" dirty="0" smtClean="0"/>
              <a:t> Pulse generator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42899" y="5821918"/>
            <a:ext cx="294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Agilent digital scope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477000" y="4610100"/>
            <a:ext cx="380065" cy="8001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517626" y="4056849"/>
            <a:ext cx="425974" cy="19080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133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66750" y="1219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3331" y="54583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Parameters used in the test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750" y="17526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Use the pulse coming from a 64mm^2 mesh APD with VCSEL laser pulse to test the gain and time resolution.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The VCSEL laser diode is activated by </a:t>
            </a:r>
            <a:r>
              <a:rPr lang="en-US" dirty="0" err="1" smtClean="0">
                <a:latin typeface="Comic Sans MS" pitchFamily="66" charset="0"/>
              </a:rPr>
              <a:t>LeCroy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pulser</a:t>
            </a:r>
            <a:r>
              <a:rPr lang="en-US" dirty="0" smtClean="0">
                <a:latin typeface="Comic Sans MS" pitchFamily="66" charset="0"/>
              </a:rPr>
              <a:t> with the following parameters: </a:t>
            </a:r>
          </a:p>
          <a:p>
            <a:r>
              <a:rPr lang="en-US" dirty="0" smtClean="0">
                <a:latin typeface="Comic Sans MS" pitchFamily="66" charset="0"/>
              </a:rPr>
              <a:t>V = 1.05V; width = 0.9ns; Leading edge = 0.25ns; Trailing edge = 0.25ns; Frequency = 50kHz.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APD HV = -1750V.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3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340316"/>
              </p:ext>
            </p:extLst>
          </p:nvPr>
        </p:nvGraphicFramePr>
        <p:xfrm>
          <a:off x="228600" y="8678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85800" y="838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6300" y="28219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Fe-55 full energy spectrum</a:t>
            </a:r>
            <a:endParaRPr lang="en-US" sz="2400" dirty="0">
              <a:latin typeface="Comic Sans MS" pitchFamily="66" charset="0"/>
            </a:endParaRPr>
          </a:p>
        </p:txBody>
      </p:sp>
      <p:cxnSp>
        <p:nvCxnSpPr>
          <p:cNvPr id="3" name="Straight Arrow Connector 2"/>
          <p:cNvCxnSpPr>
            <a:stCxn id="2" idx="0"/>
          </p:cNvCxnSpPr>
          <p:nvPr/>
        </p:nvCxnSpPr>
        <p:spPr>
          <a:xfrm flipV="1">
            <a:off x="2118610" y="1524000"/>
            <a:ext cx="58035" cy="2406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3400" y="3930134"/>
            <a:ext cx="317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Fe-55 full energy peak at </a:t>
            </a:r>
            <a:r>
              <a:rPr lang="en-US" dirty="0" smtClean="0"/>
              <a:t>-50mV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090622"/>
              </p:ext>
            </p:extLst>
          </p:nvPr>
        </p:nvGraphicFramePr>
        <p:xfrm>
          <a:off x="4648200" y="838200"/>
          <a:ext cx="426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5353859" y="3930134"/>
            <a:ext cx="3287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Fe-55 full energy peak at </a:t>
            </a:r>
            <a:r>
              <a:rPr lang="en-US" dirty="0" smtClean="0"/>
              <a:t>-145mV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001635" y="2879467"/>
            <a:ext cx="0" cy="10506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4572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peak spectrum of Fe-55 is quite different for mesh APD and plain APD. 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01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838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6300" y="28219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VCSEL trigger signal V = 1.05V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104" y="3729842"/>
            <a:ext cx="399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# of MIPs =      </a:t>
            </a:r>
            <a:r>
              <a:rPr lang="en-US" dirty="0" smtClean="0">
                <a:latin typeface="Comic Sans MS" pitchFamily="66" charset="0"/>
              </a:rPr>
              <a:t>576/50*1640/6000 ~3.1 </a:t>
            </a:r>
            <a:r>
              <a:rPr lang="en-US" dirty="0" smtClean="0">
                <a:latin typeface="Comic Sans MS" pitchFamily="66" charset="0"/>
              </a:rPr>
              <a:t>MIPs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3733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Time resolution = 20.1ps 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91057"/>
              </p:ext>
            </p:extLst>
          </p:nvPr>
        </p:nvGraphicFramePr>
        <p:xfrm>
          <a:off x="4114800" y="98664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030824"/>
              </p:ext>
            </p:extLst>
          </p:nvPr>
        </p:nvGraphicFramePr>
        <p:xfrm>
          <a:off x="250371" y="990600"/>
          <a:ext cx="4359729" cy="273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414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066800" y="6324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990600"/>
            <a:ext cx="77724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66800" y="228600"/>
            <a:ext cx="690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VCSEL pulse </a:t>
            </a:r>
            <a:r>
              <a:rPr lang="en-US" sz="2400" dirty="0" err="1" smtClean="0">
                <a:latin typeface="Comic Sans MS" pitchFamily="66" charset="0"/>
              </a:rPr>
              <a:t>p.e.</a:t>
            </a:r>
            <a:r>
              <a:rPr lang="en-US" sz="2400" dirty="0" smtClean="0">
                <a:latin typeface="Comic Sans MS" pitchFamily="66" charset="0"/>
              </a:rPr>
              <a:t> estimation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1066800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Since we already calibrated the laser beam power, we can convert the signal amplitude unit to # of photons in each pulse: </a:t>
            </a:r>
          </a:p>
          <a:p>
            <a:r>
              <a:rPr lang="en-US" dirty="0">
                <a:latin typeface="Comic Sans MS" pitchFamily="66" charset="0"/>
              </a:rPr>
              <a:t>R</a:t>
            </a:r>
            <a:r>
              <a:rPr lang="en-US" dirty="0" smtClean="0">
                <a:latin typeface="Comic Sans MS" pitchFamily="66" charset="0"/>
              </a:rPr>
              <a:t>epetition rate of laser diode is R = 10 MHz,  980nm photon energy is E</a:t>
            </a:r>
            <a:r>
              <a:rPr lang="en-US" baseline="-25000" dirty="0" smtClean="0">
                <a:latin typeface="Comic Sans MS" pitchFamily="66" charset="0"/>
              </a:rPr>
              <a:t>980</a:t>
            </a:r>
            <a:r>
              <a:rPr lang="en-US" dirty="0" smtClean="0">
                <a:latin typeface="Comic Sans MS" pitchFamily="66" charset="0"/>
              </a:rPr>
              <a:t> = 2.03E-19 J, MIP equivalent # of photo-electron = 6000,  transmittance of mesh/</a:t>
            </a:r>
            <a:r>
              <a:rPr lang="en-US" dirty="0" err="1" smtClean="0">
                <a:latin typeface="Comic Sans MS" pitchFamily="66" charset="0"/>
              </a:rPr>
              <a:t>Kapton</a:t>
            </a:r>
            <a:r>
              <a:rPr lang="en-US" dirty="0" smtClean="0">
                <a:latin typeface="Comic Sans MS" pitchFamily="66" charset="0"/>
              </a:rPr>
              <a:t> = </a:t>
            </a:r>
            <a:r>
              <a:rPr lang="en-US" dirty="0" err="1" smtClean="0">
                <a:latin typeface="Comic Sans MS" pitchFamily="66" charset="0"/>
              </a:rPr>
              <a:t>X</a:t>
            </a:r>
            <a:r>
              <a:rPr lang="en-US" baseline="-25000" dirty="0" err="1" smtClean="0">
                <a:latin typeface="Comic Sans MS" pitchFamily="66" charset="0"/>
              </a:rPr>
              <a:t>transmit</a:t>
            </a:r>
            <a:r>
              <a:rPr lang="en-US" dirty="0" smtClean="0">
                <a:latin typeface="Comic Sans MS" pitchFamily="66" charset="0"/>
              </a:rPr>
              <a:t>, and we assume that Q.E. of APD = 35%:</a:t>
            </a:r>
          </a:p>
          <a:p>
            <a:r>
              <a:rPr lang="en-US" dirty="0" smtClean="0">
                <a:latin typeface="Comic Sans MS" pitchFamily="66" charset="0"/>
              </a:rPr>
              <a:t>@Trigger pulse = 1.05V, VCSEL output power P(W) =0.48*10</a:t>
            </a:r>
            <a:r>
              <a:rPr lang="en-US" baseline="30000" dirty="0" smtClean="0">
                <a:latin typeface="Comic Sans MS" pitchFamily="66" charset="0"/>
              </a:rPr>
              <a:t>-6 </a:t>
            </a:r>
            <a:r>
              <a:rPr lang="en-US" dirty="0" smtClean="0">
                <a:latin typeface="Comic Sans MS" pitchFamily="66" charset="0"/>
              </a:rPr>
              <a:t>W,</a:t>
            </a:r>
          </a:p>
          <a:p>
            <a:r>
              <a:rPr lang="en-US" dirty="0">
                <a:latin typeface="Comic Sans MS" pitchFamily="66" charset="0"/>
              </a:rPr>
              <a:t>T</a:t>
            </a:r>
            <a:r>
              <a:rPr lang="en-US" dirty="0" smtClean="0">
                <a:latin typeface="Comic Sans MS" pitchFamily="66" charset="0"/>
              </a:rPr>
              <a:t>he conversion fact from laser beam power P(W) to # of MIP is: </a:t>
            </a:r>
          </a:p>
          <a:p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# of MIPs = P(W)/R(Hz)/E</a:t>
            </a:r>
            <a:r>
              <a:rPr lang="en-US" baseline="-25000" dirty="0" smtClean="0">
                <a:latin typeface="Comic Sans MS" pitchFamily="66" charset="0"/>
              </a:rPr>
              <a:t>980</a:t>
            </a:r>
            <a:r>
              <a:rPr lang="en-US" dirty="0" smtClean="0">
                <a:latin typeface="Comic Sans MS" pitchFamily="66" charset="0"/>
              </a:rPr>
              <a:t> (J)*QE*</a:t>
            </a:r>
            <a:r>
              <a:rPr lang="en-US" dirty="0" err="1" smtClean="0">
                <a:latin typeface="Comic Sans MS" pitchFamily="66" charset="0"/>
              </a:rPr>
              <a:t>X</a:t>
            </a:r>
            <a:r>
              <a:rPr lang="en-US" baseline="-25000" dirty="0" err="1" smtClean="0">
                <a:latin typeface="Comic Sans MS" pitchFamily="66" charset="0"/>
              </a:rPr>
              <a:t>transmit</a:t>
            </a:r>
            <a:r>
              <a:rPr lang="en-US" dirty="0" smtClean="0">
                <a:latin typeface="Comic Sans MS" pitchFamily="66" charset="0"/>
              </a:rPr>
              <a:t> /6000 </a:t>
            </a:r>
          </a:p>
          <a:p>
            <a:r>
              <a:rPr lang="en-US" dirty="0">
                <a:latin typeface="Comic Sans MS" pitchFamily="66" charset="0"/>
              </a:rPr>
              <a:t>	 </a:t>
            </a:r>
            <a:r>
              <a:rPr lang="en-US" dirty="0" smtClean="0">
                <a:latin typeface="Comic Sans MS" pitchFamily="66" charset="0"/>
              </a:rPr>
              <a:t>    = 0.48*10</a:t>
            </a:r>
            <a:r>
              <a:rPr lang="en-US" baseline="30000" dirty="0" smtClean="0">
                <a:latin typeface="Comic Sans MS" pitchFamily="66" charset="0"/>
              </a:rPr>
              <a:t>-6 </a:t>
            </a:r>
            <a:r>
              <a:rPr lang="en-US" dirty="0" smtClean="0">
                <a:latin typeface="Comic Sans MS" pitchFamily="66" charset="0"/>
              </a:rPr>
              <a:t>*0.35*</a:t>
            </a:r>
            <a:r>
              <a:rPr lang="en-US" dirty="0" err="1" smtClean="0">
                <a:latin typeface="Comic Sans MS" pitchFamily="66" charset="0"/>
              </a:rPr>
              <a:t>X</a:t>
            </a:r>
            <a:r>
              <a:rPr lang="en-US" baseline="-25000" dirty="0" err="1" smtClean="0">
                <a:latin typeface="Comic Sans MS" pitchFamily="66" charset="0"/>
              </a:rPr>
              <a:t>transmit</a:t>
            </a:r>
            <a:r>
              <a:rPr lang="en-US" baseline="-250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/(10</a:t>
            </a:r>
            <a:r>
              <a:rPr lang="en-US" baseline="30000" dirty="0" smtClean="0">
                <a:latin typeface="Comic Sans MS" pitchFamily="66" charset="0"/>
              </a:rPr>
              <a:t>7 </a:t>
            </a:r>
            <a:r>
              <a:rPr lang="en-US" dirty="0" smtClean="0">
                <a:latin typeface="Comic Sans MS" pitchFamily="66" charset="0"/>
              </a:rPr>
              <a:t>*2.03*10</a:t>
            </a:r>
            <a:r>
              <a:rPr lang="en-US" baseline="30000" dirty="0" smtClean="0">
                <a:latin typeface="Comic Sans MS" pitchFamily="66" charset="0"/>
              </a:rPr>
              <a:t>-19</a:t>
            </a:r>
            <a:r>
              <a:rPr lang="en-US" dirty="0" smtClean="0">
                <a:latin typeface="Comic Sans MS" pitchFamily="66" charset="0"/>
              </a:rPr>
              <a:t>*6000)</a:t>
            </a:r>
            <a:endParaRPr lang="en-US" baseline="-25000" dirty="0" smtClean="0">
              <a:latin typeface="Comic Sans MS" pitchFamily="66" charset="0"/>
            </a:endParaRPr>
          </a:p>
          <a:p>
            <a:r>
              <a:rPr lang="en-US" baseline="-25000" dirty="0">
                <a:latin typeface="Comic Sans MS" pitchFamily="66" charset="0"/>
              </a:rPr>
              <a:t>	 </a:t>
            </a:r>
            <a:r>
              <a:rPr lang="en-US" dirty="0" smtClean="0">
                <a:latin typeface="Comic Sans MS" pitchFamily="66" charset="0"/>
              </a:rPr>
              <a:t>    = 13.8X</a:t>
            </a:r>
            <a:r>
              <a:rPr lang="en-US" baseline="-25000" dirty="0" smtClean="0">
                <a:latin typeface="Comic Sans MS" pitchFamily="66" charset="0"/>
              </a:rPr>
              <a:t>transmit</a:t>
            </a:r>
          </a:p>
          <a:p>
            <a:r>
              <a:rPr lang="en-US" dirty="0" smtClean="0">
                <a:latin typeface="Comic Sans MS" pitchFamily="66" charset="0"/>
              </a:rPr>
              <a:t>We already use Fe-55 source calibrated VCSEL laser beam, @V=1.05V, the equivalent # of MIPs </a:t>
            </a:r>
            <a:r>
              <a:rPr lang="en-US" dirty="0" smtClean="0">
                <a:latin typeface="Comic Sans MS" pitchFamily="66" charset="0"/>
              </a:rPr>
              <a:t>~3.1 </a:t>
            </a:r>
            <a:r>
              <a:rPr lang="en-US" dirty="0" smtClean="0">
                <a:latin typeface="Comic Sans MS" pitchFamily="66" charset="0"/>
              </a:rPr>
              <a:t>(see previous slide), </a:t>
            </a:r>
          </a:p>
          <a:p>
            <a:r>
              <a:rPr lang="en-US" dirty="0" smtClean="0">
                <a:latin typeface="Comic Sans MS" pitchFamily="66" charset="0"/>
              </a:rPr>
              <a:t>3.1 </a:t>
            </a:r>
            <a:r>
              <a:rPr lang="en-US" dirty="0" smtClean="0">
                <a:latin typeface="Comic Sans MS" pitchFamily="66" charset="0"/>
              </a:rPr>
              <a:t>= 13.8X</a:t>
            </a:r>
            <a:r>
              <a:rPr lang="en-US" baseline="-25000" dirty="0" smtClean="0">
                <a:latin typeface="Comic Sans MS" pitchFamily="66" charset="0"/>
              </a:rPr>
              <a:t>transmit</a:t>
            </a:r>
          </a:p>
          <a:p>
            <a:r>
              <a:rPr lang="en-US" dirty="0" smtClean="0">
                <a:latin typeface="Comic Sans MS" pitchFamily="66" charset="0"/>
                <a:sym typeface="Symbol"/>
              </a:rPr>
              <a:t> </a:t>
            </a:r>
            <a:r>
              <a:rPr lang="en-US" dirty="0" err="1" smtClean="0">
                <a:latin typeface="Comic Sans MS" pitchFamily="66" charset="0"/>
                <a:sym typeface="Symbol"/>
              </a:rPr>
              <a:t>X</a:t>
            </a:r>
            <a:r>
              <a:rPr lang="en-US" baseline="-25000" dirty="0" err="1" smtClean="0">
                <a:latin typeface="Comic Sans MS" pitchFamily="66" charset="0"/>
                <a:sym typeface="Symbol"/>
              </a:rPr>
              <a:t>transmit</a:t>
            </a:r>
            <a:r>
              <a:rPr lang="en-US" baseline="-25000" dirty="0" smtClean="0">
                <a:latin typeface="Comic Sans MS" pitchFamily="66" charset="0"/>
                <a:sym typeface="Symbol"/>
              </a:rPr>
              <a:t>   </a:t>
            </a:r>
            <a:r>
              <a:rPr lang="en-US" dirty="0" smtClean="0">
                <a:latin typeface="Comic Sans MS" pitchFamily="66" charset="0"/>
                <a:sym typeface="Symbol"/>
              </a:rPr>
              <a:t>= </a:t>
            </a:r>
            <a:r>
              <a:rPr lang="en-US" dirty="0" smtClean="0">
                <a:latin typeface="Comic Sans MS" pitchFamily="66" charset="0"/>
                <a:sym typeface="Symbol"/>
              </a:rPr>
              <a:t>3.1/13.8 </a:t>
            </a:r>
            <a:r>
              <a:rPr lang="en-US" dirty="0" smtClean="0">
                <a:latin typeface="Comic Sans MS" pitchFamily="66" charset="0"/>
                <a:sym typeface="Symbol"/>
              </a:rPr>
              <a:t>= </a:t>
            </a:r>
            <a:r>
              <a:rPr lang="en-US" dirty="0" smtClean="0">
                <a:latin typeface="Comic Sans MS" pitchFamily="66" charset="0"/>
                <a:sym typeface="Symbol"/>
              </a:rPr>
              <a:t>22.5%, </a:t>
            </a:r>
            <a:r>
              <a:rPr lang="en-US" dirty="0" smtClean="0">
                <a:latin typeface="Comic Sans MS" pitchFamily="66" charset="0"/>
                <a:sym typeface="Symbol"/>
              </a:rPr>
              <a:t>the transmittance is </a:t>
            </a:r>
            <a:r>
              <a:rPr lang="en-US" dirty="0" smtClean="0">
                <a:latin typeface="Comic Sans MS" pitchFamily="66" charset="0"/>
                <a:sym typeface="Symbol"/>
              </a:rPr>
              <a:t>small, but reasonable. </a:t>
            </a:r>
            <a:endParaRPr lang="en-US" baseline="-25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1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838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152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mic Sans MS" pitchFamily="66" charset="0"/>
              </a:rPr>
              <a:t>Why the mesh/</a:t>
            </a:r>
            <a:r>
              <a:rPr lang="en-US" sz="2000" dirty="0" err="1" smtClean="0">
                <a:latin typeface="Comic Sans MS" pitchFamily="66" charset="0"/>
              </a:rPr>
              <a:t>Kapton</a:t>
            </a:r>
            <a:r>
              <a:rPr lang="en-US" sz="2000" dirty="0" smtClean="0">
                <a:latin typeface="Comic Sans MS" pitchFamily="66" charset="0"/>
              </a:rPr>
              <a:t> transmittance so small?</a:t>
            </a:r>
          </a:p>
          <a:p>
            <a:pPr algn="ctr"/>
            <a:r>
              <a:rPr lang="en-US" sz="2000" dirty="0" smtClean="0">
                <a:latin typeface="Comic Sans MS" pitchFamily="66" charset="0"/>
              </a:rPr>
              <a:t>Under microscope see a lot of unknown substance between mesh wires </a:t>
            </a:r>
            <a:endParaRPr lang="en-US" sz="20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00" y="914400"/>
            <a:ext cx="3857600" cy="289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00" y="914400"/>
            <a:ext cx="3857600" cy="289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800" y="3828382"/>
            <a:ext cx="3857600" cy="289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44" y="3828382"/>
            <a:ext cx="3836291" cy="28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0" y="838200"/>
            <a:ext cx="784860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048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Sr-90 source test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713520"/>
              </p:ext>
            </p:extLst>
          </p:nvPr>
        </p:nvGraphicFramePr>
        <p:xfrm>
          <a:off x="1371600" y="1035132"/>
          <a:ext cx="3657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70564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1295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Two APDs coincidence trigger, top APD is a sick APD, on left is the spectrum for bottom APD. 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27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9109</TotalTime>
  <Words>404</Words>
  <Application>Microsoft Office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Princeton Affiliate</dc:creator>
  <cp:lastModifiedBy>Princeton Affiliate</cp:lastModifiedBy>
  <cp:revision>90</cp:revision>
  <dcterms:created xsi:type="dcterms:W3CDTF">2013-06-18T14:05:42Z</dcterms:created>
  <dcterms:modified xsi:type="dcterms:W3CDTF">2013-07-23T12:56:20Z</dcterms:modified>
</cp:coreProperties>
</file>