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5" r:id="rId5"/>
    <p:sldId id="257" r:id="rId6"/>
    <p:sldId id="25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97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7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2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1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7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C1CD-AFDA-4016-AAD7-F40430F2F475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562D-DBD0-471D-855E-FFA92BA80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Test Sebastian’s new APD telescope box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Lu</a:t>
            </a:r>
          </a:p>
          <a:p>
            <a:r>
              <a:rPr lang="en-US" dirty="0" smtClean="0"/>
              <a:t>12/2/2013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304800"/>
            <a:ext cx="7546769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Sr-90 </a:t>
            </a:r>
            <a:r>
              <a:rPr lang="en-US" sz="2000" dirty="0">
                <a:latin typeface="Comic Sans MS" panose="030F0702030302020204" pitchFamily="66" charset="0"/>
              </a:rPr>
              <a:t>t</a:t>
            </a:r>
            <a:r>
              <a:rPr lang="en-US" sz="2000" dirty="0" smtClean="0">
                <a:latin typeface="Comic Sans MS" panose="030F0702030302020204" pitchFamily="66" charset="0"/>
              </a:rPr>
              <a:t>est results of the modified APD telescope test box.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ZKL-1R5+ amp, APD #2: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143000"/>
            <a:ext cx="6086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9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8070" y="5334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 have tested Sebastian’s new APD beam test telescope with both VCSEL laser pulse and Sr-90 source. The amplifier used in this test is mini-circuits ZKL-1R5+.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Their major differences are summarized in the table below, detailed data sheets see the next two slides.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21427"/>
              </p:ext>
            </p:extLst>
          </p:nvPr>
        </p:nvGraphicFramePr>
        <p:xfrm>
          <a:off x="1028700" y="2234992"/>
          <a:ext cx="72390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667000"/>
                <a:gridCol w="2743200"/>
              </a:tblGrid>
              <a:tr h="899772"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</a:tr>
              <a:tr h="1614828">
                <a:tc>
                  <a:txBody>
                    <a:bodyPr/>
                    <a:lstStyle/>
                    <a:p>
                      <a:r>
                        <a:rPr lang="en-US" dirty="0" smtClean="0"/>
                        <a:t>ZX60-33LN+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– 3000MHz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9772">
                <a:tc>
                  <a:txBody>
                    <a:bodyPr/>
                    <a:lstStyle/>
                    <a:p>
                      <a:r>
                        <a:rPr lang="en-US" dirty="0" smtClean="0"/>
                        <a:t>ZKL-1R5+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–</a:t>
                      </a:r>
                      <a:r>
                        <a:rPr lang="en-US" baseline="0" dirty="0" smtClean="0"/>
                        <a:t> 1500MHz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146327"/>
            <a:ext cx="2209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734641"/>
            <a:ext cx="2209800" cy="161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8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47775"/>
            <a:ext cx="77041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48006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48006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3938"/>
            <a:ext cx="778033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Calibrate ZKL-1R5+ amplifier (10~1500MHz, 35~40db)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95400"/>
            <a:ext cx="60579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3050" y="6026130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Complement of the input signal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026131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1/50 attenuator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1750" y="6026132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ZKL-1R5+ amp.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66800" y="4267200"/>
            <a:ext cx="2533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4267200"/>
            <a:ext cx="0" cy="2082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 flipV="1">
            <a:off x="1066800" y="6349296"/>
            <a:ext cx="4762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3600450" y="6349296"/>
            <a:ext cx="7429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8" idx="1"/>
          </p:cNvCxnSpPr>
          <p:nvPr/>
        </p:nvCxnSpPr>
        <p:spPr>
          <a:xfrm>
            <a:off x="5562600" y="6349297"/>
            <a:ext cx="8191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V="1">
            <a:off x="7600950" y="6349295"/>
            <a:ext cx="323850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924800" y="3352800"/>
            <a:ext cx="0" cy="2996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81600" y="3352800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4800" y="426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~1V amplitude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14374" y="2362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~1.75V amplitude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09774" y="2362200"/>
            <a:ext cx="31342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Amplifier gain ~ 1.75/1*50</a:t>
            </a:r>
          </a:p>
          <a:p>
            <a:r>
              <a:rPr lang="en-US" dirty="0"/>
              <a:t>	 </a:t>
            </a:r>
            <a:r>
              <a:rPr lang="en-US" dirty="0" smtClean="0"/>
              <a:t>       = 87.5 ~ 38.8db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Modified APD telescope test box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On last Friday we conducted a VCSEL pulse test on this telescope box, unfortunately we blew up a mini-circuits ZX60 amplifier. It was due to missing a discharge resistor at the output port of the test box. When we unplug/plug a cable from the port, some charge accumulated on the output decoupling capacitor blew out the amplifier.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A temporarily solution to prevent this discharge is adding a 2kOhm resistor externally, as shown below: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37143"/>
            <a:ext cx="4714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00600" y="4648200"/>
            <a:ext cx="2209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8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VCSEL test results of the modified APD telescope test box.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APD #1: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295400"/>
            <a:ext cx="60388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3733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VCSEL trigger pulse from </a:t>
            </a:r>
            <a:r>
              <a:rPr lang="en-US" dirty="0" err="1" smtClean="0"/>
              <a:t>LeCroy</a:t>
            </a:r>
            <a:r>
              <a:rPr lang="en-US" dirty="0" smtClean="0"/>
              <a:t> </a:t>
            </a:r>
            <a:r>
              <a:rPr lang="en-US" dirty="0" err="1" smtClean="0"/>
              <a:t>pulser</a:t>
            </a:r>
            <a:r>
              <a:rPr lang="en-US" dirty="0" smtClean="0"/>
              <a:t> (complement pulse)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209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signal from ZKL-1R5+ amplifier/mesh APD.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5800" y="37338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04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VCSEL test results of the modified APD telescope test box.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APD #2: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72000" y="37338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57" y="1143000"/>
            <a:ext cx="606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6231" y="3733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VCSEL trigger pulse from </a:t>
            </a:r>
            <a:r>
              <a:rPr lang="en-US" dirty="0" err="1" smtClean="0"/>
              <a:t>LeCroy</a:t>
            </a:r>
            <a:r>
              <a:rPr lang="en-US" dirty="0" smtClean="0"/>
              <a:t> </a:t>
            </a:r>
            <a:r>
              <a:rPr lang="en-US" dirty="0" err="1" smtClean="0"/>
              <a:t>pulser</a:t>
            </a:r>
            <a:r>
              <a:rPr lang="en-US" dirty="0" smtClean="0"/>
              <a:t> (complement pulse)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0299" y="205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signal from ZKL-1R5+ amplifier/mesh APD.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0" y="3733800"/>
            <a:ext cx="1295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6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304800"/>
            <a:ext cx="7546769" cy="7159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Sr-90 </a:t>
            </a:r>
            <a:r>
              <a:rPr lang="en-US" sz="2000" dirty="0">
                <a:latin typeface="Comic Sans MS" panose="030F0702030302020204" pitchFamily="66" charset="0"/>
              </a:rPr>
              <a:t>t</a:t>
            </a:r>
            <a:r>
              <a:rPr lang="en-US" sz="2000" dirty="0" smtClean="0">
                <a:latin typeface="Comic Sans MS" panose="030F0702030302020204" pitchFamily="66" charset="0"/>
              </a:rPr>
              <a:t>est results of the modified APD telescope test box. 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ZKL-1R5+ amp, APD #1: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43000"/>
            <a:ext cx="606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4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265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Test Sebastian’s new APD telescope box</vt:lpstr>
      <vt:lpstr>PowerPoint Presentation</vt:lpstr>
      <vt:lpstr>PowerPoint Presentation</vt:lpstr>
      <vt:lpstr>PowerPoint Presentation</vt:lpstr>
      <vt:lpstr>Calibrate ZKL-1R5+ amplifier (10~1500MHz, 35~40db)</vt:lpstr>
      <vt:lpstr>Modified APD telescope test box</vt:lpstr>
      <vt:lpstr>VCSEL test results of the modified APD telescope test box.  APD #1:</vt:lpstr>
      <vt:lpstr>VCSEL test results of the modified APD telescope test box.  APD #2:</vt:lpstr>
      <vt:lpstr>Sr-90 test results of the modified APD telescope test box.  ZKL-1R5+ amp, APD #1:</vt:lpstr>
      <vt:lpstr>Sr-90 test results of the modified APD telescope test box.  ZKL-1R5+ amp, APD #2: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Sebastian’s new telescope box</dc:title>
  <dc:creator>Princeton Affiliate</dc:creator>
  <cp:lastModifiedBy>Kirk</cp:lastModifiedBy>
  <cp:revision>17</cp:revision>
  <dcterms:created xsi:type="dcterms:W3CDTF">2013-11-25T17:47:14Z</dcterms:created>
  <dcterms:modified xsi:type="dcterms:W3CDTF">2013-12-02T20:26:41Z</dcterms:modified>
</cp:coreProperties>
</file>